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handoutMasterIdLst>
    <p:handoutMasterId r:id="rId10"/>
  </p:handoutMasterIdLst>
  <p:sldIdLst>
    <p:sldId id="256" r:id="rId2"/>
    <p:sldId id="292" r:id="rId3"/>
    <p:sldId id="315" r:id="rId4"/>
    <p:sldId id="316" r:id="rId5"/>
    <p:sldId id="317" r:id="rId6"/>
    <p:sldId id="318" r:id="rId7"/>
    <p:sldId id="303" r:id="rId8"/>
  </p:sldIdLst>
  <p:sldSz cx="9144000" cy="6858000" type="screen4x3"/>
  <p:notesSz cx="6761163" cy="9942513"/>
  <p:custDataLst>
    <p:tags r:id="rId1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y" initials="R" lastIdx="4" clrIdx="0">
    <p:extLst>
      <p:ext uri="{19B8F6BF-5375-455C-9EA6-DF929625EA0E}">
        <p15:presenceInfo xmlns="" xmlns:p15="http://schemas.microsoft.com/office/powerpoint/2012/main" userId="Ray"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CC"/>
    <a:srgbClr val="19F3F3"/>
    <a:srgbClr val="08E823"/>
    <a:srgbClr val="33CC33"/>
    <a:srgbClr val="00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667" autoAdjust="0"/>
    <p:restoredTop sz="94656" autoAdjust="0"/>
  </p:normalViewPr>
  <p:slideViewPr>
    <p:cSldViewPr>
      <p:cViewPr>
        <p:scale>
          <a:sx n="55" d="100"/>
          <a:sy n="55" d="100"/>
        </p:scale>
        <p:origin x="-1752" y="-40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2982" y="9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gs" Target="tags/tag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29837" cy="497126"/>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29761" y="0"/>
            <a:ext cx="2929837" cy="497126"/>
          </a:xfrm>
          <a:prstGeom prst="rect">
            <a:avLst/>
          </a:prstGeom>
        </p:spPr>
        <p:txBody>
          <a:bodyPr vert="horz" lIns="91440" tIns="45720" rIns="91440" bIns="45720" rtlCol="0"/>
          <a:lstStyle>
            <a:lvl1pPr algn="r">
              <a:defRPr sz="1200"/>
            </a:lvl1pPr>
          </a:lstStyle>
          <a:p>
            <a:endParaRPr lang="en-US"/>
          </a:p>
        </p:txBody>
      </p:sp>
      <p:sp>
        <p:nvSpPr>
          <p:cNvPr id="4" name="Footer Placeholder 3"/>
          <p:cNvSpPr>
            <a:spLocks noGrp="1"/>
          </p:cNvSpPr>
          <p:nvPr>
            <p:ph type="ftr" sz="quarter" idx="2"/>
          </p:nvPr>
        </p:nvSpPr>
        <p:spPr>
          <a:xfrm>
            <a:off x="0" y="9443662"/>
            <a:ext cx="2929837" cy="497126"/>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29761" y="9443662"/>
            <a:ext cx="2929837" cy="497126"/>
          </a:xfrm>
          <a:prstGeom prst="rect">
            <a:avLst/>
          </a:prstGeom>
        </p:spPr>
        <p:txBody>
          <a:bodyPr vert="horz" lIns="91440" tIns="45720" rIns="91440" bIns="45720" rtlCol="0" anchor="b"/>
          <a:lstStyle>
            <a:lvl1pPr algn="r">
              <a:defRPr sz="1200"/>
            </a:lvl1pPr>
          </a:lstStyle>
          <a:p>
            <a:fld id="{8BA5DDAD-591B-4217-B96A-323B84A14E26}" type="slidenum">
              <a:rPr lang="en-US" smtClean="0"/>
              <a:pPr/>
              <a:t>‹#›</a:t>
            </a:fld>
            <a:endParaRPr lang="en-US"/>
          </a:p>
        </p:txBody>
      </p:sp>
    </p:spTree>
    <p:extLst>
      <p:ext uri="{BB962C8B-B14F-4D97-AF65-F5344CB8AC3E}">
        <p14:creationId xmlns:p14="http://schemas.microsoft.com/office/powerpoint/2010/main" val="3107362579"/>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29837" cy="497126"/>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29761" y="0"/>
            <a:ext cx="2929837" cy="497126"/>
          </a:xfrm>
          <a:prstGeom prst="rect">
            <a:avLst/>
          </a:prstGeom>
        </p:spPr>
        <p:txBody>
          <a:bodyPr vert="horz" lIns="91440" tIns="45720" rIns="91440" bIns="45720" rtlCol="0"/>
          <a:lstStyle>
            <a:lvl1pPr algn="r">
              <a:defRPr sz="1200"/>
            </a:lvl1pPr>
          </a:lstStyle>
          <a:p>
            <a:endParaRPr lang="en-US"/>
          </a:p>
        </p:txBody>
      </p:sp>
      <p:sp>
        <p:nvSpPr>
          <p:cNvPr id="4" name="Slide Image Placeholder 3"/>
          <p:cNvSpPr>
            <a:spLocks noGrp="1" noRot="1" noChangeAspect="1"/>
          </p:cNvSpPr>
          <p:nvPr>
            <p:ph type="sldImg" idx="2"/>
          </p:nvPr>
        </p:nvSpPr>
        <p:spPr>
          <a:xfrm>
            <a:off x="896938" y="746125"/>
            <a:ext cx="4967287" cy="37274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6117" y="4722694"/>
            <a:ext cx="5408930" cy="447413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443662"/>
            <a:ext cx="2929837" cy="497126"/>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29761" y="9443662"/>
            <a:ext cx="2929837" cy="497126"/>
          </a:xfrm>
          <a:prstGeom prst="rect">
            <a:avLst/>
          </a:prstGeom>
        </p:spPr>
        <p:txBody>
          <a:bodyPr vert="horz" lIns="91440" tIns="45720" rIns="91440" bIns="45720" rtlCol="0" anchor="b"/>
          <a:lstStyle>
            <a:lvl1pPr algn="r">
              <a:defRPr sz="1200"/>
            </a:lvl1pPr>
          </a:lstStyle>
          <a:p>
            <a:fld id="{C1A58231-9198-4C99-9FBD-A70F6638DE2B}" type="slidenum">
              <a:rPr lang="en-US" smtClean="0"/>
              <a:pPr/>
              <a:t>‹#›</a:t>
            </a:fld>
            <a:endParaRPr lang="en-US"/>
          </a:p>
        </p:txBody>
      </p:sp>
    </p:spTree>
    <p:extLst>
      <p:ext uri="{BB962C8B-B14F-4D97-AF65-F5344CB8AC3E}">
        <p14:creationId xmlns:p14="http://schemas.microsoft.com/office/powerpoint/2010/main" val="120456335"/>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5" name="Date Placeholder 4"/>
          <p:cNvSpPr>
            <a:spLocks noGrp="1"/>
          </p:cNvSpPr>
          <p:nvPr>
            <p:ph type="dt" idx="10"/>
          </p:nvPr>
        </p:nvSpPr>
        <p:spPr/>
        <p:txBody>
          <a:bodyPr/>
          <a:lstStyle/>
          <a:p>
            <a:endParaRPr lang="en-US"/>
          </a:p>
        </p:txBody>
      </p:sp>
    </p:spTree>
    <p:extLst>
      <p:ext uri="{BB962C8B-B14F-4D97-AF65-F5344CB8AC3E}">
        <p14:creationId xmlns:p14="http://schemas.microsoft.com/office/powerpoint/2010/main" val="22511951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d-ID"/>
          </a:p>
        </p:txBody>
      </p:sp>
      <p:sp>
        <p:nvSpPr>
          <p:cNvPr id="5" name="Date Placeholder 4"/>
          <p:cNvSpPr>
            <a:spLocks noGrp="1"/>
          </p:cNvSpPr>
          <p:nvPr>
            <p:ph type="dt" idx="10"/>
          </p:nvPr>
        </p:nvSpPr>
        <p:spPr/>
        <p:txBody>
          <a:bodyPr/>
          <a:lstStyle/>
          <a:p>
            <a:endParaRPr lang="en-US"/>
          </a:p>
        </p:txBody>
      </p:sp>
    </p:spTree>
    <p:extLst>
      <p:ext uri="{BB962C8B-B14F-4D97-AF65-F5344CB8AC3E}">
        <p14:creationId xmlns:p14="http://schemas.microsoft.com/office/powerpoint/2010/main" val="24733767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d-ID"/>
          </a:p>
        </p:txBody>
      </p:sp>
      <p:sp>
        <p:nvSpPr>
          <p:cNvPr id="5" name="Date Placeholder 4"/>
          <p:cNvSpPr>
            <a:spLocks noGrp="1"/>
          </p:cNvSpPr>
          <p:nvPr>
            <p:ph type="dt" idx="10"/>
          </p:nvPr>
        </p:nvSpPr>
        <p:spPr/>
        <p:txBody>
          <a:bodyPr/>
          <a:lstStyle/>
          <a:p>
            <a:endParaRPr lang="en-US"/>
          </a:p>
        </p:txBody>
      </p:sp>
    </p:spTree>
    <p:extLst>
      <p:ext uri="{BB962C8B-B14F-4D97-AF65-F5344CB8AC3E}">
        <p14:creationId xmlns:p14="http://schemas.microsoft.com/office/powerpoint/2010/main" val="24733767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6" name="Slide Number Placeholder 5"/>
          <p:cNvSpPr>
            <a:spLocks noGrp="1"/>
          </p:cNvSpPr>
          <p:nvPr>
            <p:ph type="sldNum" sz="quarter" idx="12"/>
          </p:nvPr>
        </p:nvSpPr>
        <p:spPr/>
        <p:txBody>
          <a:bodyPr/>
          <a:lstStyle>
            <a:lvl1pPr>
              <a:defRPr/>
            </a:lvl1pPr>
          </a:lstStyle>
          <a:p>
            <a:fld id="{9AA526D9-A5A6-41AF-8A00-46949A839F48}" type="slidenum">
              <a:rPr lang="en-US" smtClean="0"/>
              <a:pPr/>
              <a:t>‹#›</a:t>
            </a:fld>
            <a:endParaRPr lang="en-US" dirty="0"/>
          </a:p>
        </p:txBody>
      </p:sp>
      <p:sp>
        <p:nvSpPr>
          <p:cNvPr id="8" name="TextBox 7"/>
          <p:cNvSpPr txBox="1"/>
          <p:nvPr userDrawn="1"/>
        </p:nvSpPr>
        <p:spPr>
          <a:xfrm>
            <a:off x="6553200" y="6363328"/>
            <a:ext cx="2133600" cy="276999"/>
          </a:xfrm>
          <a:prstGeom prst="rect">
            <a:avLst/>
          </a:prstGeom>
          <a:noFill/>
        </p:spPr>
        <p:txBody>
          <a:bodyPr wrap="square" rtlCol="0">
            <a:spAutoFit/>
          </a:bodyPr>
          <a:lstStyle/>
          <a:p>
            <a:pPr algn="r"/>
            <a:r>
              <a:rPr lang="id-ID" sz="1200" dirty="0" smtClean="0">
                <a:latin typeface="Arial" panose="020B0604020202020204" pitchFamily="34" charset="0"/>
                <a:cs typeface="Arial" panose="020B0604020202020204" pitchFamily="34" charset="0"/>
              </a:rPr>
              <a:t>Revisi: 00</a:t>
            </a:r>
            <a:endParaRPr lang="id-ID" sz="1600" dirty="0">
              <a:latin typeface="Arial" panose="020B0604020202020204" pitchFamily="34" charset="0"/>
              <a:cs typeface="Arial" panose="020B0604020202020204" pitchFamily="34" charset="0"/>
            </a:endParaRPr>
          </a:p>
        </p:txBody>
      </p:sp>
    </p:spTree>
  </p:cSld>
  <p:clrMapOvr>
    <a:masterClrMapping/>
  </p:clrMapOvr>
  <p:transition spd="slow">
    <p:fade thruBlk="1"/>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r>
              <a:rPr lang="id-ID" smtClean="0"/>
              <a:t>17/9/2015</a:t>
            </a:r>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r>
              <a:rPr lang="en-US" smtClean="0"/>
              <a:t>Kode MK : MK :</a:t>
            </a:r>
            <a:endParaRPr lang="en-US" dirty="0"/>
          </a:p>
        </p:txBody>
      </p:sp>
      <p:sp>
        <p:nvSpPr>
          <p:cNvPr id="6" name="Slide Number Placeholder 5"/>
          <p:cNvSpPr>
            <a:spLocks noGrp="1"/>
          </p:cNvSpPr>
          <p:nvPr>
            <p:ph type="sldNum" sz="quarter" idx="12"/>
          </p:nvPr>
        </p:nvSpPr>
        <p:spPr/>
        <p:txBody>
          <a:bodyPr/>
          <a:lstStyle/>
          <a:p>
            <a:fld id="{DA80A70C-902A-499B-8946-FDFF5F575613}" type="slidenum">
              <a:rPr lang="en-US" smtClean="0"/>
              <a:pPr/>
              <a:t>‹#›</a:t>
            </a:fld>
            <a:endParaRPr lang="en-US"/>
          </a:p>
        </p:txBody>
      </p:sp>
    </p:spTree>
  </p:cSld>
  <p:clrMapOvr>
    <a:masterClrMapping/>
  </p:clrMapOvr>
  <p:transition spd="slow">
    <p:fade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r>
              <a:rPr lang="id-ID" smtClean="0"/>
              <a:t>17/9/2015</a:t>
            </a:r>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r>
              <a:rPr lang="en-US" smtClean="0"/>
              <a:t>Kode MK : MK :</a:t>
            </a:r>
            <a:endParaRPr lang="en-US" dirty="0"/>
          </a:p>
        </p:txBody>
      </p:sp>
      <p:sp>
        <p:nvSpPr>
          <p:cNvPr id="6" name="Slide Number Placeholder 5"/>
          <p:cNvSpPr>
            <a:spLocks noGrp="1"/>
          </p:cNvSpPr>
          <p:nvPr>
            <p:ph type="sldNum" sz="quarter" idx="12"/>
          </p:nvPr>
        </p:nvSpPr>
        <p:spPr/>
        <p:txBody>
          <a:bodyPr/>
          <a:lstStyle/>
          <a:p>
            <a:fld id="{DA80A70C-902A-499B-8946-FDFF5F575613}" type="slidenum">
              <a:rPr lang="en-US" smtClean="0"/>
              <a:pPr/>
              <a:t>‹#›</a:t>
            </a:fld>
            <a:endParaRPr lang="en-US"/>
          </a:p>
        </p:txBody>
      </p:sp>
    </p:spTree>
  </p:cSld>
  <p:clrMapOvr>
    <a:masterClrMapping/>
  </p:clrMapOvr>
  <p:transition spd="slow">
    <p:fade thruBlk="1"/>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1" y="816429"/>
            <a:ext cx="8839199" cy="587828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pic>
        <p:nvPicPr>
          <p:cNvPr id="4" name="Picture 12" descr="http://www.a-star.edu.sg/Portals/69/Skins/SIMTech/images/bannerPattern.png"/>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r="46667" b="13979"/>
          <a:stretch/>
        </p:blipFill>
        <p:spPr bwMode="auto">
          <a:xfrm flipH="1">
            <a:off x="4267200" y="4408714"/>
            <a:ext cx="4876800" cy="2449286"/>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p:cNvSpPr>
            <a:spLocks noChangeArrowheads="1"/>
          </p:cNvSpPr>
          <p:nvPr userDrawn="1"/>
        </p:nvSpPr>
        <p:spPr bwMode="blackWhite">
          <a:xfrm>
            <a:off x="0" y="1"/>
            <a:ext cx="9144000" cy="571500"/>
          </a:xfrm>
          <a:prstGeom prst="rect">
            <a:avLst/>
          </a:prstGeom>
          <a:solidFill>
            <a:srgbClr val="CC6600"/>
          </a:solidFill>
          <a:ln w="3175">
            <a:noFill/>
            <a:miter lim="800000"/>
            <a:headEnd/>
            <a:tailEnd/>
          </a:ln>
          <a:effectLst>
            <a:outerShdw blurRad="50800" dist="38100" dir="5400000" algn="t" rotWithShape="0">
              <a:prstClr val="black">
                <a:alpha val="40000"/>
              </a:prstClr>
            </a:outerShdw>
          </a:effectLst>
        </p:spPr>
        <p:txBody>
          <a:bodyPr lIns="182880" anchor="ctr"/>
          <a:lstStyle>
            <a:lvl1pPr>
              <a:defRPr sz="2400">
                <a:solidFill>
                  <a:schemeClr val="tx1"/>
                </a:solidFill>
                <a:latin typeface="Times New Roman" panose="02020603050405020304" pitchFamily="18" charset="0"/>
              </a:defRPr>
            </a:lvl1pPr>
            <a:lvl2pPr>
              <a:defRPr sz="2400">
                <a:solidFill>
                  <a:schemeClr val="tx1"/>
                </a:solidFill>
                <a:latin typeface="Times New Roman" panose="02020603050405020304" pitchFamily="18" charset="0"/>
              </a:defRPr>
            </a:lvl2pPr>
            <a:lvl3pPr>
              <a:defRPr sz="2400">
                <a:solidFill>
                  <a:schemeClr val="tx1"/>
                </a:solidFill>
                <a:latin typeface="Times New Roman" panose="02020603050405020304" pitchFamily="18" charset="0"/>
              </a:defRPr>
            </a:lvl3pPr>
            <a:lvl4pPr>
              <a:defRPr sz="2400">
                <a:solidFill>
                  <a:schemeClr val="tx1"/>
                </a:solidFill>
                <a:latin typeface="Times New Roman" panose="02020603050405020304" pitchFamily="18" charset="0"/>
              </a:defRPr>
            </a:lvl4pPr>
            <a:lvl5pPr>
              <a:defRPr sz="2400">
                <a:solidFill>
                  <a:schemeClr val="tx1"/>
                </a:solidFill>
                <a:latin typeface="Times New Roman" panose="02020603050405020304" pitchFamily="18" charset="0"/>
              </a:defRPr>
            </a:lvl5pPr>
            <a:lvl6pPr marL="457200" fontAlgn="base">
              <a:spcBef>
                <a:spcPct val="0"/>
              </a:spcBef>
              <a:spcAft>
                <a:spcPct val="0"/>
              </a:spcAft>
              <a:defRPr sz="2400">
                <a:solidFill>
                  <a:schemeClr val="tx1"/>
                </a:solidFill>
                <a:latin typeface="Times New Roman" panose="02020603050405020304" pitchFamily="18" charset="0"/>
              </a:defRPr>
            </a:lvl6pPr>
            <a:lvl7pPr marL="914400" fontAlgn="base">
              <a:spcBef>
                <a:spcPct val="0"/>
              </a:spcBef>
              <a:spcAft>
                <a:spcPct val="0"/>
              </a:spcAft>
              <a:defRPr sz="2400">
                <a:solidFill>
                  <a:schemeClr val="tx1"/>
                </a:solidFill>
                <a:latin typeface="Times New Roman" panose="02020603050405020304" pitchFamily="18" charset="0"/>
              </a:defRPr>
            </a:lvl7pPr>
            <a:lvl8pPr marL="1371600" fontAlgn="base">
              <a:spcBef>
                <a:spcPct val="0"/>
              </a:spcBef>
              <a:spcAft>
                <a:spcPct val="0"/>
              </a:spcAft>
              <a:defRPr sz="2400">
                <a:solidFill>
                  <a:schemeClr val="tx1"/>
                </a:solidFill>
                <a:latin typeface="Times New Roman" panose="02020603050405020304" pitchFamily="18" charset="0"/>
              </a:defRPr>
            </a:lvl8pPr>
            <a:lvl9pPr marL="1828800" fontAlgn="base">
              <a:spcBef>
                <a:spcPct val="0"/>
              </a:spcBef>
              <a:spcAft>
                <a:spcPct val="0"/>
              </a:spcAft>
              <a:defRPr sz="2400">
                <a:solidFill>
                  <a:schemeClr val="tx1"/>
                </a:solidFill>
                <a:latin typeface="Times New Roman" panose="02020603050405020304" pitchFamily="18" charset="0"/>
              </a:defRPr>
            </a:lvl9pPr>
          </a:lstStyle>
          <a:p>
            <a:pPr algn="ctr"/>
            <a:endParaRPr lang="en-US" altLang="en-US" sz="3200" dirty="0">
              <a:solidFill>
                <a:schemeClr val="bg1"/>
              </a:solidFill>
              <a:latin typeface="Arial" panose="020B0604020202020204" pitchFamily="34" charset="0"/>
              <a:cs typeface="Arial" panose="020B0604020202020204" pitchFamily="34" charset="0"/>
            </a:endParaRPr>
          </a:p>
        </p:txBody>
      </p:sp>
      <p:sp>
        <p:nvSpPr>
          <p:cNvPr id="6" name="Title 1"/>
          <p:cNvSpPr>
            <a:spLocks noGrp="1"/>
          </p:cNvSpPr>
          <p:nvPr>
            <p:ph type="title"/>
          </p:nvPr>
        </p:nvSpPr>
        <p:spPr>
          <a:xfrm>
            <a:off x="0" y="2675"/>
            <a:ext cx="9144000" cy="568827"/>
          </a:xfrm>
        </p:spPr>
        <p:txBody>
          <a:bodyPr/>
          <a:lstStyle>
            <a:lvl1pPr>
              <a:defRPr sz="3200">
                <a:solidFill>
                  <a:schemeClr val="bg1"/>
                </a:solidFill>
                <a:latin typeface="Arial" panose="020B0604020202020204" pitchFamily="34" charset="0"/>
                <a:cs typeface="Arial" panose="020B0604020202020204" pitchFamily="34" charset="0"/>
              </a:defRPr>
            </a:lvl1pPr>
          </a:lstStyle>
          <a:p>
            <a:r>
              <a:rPr lang="en-US" smtClean="0"/>
              <a:t>Click to edit Master title style</a:t>
            </a:r>
            <a:endParaRPr lang="en-US"/>
          </a:p>
        </p:txBody>
      </p:sp>
    </p:spTree>
    <p:extLst>
      <p:ext uri="{BB962C8B-B14F-4D97-AF65-F5344CB8AC3E}">
        <p14:creationId xmlns:p14="http://schemas.microsoft.com/office/powerpoint/2010/main" val="11699057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a:defRPr sz="1200">
                <a:solidFill>
                  <a:schemeClr val="tx1"/>
                </a:solidFill>
                <a:latin typeface="Arial" panose="020B0604020202020204" pitchFamily="34" charset="0"/>
                <a:cs typeface="Arial" panose="020B0604020202020204" pitchFamily="34" charset="0"/>
              </a:defRPr>
            </a:lvl1pPr>
          </a:lstStyle>
          <a:p>
            <a:r>
              <a:rPr lang="id-ID" smtClean="0"/>
              <a:t>17/9/2015</a:t>
            </a:r>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algn="ctr">
              <a:defRPr sz="1200">
                <a:solidFill>
                  <a:schemeClr val="tx1"/>
                </a:solidFill>
                <a:latin typeface="Arial" panose="020B0604020202020204" pitchFamily="34" charset="0"/>
                <a:cs typeface="Arial" panose="020B0604020202020204" pitchFamily="34" charset="0"/>
              </a:defRPr>
            </a:lvl1pPr>
          </a:lstStyle>
          <a:p>
            <a:r>
              <a:rPr lang="en-US" dirty="0" err="1" smtClean="0"/>
              <a:t>Kode</a:t>
            </a:r>
            <a:r>
              <a:rPr lang="en-US" dirty="0" smtClean="0"/>
              <a:t> MK :</a:t>
            </a:r>
            <a:endParaRPr lang="id-ID" dirty="0" smtClean="0"/>
          </a:p>
          <a:p>
            <a:r>
              <a:rPr lang="en-US" dirty="0" smtClean="0"/>
              <a:t>MK :</a:t>
            </a:r>
            <a:endParaRPr lang="en-US" dirty="0"/>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DA80A70C-902A-499B-8946-FDFF5F575613}" type="slidenum">
              <a:rPr lang="en-US" smtClean="0"/>
              <a:pPr/>
              <a:t>‹#›</a:t>
            </a:fld>
            <a:endParaRPr lang="en-US" dirty="0"/>
          </a:p>
        </p:txBody>
      </p:sp>
      <p:sp>
        <p:nvSpPr>
          <p:cNvPr id="8" name="TextBox 7"/>
          <p:cNvSpPr txBox="1"/>
          <p:nvPr userDrawn="1"/>
        </p:nvSpPr>
        <p:spPr>
          <a:xfrm>
            <a:off x="6553200" y="6363328"/>
            <a:ext cx="2133600" cy="276999"/>
          </a:xfrm>
          <a:prstGeom prst="rect">
            <a:avLst/>
          </a:prstGeom>
          <a:noFill/>
        </p:spPr>
        <p:txBody>
          <a:bodyPr wrap="square" rtlCol="0">
            <a:spAutoFit/>
          </a:bodyPr>
          <a:lstStyle/>
          <a:p>
            <a:pPr algn="r"/>
            <a:r>
              <a:rPr lang="id-ID" sz="1200" dirty="0" smtClean="0">
                <a:latin typeface="Arial" panose="020B0604020202020204" pitchFamily="34" charset="0"/>
                <a:cs typeface="Arial" panose="020B0604020202020204" pitchFamily="34" charset="0"/>
              </a:rPr>
              <a:t>Revisi: 00</a:t>
            </a:r>
            <a:endParaRPr lang="id-ID" sz="1600" dirty="0">
              <a:latin typeface="Arial" panose="020B0604020202020204" pitchFamily="34" charset="0"/>
              <a:cs typeface="Arial" panose="020B0604020202020204" pitchFamily="34" charset="0"/>
            </a:endParaRPr>
          </a:p>
        </p:txBody>
      </p:sp>
    </p:spTree>
  </p:cSld>
  <p:clrMapOvr>
    <a:masterClrMapping/>
  </p:clrMapOvr>
  <p:transition spd="slow">
    <p:fade thruBlk="1"/>
  </p:transition>
  <p:hf sldNum="0" hdr="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a:defRPr sz="1200">
                <a:solidFill>
                  <a:schemeClr val="tx1"/>
                </a:solidFill>
                <a:latin typeface="Arial" panose="020B0604020202020204" pitchFamily="34" charset="0"/>
                <a:cs typeface="Arial" panose="020B0604020202020204" pitchFamily="34" charset="0"/>
              </a:defRPr>
            </a:lvl1pPr>
          </a:lstStyle>
          <a:p>
            <a:r>
              <a:rPr lang="id-ID" smtClean="0"/>
              <a:t>17/9/2015</a:t>
            </a:r>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algn="ctr">
              <a:defRPr sz="1200">
                <a:solidFill>
                  <a:schemeClr val="tx1"/>
                </a:solidFill>
                <a:latin typeface="Arial" panose="020B0604020202020204" pitchFamily="34" charset="0"/>
                <a:cs typeface="Arial" panose="020B0604020202020204" pitchFamily="34" charset="0"/>
              </a:defRPr>
            </a:lvl1pPr>
          </a:lstStyle>
          <a:p>
            <a:r>
              <a:rPr lang="en-US" smtClean="0"/>
              <a:t>Kode MK : MK :</a:t>
            </a:r>
            <a:endParaRPr lang="en-US" dirty="0"/>
          </a:p>
        </p:txBody>
      </p:sp>
      <p:sp>
        <p:nvSpPr>
          <p:cNvPr id="6" name="Slide Number Placeholder 5"/>
          <p:cNvSpPr>
            <a:spLocks noGrp="1"/>
          </p:cNvSpPr>
          <p:nvPr>
            <p:ph type="sldNum" sz="quarter" idx="12"/>
          </p:nvPr>
        </p:nvSpPr>
        <p:spPr/>
        <p:txBody>
          <a:bodyPr/>
          <a:lstStyle/>
          <a:p>
            <a:fld id="{DA80A70C-902A-499B-8946-FDFF5F575613}" type="slidenum">
              <a:rPr lang="en-US" smtClean="0"/>
              <a:pPr/>
              <a:t>‹#›</a:t>
            </a:fld>
            <a:endParaRPr lang="en-US"/>
          </a:p>
        </p:txBody>
      </p:sp>
      <p:sp>
        <p:nvSpPr>
          <p:cNvPr id="8" name="TextBox 7"/>
          <p:cNvSpPr txBox="1"/>
          <p:nvPr userDrawn="1"/>
        </p:nvSpPr>
        <p:spPr>
          <a:xfrm>
            <a:off x="6553200" y="6363328"/>
            <a:ext cx="2133600" cy="276999"/>
          </a:xfrm>
          <a:prstGeom prst="rect">
            <a:avLst/>
          </a:prstGeom>
          <a:noFill/>
        </p:spPr>
        <p:txBody>
          <a:bodyPr wrap="square" rtlCol="0">
            <a:spAutoFit/>
          </a:bodyPr>
          <a:lstStyle/>
          <a:p>
            <a:pPr algn="r"/>
            <a:r>
              <a:rPr lang="id-ID" sz="1200" dirty="0" smtClean="0">
                <a:latin typeface="Arial" panose="020B0604020202020204" pitchFamily="34" charset="0"/>
                <a:cs typeface="Arial" panose="020B0604020202020204" pitchFamily="34" charset="0"/>
              </a:rPr>
              <a:t>Versi : 01</a:t>
            </a:r>
            <a:endParaRPr lang="id-ID" sz="1600" dirty="0">
              <a:latin typeface="Arial" panose="020B0604020202020204" pitchFamily="34" charset="0"/>
              <a:cs typeface="Arial" panose="020B0604020202020204" pitchFamily="34" charset="0"/>
            </a:endParaRPr>
          </a:p>
        </p:txBody>
      </p:sp>
    </p:spTree>
  </p:cSld>
  <p:clrMapOvr>
    <a:masterClrMapping/>
  </p:clrMapOvr>
  <p:transition spd="slow">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r>
              <a:rPr lang="id-ID" smtClean="0"/>
              <a:t>17/9/2015</a:t>
            </a:r>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r>
              <a:rPr lang="en-US" smtClean="0"/>
              <a:t>Kode MK : MK :</a:t>
            </a:r>
            <a:endParaRPr lang="en-US" dirty="0"/>
          </a:p>
        </p:txBody>
      </p:sp>
      <p:sp>
        <p:nvSpPr>
          <p:cNvPr id="7" name="Slide Number Placeholder 6"/>
          <p:cNvSpPr>
            <a:spLocks noGrp="1"/>
          </p:cNvSpPr>
          <p:nvPr>
            <p:ph type="sldNum" sz="quarter" idx="12"/>
          </p:nvPr>
        </p:nvSpPr>
        <p:spPr/>
        <p:txBody>
          <a:bodyPr/>
          <a:lstStyle/>
          <a:p>
            <a:fld id="{DA80A70C-902A-499B-8946-FDFF5F575613}" type="slidenum">
              <a:rPr lang="en-US" smtClean="0"/>
              <a:pPr/>
              <a:t>‹#›</a:t>
            </a:fld>
            <a:endParaRPr lang="en-US"/>
          </a:p>
        </p:txBody>
      </p:sp>
      <p:sp>
        <p:nvSpPr>
          <p:cNvPr id="9" name="TextBox 8"/>
          <p:cNvSpPr txBox="1"/>
          <p:nvPr userDrawn="1"/>
        </p:nvSpPr>
        <p:spPr>
          <a:xfrm>
            <a:off x="6553200" y="6363328"/>
            <a:ext cx="2133600" cy="276999"/>
          </a:xfrm>
          <a:prstGeom prst="rect">
            <a:avLst/>
          </a:prstGeom>
          <a:noFill/>
        </p:spPr>
        <p:txBody>
          <a:bodyPr wrap="square" rtlCol="0">
            <a:spAutoFit/>
          </a:bodyPr>
          <a:lstStyle/>
          <a:p>
            <a:pPr algn="r"/>
            <a:r>
              <a:rPr lang="id-ID" sz="1200" dirty="0" smtClean="0">
                <a:latin typeface="Arial" panose="020B0604020202020204" pitchFamily="34" charset="0"/>
                <a:cs typeface="Arial" panose="020B0604020202020204" pitchFamily="34" charset="0"/>
              </a:rPr>
              <a:t>Versi : 01</a:t>
            </a:r>
            <a:endParaRPr lang="id-ID" sz="1600" dirty="0">
              <a:latin typeface="Arial" panose="020B0604020202020204" pitchFamily="34" charset="0"/>
              <a:cs typeface="Arial" panose="020B0604020202020204" pitchFamily="34" charset="0"/>
            </a:endParaRPr>
          </a:p>
        </p:txBody>
      </p:sp>
    </p:spTree>
  </p:cSld>
  <p:clrMapOvr>
    <a:masterClrMapping/>
  </p:clrMapOvr>
  <p:transition spd="slow">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p>
            <a:r>
              <a:rPr lang="id-ID" smtClean="0"/>
              <a:t>17/9/2015</a:t>
            </a:r>
            <a:endParaRPr lang="en-US"/>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r>
              <a:rPr lang="en-US" dirty="0" err="1" smtClean="0"/>
              <a:t>Kode</a:t>
            </a:r>
            <a:r>
              <a:rPr lang="en-US" dirty="0" smtClean="0"/>
              <a:t> MK :</a:t>
            </a:r>
            <a:endParaRPr lang="id-ID" dirty="0" smtClean="0"/>
          </a:p>
          <a:p>
            <a:r>
              <a:rPr lang="en-US" dirty="0" smtClean="0"/>
              <a:t>MK :</a:t>
            </a:r>
            <a:endParaRPr lang="en-US" dirty="0"/>
          </a:p>
        </p:txBody>
      </p:sp>
      <p:sp>
        <p:nvSpPr>
          <p:cNvPr id="9" name="Slide Number Placeholder 8"/>
          <p:cNvSpPr>
            <a:spLocks noGrp="1"/>
          </p:cNvSpPr>
          <p:nvPr>
            <p:ph type="sldNum" sz="quarter" idx="12"/>
          </p:nvPr>
        </p:nvSpPr>
        <p:spPr/>
        <p:txBody>
          <a:bodyPr/>
          <a:lstStyle/>
          <a:p>
            <a:fld id="{DA80A70C-902A-499B-8946-FDFF5F575613}" type="slidenum">
              <a:rPr lang="en-US" smtClean="0"/>
              <a:pPr/>
              <a:t>‹#›</a:t>
            </a:fld>
            <a:endParaRPr lang="en-US"/>
          </a:p>
        </p:txBody>
      </p:sp>
    </p:spTree>
  </p:cSld>
  <p:clrMapOvr>
    <a:masterClrMapping/>
  </p:clrMapOvr>
  <p:transition spd="slow">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457200" y="6356350"/>
            <a:ext cx="2133600" cy="365125"/>
          </a:xfrm>
          <a:prstGeom prst="rect">
            <a:avLst/>
          </a:prstGeom>
        </p:spPr>
        <p:txBody>
          <a:bodyPr/>
          <a:lstStyle/>
          <a:p>
            <a:r>
              <a:rPr lang="id-ID" smtClean="0"/>
              <a:t>17/9/2015</a:t>
            </a:r>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r>
              <a:rPr lang="en-US" smtClean="0"/>
              <a:t>Kode MK : MK :</a:t>
            </a:r>
            <a:endParaRPr lang="en-US" dirty="0"/>
          </a:p>
        </p:txBody>
      </p:sp>
      <p:sp>
        <p:nvSpPr>
          <p:cNvPr id="5" name="Slide Number Placeholder 4"/>
          <p:cNvSpPr>
            <a:spLocks noGrp="1"/>
          </p:cNvSpPr>
          <p:nvPr>
            <p:ph type="sldNum" sz="quarter" idx="12"/>
          </p:nvPr>
        </p:nvSpPr>
        <p:spPr/>
        <p:txBody>
          <a:bodyPr/>
          <a:lstStyle/>
          <a:p>
            <a:fld id="{DA80A70C-902A-499B-8946-FDFF5F575613}" type="slidenum">
              <a:rPr lang="en-US" smtClean="0"/>
              <a:pPr/>
              <a:t>‹#›</a:t>
            </a:fld>
            <a:endParaRPr lang="en-US"/>
          </a:p>
        </p:txBody>
      </p:sp>
      <p:sp>
        <p:nvSpPr>
          <p:cNvPr id="6" name="Title 5"/>
          <p:cNvSpPr>
            <a:spLocks noGrp="1"/>
          </p:cNvSpPr>
          <p:nvPr>
            <p:ph type="title"/>
          </p:nvPr>
        </p:nvSpPr>
        <p:spPr/>
        <p:txBody>
          <a:bodyPr/>
          <a:lstStyle/>
          <a:p>
            <a:r>
              <a:rPr lang="en-US" smtClean="0"/>
              <a:t>Click to edit Master title style</a:t>
            </a:r>
            <a:endParaRPr lang="id-ID"/>
          </a:p>
        </p:txBody>
      </p:sp>
    </p:spTree>
  </p:cSld>
  <p:clrMapOvr>
    <a:masterClrMapping/>
  </p:clrMapOvr>
  <p:transition spd="slow">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r>
              <a:rPr lang="id-ID" smtClean="0"/>
              <a:t>17/9/2015</a:t>
            </a:r>
            <a:endParaRPr 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r>
              <a:rPr lang="en-US" smtClean="0"/>
              <a:t>Kode MK : MK :</a:t>
            </a:r>
            <a:endParaRPr lang="en-US" dirty="0"/>
          </a:p>
        </p:txBody>
      </p:sp>
      <p:sp>
        <p:nvSpPr>
          <p:cNvPr id="4" name="Slide Number Placeholder 3"/>
          <p:cNvSpPr>
            <a:spLocks noGrp="1"/>
          </p:cNvSpPr>
          <p:nvPr>
            <p:ph type="sldNum" sz="quarter" idx="12"/>
          </p:nvPr>
        </p:nvSpPr>
        <p:spPr/>
        <p:txBody>
          <a:bodyPr/>
          <a:lstStyle/>
          <a:p>
            <a:fld id="{DA80A70C-902A-499B-8946-FDFF5F575613}" type="slidenum">
              <a:rPr lang="en-US" smtClean="0"/>
              <a:pPr/>
              <a:t>‹#›</a:t>
            </a:fld>
            <a:endParaRPr lang="en-US"/>
          </a:p>
        </p:txBody>
      </p:sp>
    </p:spTree>
  </p:cSld>
  <p:clrMapOvr>
    <a:masterClrMapping/>
  </p:clrMapOvr>
  <p:transition spd="slow">
    <p:fade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r>
              <a:rPr lang="id-ID" smtClean="0"/>
              <a:t>17/9/2015</a:t>
            </a:r>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r>
              <a:rPr lang="en-US" smtClean="0"/>
              <a:t>Kode MK : MK :</a:t>
            </a:r>
            <a:endParaRPr lang="en-US" dirty="0"/>
          </a:p>
        </p:txBody>
      </p:sp>
      <p:sp>
        <p:nvSpPr>
          <p:cNvPr id="7" name="Slide Number Placeholder 6"/>
          <p:cNvSpPr>
            <a:spLocks noGrp="1"/>
          </p:cNvSpPr>
          <p:nvPr>
            <p:ph type="sldNum" sz="quarter" idx="12"/>
          </p:nvPr>
        </p:nvSpPr>
        <p:spPr/>
        <p:txBody>
          <a:bodyPr/>
          <a:lstStyle/>
          <a:p>
            <a:fld id="{DA80A70C-902A-499B-8946-FDFF5F575613}" type="slidenum">
              <a:rPr lang="en-US" smtClean="0"/>
              <a:pPr/>
              <a:t>‹#›</a:t>
            </a:fld>
            <a:endParaRPr lang="en-US"/>
          </a:p>
        </p:txBody>
      </p:sp>
    </p:spTree>
  </p:cSld>
  <p:clrMapOvr>
    <a:masterClrMapping/>
  </p:clrMapOvr>
  <p:transition spd="slow">
    <p:fade thruBlk="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r>
              <a:rPr lang="id-ID" smtClean="0"/>
              <a:t>17/9/2015</a:t>
            </a:r>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r>
              <a:rPr lang="en-US" smtClean="0"/>
              <a:t>Kode MK : MK :</a:t>
            </a:r>
            <a:endParaRPr lang="en-US" dirty="0"/>
          </a:p>
        </p:txBody>
      </p:sp>
      <p:sp>
        <p:nvSpPr>
          <p:cNvPr id="7" name="Slide Number Placeholder 6"/>
          <p:cNvSpPr>
            <a:spLocks noGrp="1"/>
          </p:cNvSpPr>
          <p:nvPr>
            <p:ph type="sldNum" sz="quarter" idx="12"/>
          </p:nvPr>
        </p:nvSpPr>
        <p:spPr/>
        <p:txBody>
          <a:bodyPr/>
          <a:lstStyle/>
          <a:p>
            <a:fld id="{DA80A70C-902A-499B-8946-FDFF5F575613}" type="slidenum">
              <a:rPr lang="en-US" smtClean="0"/>
              <a:pPr/>
              <a:t>‹#›</a:t>
            </a:fld>
            <a:endParaRPr lang="en-US"/>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A80A70C-902A-499B-8946-FDFF5F575613}" type="slidenum">
              <a:rPr lang="en-US" smtClean="0"/>
              <a:pPr/>
              <a:t>‹#›</a:t>
            </a:fld>
            <a:endParaRPr lang="en-US"/>
          </a:p>
        </p:txBody>
      </p:sp>
      <p:sp>
        <p:nvSpPr>
          <p:cNvPr id="7" name="TextBox 6"/>
          <p:cNvSpPr txBox="1"/>
          <p:nvPr/>
        </p:nvSpPr>
        <p:spPr>
          <a:xfrm>
            <a:off x="6553200" y="6363328"/>
            <a:ext cx="2133600" cy="276999"/>
          </a:xfrm>
          <a:prstGeom prst="rect">
            <a:avLst/>
          </a:prstGeom>
          <a:noFill/>
        </p:spPr>
        <p:txBody>
          <a:bodyPr wrap="square" rtlCol="0">
            <a:spAutoFit/>
          </a:bodyPr>
          <a:lstStyle/>
          <a:p>
            <a:pPr algn="r"/>
            <a:r>
              <a:rPr lang="id-ID" sz="1200" dirty="0" smtClean="0">
                <a:latin typeface="Arial" panose="020B0604020202020204" pitchFamily="34" charset="0"/>
                <a:cs typeface="Arial" panose="020B0604020202020204" pitchFamily="34" charset="0"/>
              </a:rPr>
              <a:t>Versi : 01</a:t>
            </a:r>
            <a:endParaRPr lang="id-ID" sz="1600" dirty="0">
              <a:latin typeface="Arial" panose="020B0604020202020204" pitchFamily="34" charset="0"/>
              <a:cs typeface="Arial" panose="020B0604020202020204" pitchFamily="34" charset="0"/>
            </a:endParaRPr>
          </a:p>
        </p:txBody>
      </p:sp>
      <p:sp>
        <p:nvSpPr>
          <p:cNvPr id="8" name="TextBox 7"/>
          <p:cNvSpPr txBox="1"/>
          <p:nvPr/>
        </p:nvSpPr>
        <p:spPr>
          <a:xfrm>
            <a:off x="323528" y="404664"/>
            <a:ext cx="1656183" cy="276999"/>
          </a:xfrm>
          <a:prstGeom prst="rect">
            <a:avLst/>
          </a:prstGeom>
          <a:noFill/>
        </p:spPr>
        <p:txBody>
          <a:bodyPr wrap="square" rtlCol="0">
            <a:spAutoFit/>
          </a:bodyPr>
          <a:lstStyle/>
          <a:p>
            <a:r>
              <a:rPr lang="id-ID" sz="1200" b="1" dirty="0" smtClean="0">
                <a:latin typeface="Arial" panose="020B0604020202020204" pitchFamily="34" charset="0"/>
                <a:cs typeface="Arial" panose="020B0604020202020204" pitchFamily="34" charset="0"/>
              </a:rPr>
              <a:t>I.</a:t>
            </a:r>
            <a:fld id="{4452BE83-FDDD-4C44-83F4-34328A082FE7}" type="slidenum">
              <a:rPr lang="id-ID" sz="1200" b="1" smtClean="0">
                <a:latin typeface="Arial" panose="020B0604020202020204" pitchFamily="34" charset="0"/>
                <a:cs typeface="Arial" panose="020B0604020202020204" pitchFamily="34" charset="0"/>
              </a:rPr>
              <a:pPr/>
              <a:t>‹#›</a:t>
            </a:fld>
            <a:endParaRPr lang="id-ID" sz="1200" b="1" dirty="0">
              <a:latin typeface="Arial" panose="020B0604020202020204" pitchFamily="34" charset="0"/>
              <a:cs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ransition spd="slow">
    <p:fade thruBlk="1"/>
  </p:transition>
  <p:hf sldNum="0" hdr="0"/>
  <p:txStyles>
    <p:title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5" Type="http://schemas.openxmlformats.org/officeDocument/2006/relationships/image" Target="../media/image4.gif"/><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6" name="Rectangle 5"/>
          <p:cNvSpPr/>
          <p:nvPr>
            <p:custDataLst>
              <p:tags r:id="rId1"/>
            </p:custDataLst>
          </p:nvPr>
        </p:nvSpPr>
        <p:spPr>
          <a:xfrm>
            <a:off x="0" y="2571744"/>
            <a:ext cx="9144000" cy="1261884"/>
          </a:xfrm>
          <a:prstGeom prst="rect">
            <a:avLst/>
          </a:prstGeom>
          <a:noFill/>
        </p:spPr>
        <p:txBody>
          <a:bodyPr wrap="square" lIns="91440" tIns="45720" rIns="91440" bIns="45720">
            <a:spAutoFit/>
          </a:bodyPr>
          <a:lstStyle/>
          <a:p>
            <a:pPr algn="ctr"/>
            <a:r>
              <a:rPr lang="id-ID" sz="4000" b="1" smtClean="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 </a:t>
            </a:r>
            <a:r>
              <a:rPr lang="id-ID" sz="4000" smtClean="0"/>
              <a:t>Studi Kasus  </a:t>
            </a:r>
            <a:endParaRPr lang="id-ID" sz="4000" b="1" dirty="0" smtClean="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a:p>
            <a:pPr algn="ctr"/>
            <a:r>
              <a:rPr lang="id-ID" sz="3600" b="1" dirty="0" smtClean="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PERTEMUAN KE 10</a:t>
            </a:r>
            <a:endParaRPr lang="en-US" sz="3600" b="1" dirty="0" smtClean="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pic>
        <p:nvPicPr>
          <p:cNvPr id="11" name="Picture 2" descr="D:\Picture\logo ibi small.gif"/>
          <p:cNvPicPr>
            <a:picLocks noChangeAspect="1" noChangeArrowheads="1"/>
          </p:cNvPicPr>
          <p:nvPr/>
        </p:nvPicPr>
        <p:blipFill>
          <a:blip r:embed="rId5"/>
          <a:srcRect/>
          <a:stretch>
            <a:fillRect/>
          </a:stretch>
        </p:blipFill>
        <p:spPr bwMode="auto">
          <a:xfrm>
            <a:off x="7715272" y="142852"/>
            <a:ext cx="1244319" cy="1244320"/>
          </a:xfrm>
          <a:prstGeom prst="rect">
            <a:avLst/>
          </a:prstGeom>
          <a:noFill/>
        </p:spPr>
      </p:pic>
      <p:sp>
        <p:nvSpPr>
          <p:cNvPr id="2" name="Date Placeholder 1"/>
          <p:cNvSpPr>
            <a:spLocks noGrp="1"/>
          </p:cNvSpPr>
          <p:nvPr>
            <p:ph type="dt" sz="half" idx="4294967295"/>
          </p:nvPr>
        </p:nvSpPr>
        <p:spPr>
          <a:xfrm>
            <a:off x="457200" y="6356350"/>
            <a:ext cx="2133600" cy="365125"/>
          </a:xfrm>
          <a:prstGeom prst="rect">
            <a:avLst/>
          </a:prstGeom>
        </p:spPr>
        <p:txBody>
          <a:bodyPr/>
          <a:lstStyle/>
          <a:p>
            <a:r>
              <a:rPr lang="id-ID" sz="1200" dirty="0" smtClean="0">
                <a:latin typeface="Arial" panose="020B0604020202020204" pitchFamily="34" charset="0"/>
                <a:cs typeface="Arial" panose="020B0604020202020204" pitchFamily="34" charset="0"/>
              </a:rPr>
              <a:t>0</a:t>
            </a:r>
            <a:r>
              <a:rPr lang="en-US" sz="1200" dirty="0" smtClean="0">
                <a:latin typeface="Arial" panose="020B0604020202020204" pitchFamily="34" charset="0"/>
                <a:cs typeface="Arial" panose="020B0604020202020204" pitchFamily="34" charset="0"/>
              </a:rPr>
              <a:t>8</a:t>
            </a:r>
            <a:r>
              <a:rPr lang="id-ID" sz="1200" dirty="0" smtClean="0">
                <a:latin typeface="Arial" panose="020B0604020202020204" pitchFamily="34" charset="0"/>
                <a:cs typeface="Arial" panose="020B0604020202020204" pitchFamily="34" charset="0"/>
              </a:rPr>
              <a:t>/</a:t>
            </a:r>
            <a:r>
              <a:rPr lang="en-US" sz="1200" dirty="0" smtClean="0">
                <a:latin typeface="Arial" panose="020B0604020202020204" pitchFamily="34" charset="0"/>
                <a:cs typeface="Arial" panose="020B0604020202020204" pitchFamily="34" charset="0"/>
              </a:rPr>
              <a:t>03</a:t>
            </a:r>
            <a:r>
              <a:rPr lang="id-ID" sz="1200" dirty="0" smtClean="0">
                <a:latin typeface="Arial" panose="020B0604020202020204" pitchFamily="34" charset="0"/>
                <a:cs typeface="Arial" panose="020B0604020202020204" pitchFamily="34" charset="0"/>
              </a:rPr>
              <a:t>/201</a:t>
            </a:r>
            <a:r>
              <a:rPr lang="en-US" sz="1200" dirty="0" smtClean="0">
                <a:latin typeface="Arial" panose="020B0604020202020204" pitchFamily="34" charset="0"/>
                <a:cs typeface="Arial" panose="020B0604020202020204" pitchFamily="34" charset="0"/>
              </a:rPr>
              <a:t>7</a:t>
            </a:r>
            <a:endParaRPr lang="en-US" sz="1200" dirty="0">
              <a:latin typeface="Arial" panose="020B0604020202020204" pitchFamily="34" charset="0"/>
              <a:cs typeface="Arial" panose="020B0604020202020204" pitchFamily="34" charset="0"/>
            </a:endParaRPr>
          </a:p>
        </p:txBody>
      </p:sp>
      <p:sp>
        <p:nvSpPr>
          <p:cNvPr id="3" name="Footer Placeholder 2"/>
          <p:cNvSpPr>
            <a:spLocks noGrp="1"/>
          </p:cNvSpPr>
          <p:nvPr>
            <p:ph type="ftr" sz="quarter" idx="4294967295"/>
          </p:nvPr>
        </p:nvSpPr>
        <p:spPr>
          <a:xfrm>
            <a:off x="3124200" y="6356350"/>
            <a:ext cx="3103984" cy="365125"/>
          </a:xfrm>
          <a:prstGeom prst="rect">
            <a:avLst/>
          </a:prstGeom>
        </p:spPr>
        <p:txBody>
          <a:bodyPr/>
          <a:lstStyle/>
          <a:p>
            <a:pPr algn="ctr"/>
            <a:r>
              <a:rPr lang="en-US" sz="1200" dirty="0" err="1" smtClean="0">
                <a:latin typeface="Arial" panose="020B0604020202020204" pitchFamily="34" charset="0"/>
                <a:cs typeface="Arial" panose="020B0604020202020204" pitchFamily="34" charset="0"/>
              </a:rPr>
              <a:t>Kode</a:t>
            </a:r>
            <a:r>
              <a:rPr lang="en-US" sz="1200" dirty="0" smtClean="0">
                <a:latin typeface="Arial" panose="020B0604020202020204" pitchFamily="34" charset="0"/>
                <a:cs typeface="Arial" panose="020B0604020202020204" pitchFamily="34" charset="0"/>
              </a:rPr>
              <a:t> MK :</a:t>
            </a:r>
            <a:r>
              <a:rPr lang="id-ID" sz="1200" dirty="0" smtClean="0">
                <a:latin typeface="Arial" panose="020B0604020202020204" pitchFamily="34" charset="0"/>
                <a:cs typeface="Arial" panose="020B0604020202020204" pitchFamily="34" charset="0"/>
              </a:rPr>
              <a:t> General Business Env.</a:t>
            </a:r>
          </a:p>
          <a:p>
            <a:pPr algn="ctr"/>
            <a:r>
              <a:rPr lang="id-ID" sz="1200" dirty="0" smtClean="0">
                <a:latin typeface="Arial" panose="020B0604020202020204" pitchFamily="34" charset="0"/>
                <a:cs typeface="Arial" panose="020B0604020202020204" pitchFamily="34" charset="0"/>
              </a:rPr>
              <a:t>MMT223001</a:t>
            </a:r>
            <a:endParaRPr lang="en-US" sz="1200" dirty="0" smtClean="0">
              <a:latin typeface="Arial" panose="020B0604020202020204" pitchFamily="34" charset="0"/>
              <a:cs typeface="Arial" panose="020B0604020202020204" pitchFamily="34" charset="0"/>
            </a:endParaRPr>
          </a:p>
          <a:p>
            <a:pPr algn="ctr"/>
            <a:r>
              <a:rPr lang="en-US" sz="1200" dirty="0" smtClean="0">
                <a:latin typeface="Arial" panose="020B0604020202020204" pitchFamily="34" charset="0"/>
                <a:cs typeface="Arial" panose="020B0604020202020204" pitchFamily="34" charset="0"/>
              </a:rPr>
              <a:t>  </a:t>
            </a:r>
            <a:endParaRPr lang="en-US" sz="1200" dirty="0">
              <a:latin typeface="Arial" panose="020B0604020202020204" pitchFamily="34" charset="0"/>
              <a:cs typeface="Arial" panose="020B0604020202020204" pitchFamily="34" charset="0"/>
            </a:endParaRPr>
          </a:p>
        </p:txBody>
      </p:sp>
    </p:spTree>
  </p:cSld>
  <p:clrMapOvr>
    <a:masterClrMapping/>
  </p:clrMapOvr>
  <p:transition spd="slow">
    <p:fade thruBlk="1"/>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260648"/>
            <a:ext cx="8229600" cy="1143000"/>
          </a:xfrm>
        </p:spPr>
        <p:txBody>
          <a:bodyPr>
            <a:normAutofit/>
          </a:bodyPr>
          <a:lstStyle/>
          <a:p>
            <a:r>
              <a:rPr lang="id-ID" dirty="0" smtClean="0"/>
              <a:t>KFC vs McDonald</a:t>
            </a:r>
            <a:endParaRPr lang="id-ID" dirty="0"/>
          </a:p>
        </p:txBody>
      </p:sp>
      <p:sp>
        <p:nvSpPr>
          <p:cNvPr id="6" name="Date Placeholder 1"/>
          <p:cNvSpPr>
            <a:spLocks noGrp="1"/>
          </p:cNvSpPr>
          <p:nvPr>
            <p:ph type="dt" sz="half" idx="4294967295"/>
          </p:nvPr>
        </p:nvSpPr>
        <p:spPr>
          <a:xfrm>
            <a:off x="457200" y="6356350"/>
            <a:ext cx="2133600" cy="365125"/>
          </a:xfrm>
          <a:prstGeom prst="rect">
            <a:avLst/>
          </a:prstGeom>
        </p:spPr>
        <p:txBody>
          <a:bodyPr/>
          <a:lstStyle/>
          <a:p>
            <a:r>
              <a:rPr lang="id-ID" sz="1200" dirty="0" smtClean="0">
                <a:latin typeface="Arial" panose="020B0604020202020204" pitchFamily="34" charset="0"/>
                <a:cs typeface="Arial" panose="020B0604020202020204" pitchFamily="34" charset="0"/>
              </a:rPr>
              <a:t>0</a:t>
            </a:r>
            <a:r>
              <a:rPr lang="en-US" sz="1200" dirty="0" smtClean="0">
                <a:latin typeface="Arial" panose="020B0604020202020204" pitchFamily="34" charset="0"/>
                <a:cs typeface="Arial" panose="020B0604020202020204" pitchFamily="34" charset="0"/>
              </a:rPr>
              <a:t>8</a:t>
            </a:r>
            <a:r>
              <a:rPr lang="id-ID" sz="1200" dirty="0" smtClean="0">
                <a:latin typeface="Arial" panose="020B0604020202020204" pitchFamily="34" charset="0"/>
                <a:cs typeface="Arial" panose="020B0604020202020204" pitchFamily="34" charset="0"/>
              </a:rPr>
              <a:t>/</a:t>
            </a:r>
            <a:r>
              <a:rPr lang="en-US" sz="1200" dirty="0" smtClean="0">
                <a:latin typeface="Arial" panose="020B0604020202020204" pitchFamily="34" charset="0"/>
                <a:cs typeface="Arial" panose="020B0604020202020204" pitchFamily="34" charset="0"/>
              </a:rPr>
              <a:t>03</a:t>
            </a:r>
            <a:r>
              <a:rPr lang="id-ID" sz="1200" dirty="0" smtClean="0">
                <a:latin typeface="Arial" panose="020B0604020202020204" pitchFamily="34" charset="0"/>
                <a:cs typeface="Arial" panose="020B0604020202020204" pitchFamily="34" charset="0"/>
              </a:rPr>
              <a:t>/201</a:t>
            </a:r>
            <a:r>
              <a:rPr lang="en-US" sz="1200" dirty="0" smtClean="0">
                <a:latin typeface="Arial" panose="020B0604020202020204" pitchFamily="34" charset="0"/>
                <a:cs typeface="Arial" panose="020B0604020202020204" pitchFamily="34" charset="0"/>
              </a:rPr>
              <a:t>7</a:t>
            </a:r>
            <a:endParaRPr lang="en-US" sz="1200" dirty="0">
              <a:latin typeface="Arial" panose="020B0604020202020204" pitchFamily="34" charset="0"/>
              <a:cs typeface="Arial" panose="020B0604020202020204" pitchFamily="34" charset="0"/>
            </a:endParaRPr>
          </a:p>
        </p:txBody>
      </p:sp>
      <p:sp>
        <p:nvSpPr>
          <p:cNvPr id="7" name="Footer Placeholder 2"/>
          <p:cNvSpPr>
            <a:spLocks noGrp="1"/>
          </p:cNvSpPr>
          <p:nvPr>
            <p:ph type="ftr" sz="quarter" idx="4294967295"/>
          </p:nvPr>
        </p:nvSpPr>
        <p:spPr>
          <a:xfrm>
            <a:off x="3124200" y="6356350"/>
            <a:ext cx="3103984" cy="365125"/>
          </a:xfrm>
          <a:prstGeom prst="rect">
            <a:avLst/>
          </a:prstGeom>
        </p:spPr>
        <p:txBody>
          <a:bodyPr/>
          <a:lstStyle/>
          <a:p>
            <a:pPr algn="ctr"/>
            <a:r>
              <a:rPr lang="en-US" sz="1200" dirty="0" err="1" smtClean="0">
                <a:latin typeface="Arial" panose="020B0604020202020204" pitchFamily="34" charset="0"/>
                <a:cs typeface="Arial" panose="020B0604020202020204" pitchFamily="34" charset="0"/>
              </a:rPr>
              <a:t>Kode</a:t>
            </a:r>
            <a:r>
              <a:rPr lang="en-US" sz="1200" dirty="0" smtClean="0">
                <a:latin typeface="Arial" panose="020B0604020202020204" pitchFamily="34" charset="0"/>
                <a:cs typeface="Arial" panose="020B0604020202020204" pitchFamily="34" charset="0"/>
              </a:rPr>
              <a:t> MK :</a:t>
            </a:r>
            <a:r>
              <a:rPr lang="id-ID" sz="1200" dirty="0" smtClean="0">
                <a:latin typeface="Arial" panose="020B0604020202020204" pitchFamily="34" charset="0"/>
                <a:cs typeface="Arial" panose="020B0604020202020204" pitchFamily="34" charset="0"/>
              </a:rPr>
              <a:t> General Business Env</a:t>
            </a:r>
            <a:endParaRPr lang="en-US" sz="1200" dirty="0" smtClean="0">
              <a:latin typeface="Arial" panose="020B0604020202020204" pitchFamily="34" charset="0"/>
              <a:cs typeface="Arial" panose="020B0604020202020204" pitchFamily="34" charset="0"/>
            </a:endParaRPr>
          </a:p>
          <a:p>
            <a:pPr algn="ctr"/>
            <a:r>
              <a:rPr lang="en-US" sz="1200" dirty="0" smtClean="0">
                <a:latin typeface="Arial" panose="020B0604020202020204" pitchFamily="34" charset="0"/>
                <a:cs typeface="Arial" panose="020B0604020202020204" pitchFamily="34" charset="0"/>
              </a:rPr>
              <a:t>  :</a:t>
            </a:r>
            <a:r>
              <a:rPr lang="id-ID" sz="1200" dirty="0" smtClean="0">
                <a:latin typeface="Arial" panose="020B0604020202020204" pitchFamily="34" charset="0"/>
                <a:cs typeface="Arial" panose="020B0604020202020204" pitchFamily="34" charset="0"/>
              </a:rPr>
              <a:t> </a:t>
            </a:r>
            <a:r>
              <a:rPr lang="en-US" sz="1200" dirty="0" smtClean="0">
                <a:latin typeface="Arial" panose="020B0604020202020204" pitchFamily="34" charset="0"/>
                <a:cs typeface="Arial" panose="020B0604020202020204" pitchFamily="34" charset="0"/>
              </a:rPr>
              <a:t>M</a:t>
            </a:r>
            <a:r>
              <a:rPr lang="id-ID" sz="1200" dirty="0" smtClean="0">
                <a:latin typeface="Arial" panose="020B0604020202020204" pitchFamily="34" charset="0"/>
                <a:cs typeface="Arial" panose="020B0604020202020204" pitchFamily="34" charset="0"/>
              </a:rPr>
              <a:t>MT223001</a:t>
            </a:r>
            <a:endParaRPr lang="en-US" sz="120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295400"/>
            <a:ext cx="8229600" cy="4830763"/>
          </a:xfrm>
        </p:spPr>
        <p:txBody>
          <a:bodyPr>
            <a:normAutofit/>
          </a:bodyPr>
          <a:lstStyle/>
          <a:p>
            <a:pPr marL="0" lvl="0" indent="0">
              <a:buNone/>
            </a:pPr>
            <a:r>
              <a:rPr lang="id-ID" sz="3200" dirty="0" smtClean="0"/>
              <a:t>Beberapa waktu yang lalu  lembaga riset W&amp;S</a:t>
            </a:r>
          </a:p>
          <a:p>
            <a:pPr marL="0" lvl="0" indent="0">
              <a:buNone/>
            </a:pPr>
            <a:r>
              <a:rPr lang="id-ID" sz="3200" dirty="0" smtClean="0"/>
              <a:t>Market Research mengadalan survei tentang popularitas restoran fast food di tiga negara : Indonesia,Vietnam dan Thailand. Dari sana  terlihat kalau KFC amat berjaya di Indonesia. Pertama , dari segi jumlah gerai, hingga tahun 2015 KFC punya 540 gerai, Sedangkan McD hingga Februari tahun 2916 baru memiliki 168 gerai </a:t>
            </a:r>
            <a:endParaRPr lang="id-ID" sz="3200" dirty="0"/>
          </a:p>
          <a:p>
            <a:pPr marL="0" lvl="0" indent="0">
              <a:buNone/>
            </a:pPr>
            <a:endParaRPr lang="id-ID" sz="3200" dirty="0"/>
          </a:p>
          <a:p>
            <a:endParaRPr lang="id-ID" sz="3200" dirty="0"/>
          </a:p>
        </p:txBody>
      </p:sp>
    </p:spTree>
    <p:extLst>
      <p:ext uri="{BB962C8B-B14F-4D97-AF65-F5344CB8AC3E}">
        <p14:creationId xmlns:p14="http://schemas.microsoft.com/office/powerpoint/2010/main" val="4072623629"/>
      </p:ext>
    </p:extLst>
  </p:cSld>
  <p:clrMapOvr>
    <a:masterClrMapping/>
  </p:clrMapOvr>
  <p:transition spd="slow">
    <p:fade thruBlk="1"/>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id-ID" dirty="0" smtClean="0"/>
              <a:t>Kemudian responden Indonesia diberi pertanyaan ,semisal : coba sebutkan restoran cepat saji yang kamu tahu. Sekitar 55 persen menyebut KFC diikuti 27 persen menyebut McD. Kemudian pertanyaan lain restoran cepat saji mana yang sering dikunjungi. Sekitar 46 persen menjawab KFC, sedangkan McD 29,5 persen dan Hoka Hoka bento 10 persen.</a:t>
            </a:r>
            <a:endParaRPr lang="id-ID" dirty="0"/>
          </a:p>
        </p:txBody>
      </p:sp>
      <p:sp>
        <p:nvSpPr>
          <p:cNvPr id="3" name="Date Placeholder 2"/>
          <p:cNvSpPr>
            <a:spLocks noGrp="1"/>
          </p:cNvSpPr>
          <p:nvPr>
            <p:ph type="dt" sz="half" idx="10"/>
          </p:nvPr>
        </p:nvSpPr>
        <p:spPr/>
        <p:txBody>
          <a:bodyPr/>
          <a:lstStyle/>
          <a:p>
            <a:r>
              <a:rPr lang="id-ID" smtClean="0"/>
              <a:t>17/9/2015</a:t>
            </a:r>
            <a:endParaRPr lang="en-US" dirty="0"/>
          </a:p>
        </p:txBody>
      </p:sp>
      <p:sp>
        <p:nvSpPr>
          <p:cNvPr id="4" name="Footer Placeholder 3"/>
          <p:cNvSpPr>
            <a:spLocks noGrp="1"/>
          </p:cNvSpPr>
          <p:nvPr>
            <p:ph type="ftr" sz="quarter" idx="11"/>
          </p:nvPr>
        </p:nvSpPr>
        <p:spPr/>
        <p:txBody>
          <a:bodyPr/>
          <a:lstStyle/>
          <a:p>
            <a:r>
              <a:rPr lang="en-US" smtClean="0"/>
              <a:t>Kode MK :</a:t>
            </a:r>
            <a:endParaRPr lang="id-ID" smtClean="0"/>
          </a:p>
          <a:p>
            <a:r>
              <a:rPr lang="en-US" smtClean="0"/>
              <a:t>MK :</a:t>
            </a:r>
            <a:endParaRPr lang="en-US" dirty="0"/>
          </a:p>
        </p:txBody>
      </p:sp>
    </p:spTree>
    <p:extLst>
      <p:ext uri="{BB962C8B-B14F-4D97-AF65-F5344CB8AC3E}">
        <p14:creationId xmlns:p14="http://schemas.microsoft.com/office/powerpoint/2010/main" val="652020593"/>
      </p:ext>
    </p:extLst>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buNone/>
            </a:pPr>
            <a:r>
              <a:rPr lang="id-ID" dirty="0" smtClean="0"/>
              <a:t>Atas dasar kasus diatas , coba lakukan analisis :</a:t>
            </a:r>
          </a:p>
          <a:p>
            <a:pPr marL="514350" indent="-514350">
              <a:buAutoNum type="arabicParenBoth"/>
            </a:pPr>
            <a:r>
              <a:rPr lang="id-ID" dirty="0" smtClean="0"/>
              <a:t>Lingkungan Global</a:t>
            </a:r>
          </a:p>
          <a:p>
            <a:pPr marL="514350" indent="-514350">
              <a:buAutoNum type="arabicParenBoth"/>
            </a:pPr>
            <a:r>
              <a:rPr lang="id-ID" dirty="0" smtClean="0"/>
              <a:t>Lingkungan sosial dan budaya </a:t>
            </a:r>
          </a:p>
          <a:p>
            <a:pPr marL="514350" indent="-514350">
              <a:buAutoNum type="arabicParenBoth"/>
            </a:pPr>
            <a:r>
              <a:rPr lang="id-ID" dirty="0" smtClean="0"/>
              <a:t>Lingkungan Ekologi</a:t>
            </a:r>
          </a:p>
          <a:p>
            <a:pPr marL="514350" indent="-514350">
              <a:buAutoNum type="arabicParenBoth"/>
            </a:pPr>
            <a:endParaRPr lang="id-ID" dirty="0"/>
          </a:p>
        </p:txBody>
      </p:sp>
      <p:sp>
        <p:nvSpPr>
          <p:cNvPr id="3" name="Date Placeholder 2"/>
          <p:cNvSpPr>
            <a:spLocks noGrp="1"/>
          </p:cNvSpPr>
          <p:nvPr>
            <p:ph type="dt" sz="half" idx="10"/>
          </p:nvPr>
        </p:nvSpPr>
        <p:spPr/>
        <p:txBody>
          <a:bodyPr/>
          <a:lstStyle/>
          <a:p>
            <a:r>
              <a:rPr lang="id-ID" smtClean="0"/>
              <a:t>17/9/2015</a:t>
            </a:r>
            <a:endParaRPr lang="en-US" dirty="0"/>
          </a:p>
        </p:txBody>
      </p:sp>
      <p:sp>
        <p:nvSpPr>
          <p:cNvPr id="4" name="Footer Placeholder 3"/>
          <p:cNvSpPr>
            <a:spLocks noGrp="1"/>
          </p:cNvSpPr>
          <p:nvPr>
            <p:ph type="ftr" sz="quarter" idx="11"/>
          </p:nvPr>
        </p:nvSpPr>
        <p:spPr/>
        <p:txBody>
          <a:bodyPr/>
          <a:lstStyle/>
          <a:p>
            <a:r>
              <a:rPr lang="en-US" dirty="0" smtClean="0"/>
              <a:t> MK :</a:t>
            </a:r>
            <a:r>
              <a:rPr lang="id-ID" dirty="0" smtClean="0"/>
              <a:t>General Business Env.</a:t>
            </a:r>
          </a:p>
          <a:p>
            <a:r>
              <a:rPr lang="en-US" dirty="0" smtClean="0"/>
              <a:t>M</a:t>
            </a:r>
            <a:r>
              <a:rPr lang="id-ID" dirty="0" smtClean="0"/>
              <a:t>MT223000</a:t>
            </a:r>
            <a:endParaRPr lang="en-US" dirty="0"/>
          </a:p>
        </p:txBody>
      </p:sp>
    </p:spTree>
    <p:extLst>
      <p:ext uri="{BB962C8B-B14F-4D97-AF65-F5344CB8AC3E}">
        <p14:creationId xmlns:p14="http://schemas.microsoft.com/office/powerpoint/2010/main" val="1378368257"/>
      </p:ext>
    </p:extLst>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id-ID" dirty="0" smtClean="0"/>
              <a:t>Dari analisis :</a:t>
            </a:r>
          </a:p>
          <a:p>
            <a:pPr marL="514350" indent="-514350">
              <a:buAutoNum type="arabicParenBoth"/>
            </a:pPr>
            <a:r>
              <a:rPr lang="id-ID" dirty="0" smtClean="0"/>
              <a:t>Lingkungan Demografi </a:t>
            </a:r>
          </a:p>
          <a:p>
            <a:pPr marL="514350" indent="-514350">
              <a:buAutoNum type="arabicParenBoth"/>
            </a:pPr>
            <a:r>
              <a:rPr lang="id-ID" dirty="0" smtClean="0"/>
              <a:t>Lingkungan Pemerintah </a:t>
            </a:r>
          </a:p>
          <a:p>
            <a:pPr marL="514350" indent="-514350">
              <a:buAutoNum type="arabicParenBoth"/>
            </a:pPr>
            <a:r>
              <a:rPr lang="id-ID" dirty="0" smtClean="0"/>
              <a:t>Lingkungan Teknologi</a:t>
            </a:r>
          </a:p>
          <a:p>
            <a:pPr marL="514350" indent="-514350">
              <a:buAutoNum type="arabicParenBoth"/>
            </a:pPr>
            <a:endParaRPr lang="id-ID" dirty="0"/>
          </a:p>
          <a:p>
            <a:pPr marL="0" indent="0">
              <a:buNone/>
            </a:pPr>
            <a:r>
              <a:rPr lang="id-ID" dirty="0" smtClean="0"/>
              <a:t>Kelompok </a:t>
            </a:r>
            <a:endParaRPr lang="id-ID" dirty="0"/>
          </a:p>
        </p:txBody>
      </p:sp>
      <p:sp>
        <p:nvSpPr>
          <p:cNvPr id="3" name="Date Placeholder 2"/>
          <p:cNvSpPr>
            <a:spLocks noGrp="1"/>
          </p:cNvSpPr>
          <p:nvPr>
            <p:ph type="dt" sz="half" idx="10"/>
          </p:nvPr>
        </p:nvSpPr>
        <p:spPr/>
        <p:txBody>
          <a:bodyPr/>
          <a:lstStyle/>
          <a:p>
            <a:r>
              <a:rPr lang="id-ID" smtClean="0"/>
              <a:t>17/9/2015</a:t>
            </a:r>
            <a:endParaRPr lang="en-US" dirty="0"/>
          </a:p>
        </p:txBody>
      </p:sp>
      <p:sp>
        <p:nvSpPr>
          <p:cNvPr id="4" name="Footer Placeholder 3"/>
          <p:cNvSpPr>
            <a:spLocks noGrp="1"/>
          </p:cNvSpPr>
          <p:nvPr>
            <p:ph type="ftr" sz="quarter" idx="11"/>
          </p:nvPr>
        </p:nvSpPr>
        <p:spPr/>
        <p:txBody>
          <a:bodyPr/>
          <a:lstStyle/>
          <a:p>
            <a:r>
              <a:rPr lang="en-US" dirty="0" smtClean="0"/>
              <a:t> MK :</a:t>
            </a:r>
            <a:r>
              <a:rPr lang="id-ID" dirty="0" smtClean="0"/>
              <a:t>General Busines Env.</a:t>
            </a:r>
          </a:p>
          <a:p>
            <a:r>
              <a:rPr lang="en-US" dirty="0" smtClean="0"/>
              <a:t>M</a:t>
            </a:r>
            <a:r>
              <a:rPr lang="id-ID" dirty="0" smtClean="0"/>
              <a:t>MT2230001</a:t>
            </a:r>
            <a:endParaRPr lang="en-US" dirty="0"/>
          </a:p>
        </p:txBody>
      </p:sp>
    </p:spTree>
    <p:extLst>
      <p:ext uri="{BB962C8B-B14F-4D97-AF65-F5344CB8AC3E}">
        <p14:creationId xmlns:p14="http://schemas.microsoft.com/office/powerpoint/2010/main" val="386347922"/>
      </p:ext>
    </p:extLst>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buNone/>
            </a:pPr>
            <a:r>
              <a:rPr lang="id-ID" dirty="0" smtClean="0"/>
              <a:t>Silahkan di analisa :</a:t>
            </a:r>
          </a:p>
          <a:p>
            <a:pPr marL="0" indent="0">
              <a:buNone/>
            </a:pPr>
            <a:r>
              <a:rPr lang="id-ID" dirty="0" smtClean="0"/>
              <a:t>Mengapa pergeseran demografi dan perkembangan teknologi  menciptakan tantangan dan peluang baru untuk bisnis ?</a:t>
            </a:r>
          </a:p>
          <a:p>
            <a:pPr marL="0" indent="0">
              <a:buNone/>
            </a:pPr>
            <a:endParaRPr lang="id-ID" dirty="0"/>
          </a:p>
          <a:p>
            <a:pPr marL="0" indent="0">
              <a:buNone/>
            </a:pPr>
            <a:r>
              <a:rPr lang="id-ID" dirty="0" smtClean="0"/>
              <a:t>Kelompok</a:t>
            </a:r>
          </a:p>
        </p:txBody>
      </p:sp>
      <p:sp>
        <p:nvSpPr>
          <p:cNvPr id="3" name="Date Placeholder 2"/>
          <p:cNvSpPr>
            <a:spLocks noGrp="1"/>
          </p:cNvSpPr>
          <p:nvPr>
            <p:ph type="dt" sz="half" idx="10"/>
          </p:nvPr>
        </p:nvSpPr>
        <p:spPr/>
        <p:txBody>
          <a:bodyPr/>
          <a:lstStyle/>
          <a:p>
            <a:r>
              <a:rPr lang="id-ID" smtClean="0"/>
              <a:t>17/9/2015</a:t>
            </a:r>
            <a:endParaRPr lang="en-US" dirty="0"/>
          </a:p>
        </p:txBody>
      </p:sp>
      <p:sp>
        <p:nvSpPr>
          <p:cNvPr id="4" name="Footer Placeholder 3"/>
          <p:cNvSpPr>
            <a:spLocks noGrp="1"/>
          </p:cNvSpPr>
          <p:nvPr>
            <p:ph type="ftr" sz="quarter" idx="11"/>
          </p:nvPr>
        </p:nvSpPr>
        <p:spPr/>
        <p:txBody>
          <a:bodyPr/>
          <a:lstStyle/>
          <a:p>
            <a:r>
              <a:rPr lang="en-US" dirty="0" smtClean="0"/>
              <a:t> MK :</a:t>
            </a:r>
            <a:r>
              <a:rPr lang="id-ID" dirty="0" smtClean="0"/>
              <a:t>General Business.Env</a:t>
            </a:r>
          </a:p>
          <a:p>
            <a:r>
              <a:rPr lang="en-US" dirty="0" smtClean="0"/>
              <a:t>M</a:t>
            </a:r>
            <a:r>
              <a:rPr lang="id-ID" smtClean="0"/>
              <a:t>MT2230001</a:t>
            </a:r>
            <a:r>
              <a:rPr lang="en-US" smtClean="0"/>
              <a:t> </a:t>
            </a:r>
            <a:r>
              <a:rPr lang="en-US" dirty="0" smtClean="0"/>
              <a:t>:</a:t>
            </a:r>
            <a:endParaRPr lang="en-US" dirty="0"/>
          </a:p>
        </p:txBody>
      </p:sp>
    </p:spTree>
    <p:extLst>
      <p:ext uri="{BB962C8B-B14F-4D97-AF65-F5344CB8AC3E}">
        <p14:creationId xmlns:p14="http://schemas.microsoft.com/office/powerpoint/2010/main" val="656685063"/>
      </p:ext>
    </p:extLst>
  </p:cSld>
  <p:clrMapOvr>
    <a:masterClrMapping/>
  </p:clrMapOvr>
  <p:transition spd="slow">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260648"/>
            <a:ext cx="8229600" cy="1143000"/>
          </a:xfrm>
        </p:spPr>
        <p:txBody>
          <a:bodyPr/>
          <a:lstStyle/>
          <a:p>
            <a:r>
              <a:rPr lang="id-ID" dirty="0" smtClean="0"/>
              <a:t>.</a:t>
            </a:r>
            <a:endParaRPr lang="id-ID" dirty="0"/>
          </a:p>
        </p:txBody>
      </p:sp>
      <p:sp>
        <p:nvSpPr>
          <p:cNvPr id="6" name="Date Placeholder 1"/>
          <p:cNvSpPr>
            <a:spLocks noGrp="1"/>
          </p:cNvSpPr>
          <p:nvPr>
            <p:ph type="dt" sz="half" idx="4294967295"/>
          </p:nvPr>
        </p:nvSpPr>
        <p:spPr>
          <a:xfrm>
            <a:off x="457200" y="6356350"/>
            <a:ext cx="2133600" cy="365125"/>
          </a:xfrm>
          <a:prstGeom prst="rect">
            <a:avLst/>
          </a:prstGeom>
        </p:spPr>
        <p:txBody>
          <a:bodyPr/>
          <a:lstStyle/>
          <a:p>
            <a:r>
              <a:rPr lang="id-ID" sz="1200" dirty="0" smtClean="0">
                <a:latin typeface="Arial" panose="020B0604020202020204" pitchFamily="34" charset="0"/>
                <a:cs typeface="Arial" panose="020B0604020202020204" pitchFamily="34" charset="0"/>
              </a:rPr>
              <a:t>0</a:t>
            </a:r>
            <a:r>
              <a:rPr lang="en-US" sz="1200" dirty="0" smtClean="0">
                <a:latin typeface="Arial" panose="020B0604020202020204" pitchFamily="34" charset="0"/>
                <a:cs typeface="Arial" panose="020B0604020202020204" pitchFamily="34" charset="0"/>
              </a:rPr>
              <a:t>8</a:t>
            </a:r>
            <a:r>
              <a:rPr lang="id-ID" sz="1200" dirty="0" smtClean="0">
                <a:latin typeface="Arial" panose="020B0604020202020204" pitchFamily="34" charset="0"/>
                <a:cs typeface="Arial" panose="020B0604020202020204" pitchFamily="34" charset="0"/>
              </a:rPr>
              <a:t>/</a:t>
            </a:r>
            <a:r>
              <a:rPr lang="en-US" sz="1200" dirty="0" smtClean="0">
                <a:latin typeface="Arial" panose="020B0604020202020204" pitchFamily="34" charset="0"/>
                <a:cs typeface="Arial" panose="020B0604020202020204" pitchFamily="34" charset="0"/>
              </a:rPr>
              <a:t>03</a:t>
            </a:r>
            <a:r>
              <a:rPr lang="id-ID" sz="1200" dirty="0" smtClean="0">
                <a:latin typeface="Arial" panose="020B0604020202020204" pitchFamily="34" charset="0"/>
                <a:cs typeface="Arial" panose="020B0604020202020204" pitchFamily="34" charset="0"/>
              </a:rPr>
              <a:t>/201</a:t>
            </a:r>
            <a:r>
              <a:rPr lang="en-US" sz="1200" dirty="0" smtClean="0">
                <a:latin typeface="Arial" panose="020B0604020202020204" pitchFamily="34" charset="0"/>
                <a:cs typeface="Arial" panose="020B0604020202020204" pitchFamily="34" charset="0"/>
              </a:rPr>
              <a:t>7</a:t>
            </a:r>
            <a:endParaRPr lang="en-US" sz="1200" dirty="0">
              <a:latin typeface="Arial" panose="020B0604020202020204" pitchFamily="34" charset="0"/>
              <a:cs typeface="Arial" panose="020B0604020202020204" pitchFamily="34" charset="0"/>
            </a:endParaRPr>
          </a:p>
        </p:txBody>
      </p:sp>
      <p:sp>
        <p:nvSpPr>
          <p:cNvPr id="9" name="Content Placeholder 8"/>
          <p:cNvSpPr>
            <a:spLocks noGrp="1"/>
          </p:cNvSpPr>
          <p:nvPr>
            <p:ph idx="1"/>
          </p:nvPr>
        </p:nvSpPr>
        <p:spPr/>
        <p:txBody>
          <a:bodyPr/>
          <a:lstStyle/>
          <a:p>
            <a:pPr>
              <a:buNone/>
            </a:pPr>
            <a:endParaRPr lang="en-US" sz="4400" dirty="0" smtClean="0">
              <a:solidFill>
                <a:srgbClr val="0033CC"/>
              </a:solidFill>
              <a:latin typeface="Arial" pitchFamily="34" charset="0"/>
              <a:cs typeface="Arial" pitchFamily="34" charset="0"/>
            </a:endParaRPr>
          </a:p>
          <a:p>
            <a:pPr>
              <a:buNone/>
            </a:pPr>
            <a:endParaRPr lang="en-US" sz="4400" dirty="0" smtClean="0">
              <a:solidFill>
                <a:srgbClr val="0033CC"/>
              </a:solidFill>
              <a:latin typeface="Arial" pitchFamily="34" charset="0"/>
              <a:cs typeface="Arial" pitchFamily="34" charset="0"/>
            </a:endParaRPr>
          </a:p>
          <a:p>
            <a:pPr algn="ctr">
              <a:buNone/>
            </a:pPr>
            <a:r>
              <a:rPr lang="en-US" sz="4400" b="1" dirty="0" smtClean="0">
                <a:solidFill>
                  <a:srgbClr val="0033CC"/>
                </a:solidFill>
                <a:latin typeface="Cambria" pitchFamily="18" charset="0"/>
                <a:cs typeface="Arial" pitchFamily="34" charset="0"/>
              </a:rPr>
              <a:t>TERIMA KASIH</a:t>
            </a:r>
            <a:endParaRPr lang="en-US" sz="4400" b="1" dirty="0">
              <a:solidFill>
                <a:srgbClr val="0033CC"/>
              </a:solidFill>
              <a:latin typeface="Cambria" pitchFamily="18" charset="0"/>
              <a:cs typeface="Arial" pitchFamily="34" charset="0"/>
            </a:endParaRPr>
          </a:p>
        </p:txBody>
      </p:sp>
    </p:spTree>
    <p:extLst>
      <p:ext uri="{BB962C8B-B14F-4D97-AF65-F5344CB8AC3E}">
        <p14:creationId xmlns:p14="http://schemas.microsoft.com/office/powerpoint/2010/main" val="4072623629"/>
      </p:ext>
    </p:extLst>
  </p:cSld>
  <p:clrMapOvr>
    <a:masterClrMapping/>
  </p:clrMapOvr>
  <p:transition spd="slow">
    <p:fade thruBlk="1"/>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3593</TotalTime>
  <Words>245</Words>
  <Application>Microsoft Office PowerPoint</Application>
  <PresentationFormat>On-screen Show (4:3)</PresentationFormat>
  <Paragraphs>44</Paragraphs>
  <Slides>7</Slides>
  <Notes>3</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Office Theme</vt:lpstr>
      <vt:lpstr>PowerPoint Presentation</vt:lpstr>
      <vt:lpstr>KFC vs McDonald</vt:lpstr>
      <vt:lpstr>PowerPoint Presentation</vt:lpstr>
      <vt:lpstr>PowerPoint Presentation</vt:lpstr>
      <vt:lpstr>PowerPoint Presentation</vt:lpstr>
      <vt:lpstr>PowerPoint Presentation</vt:lpstr>
      <vt:lpstr>.</vt:lpstr>
    </vt:vector>
  </TitlesOfParts>
  <Company>IBI Darmajaya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Windows User</cp:lastModifiedBy>
  <cp:revision>517</cp:revision>
  <cp:lastPrinted>2015-09-17T08:41:14Z</cp:lastPrinted>
  <dcterms:created xsi:type="dcterms:W3CDTF">2010-04-18T12:06:30Z</dcterms:created>
  <dcterms:modified xsi:type="dcterms:W3CDTF">2023-12-15T23:06:34Z</dcterms:modified>
</cp:coreProperties>
</file>