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333" r:id="rId3"/>
    <p:sldId id="325" r:id="rId4"/>
    <p:sldId id="331" r:id="rId5"/>
    <p:sldId id="342" r:id="rId6"/>
    <p:sldId id="343" r:id="rId7"/>
    <p:sldId id="344" r:id="rId8"/>
    <p:sldId id="345" r:id="rId9"/>
    <p:sldId id="346" r:id="rId10"/>
    <p:sldId id="347" r:id="rId11"/>
    <p:sldId id="348" r:id="rId12"/>
    <p:sldId id="349" r:id="rId13"/>
    <p:sldId id="341" r:id="rId14"/>
    <p:sldId id="326" r:id="rId15"/>
    <p:sldId id="350" r:id="rId16"/>
    <p:sldId id="327" r:id="rId17"/>
    <p:sldId id="351" r:id="rId18"/>
    <p:sldId id="300" r:id="rId19"/>
  </p:sldIdLst>
  <p:sldSz cx="9144000" cy="6858000" type="screen4x3"/>
  <p:notesSz cx="7045325" cy="9345613"/>
  <p:custDataLst>
    <p:tags r:id="rId2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816" autoAdjust="0"/>
    <p:restoredTop sz="94580" autoAdjust="0"/>
  </p:normalViewPr>
  <p:slideViewPr>
    <p:cSldViewPr>
      <p:cViewPr varScale="1">
        <p:scale>
          <a:sx n="51" d="100"/>
          <a:sy n="51" d="100"/>
        </p:scale>
        <p:origin x="52" y="3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Relationship Id="rId27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0087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45813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90658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93426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62089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36873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4705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505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7535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4285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570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9076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7284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8973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4326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HKB23407: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INTERNASIONAL – PERWUJUDAN HUKUM INTERNASIONAL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HKB23407: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INTERNASIONAL – PERWUJUDAN HUKUM INTERNASIONAL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13877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ID" sz="36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PERWUJUDAN HUKUM INTERNASIONAL</a:t>
            </a:r>
            <a:endParaRPr lang="id-ID" sz="36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2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ID" sz="32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3</a:t>
            </a:r>
            <a:endParaRPr lang="en-US" sz="32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Hukum Internasional dan Hukum Dunia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system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namun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sama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didasarkan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pemikiran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Aktivitas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manusia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membutuhkan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peraturan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melintasi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batas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aturan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dibutuhkan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kebutuhan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50091067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Hukum Internasional dan Hukum Dunia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terutama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terwujud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melahirkan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ketentuan-ketentuan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mengikat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Asas-asas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(general principles of law) juga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terutama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terdiri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negara-negara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berdaulat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merdeka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6321229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Hukum Internasional dan Hukum Dunia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Sedangkan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dunia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didasarkan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pemikiran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kekuatan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berkuasa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negara-negara. 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dunia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kekuasaannya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meliputi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negara-negara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dunia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negara-negara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kekuasaan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di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didasarkan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hierarki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kekuasaan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bersifat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subordinasi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55432071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412776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mempelajari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masalah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melintasi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batas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selain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publik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juga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dikenal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dimaksudkan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(HPI)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melewati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batas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HPI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pelaku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masing-masing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tunduk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nasional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berlainan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61805117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844824"/>
            <a:ext cx="8229600" cy="428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persamaan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publik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dua-duanya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melintasi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batas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Perbedaannya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terletak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sifat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491628798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124744"/>
            <a:ext cx="8229600" cy="50014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diatur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permasalahan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dipilih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para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Sedangkan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publik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pilihan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48330494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340768"/>
            <a:ext cx="8229600" cy="47853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Mengenai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perbedaannya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bisa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melihat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mengadakan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mengadakan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perbedaan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publik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Seperti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misal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Siemens (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badan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Jerman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pembelian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alat-alat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komunikasi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walaupun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salah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negara. </a:t>
            </a:r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5758468"/>
      </p:ext>
    </p:extLst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340768"/>
            <a:ext cx="8229600" cy="47853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endParaRPr lang="en-US" sz="260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r>
              <a:rPr lang="en-US" sz="260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lain Hukum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??</a:t>
            </a:r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3357064"/>
      </p:ext>
    </p:extLst>
  </p:cSld>
  <p:clrMapOvr>
    <a:masterClrMapping/>
  </p:clrMapOvr>
  <p:transition spd="slow"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484784"/>
            <a:ext cx="7992888" cy="434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endParaRPr lang="en-US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endParaRPr lang="en-US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Bentuk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Perwujudan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Khusus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Hukum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endParaRPr lang="en-US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749991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052736"/>
            <a:ext cx="8229600" cy="47853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dikenali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bentuk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wujudnya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bentuk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tertulis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tertulis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disebut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kebiasaan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6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customary law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). 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berbentuk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tertulis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seperti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perjanjian-perjanjian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maupun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kebiasaan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dibedakan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tiga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kelompok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95137970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24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Hukum Internasional Umum, Universal, atau Global</a:t>
            </a:r>
            <a:endParaRPr kumimoji="0" lang="id-ID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universal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global di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seluruh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dunia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semua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terbesar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subyek-subyek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umumnya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negara-negara pada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khususnya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semua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tunduk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Kaidah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bisa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berbentuk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kebiasaan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seperti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setiap</a:t>
            </a: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menghormati</a:t>
            </a: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hak-hak</a:t>
            </a: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asasi</a:t>
            </a: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manusia</a:t>
            </a: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Berbentuk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seperti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 </a:t>
            </a: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Universal Declaration of Human Rights 1948 (</a:t>
            </a: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Deklarasi</a:t>
            </a: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Universal </a:t>
            </a: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Hak-Hak</a:t>
            </a: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Asasi</a:t>
            </a: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Manusia</a:t>
            </a: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), </a:t>
            </a: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Konvensi</a:t>
            </a: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PBB </a:t>
            </a: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Hukum </a:t>
            </a: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Laut</a:t>
            </a: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1982 (UNCLOS III/1982).</a:t>
            </a:r>
          </a:p>
        </p:txBody>
      </p:sp>
    </p:spTree>
    <p:extLst>
      <p:ext uri="{BB962C8B-B14F-4D97-AF65-F5344CB8AC3E}">
        <p14:creationId xmlns:p14="http://schemas.microsoft.com/office/powerpoint/2010/main" val="402996214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Hukum Internasional Regional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ruang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lingkup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terbatas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yakni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region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kawasan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Kaidah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bisa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tumbuh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berkembang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kawasan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bersangkutan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bentuk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kebiasaan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bisa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berbentuk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perjanjian­-perjanjian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regional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masalah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khas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tumbuh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berkembang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kawasan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bersangkutan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01819562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Hukum Internasional Regional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perkembangan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perkembangan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regional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banyak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tumbuh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perjanjian-perjanjian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regional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dibanding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kebiasaan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regional.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Perjanjian-perjanjian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regional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lain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berbentuk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terkait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kerjasama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sz="2400" b="1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European Law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Kawasan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Eropa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Barat, ASEAN yang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Kawasan Asia Tenggara</a:t>
            </a:r>
          </a:p>
        </p:txBody>
      </p:sp>
    </p:spTree>
    <p:extLst>
      <p:ext uri="{BB962C8B-B14F-4D97-AF65-F5344CB8AC3E}">
        <p14:creationId xmlns:p14="http://schemas.microsoft.com/office/powerpoint/2010/main" val="3462458308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Hukum Internasional Khusus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Berbeda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maupun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regional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cirinya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tampak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ruang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lingkup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khusus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special international law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dicirikan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subyek-­subyek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tunduk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tanpa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memandang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kawasan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mana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subyek-subyek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kaidah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bisa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perjanjian-perjanjian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kawasan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dunia.</a:t>
            </a:r>
          </a:p>
        </p:txBody>
      </p:sp>
    </p:spTree>
    <p:extLst>
      <p:ext uri="{BB962C8B-B14F-4D97-AF65-F5344CB8AC3E}">
        <p14:creationId xmlns:p14="http://schemas.microsoft.com/office/powerpoint/2010/main" val="4005138022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Hukum Internasional Khusus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Berbeda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maupun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regional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cirinya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tampak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ruang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lingkup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khusus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special international law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dicirikan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subyek-­subyek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tunduk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tanpa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memandang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kawasan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mana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subyek-subyek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Kaidah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khusus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subyek-subyek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bersangkutan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20922463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Hukum Internasional Khusus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Cth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</a:p>
          <a:p>
            <a:pPr marL="342900" indent="-342900" algn="just">
              <a:buFontTx/>
              <a:buChar char="-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bilateral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kawasan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misalnya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 dan Malaysia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garis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batas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wilayah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di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Pulau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Kalimantan;</a:t>
            </a:r>
          </a:p>
          <a:p>
            <a:pPr marL="342900" indent="-342900" algn="just">
              <a:buFontTx/>
              <a:buChar char="-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 dan Amerika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Serikat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kerjasama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ilmu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pengetahuan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teknologi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357669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5910</TotalTime>
  <Words>850</Words>
  <Application>Microsoft Office PowerPoint</Application>
  <PresentationFormat>On-screen Show (4:3)</PresentationFormat>
  <Paragraphs>58</Paragraphs>
  <Slides>18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Cambria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Dinda Anna Zatika</cp:lastModifiedBy>
  <cp:revision>498</cp:revision>
  <cp:lastPrinted>2017-08-29T02:54:51Z</cp:lastPrinted>
  <dcterms:created xsi:type="dcterms:W3CDTF">2010-04-18T12:06:30Z</dcterms:created>
  <dcterms:modified xsi:type="dcterms:W3CDTF">2024-03-21T21:35:34Z</dcterms:modified>
</cp:coreProperties>
</file>