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147381289" r:id="rId2"/>
    <p:sldId id="2147381334" r:id="rId3"/>
    <p:sldId id="2147381347" r:id="rId4"/>
    <p:sldId id="2147381328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147381336" r:id="rId28"/>
    <p:sldId id="2147381394" r:id="rId29"/>
    <p:sldId id="2147381398" r:id="rId30"/>
    <p:sldId id="2147381285" r:id="rId31"/>
    <p:sldId id="2147381391" r:id="rId32"/>
    <p:sldId id="2147381393" r:id="rId33"/>
    <p:sldId id="2147381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26AA9F-C52C-4476-A49F-121EDC232F35}">
          <p14:sldIdLst>
            <p14:sldId id="2147381289"/>
            <p14:sldId id="2147381334"/>
          </p14:sldIdLst>
        </p14:section>
        <p14:section name="Welcome &amp; Context Setting" id="{68B2A43B-D2BB-46AC-9320-85EBAE4CFBDF}">
          <p14:sldIdLst>
            <p14:sldId id="2147381347"/>
            <p14:sldId id="2147381328"/>
          </p14:sldIdLst>
        </p14:section>
        <p14:section name="Classroom Game" id="{4146F783-4B3A-4B4C-A43A-1C708AB50914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1"/>
            <p14:sldId id="2147381336"/>
            <p14:sldId id="2147381394"/>
            <p14:sldId id="2147381398"/>
            <p14:sldId id="2147381285"/>
          </p14:sldIdLst>
        </p14:section>
        <p14:section name="Debrief &amp; Next Steps" id="{F37E49DB-EE97-4284-8F4C-2CCCDFD6D9A0}">
          <p14:sldIdLst>
            <p14:sldId id="2147381391"/>
            <p14:sldId id="2147381393"/>
            <p14:sldId id="2147381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2A"/>
    <a:srgbClr val="BFBFBF"/>
    <a:srgbClr val="BF2026"/>
    <a:srgbClr val="FFFFFF"/>
    <a:srgbClr val="202021"/>
    <a:srgbClr val="313031"/>
    <a:srgbClr val="FF878F"/>
    <a:srgbClr val="FCE1D4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409EB-1CB8-3B52-19AB-9A28A6C66810}" v="4" dt="2024-06-29T11:29:12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8" autoAdjust="0"/>
    <p:restoredTop sz="94722" autoAdjust="0"/>
  </p:normalViewPr>
  <p:slideViewPr>
    <p:cSldViewPr snapToGrid="0">
      <p:cViewPr varScale="1">
        <p:scale>
          <a:sx n="111" d="100"/>
          <a:sy n="111" d="100"/>
        </p:scale>
        <p:origin x="7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01-4054-94B6-50410AC4C73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01-4054-94B6-50410AC4C737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01-4054-94B6-50410AC4C737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01-4054-94B6-50410AC4C73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01-4054-94B6-50410AC4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DC-476B-814B-BF4D55ECBEE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DC-476B-814B-BF4D55ECB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DC-476B-814B-BF4D55ECB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DC-476B-814B-BF4D55ECBEE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DC-476B-814B-BF4D55EC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C0-4A81-A2CF-B6CC0BFD834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C0-4A81-A2CF-B6CC0BFD834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C0-4A81-A2CF-B6CC0BFD834D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C0-4A81-A2CF-B6CC0BFD83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C0-4A81-A2CF-B6CC0BFD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F4-4F4F-8459-16907C87371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F4-4F4F-8459-16907C8737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F4-4F4F-8459-16907C8737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F4-4F4F-8459-16907C87371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4-4F4F-8459-16907C87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F3-405F-B4C7-A9FBB3F5F9A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F3-405F-B4C7-A9FBB3F5F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F3-405F-B4C7-A9FBB3F5F9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F3-405F-B4C7-A9FBB3F5F9A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F3-405F-B4C7-A9FBB3F5F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48-4A19-800D-9E7EF6762C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48-4A19-800D-9E7EF6762C5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48-4A19-800D-9E7EF6762C5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48-4A19-800D-9E7EF6762C5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48-4A19-800D-9E7EF6762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DC-476B-814B-BF4D55ECBEE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DC-476B-814B-BF4D55ECB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DC-476B-814B-BF4D55ECB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DC-476B-814B-BF4D55ECBEE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DC-476B-814B-BF4D55EC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C0-4A81-A2CF-B6CC0BFD834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C0-4A81-A2CF-B6CC0BFD834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C0-4A81-A2CF-B6CC0BFD834D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C0-4A81-A2CF-B6CC0BFD83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C0-4A81-A2CF-B6CC0BFD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F4-4F4F-8459-16907C87371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F4-4F4F-8459-16907C8737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F4-4F4F-8459-16907C8737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F4-4F4F-8459-16907C87371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4-4F4F-8459-16907C87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28-4734-A202-4EAFA4492B6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28-4734-A202-4EAFA4492B66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28-4734-A202-4EAFA4492B66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28-4734-A202-4EAFA4492B6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28-4734-A202-4EAFA449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01-4054-94B6-50410AC4C73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01-4054-94B6-50410AC4C737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01-4054-94B6-50410AC4C737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01-4054-94B6-50410AC4C73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01-4054-94B6-50410AC4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F3-405F-B4C7-A9FBB3F5F9A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F3-405F-B4C7-A9FBB3F5F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F3-405F-B4C7-A9FBB3F5F9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F3-405F-B4C7-A9FBB3F5F9A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F3-405F-B4C7-A9FBB3F5F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9A39-FAF5-43B9-B114-56BA46A44345}" type="datetimeFigureOut">
              <a:rPr lang="en-IN" smtClean="0"/>
              <a:t>04-07-2024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20CB-6B28-4432-A61D-4F0121FDAB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2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632C6-5D00-4CD9-87E5-F6591B624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2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20CB-6B28-4432-A61D-4F0121FDAB71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4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wadhwanifoundation/" TargetMode="External"/><Relationship Id="rId13" Type="http://schemas.openxmlformats.org/officeDocument/2006/relationships/image" Target="../media/image15.sv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hyperlink" Target="http://wadhwanifoundation.org/" TargetMode="External"/><Relationship Id="rId2" Type="http://schemas.openxmlformats.org/officeDocument/2006/relationships/hyperlink" Target="https://www.facebook.com/wadhwanifoundation" TargetMode="External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www.linkedin.com/company/wadhwanifoundation/" TargetMode="External"/><Relationship Id="rId5" Type="http://schemas.openxmlformats.org/officeDocument/2006/relationships/hyperlink" Target="https://www.youtube.com/user/wadhwanif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hyperlink" Target="https://twitter.com/WadhwaniF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wadhwanifoundation/" TargetMode="External"/><Relationship Id="rId13" Type="http://schemas.openxmlformats.org/officeDocument/2006/relationships/image" Target="../media/image15.sv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hyperlink" Target="http://wadhwanifoundation.org/" TargetMode="External"/><Relationship Id="rId2" Type="http://schemas.openxmlformats.org/officeDocument/2006/relationships/hyperlink" Target="https://www.facebook.com/wadhwanifoundation" TargetMode="External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www.linkedin.com/company/wadhwanifoundation/" TargetMode="External"/><Relationship Id="rId5" Type="http://schemas.openxmlformats.org/officeDocument/2006/relationships/hyperlink" Target="https://www.youtube.com/user/wadhwanif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hyperlink" Target="https://twitter.com/WadhwaniF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100000">
              <a:schemeClr val="tx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D0644-BEF3-4C85-D9DF-5C08C0FA02EB}"/>
              </a:ext>
            </a:extLst>
          </p:cNvPr>
          <p:cNvGrpSpPr/>
          <p:nvPr userDrawn="1"/>
        </p:nvGrpSpPr>
        <p:grpSpPr>
          <a:xfrm>
            <a:off x="10668000" y="304798"/>
            <a:ext cx="1179720" cy="581555"/>
            <a:chOff x="969962" y="2846965"/>
            <a:chExt cx="1740598" cy="872299"/>
          </a:xfrm>
          <a:solidFill>
            <a:schemeClr val="bg1"/>
          </a:solidFill>
        </p:grpSpPr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86846790-9A35-DC90-BCFB-EDB6E03D617D}"/>
                </a:ext>
              </a:extLst>
            </p:cNvPr>
            <p:cNvSpPr/>
            <p:nvPr/>
          </p:nvSpPr>
          <p:spPr>
            <a:xfrm>
              <a:off x="969962" y="3381507"/>
              <a:ext cx="274415" cy="160305"/>
            </a:xfrm>
            <a:custGeom>
              <a:avLst/>
              <a:gdLst>
                <a:gd name="connsiteX0" fmla="*/ 274415 w 274415"/>
                <a:gd name="connsiteY0" fmla="*/ 0 h 160305"/>
                <a:gd name="connsiteX1" fmla="*/ 205931 w 274415"/>
                <a:gd name="connsiteY1" fmla="*/ 160306 h 160305"/>
                <a:gd name="connsiteX2" fmla="*/ 178308 w 274415"/>
                <a:gd name="connsiteY2" fmla="*/ 160306 h 160305"/>
                <a:gd name="connsiteX3" fmla="*/ 137160 w 274415"/>
                <a:gd name="connsiteY3" fmla="*/ 66961 h 160305"/>
                <a:gd name="connsiteX4" fmla="*/ 95059 w 274415"/>
                <a:gd name="connsiteY4" fmla="*/ 160306 h 160305"/>
                <a:gd name="connsiteX5" fmla="*/ 67151 w 274415"/>
                <a:gd name="connsiteY5" fmla="*/ 160306 h 160305"/>
                <a:gd name="connsiteX6" fmla="*/ 0 w 274415"/>
                <a:gd name="connsiteY6" fmla="*/ 0 h 160305"/>
                <a:gd name="connsiteX7" fmla="*/ 49435 w 274415"/>
                <a:gd name="connsiteY7" fmla="*/ 0 h 160305"/>
                <a:gd name="connsiteX8" fmla="*/ 82296 w 274415"/>
                <a:gd name="connsiteY8" fmla="*/ 87725 h 160305"/>
                <a:gd name="connsiteX9" fmla="*/ 120015 w 274415"/>
                <a:gd name="connsiteY9" fmla="*/ 0 h 160305"/>
                <a:gd name="connsiteX10" fmla="*/ 154210 w 274415"/>
                <a:gd name="connsiteY10" fmla="*/ 0 h 160305"/>
                <a:gd name="connsiteX11" fmla="*/ 191167 w 274415"/>
                <a:gd name="connsiteY11" fmla="*/ 87725 h 160305"/>
                <a:gd name="connsiteX12" fmla="*/ 225552 w 274415"/>
                <a:gd name="connsiteY12" fmla="*/ 0 h 160305"/>
                <a:gd name="connsiteX13" fmla="*/ 274415 w 274415"/>
                <a:gd name="connsiteY13" fmla="*/ 0 h 16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415" h="160305">
                  <a:moveTo>
                    <a:pt x="274415" y="0"/>
                  </a:moveTo>
                  <a:lnTo>
                    <a:pt x="205931" y="160306"/>
                  </a:lnTo>
                  <a:lnTo>
                    <a:pt x="178308" y="160306"/>
                  </a:lnTo>
                  <a:lnTo>
                    <a:pt x="137160" y="66961"/>
                  </a:lnTo>
                  <a:lnTo>
                    <a:pt x="95059" y="160306"/>
                  </a:lnTo>
                  <a:lnTo>
                    <a:pt x="67151" y="160306"/>
                  </a:lnTo>
                  <a:lnTo>
                    <a:pt x="0" y="0"/>
                  </a:lnTo>
                  <a:lnTo>
                    <a:pt x="49435" y="0"/>
                  </a:lnTo>
                  <a:lnTo>
                    <a:pt x="82296" y="87725"/>
                  </a:lnTo>
                  <a:lnTo>
                    <a:pt x="120015" y="0"/>
                  </a:lnTo>
                  <a:lnTo>
                    <a:pt x="154210" y="0"/>
                  </a:lnTo>
                  <a:lnTo>
                    <a:pt x="191167" y="87725"/>
                  </a:lnTo>
                  <a:lnTo>
                    <a:pt x="225552" y="0"/>
                  </a:lnTo>
                  <a:lnTo>
                    <a:pt x="2744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9C4E9CEE-1A49-DE23-64FE-5C945F561132}"/>
                </a:ext>
              </a:extLst>
            </p:cNvPr>
            <p:cNvSpPr/>
            <p:nvPr/>
          </p:nvSpPr>
          <p:spPr>
            <a:xfrm>
              <a:off x="1239614" y="3381412"/>
              <a:ext cx="192595" cy="158305"/>
            </a:xfrm>
            <a:custGeom>
              <a:avLst/>
              <a:gdLst>
                <a:gd name="connsiteX0" fmla="*/ 192596 w 192595"/>
                <a:gd name="connsiteY0" fmla="*/ 158306 h 158305"/>
                <a:gd name="connsiteX1" fmla="*/ 143732 w 192595"/>
                <a:gd name="connsiteY1" fmla="*/ 158306 h 158305"/>
                <a:gd name="connsiteX2" fmla="*/ 130778 w 192595"/>
                <a:gd name="connsiteY2" fmla="*/ 126206 h 158305"/>
                <a:gd name="connsiteX3" fmla="*/ 62008 w 192595"/>
                <a:gd name="connsiteY3" fmla="*/ 126206 h 158305"/>
                <a:gd name="connsiteX4" fmla="*/ 48863 w 192595"/>
                <a:gd name="connsiteY4" fmla="*/ 158306 h 158305"/>
                <a:gd name="connsiteX5" fmla="*/ 0 w 192595"/>
                <a:gd name="connsiteY5" fmla="*/ 158306 h 158305"/>
                <a:gd name="connsiteX6" fmla="*/ 70009 w 192595"/>
                <a:gd name="connsiteY6" fmla="*/ 0 h 158305"/>
                <a:gd name="connsiteX7" fmla="*/ 122777 w 192595"/>
                <a:gd name="connsiteY7" fmla="*/ 0 h 158305"/>
                <a:gd name="connsiteX8" fmla="*/ 192596 w 192595"/>
                <a:gd name="connsiteY8" fmla="*/ 158306 h 158305"/>
                <a:gd name="connsiteX9" fmla="*/ 119920 w 192595"/>
                <a:gd name="connsiteY9" fmla="*/ 98679 h 158305"/>
                <a:gd name="connsiteX10" fmla="*/ 96679 w 192595"/>
                <a:gd name="connsiteY10" fmla="*/ 40862 h 158305"/>
                <a:gd name="connsiteX11" fmla="*/ 73342 w 192595"/>
                <a:gd name="connsiteY11" fmla="*/ 98679 h 158305"/>
                <a:gd name="connsiteX12" fmla="*/ 119920 w 192595"/>
                <a:gd name="connsiteY12" fmla="*/ 98679 h 1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595" h="158305">
                  <a:moveTo>
                    <a:pt x="192596" y="158306"/>
                  </a:moveTo>
                  <a:lnTo>
                    <a:pt x="143732" y="158306"/>
                  </a:lnTo>
                  <a:lnTo>
                    <a:pt x="130778" y="126206"/>
                  </a:lnTo>
                  <a:lnTo>
                    <a:pt x="62008" y="126206"/>
                  </a:lnTo>
                  <a:lnTo>
                    <a:pt x="48863" y="158306"/>
                  </a:lnTo>
                  <a:lnTo>
                    <a:pt x="0" y="158306"/>
                  </a:lnTo>
                  <a:lnTo>
                    <a:pt x="70009" y="0"/>
                  </a:lnTo>
                  <a:lnTo>
                    <a:pt x="122777" y="0"/>
                  </a:lnTo>
                  <a:lnTo>
                    <a:pt x="192596" y="158306"/>
                  </a:lnTo>
                  <a:close/>
                  <a:moveTo>
                    <a:pt x="119920" y="98679"/>
                  </a:moveTo>
                  <a:lnTo>
                    <a:pt x="96679" y="40862"/>
                  </a:lnTo>
                  <a:lnTo>
                    <a:pt x="73342" y="98679"/>
                  </a:lnTo>
                  <a:lnTo>
                    <a:pt x="119920" y="98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91558449-F5CB-533C-CF65-CA30D8E070A1}"/>
                </a:ext>
              </a:extLst>
            </p:cNvPr>
            <p:cNvSpPr/>
            <p:nvPr/>
          </p:nvSpPr>
          <p:spPr>
            <a:xfrm>
              <a:off x="1483264" y="3381507"/>
              <a:ext cx="162782" cy="158210"/>
            </a:xfrm>
            <a:custGeom>
              <a:avLst/>
              <a:gdLst>
                <a:gd name="connsiteX0" fmla="*/ 162782 w 162782"/>
                <a:gd name="connsiteY0" fmla="*/ 81915 h 158210"/>
                <a:gd name="connsiteX1" fmla="*/ 153924 w 162782"/>
                <a:gd name="connsiteY1" fmla="*/ 120968 h 158210"/>
                <a:gd name="connsiteX2" fmla="*/ 133064 w 162782"/>
                <a:gd name="connsiteY2" fmla="*/ 144875 h 158210"/>
                <a:gd name="connsiteX3" fmla="*/ 85439 w 162782"/>
                <a:gd name="connsiteY3" fmla="*/ 158210 h 158210"/>
                <a:gd name="connsiteX4" fmla="*/ 0 w 162782"/>
                <a:gd name="connsiteY4" fmla="*/ 158210 h 158210"/>
                <a:gd name="connsiteX5" fmla="*/ 0 w 162782"/>
                <a:gd name="connsiteY5" fmla="*/ 0 h 158210"/>
                <a:gd name="connsiteX6" fmla="*/ 65723 w 162782"/>
                <a:gd name="connsiteY6" fmla="*/ 0 h 158210"/>
                <a:gd name="connsiteX7" fmla="*/ 91154 w 162782"/>
                <a:gd name="connsiteY7" fmla="*/ 1524 h 158210"/>
                <a:gd name="connsiteX8" fmla="*/ 110204 w 162782"/>
                <a:gd name="connsiteY8" fmla="*/ 5906 h 158210"/>
                <a:gd name="connsiteX9" fmla="*/ 124587 w 162782"/>
                <a:gd name="connsiteY9" fmla="*/ 12192 h 158210"/>
                <a:gd name="connsiteX10" fmla="*/ 135160 w 162782"/>
                <a:gd name="connsiteY10" fmla="*/ 19717 h 158210"/>
                <a:gd name="connsiteX11" fmla="*/ 149352 w 162782"/>
                <a:gd name="connsiteY11" fmla="*/ 35338 h 158210"/>
                <a:gd name="connsiteX12" fmla="*/ 159067 w 162782"/>
                <a:gd name="connsiteY12" fmla="*/ 56293 h 158210"/>
                <a:gd name="connsiteX13" fmla="*/ 162687 w 162782"/>
                <a:gd name="connsiteY13" fmla="*/ 82105 h 158210"/>
                <a:gd name="connsiteX14" fmla="*/ 114205 w 162782"/>
                <a:gd name="connsiteY14" fmla="*/ 80010 h 158210"/>
                <a:gd name="connsiteX15" fmla="*/ 106871 w 162782"/>
                <a:gd name="connsiteY15" fmla="*/ 49911 h 158210"/>
                <a:gd name="connsiteX16" fmla="*/ 89154 w 162782"/>
                <a:gd name="connsiteY16" fmla="*/ 35433 h 158210"/>
                <a:gd name="connsiteX17" fmla="*/ 68104 w 162782"/>
                <a:gd name="connsiteY17" fmla="*/ 31718 h 158210"/>
                <a:gd name="connsiteX18" fmla="*/ 47816 w 162782"/>
                <a:gd name="connsiteY18" fmla="*/ 31718 h 158210"/>
                <a:gd name="connsiteX19" fmla="*/ 47816 w 162782"/>
                <a:gd name="connsiteY19" fmla="*/ 125444 h 158210"/>
                <a:gd name="connsiteX20" fmla="*/ 68104 w 162782"/>
                <a:gd name="connsiteY20" fmla="*/ 125444 h 158210"/>
                <a:gd name="connsiteX21" fmla="*/ 100584 w 162782"/>
                <a:gd name="connsiteY21" fmla="*/ 116586 h 158210"/>
                <a:gd name="connsiteX22" fmla="*/ 114300 w 162782"/>
                <a:gd name="connsiteY22" fmla="*/ 79915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782" h="158210">
                  <a:moveTo>
                    <a:pt x="162782" y="81915"/>
                  </a:moveTo>
                  <a:cubicBezTo>
                    <a:pt x="162782" y="98107"/>
                    <a:pt x="159829" y="111157"/>
                    <a:pt x="153924" y="120968"/>
                  </a:cubicBezTo>
                  <a:cubicBezTo>
                    <a:pt x="148019" y="130778"/>
                    <a:pt x="141065" y="138779"/>
                    <a:pt x="133064" y="144875"/>
                  </a:cubicBezTo>
                  <a:cubicBezTo>
                    <a:pt x="121634" y="153829"/>
                    <a:pt x="105823" y="158210"/>
                    <a:pt x="85439" y="158210"/>
                  </a:cubicBezTo>
                  <a:lnTo>
                    <a:pt x="0" y="158210"/>
                  </a:lnTo>
                  <a:lnTo>
                    <a:pt x="0" y="0"/>
                  </a:lnTo>
                  <a:lnTo>
                    <a:pt x="65723" y="0"/>
                  </a:lnTo>
                  <a:cubicBezTo>
                    <a:pt x="75629" y="0"/>
                    <a:pt x="84106" y="476"/>
                    <a:pt x="91154" y="1524"/>
                  </a:cubicBezTo>
                  <a:cubicBezTo>
                    <a:pt x="98203" y="2572"/>
                    <a:pt x="104489" y="4001"/>
                    <a:pt x="110204" y="5906"/>
                  </a:cubicBezTo>
                  <a:cubicBezTo>
                    <a:pt x="115824" y="7715"/>
                    <a:pt x="120587" y="9906"/>
                    <a:pt x="124587" y="12192"/>
                  </a:cubicBezTo>
                  <a:cubicBezTo>
                    <a:pt x="128492" y="14478"/>
                    <a:pt x="132112" y="17050"/>
                    <a:pt x="135160" y="19717"/>
                  </a:cubicBezTo>
                  <a:cubicBezTo>
                    <a:pt x="140589" y="24194"/>
                    <a:pt x="145352" y="29337"/>
                    <a:pt x="149352" y="35338"/>
                  </a:cubicBezTo>
                  <a:cubicBezTo>
                    <a:pt x="153448" y="41339"/>
                    <a:pt x="156686" y="48292"/>
                    <a:pt x="159067" y="56293"/>
                  </a:cubicBezTo>
                  <a:cubicBezTo>
                    <a:pt x="161449" y="64199"/>
                    <a:pt x="162687" y="72771"/>
                    <a:pt x="162687" y="82105"/>
                  </a:cubicBezTo>
                  <a:moveTo>
                    <a:pt x="114205" y="80010"/>
                  </a:moveTo>
                  <a:cubicBezTo>
                    <a:pt x="114205" y="67151"/>
                    <a:pt x="111728" y="57150"/>
                    <a:pt x="106871" y="49911"/>
                  </a:cubicBezTo>
                  <a:cubicBezTo>
                    <a:pt x="101917" y="42672"/>
                    <a:pt x="96012" y="37909"/>
                    <a:pt x="89154" y="35433"/>
                  </a:cubicBezTo>
                  <a:cubicBezTo>
                    <a:pt x="82201" y="32957"/>
                    <a:pt x="75248" y="31718"/>
                    <a:pt x="68104" y="31718"/>
                  </a:cubicBezTo>
                  <a:lnTo>
                    <a:pt x="47816" y="31718"/>
                  </a:lnTo>
                  <a:lnTo>
                    <a:pt x="47816" y="125444"/>
                  </a:lnTo>
                  <a:lnTo>
                    <a:pt x="68104" y="125444"/>
                  </a:lnTo>
                  <a:cubicBezTo>
                    <a:pt x="80581" y="125444"/>
                    <a:pt x="91440" y="122492"/>
                    <a:pt x="100584" y="116586"/>
                  </a:cubicBezTo>
                  <a:cubicBezTo>
                    <a:pt x="109633" y="110680"/>
                    <a:pt x="114300" y="98393"/>
                    <a:pt x="114300" y="7991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6CA92632-66E8-EDF6-D5AD-4F8622279C3E}"/>
                </a:ext>
              </a:extLst>
            </p:cNvPr>
            <p:cNvSpPr/>
            <p:nvPr/>
          </p:nvSpPr>
          <p:spPr>
            <a:xfrm>
              <a:off x="1698910" y="3381507"/>
              <a:ext cx="167163" cy="158210"/>
            </a:xfrm>
            <a:custGeom>
              <a:avLst/>
              <a:gdLst>
                <a:gd name="connsiteX0" fmla="*/ 167164 w 167163"/>
                <a:gd name="connsiteY0" fmla="*/ 158210 h 158210"/>
                <a:gd name="connsiteX1" fmla="*/ 119539 w 167163"/>
                <a:gd name="connsiteY1" fmla="*/ 158210 h 158210"/>
                <a:gd name="connsiteX2" fmla="*/ 119539 w 167163"/>
                <a:gd name="connsiteY2" fmla="*/ 96488 h 158210"/>
                <a:gd name="connsiteX3" fmla="*/ 47720 w 167163"/>
                <a:gd name="connsiteY3" fmla="*/ 96488 h 158210"/>
                <a:gd name="connsiteX4" fmla="*/ 47720 w 167163"/>
                <a:gd name="connsiteY4" fmla="*/ 158210 h 158210"/>
                <a:gd name="connsiteX5" fmla="*/ 0 w 167163"/>
                <a:gd name="connsiteY5" fmla="*/ 158210 h 158210"/>
                <a:gd name="connsiteX6" fmla="*/ 0 w 167163"/>
                <a:gd name="connsiteY6" fmla="*/ 0 h 158210"/>
                <a:gd name="connsiteX7" fmla="*/ 47720 w 167163"/>
                <a:gd name="connsiteY7" fmla="*/ 0 h 158210"/>
                <a:gd name="connsiteX8" fmla="*/ 47720 w 167163"/>
                <a:gd name="connsiteY8" fmla="*/ 58103 h 158210"/>
                <a:gd name="connsiteX9" fmla="*/ 119539 w 167163"/>
                <a:gd name="connsiteY9" fmla="*/ 58103 h 158210"/>
                <a:gd name="connsiteX10" fmla="*/ 119539 w 167163"/>
                <a:gd name="connsiteY10" fmla="*/ 0 h 158210"/>
                <a:gd name="connsiteX11" fmla="*/ 167164 w 167163"/>
                <a:gd name="connsiteY11" fmla="*/ 0 h 158210"/>
                <a:gd name="connsiteX12" fmla="*/ 167164 w 167163"/>
                <a:gd name="connsiteY12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163" h="158210">
                  <a:moveTo>
                    <a:pt x="167164" y="158210"/>
                  </a:moveTo>
                  <a:lnTo>
                    <a:pt x="119539" y="158210"/>
                  </a:lnTo>
                  <a:lnTo>
                    <a:pt x="119539" y="96488"/>
                  </a:lnTo>
                  <a:lnTo>
                    <a:pt x="47720" y="96488"/>
                  </a:lnTo>
                  <a:lnTo>
                    <a:pt x="47720" y="158210"/>
                  </a:lnTo>
                  <a:lnTo>
                    <a:pt x="0" y="158210"/>
                  </a:lnTo>
                  <a:lnTo>
                    <a:pt x="0" y="0"/>
                  </a:lnTo>
                  <a:lnTo>
                    <a:pt x="47720" y="0"/>
                  </a:lnTo>
                  <a:lnTo>
                    <a:pt x="47720" y="58103"/>
                  </a:lnTo>
                  <a:lnTo>
                    <a:pt x="119539" y="58103"/>
                  </a:lnTo>
                  <a:lnTo>
                    <a:pt x="119539" y="0"/>
                  </a:lnTo>
                  <a:lnTo>
                    <a:pt x="167164" y="0"/>
                  </a:lnTo>
                  <a:lnTo>
                    <a:pt x="167164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A17F9F1F-C904-9A5F-E960-31EB44FDB7E2}"/>
                </a:ext>
              </a:extLst>
            </p:cNvPr>
            <p:cNvSpPr/>
            <p:nvPr/>
          </p:nvSpPr>
          <p:spPr>
            <a:xfrm>
              <a:off x="1913984" y="3381507"/>
              <a:ext cx="274510" cy="160305"/>
            </a:xfrm>
            <a:custGeom>
              <a:avLst/>
              <a:gdLst>
                <a:gd name="connsiteX0" fmla="*/ 274511 w 274510"/>
                <a:gd name="connsiteY0" fmla="*/ 0 h 160305"/>
                <a:gd name="connsiteX1" fmla="*/ 205931 w 274510"/>
                <a:gd name="connsiteY1" fmla="*/ 160306 h 160305"/>
                <a:gd name="connsiteX2" fmla="*/ 178308 w 274510"/>
                <a:gd name="connsiteY2" fmla="*/ 160306 h 160305"/>
                <a:gd name="connsiteX3" fmla="*/ 137160 w 274510"/>
                <a:gd name="connsiteY3" fmla="*/ 66961 h 160305"/>
                <a:gd name="connsiteX4" fmla="*/ 95059 w 274510"/>
                <a:gd name="connsiteY4" fmla="*/ 160306 h 160305"/>
                <a:gd name="connsiteX5" fmla="*/ 67246 w 274510"/>
                <a:gd name="connsiteY5" fmla="*/ 160306 h 160305"/>
                <a:gd name="connsiteX6" fmla="*/ 0 w 274510"/>
                <a:gd name="connsiteY6" fmla="*/ 0 h 160305"/>
                <a:gd name="connsiteX7" fmla="*/ 49530 w 274510"/>
                <a:gd name="connsiteY7" fmla="*/ 0 h 160305"/>
                <a:gd name="connsiteX8" fmla="*/ 82391 w 274510"/>
                <a:gd name="connsiteY8" fmla="*/ 87725 h 160305"/>
                <a:gd name="connsiteX9" fmla="*/ 120110 w 274510"/>
                <a:gd name="connsiteY9" fmla="*/ 0 h 160305"/>
                <a:gd name="connsiteX10" fmla="*/ 154210 w 274510"/>
                <a:gd name="connsiteY10" fmla="*/ 0 h 160305"/>
                <a:gd name="connsiteX11" fmla="*/ 191262 w 274510"/>
                <a:gd name="connsiteY11" fmla="*/ 87725 h 160305"/>
                <a:gd name="connsiteX12" fmla="*/ 225647 w 274510"/>
                <a:gd name="connsiteY12" fmla="*/ 0 h 160305"/>
                <a:gd name="connsiteX13" fmla="*/ 274511 w 274510"/>
                <a:gd name="connsiteY13" fmla="*/ 0 h 16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10" h="160305">
                  <a:moveTo>
                    <a:pt x="274511" y="0"/>
                  </a:moveTo>
                  <a:lnTo>
                    <a:pt x="205931" y="160306"/>
                  </a:lnTo>
                  <a:lnTo>
                    <a:pt x="178308" y="160306"/>
                  </a:lnTo>
                  <a:lnTo>
                    <a:pt x="137160" y="66961"/>
                  </a:lnTo>
                  <a:lnTo>
                    <a:pt x="95059" y="160306"/>
                  </a:lnTo>
                  <a:lnTo>
                    <a:pt x="67246" y="160306"/>
                  </a:lnTo>
                  <a:lnTo>
                    <a:pt x="0" y="0"/>
                  </a:lnTo>
                  <a:lnTo>
                    <a:pt x="49530" y="0"/>
                  </a:lnTo>
                  <a:lnTo>
                    <a:pt x="82391" y="87725"/>
                  </a:lnTo>
                  <a:lnTo>
                    <a:pt x="120110" y="0"/>
                  </a:lnTo>
                  <a:lnTo>
                    <a:pt x="154210" y="0"/>
                  </a:lnTo>
                  <a:lnTo>
                    <a:pt x="191262" y="87725"/>
                  </a:lnTo>
                  <a:lnTo>
                    <a:pt x="225647" y="0"/>
                  </a:lnTo>
                  <a:lnTo>
                    <a:pt x="27451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65CB7476-7537-66C9-EFBD-6CC69D6BED59}"/>
                </a:ext>
              </a:extLst>
            </p:cNvPr>
            <p:cNvSpPr/>
            <p:nvPr/>
          </p:nvSpPr>
          <p:spPr>
            <a:xfrm>
              <a:off x="2184970" y="3381412"/>
              <a:ext cx="192595" cy="158305"/>
            </a:xfrm>
            <a:custGeom>
              <a:avLst/>
              <a:gdLst>
                <a:gd name="connsiteX0" fmla="*/ 192500 w 192595"/>
                <a:gd name="connsiteY0" fmla="*/ 158306 h 158305"/>
                <a:gd name="connsiteX1" fmla="*/ 143637 w 192595"/>
                <a:gd name="connsiteY1" fmla="*/ 158306 h 158305"/>
                <a:gd name="connsiteX2" fmla="*/ 130683 w 192595"/>
                <a:gd name="connsiteY2" fmla="*/ 126206 h 158305"/>
                <a:gd name="connsiteX3" fmla="*/ 62008 w 192595"/>
                <a:gd name="connsiteY3" fmla="*/ 126206 h 158305"/>
                <a:gd name="connsiteX4" fmla="*/ 48863 w 192595"/>
                <a:gd name="connsiteY4" fmla="*/ 158306 h 158305"/>
                <a:gd name="connsiteX5" fmla="*/ 0 w 192595"/>
                <a:gd name="connsiteY5" fmla="*/ 158306 h 158305"/>
                <a:gd name="connsiteX6" fmla="*/ 70009 w 192595"/>
                <a:gd name="connsiteY6" fmla="*/ 0 h 158305"/>
                <a:gd name="connsiteX7" fmla="*/ 122777 w 192595"/>
                <a:gd name="connsiteY7" fmla="*/ 0 h 158305"/>
                <a:gd name="connsiteX8" fmla="*/ 192596 w 192595"/>
                <a:gd name="connsiteY8" fmla="*/ 158306 h 158305"/>
                <a:gd name="connsiteX9" fmla="*/ 119729 w 192595"/>
                <a:gd name="connsiteY9" fmla="*/ 98679 h 158305"/>
                <a:gd name="connsiteX10" fmla="*/ 96583 w 192595"/>
                <a:gd name="connsiteY10" fmla="*/ 40862 h 158305"/>
                <a:gd name="connsiteX11" fmla="*/ 73152 w 192595"/>
                <a:gd name="connsiteY11" fmla="*/ 98679 h 158305"/>
                <a:gd name="connsiteX12" fmla="*/ 119729 w 192595"/>
                <a:gd name="connsiteY12" fmla="*/ 98679 h 1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595" h="158305">
                  <a:moveTo>
                    <a:pt x="192500" y="158306"/>
                  </a:moveTo>
                  <a:lnTo>
                    <a:pt x="143637" y="158306"/>
                  </a:lnTo>
                  <a:lnTo>
                    <a:pt x="130683" y="126206"/>
                  </a:lnTo>
                  <a:lnTo>
                    <a:pt x="62008" y="126206"/>
                  </a:lnTo>
                  <a:lnTo>
                    <a:pt x="48863" y="158306"/>
                  </a:lnTo>
                  <a:lnTo>
                    <a:pt x="0" y="158306"/>
                  </a:lnTo>
                  <a:lnTo>
                    <a:pt x="70009" y="0"/>
                  </a:lnTo>
                  <a:lnTo>
                    <a:pt x="122777" y="0"/>
                  </a:lnTo>
                  <a:lnTo>
                    <a:pt x="192596" y="158306"/>
                  </a:lnTo>
                  <a:close/>
                  <a:moveTo>
                    <a:pt x="119729" y="98679"/>
                  </a:moveTo>
                  <a:lnTo>
                    <a:pt x="96583" y="40862"/>
                  </a:lnTo>
                  <a:lnTo>
                    <a:pt x="73152" y="98679"/>
                  </a:lnTo>
                  <a:lnTo>
                    <a:pt x="119729" y="98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8506D09-A114-A134-9524-222ED3D0272B}"/>
                </a:ext>
              </a:extLst>
            </p:cNvPr>
            <p:cNvSpPr/>
            <p:nvPr/>
          </p:nvSpPr>
          <p:spPr>
            <a:xfrm>
              <a:off x="2427572" y="3381507"/>
              <a:ext cx="171926" cy="158210"/>
            </a:xfrm>
            <a:custGeom>
              <a:avLst/>
              <a:gdLst>
                <a:gd name="connsiteX0" fmla="*/ 171926 w 171926"/>
                <a:gd name="connsiteY0" fmla="*/ 158210 h 158210"/>
                <a:gd name="connsiteX1" fmla="*/ 129445 w 171926"/>
                <a:gd name="connsiteY1" fmla="*/ 158210 h 158210"/>
                <a:gd name="connsiteX2" fmla="*/ 47339 w 171926"/>
                <a:gd name="connsiteY2" fmla="*/ 70104 h 158210"/>
                <a:gd name="connsiteX3" fmla="*/ 47339 w 171926"/>
                <a:gd name="connsiteY3" fmla="*/ 158210 h 158210"/>
                <a:gd name="connsiteX4" fmla="*/ 0 w 171926"/>
                <a:gd name="connsiteY4" fmla="*/ 158210 h 158210"/>
                <a:gd name="connsiteX5" fmla="*/ 0 w 171926"/>
                <a:gd name="connsiteY5" fmla="*/ 0 h 158210"/>
                <a:gd name="connsiteX6" fmla="*/ 42386 w 171926"/>
                <a:gd name="connsiteY6" fmla="*/ 0 h 158210"/>
                <a:gd name="connsiteX7" fmla="*/ 124301 w 171926"/>
                <a:gd name="connsiteY7" fmla="*/ 87630 h 158210"/>
                <a:gd name="connsiteX8" fmla="*/ 124301 w 171926"/>
                <a:gd name="connsiteY8" fmla="*/ 0 h 158210"/>
                <a:gd name="connsiteX9" fmla="*/ 171926 w 171926"/>
                <a:gd name="connsiteY9" fmla="*/ 0 h 158210"/>
                <a:gd name="connsiteX10" fmla="*/ 171926 w 171926"/>
                <a:gd name="connsiteY10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926" h="158210">
                  <a:moveTo>
                    <a:pt x="171926" y="158210"/>
                  </a:moveTo>
                  <a:lnTo>
                    <a:pt x="129445" y="158210"/>
                  </a:lnTo>
                  <a:lnTo>
                    <a:pt x="47339" y="70104"/>
                  </a:lnTo>
                  <a:lnTo>
                    <a:pt x="47339" y="158210"/>
                  </a:lnTo>
                  <a:lnTo>
                    <a:pt x="0" y="158210"/>
                  </a:lnTo>
                  <a:lnTo>
                    <a:pt x="0" y="0"/>
                  </a:lnTo>
                  <a:lnTo>
                    <a:pt x="42386" y="0"/>
                  </a:lnTo>
                  <a:lnTo>
                    <a:pt x="124301" y="87630"/>
                  </a:lnTo>
                  <a:lnTo>
                    <a:pt x="124301" y="0"/>
                  </a:lnTo>
                  <a:lnTo>
                    <a:pt x="171926" y="0"/>
                  </a:lnTo>
                  <a:lnTo>
                    <a:pt x="171926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DD84B964-D3D3-AF13-F1F6-A0D8C3E2E97A}"/>
                </a:ext>
              </a:extLst>
            </p:cNvPr>
            <p:cNvSpPr/>
            <p:nvPr/>
          </p:nvSpPr>
          <p:spPr>
            <a:xfrm>
              <a:off x="2662840" y="3381508"/>
              <a:ext cx="47720" cy="158210"/>
            </a:xfrm>
            <a:custGeom>
              <a:avLst/>
              <a:gdLst>
                <a:gd name="connsiteX0" fmla="*/ 0 w 47720"/>
                <a:gd name="connsiteY0" fmla="*/ 0 h 158210"/>
                <a:gd name="connsiteX1" fmla="*/ 47720 w 47720"/>
                <a:gd name="connsiteY1" fmla="*/ 0 h 158210"/>
                <a:gd name="connsiteX2" fmla="*/ 47720 w 47720"/>
                <a:gd name="connsiteY2" fmla="*/ 158210 h 158210"/>
                <a:gd name="connsiteX3" fmla="*/ 0 w 47720"/>
                <a:gd name="connsiteY3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0" h="158210">
                  <a:moveTo>
                    <a:pt x="0" y="0"/>
                  </a:moveTo>
                  <a:lnTo>
                    <a:pt x="47720" y="0"/>
                  </a:lnTo>
                  <a:lnTo>
                    <a:pt x="47720" y="158210"/>
                  </a:lnTo>
                  <a:lnTo>
                    <a:pt x="0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D001200B-EC98-156E-E7EA-5962B546879C}"/>
                </a:ext>
              </a:extLst>
            </p:cNvPr>
            <p:cNvSpPr/>
            <p:nvPr/>
          </p:nvSpPr>
          <p:spPr>
            <a:xfrm>
              <a:off x="1237900" y="3614298"/>
              <a:ext cx="54864" cy="103155"/>
            </a:xfrm>
            <a:custGeom>
              <a:avLst/>
              <a:gdLst>
                <a:gd name="connsiteX0" fmla="*/ 0 w 54864"/>
                <a:gd name="connsiteY0" fmla="*/ 103156 h 103155"/>
                <a:gd name="connsiteX1" fmla="*/ 0 w 54864"/>
                <a:gd name="connsiteY1" fmla="*/ 0 h 103155"/>
                <a:gd name="connsiteX2" fmla="*/ 54864 w 54864"/>
                <a:gd name="connsiteY2" fmla="*/ 0 h 103155"/>
                <a:gd name="connsiteX3" fmla="*/ 54864 w 54864"/>
                <a:gd name="connsiteY3" fmla="*/ 12954 h 103155"/>
                <a:gd name="connsiteX4" fmla="*/ 14764 w 54864"/>
                <a:gd name="connsiteY4" fmla="*/ 12954 h 103155"/>
                <a:gd name="connsiteX5" fmla="*/ 14764 w 54864"/>
                <a:gd name="connsiteY5" fmla="*/ 43148 h 103155"/>
                <a:gd name="connsiteX6" fmla="*/ 53054 w 54864"/>
                <a:gd name="connsiteY6" fmla="*/ 43148 h 103155"/>
                <a:gd name="connsiteX7" fmla="*/ 53054 w 54864"/>
                <a:gd name="connsiteY7" fmla="*/ 56198 h 103155"/>
                <a:gd name="connsiteX8" fmla="*/ 14764 w 54864"/>
                <a:gd name="connsiteY8" fmla="*/ 56198 h 103155"/>
                <a:gd name="connsiteX9" fmla="*/ 14764 w 54864"/>
                <a:gd name="connsiteY9" fmla="*/ 103156 h 103155"/>
                <a:gd name="connsiteX10" fmla="*/ 0 w 54864"/>
                <a:gd name="connsiteY10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64" h="103155">
                  <a:moveTo>
                    <a:pt x="0" y="103156"/>
                  </a:moveTo>
                  <a:lnTo>
                    <a:pt x="0" y="0"/>
                  </a:lnTo>
                  <a:lnTo>
                    <a:pt x="54864" y="0"/>
                  </a:lnTo>
                  <a:lnTo>
                    <a:pt x="54864" y="12954"/>
                  </a:lnTo>
                  <a:lnTo>
                    <a:pt x="14764" y="12954"/>
                  </a:lnTo>
                  <a:lnTo>
                    <a:pt x="14764" y="43148"/>
                  </a:lnTo>
                  <a:lnTo>
                    <a:pt x="53054" y="43148"/>
                  </a:lnTo>
                  <a:lnTo>
                    <a:pt x="53054" y="56198"/>
                  </a:lnTo>
                  <a:lnTo>
                    <a:pt x="14764" y="5619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6AFE5557-3CFB-A97A-1944-79097E28F883}"/>
                </a:ext>
              </a:extLst>
            </p:cNvPr>
            <p:cNvSpPr/>
            <p:nvPr/>
          </p:nvSpPr>
          <p:spPr>
            <a:xfrm>
              <a:off x="1336865" y="3612489"/>
              <a:ext cx="99440" cy="106775"/>
            </a:xfrm>
            <a:custGeom>
              <a:avLst/>
              <a:gdLst>
                <a:gd name="connsiteX0" fmla="*/ 95 w 99440"/>
                <a:gd name="connsiteY0" fmla="*/ 53340 h 106775"/>
                <a:gd name="connsiteX1" fmla="*/ 13240 w 99440"/>
                <a:gd name="connsiteY1" fmla="*/ 15240 h 106775"/>
                <a:gd name="connsiteX2" fmla="*/ 49721 w 99440"/>
                <a:gd name="connsiteY2" fmla="*/ 0 h 106775"/>
                <a:gd name="connsiteX3" fmla="*/ 86392 w 99440"/>
                <a:gd name="connsiteY3" fmla="*/ 15240 h 106775"/>
                <a:gd name="connsiteX4" fmla="*/ 99441 w 99440"/>
                <a:gd name="connsiteY4" fmla="*/ 53340 h 106775"/>
                <a:gd name="connsiteX5" fmla="*/ 86392 w 99440"/>
                <a:gd name="connsiteY5" fmla="*/ 91821 h 106775"/>
                <a:gd name="connsiteX6" fmla="*/ 49721 w 99440"/>
                <a:gd name="connsiteY6" fmla="*/ 106775 h 106775"/>
                <a:gd name="connsiteX7" fmla="*/ 13049 w 99440"/>
                <a:gd name="connsiteY7" fmla="*/ 91821 h 106775"/>
                <a:gd name="connsiteX8" fmla="*/ 0 w 99440"/>
                <a:gd name="connsiteY8" fmla="*/ 53340 h 106775"/>
                <a:gd name="connsiteX9" fmla="*/ 15716 w 99440"/>
                <a:gd name="connsiteY9" fmla="*/ 53340 h 106775"/>
                <a:gd name="connsiteX10" fmla="*/ 23813 w 99440"/>
                <a:gd name="connsiteY10" fmla="*/ 81248 h 106775"/>
                <a:gd name="connsiteX11" fmla="*/ 49721 w 99440"/>
                <a:gd name="connsiteY11" fmla="*/ 93631 h 106775"/>
                <a:gd name="connsiteX12" fmla="*/ 75628 w 99440"/>
                <a:gd name="connsiteY12" fmla="*/ 81248 h 106775"/>
                <a:gd name="connsiteX13" fmla="*/ 83725 w 99440"/>
                <a:gd name="connsiteY13" fmla="*/ 53340 h 106775"/>
                <a:gd name="connsiteX14" fmla="*/ 75343 w 99440"/>
                <a:gd name="connsiteY14" fmla="*/ 25241 h 106775"/>
                <a:gd name="connsiteX15" fmla="*/ 49721 w 99440"/>
                <a:gd name="connsiteY15" fmla="*/ 12954 h 106775"/>
                <a:gd name="connsiteX16" fmla="*/ 24194 w 99440"/>
                <a:gd name="connsiteY16" fmla="*/ 25241 h 106775"/>
                <a:gd name="connsiteX17" fmla="*/ 15811 w 99440"/>
                <a:gd name="connsiteY17" fmla="*/ 5334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440" h="106775">
                  <a:moveTo>
                    <a:pt x="95" y="53340"/>
                  </a:moveTo>
                  <a:cubicBezTo>
                    <a:pt x="95" y="37719"/>
                    <a:pt x="4477" y="24955"/>
                    <a:pt x="13240" y="15240"/>
                  </a:cubicBezTo>
                  <a:cubicBezTo>
                    <a:pt x="22193" y="5048"/>
                    <a:pt x="34385" y="0"/>
                    <a:pt x="49721" y="0"/>
                  </a:cubicBezTo>
                  <a:cubicBezTo>
                    <a:pt x="65056" y="0"/>
                    <a:pt x="77343" y="5048"/>
                    <a:pt x="86392" y="15240"/>
                  </a:cubicBezTo>
                  <a:cubicBezTo>
                    <a:pt x="95059" y="24955"/>
                    <a:pt x="99441" y="37719"/>
                    <a:pt x="99441" y="53340"/>
                  </a:cubicBezTo>
                  <a:cubicBezTo>
                    <a:pt x="99441" y="68961"/>
                    <a:pt x="95059" y="82105"/>
                    <a:pt x="86392" y="91821"/>
                  </a:cubicBezTo>
                  <a:cubicBezTo>
                    <a:pt x="77438" y="101822"/>
                    <a:pt x="65151" y="106775"/>
                    <a:pt x="49721" y="106775"/>
                  </a:cubicBezTo>
                  <a:cubicBezTo>
                    <a:pt x="34290" y="106775"/>
                    <a:pt x="22003" y="101822"/>
                    <a:pt x="13049" y="91821"/>
                  </a:cubicBezTo>
                  <a:cubicBezTo>
                    <a:pt x="4381" y="82201"/>
                    <a:pt x="0" y="69342"/>
                    <a:pt x="0" y="53340"/>
                  </a:cubicBezTo>
                  <a:moveTo>
                    <a:pt x="15716" y="53340"/>
                  </a:moveTo>
                  <a:cubicBezTo>
                    <a:pt x="15716" y="64579"/>
                    <a:pt x="18383" y="73914"/>
                    <a:pt x="23813" y="81248"/>
                  </a:cubicBezTo>
                  <a:cubicBezTo>
                    <a:pt x="29908" y="89535"/>
                    <a:pt x="38576" y="93631"/>
                    <a:pt x="49721" y="93631"/>
                  </a:cubicBezTo>
                  <a:cubicBezTo>
                    <a:pt x="60865" y="93631"/>
                    <a:pt x="69532" y="89535"/>
                    <a:pt x="75628" y="81248"/>
                  </a:cubicBezTo>
                  <a:cubicBezTo>
                    <a:pt x="81058" y="73819"/>
                    <a:pt x="83725" y="64579"/>
                    <a:pt x="83725" y="53340"/>
                  </a:cubicBezTo>
                  <a:cubicBezTo>
                    <a:pt x="83725" y="42100"/>
                    <a:pt x="80963" y="32766"/>
                    <a:pt x="75343" y="25241"/>
                  </a:cubicBezTo>
                  <a:cubicBezTo>
                    <a:pt x="69151" y="17050"/>
                    <a:pt x="60579" y="12954"/>
                    <a:pt x="49721" y="12954"/>
                  </a:cubicBezTo>
                  <a:cubicBezTo>
                    <a:pt x="38862" y="12954"/>
                    <a:pt x="30385" y="17050"/>
                    <a:pt x="24194" y="25241"/>
                  </a:cubicBezTo>
                  <a:cubicBezTo>
                    <a:pt x="18574" y="32766"/>
                    <a:pt x="15811" y="42100"/>
                    <a:pt x="15811" y="533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DFED58AB-47EB-314C-68CF-C8E2CE30204E}"/>
                </a:ext>
              </a:extLst>
            </p:cNvPr>
            <p:cNvSpPr/>
            <p:nvPr/>
          </p:nvSpPr>
          <p:spPr>
            <a:xfrm>
              <a:off x="1487931" y="3614298"/>
              <a:ext cx="80009" cy="104965"/>
            </a:xfrm>
            <a:custGeom>
              <a:avLst/>
              <a:gdLst>
                <a:gd name="connsiteX0" fmla="*/ 80010 w 80009"/>
                <a:gd name="connsiteY0" fmla="*/ 0 h 104965"/>
                <a:gd name="connsiteX1" fmla="*/ 80010 w 80009"/>
                <a:gd name="connsiteY1" fmla="*/ 60484 h 104965"/>
                <a:gd name="connsiteX2" fmla="*/ 69628 w 80009"/>
                <a:gd name="connsiteY2" fmla="*/ 93536 h 104965"/>
                <a:gd name="connsiteX3" fmla="*/ 40005 w 80009"/>
                <a:gd name="connsiteY3" fmla="*/ 104966 h 104965"/>
                <a:gd name="connsiteX4" fmla="*/ 10382 w 80009"/>
                <a:gd name="connsiteY4" fmla="*/ 93536 h 104965"/>
                <a:gd name="connsiteX5" fmla="*/ 0 w 80009"/>
                <a:gd name="connsiteY5" fmla="*/ 60484 h 104965"/>
                <a:gd name="connsiteX6" fmla="*/ 0 w 80009"/>
                <a:gd name="connsiteY6" fmla="*/ 0 h 104965"/>
                <a:gd name="connsiteX7" fmla="*/ 14764 w 80009"/>
                <a:gd name="connsiteY7" fmla="*/ 0 h 104965"/>
                <a:gd name="connsiteX8" fmla="*/ 14764 w 80009"/>
                <a:gd name="connsiteY8" fmla="*/ 58579 h 104965"/>
                <a:gd name="connsiteX9" fmla="*/ 40005 w 80009"/>
                <a:gd name="connsiteY9" fmla="*/ 92012 h 104965"/>
                <a:gd name="connsiteX10" fmla="*/ 65246 w 80009"/>
                <a:gd name="connsiteY10" fmla="*/ 58579 h 104965"/>
                <a:gd name="connsiteX11" fmla="*/ 65246 w 80009"/>
                <a:gd name="connsiteY11" fmla="*/ 0 h 104965"/>
                <a:gd name="connsiteX12" fmla="*/ 80010 w 80009"/>
                <a:gd name="connsiteY12" fmla="*/ 0 h 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09" h="104965">
                  <a:moveTo>
                    <a:pt x="80010" y="0"/>
                  </a:moveTo>
                  <a:lnTo>
                    <a:pt x="80010" y="60484"/>
                  </a:lnTo>
                  <a:cubicBezTo>
                    <a:pt x="80010" y="74867"/>
                    <a:pt x="76581" y="85916"/>
                    <a:pt x="69628" y="93536"/>
                  </a:cubicBezTo>
                  <a:cubicBezTo>
                    <a:pt x="62674" y="101156"/>
                    <a:pt x="52768" y="104966"/>
                    <a:pt x="40005" y="104966"/>
                  </a:cubicBezTo>
                  <a:cubicBezTo>
                    <a:pt x="27242" y="104966"/>
                    <a:pt x="17335" y="101156"/>
                    <a:pt x="10382" y="93536"/>
                  </a:cubicBezTo>
                  <a:cubicBezTo>
                    <a:pt x="3429" y="85916"/>
                    <a:pt x="0" y="74867"/>
                    <a:pt x="0" y="60484"/>
                  </a:cubicBezTo>
                  <a:lnTo>
                    <a:pt x="0" y="0"/>
                  </a:lnTo>
                  <a:lnTo>
                    <a:pt x="14764" y="0"/>
                  </a:lnTo>
                  <a:lnTo>
                    <a:pt x="14764" y="58579"/>
                  </a:lnTo>
                  <a:cubicBezTo>
                    <a:pt x="14764" y="80867"/>
                    <a:pt x="23241" y="92012"/>
                    <a:pt x="40005" y="92012"/>
                  </a:cubicBezTo>
                  <a:cubicBezTo>
                    <a:pt x="56769" y="92012"/>
                    <a:pt x="65246" y="80867"/>
                    <a:pt x="65246" y="58579"/>
                  </a:cubicBezTo>
                  <a:lnTo>
                    <a:pt x="65246" y="0"/>
                  </a:lnTo>
                  <a:lnTo>
                    <a:pt x="8001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C8EC3FFA-844D-756B-D6F6-39A0F7CAC8F3}"/>
                </a:ext>
              </a:extLst>
            </p:cNvPr>
            <p:cNvSpPr/>
            <p:nvPr/>
          </p:nvSpPr>
          <p:spPr>
            <a:xfrm>
              <a:off x="1624329" y="3614298"/>
              <a:ext cx="80772" cy="103155"/>
            </a:xfrm>
            <a:custGeom>
              <a:avLst/>
              <a:gdLst>
                <a:gd name="connsiteX0" fmla="*/ 0 w 80772"/>
                <a:gd name="connsiteY0" fmla="*/ 103156 h 103155"/>
                <a:gd name="connsiteX1" fmla="*/ 0 w 80772"/>
                <a:gd name="connsiteY1" fmla="*/ 0 h 103155"/>
                <a:gd name="connsiteX2" fmla="*/ 20098 w 80772"/>
                <a:gd name="connsiteY2" fmla="*/ 0 h 103155"/>
                <a:gd name="connsiteX3" fmla="*/ 65723 w 80772"/>
                <a:gd name="connsiteY3" fmla="*/ 83058 h 103155"/>
                <a:gd name="connsiteX4" fmla="*/ 66008 w 80772"/>
                <a:gd name="connsiteY4" fmla="*/ 83058 h 103155"/>
                <a:gd name="connsiteX5" fmla="*/ 66008 w 80772"/>
                <a:gd name="connsiteY5" fmla="*/ 0 h 103155"/>
                <a:gd name="connsiteX6" fmla="*/ 80772 w 80772"/>
                <a:gd name="connsiteY6" fmla="*/ 0 h 103155"/>
                <a:gd name="connsiteX7" fmla="*/ 80772 w 80772"/>
                <a:gd name="connsiteY7" fmla="*/ 103156 h 103155"/>
                <a:gd name="connsiteX8" fmla="*/ 61817 w 80772"/>
                <a:gd name="connsiteY8" fmla="*/ 103156 h 103155"/>
                <a:gd name="connsiteX9" fmla="*/ 15145 w 80772"/>
                <a:gd name="connsiteY9" fmla="*/ 18288 h 103155"/>
                <a:gd name="connsiteX10" fmla="*/ 14764 w 80772"/>
                <a:gd name="connsiteY10" fmla="*/ 18288 h 103155"/>
                <a:gd name="connsiteX11" fmla="*/ 14764 w 80772"/>
                <a:gd name="connsiteY11" fmla="*/ 103156 h 103155"/>
                <a:gd name="connsiteX12" fmla="*/ 0 w 80772"/>
                <a:gd name="connsiteY12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72" h="103155">
                  <a:moveTo>
                    <a:pt x="0" y="103156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65723" y="83058"/>
                  </a:lnTo>
                  <a:lnTo>
                    <a:pt x="66008" y="83058"/>
                  </a:lnTo>
                  <a:lnTo>
                    <a:pt x="66008" y="0"/>
                  </a:lnTo>
                  <a:lnTo>
                    <a:pt x="80772" y="0"/>
                  </a:lnTo>
                  <a:lnTo>
                    <a:pt x="80772" y="103156"/>
                  </a:lnTo>
                  <a:lnTo>
                    <a:pt x="61817" y="103156"/>
                  </a:lnTo>
                  <a:lnTo>
                    <a:pt x="15145" y="18288"/>
                  </a:lnTo>
                  <a:lnTo>
                    <a:pt x="14764" y="1828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B2760A55-A4E5-2C37-4D3C-642DC5CB13D7}"/>
                </a:ext>
              </a:extLst>
            </p:cNvPr>
            <p:cNvSpPr/>
            <p:nvPr/>
          </p:nvSpPr>
          <p:spPr>
            <a:xfrm>
              <a:off x="1762251" y="3614298"/>
              <a:ext cx="85534" cy="103155"/>
            </a:xfrm>
            <a:custGeom>
              <a:avLst/>
              <a:gdLst>
                <a:gd name="connsiteX0" fmla="*/ 0 w 85534"/>
                <a:gd name="connsiteY0" fmla="*/ 103156 h 103155"/>
                <a:gd name="connsiteX1" fmla="*/ 0 w 85534"/>
                <a:gd name="connsiteY1" fmla="*/ 0 h 103155"/>
                <a:gd name="connsiteX2" fmla="*/ 30480 w 85534"/>
                <a:gd name="connsiteY2" fmla="*/ 0 h 103155"/>
                <a:gd name="connsiteX3" fmla="*/ 69533 w 85534"/>
                <a:gd name="connsiteY3" fmla="*/ 13430 h 103155"/>
                <a:gd name="connsiteX4" fmla="*/ 85535 w 85534"/>
                <a:gd name="connsiteY4" fmla="*/ 50673 h 103155"/>
                <a:gd name="connsiteX5" fmla="*/ 70961 w 85534"/>
                <a:gd name="connsiteY5" fmla="*/ 89726 h 103155"/>
                <a:gd name="connsiteX6" fmla="*/ 30575 w 85534"/>
                <a:gd name="connsiteY6" fmla="*/ 103156 h 103155"/>
                <a:gd name="connsiteX7" fmla="*/ 95 w 85534"/>
                <a:gd name="connsiteY7" fmla="*/ 103156 h 103155"/>
                <a:gd name="connsiteX8" fmla="*/ 14764 w 85534"/>
                <a:gd name="connsiteY8" fmla="*/ 12954 h 103155"/>
                <a:gd name="connsiteX9" fmla="*/ 14764 w 85534"/>
                <a:gd name="connsiteY9" fmla="*/ 90106 h 103155"/>
                <a:gd name="connsiteX10" fmla="*/ 30290 w 85534"/>
                <a:gd name="connsiteY10" fmla="*/ 90106 h 103155"/>
                <a:gd name="connsiteX11" fmla="*/ 69723 w 85534"/>
                <a:gd name="connsiteY11" fmla="*/ 51245 h 103155"/>
                <a:gd name="connsiteX12" fmla="*/ 58960 w 85534"/>
                <a:gd name="connsiteY12" fmla="*/ 23051 h 103155"/>
                <a:gd name="connsiteX13" fmla="*/ 32004 w 85534"/>
                <a:gd name="connsiteY13" fmla="*/ 12954 h 103155"/>
                <a:gd name="connsiteX14" fmla="*/ 14669 w 85534"/>
                <a:gd name="connsiteY14" fmla="*/ 12954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534" h="103155">
                  <a:moveTo>
                    <a:pt x="0" y="103156"/>
                  </a:moveTo>
                  <a:lnTo>
                    <a:pt x="0" y="0"/>
                  </a:lnTo>
                  <a:lnTo>
                    <a:pt x="30480" y="0"/>
                  </a:lnTo>
                  <a:cubicBezTo>
                    <a:pt x="46196" y="0"/>
                    <a:pt x="59246" y="4477"/>
                    <a:pt x="69533" y="13430"/>
                  </a:cubicBezTo>
                  <a:cubicBezTo>
                    <a:pt x="80200" y="22765"/>
                    <a:pt x="85535" y="35243"/>
                    <a:pt x="85535" y="50673"/>
                  </a:cubicBezTo>
                  <a:cubicBezTo>
                    <a:pt x="85535" y="67723"/>
                    <a:pt x="80677" y="80772"/>
                    <a:pt x="70961" y="89726"/>
                  </a:cubicBezTo>
                  <a:cubicBezTo>
                    <a:pt x="61246" y="98679"/>
                    <a:pt x="47815" y="103156"/>
                    <a:pt x="30575" y="103156"/>
                  </a:cubicBezTo>
                  <a:lnTo>
                    <a:pt x="95" y="103156"/>
                  </a:lnTo>
                  <a:close/>
                  <a:moveTo>
                    <a:pt x="14764" y="12954"/>
                  </a:moveTo>
                  <a:lnTo>
                    <a:pt x="14764" y="90106"/>
                  </a:lnTo>
                  <a:lnTo>
                    <a:pt x="30290" y="90106"/>
                  </a:lnTo>
                  <a:cubicBezTo>
                    <a:pt x="56579" y="90106"/>
                    <a:pt x="69723" y="77153"/>
                    <a:pt x="69723" y="51245"/>
                  </a:cubicBezTo>
                  <a:cubicBezTo>
                    <a:pt x="69723" y="39529"/>
                    <a:pt x="66104" y="30099"/>
                    <a:pt x="58960" y="23051"/>
                  </a:cubicBezTo>
                  <a:cubicBezTo>
                    <a:pt x="52006" y="16288"/>
                    <a:pt x="42958" y="12954"/>
                    <a:pt x="32004" y="12954"/>
                  </a:cubicBezTo>
                  <a:lnTo>
                    <a:pt x="14669" y="12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33828D5C-97A3-4351-2281-D8310BEE14EE}"/>
                </a:ext>
              </a:extLst>
            </p:cNvPr>
            <p:cNvSpPr/>
            <p:nvPr/>
          </p:nvSpPr>
          <p:spPr>
            <a:xfrm>
              <a:off x="1885790" y="3614298"/>
              <a:ext cx="103155" cy="103155"/>
            </a:xfrm>
            <a:custGeom>
              <a:avLst/>
              <a:gdLst>
                <a:gd name="connsiteX0" fmla="*/ 0 w 103155"/>
                <a:gd name="connsiteY0" fmla="*/ 103156 h 103155"/>
                <a:gd name="connsiteX1" fmla="*/ 44005 w 103155"/>
                <a:gd name="connsiteY1" fmla="*/ 0 h 103155"/>
                <a:gd name="connsiteX2" fmla="*/ 59531 w 103155"/>
                <a:gd name="connsiteY2" fmla="*/ 0 h 103155"/>
                <a:gd name="connsiteX3" fmla="*/ 103156 w 103155"/>
                <a:gd name="connsiteY3" fmla="*/ 103156 h 103155"/>
                <a:gd name="connsiteX4" fmla="*/ 87058 w 103155"/>
                <a:gd name="connsiteY4" fmla="*/ 103156 h 103155"/>
                <a:gd name="connsiteX5" fmla="*/ 76581 w 103155"/>
                <a:gd name="connsiteY5" fmla="*/ 77153 h 103155"/>
                <a:gd name="connsiteX6" fmla="*/ 26003 w 103155"/>
                <a:gd name="connsiteY6" fmla="*/ 77153 h 103155"/>
                <a:gd name="connsiteX7" fmla="*/ 15526 w 103155"/>
                <a:gd name="connsiteY7" fmla="*/ 103156 h 103155"/>
                <a:gd name="connsiteX8" fmla="*/ 0 w 103155"/>
                <a:gd name="connsiteY8" fmla="*/ 103156 h 103155"/>
                <a:gd name="connsiteX9" fmla="*/ 71819 w 103155"/>
                <a:gd name="connsiteY9" fmla="*/ 64960 h 103155"/>
                <a:gd name="connsiteX10" fmla="*/ 51244 w 103155"/>
                <a:gd name="connsiteY10" fmla="*/ 13811 h 103155"/>
                <a:gd name="connsiteX11" fmla="*/ 30671 w 103155"/>
                <a:gd name="connsiteY11" fmla="*/ 64960 h 103155"/>
                <a:gd name="connsiteX12" fmla="*/ 71819 w 103155"/>
                <a:gd name="connsiteY12" fmla="*/ 64960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55" h="103155">
                  <a:moveTo>
                    <a:pt x="0" y="103156"/>
                  </a:moveTo>
                  <a:lnTo>
                    <a:pt x="44005" y="0"/>
                  </a:lnTo>
                  <a:lnTo>
                    <a:pt x="59531" y="0"/>
                  </a:lnTo>
                  <a:lnTo>
                    <a:pt x="103156" y="103156"/>
                  </a:lnTo>
                  <a:lnTo>
                    <a:pt x="87058" y="103156"/>
                  </a:lnTo>
                  <a:lnTo>
                    <a:pt x="76581" y="77153"/>
                  </a:lnTo>
                  <a:lnTo>
                    <a:pt x="26003" y="77153"/>
                  </a:lnTo>
                  <a:lnTo>
                    <a:pt x="15526" y="103156"/>
                  </a:lnTo>
                  <a:lnTo>
                    <a:pt x="0" y="103156"/>
                  </a:lnTo>
                  <a:close/>
                  <a:moveTo>
                    <a:pt x="71819" y="64960"/>
                  </a:moveTo>
                  <a:lnTo>
                    <a:pt x="51244" y="13811"/>
                  </a:lnTo>
                  <a:lnTo>
                    <a:pt x="30671" y="64960"/>
                  </a:lnTo>
                  <a:lnTo>
                    <a:pt x="71819" y="6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8C452903-DC56-25F4-BC76-2C6E0C53077D}"/>
                </a:ext>
              </a:extLst>
            </p:cNvPr>
            <p:cNvSpPr/>
            <p:nvPr/>
          </p:nvSpPr>
          <p:spPr>
            <a:xfrm>
              <a:off x="2021903" y="3614298"/>
              <a:ext cx="78962" cy="103155"/>
            </a:xfrm>
            <a:custGeom>
              <a:avLst/>
              <a:gdLst>
                <a:gd name="connsiteX0" fmla="*/ 32099 w 78962"/>
                <a:gd name="connsiteY0" fmla="*/ 103156 h 103155"/>
                <a:gd name="connsiteX1" fmla="*/ 32099 w 78962"/>
                <a:gd name="connsiteY1" fmla="*/ 12954 h 103155"/>
                <a:gd name="connsiteX2" fmla="*/ 0 w 78962"/>
                <a:gd name="connsiteY2" fmla="*/ 12954 h 103155"/>
                <a:gd name="connsiteX3" fmla="*/ 0 w 78962"/>
                <a:gd name="connsiteY3" fmla="*/ 0 h 103155"/>
                <a:gd name="connsiteX4" fmla="*/ 78962 w 78962"/>
                <a:gd name="connsiteY4" fmla="*/ 0 h 103155"/>
                <a:gd name="connsiteX5" fmla="*/ 78962 w 78962"/>
                <a:gd name="connsiteY5" fmla="*/ 12954 h 103155"/>
                <a:gd name="connsiteX6" fmla="*/ 46863 w 78962"/>
                <a:gd name="connsiteY6" fmla="*/ 12954 h 103155"/>
                <a:gd name="connsiteX7" fmla="*/ 46863 w 78962"/>
                <a:gd name="connsiteY7" fmla="*/ 103156 h 103155"/>
                <a:gd name="connsiteX8" fmla="*/ 32099 w 78962"/>
                <a:gd name="connsiteY8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62" h="103155">
                  <a:moveTo>
                    <a:pt x="32099" y="103156"/>
                  </a:moveTo>
                  <a:lnTo>
                    <a:pt x="32099" y="12954"/>
                  </a:lnTo>
                  <a:lnTo>
                    <a:pt x="0" y="12954"/>
                  </a:lnTo>
                  <a:lnTo>
                    <a:pt x="0" y="0"/>
                  </a:lnTo>
                  <a:lnTo>
                    <a:pt x="78962" y="0"/>
                  </a:lnTo>
                  <a:lnTo>
                    <a:pt x="78962" y="12954"/>
                  </a:lnTo>
                  <a:lnTo>
                    <a:pt x="46863" y="12954"/>
                  </a:lnTo>
                  <a:lnTo>
                    <a:pt x="46863" y="103156"/>
                  </a:lnTo>
                  <a:lnTo>
                    <a:pt x="32099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E0F1E513-76B1-65CE-6065-41D5E590A2FB}"/>
                </a:ext>
              </a:extLst>
            </p:cNvPr>
            <p:cNvSpPr/>
            <p:nvPr/>
          </p:nvSpPr>
          <p:spPr>
            <a:xfrm>
              <a:off x="2145251" y="3614299"/>
              <a:ext cx="14763" cy="103155"/>
            </a:xfrm>
            <a:custGeom>
              <a:avLst/>
              <a:gdLst>
                <a:gd name="connsiteX0" fmla="*/ 0 w 14763"/>
                <a:gd name="connsiteY0" fmla="*/ 0 h 103155"/>
                <a:gd name="connsiteX1" fmla="*/ 14764 w 14763"/>
                <a:gd name="connsiteY1" fmla="*/ 0 h 103155"/>
                <a:gd name="connsiteX2" fmla="*/ 14764 w 14763"/>
                <a:gd name="connsiteY2" fmla="*/ 103156 h 103155"/>
                <a:gd name="connsiteX3" fmla="*/ 0 w 14763"/>
                <a:gd name="connsiteY3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3155">
                  <a:moveTo>
                    <a:pt x="0" y="0"/>
                  </a:moveTo>
                  <a:lnTo>
                    <a:pt x="14764" y="0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580CE6DA-A4D8-AC92-F014-CFB12CBFB091}"/>
                </a:ext>
              </a:extLst>
            </p:cNvPr>
            <p:cNvSpPr/>
            <p:nvPr/>
          </p:nvSpPr>
          <p:spPr>
            <a:xfrm>
              <a:off x="2210593" y="3612489"/>
              <a:ext cx="99345" cy="106775"/>
            </a:xfrm>
            <a:custGeom>
              <a:avLst/>
              <a:gdLst>
                <a:gd name="connsiteX0" fmla="*/ 0 w 99345"/>
                <a:gd name="connsiteY0" fmla="*/ 53340 h 106775"/>
                <a:gd name="connsiteX1" fmla="*/ 13145 w 99345"/>
                <a:gd name="connsiteY1" fmla="*/ 15240 h 106775"/>
                <a:gd name="connsiteX2" fmla="*/ 49625 w 99345"/>
                <a:gd name="connsiteY2" fmla="*/ 0 h 106775"/>
                <a:gd name="connsiteX3" fmla="*/ 86296 w 99345"/>
                <a:gd name="connsiteY3" fmla="*/ 15240 h 106775"/>
                <a:gd name="connsiteX4" fmla="*/ 99346 w 99345"/>
                <a:gd name="connsiteY4" fmla="*/ 53340 h 106775"/>
                <a:gd name="connsiteX5" fmla="*/ 86296 w 99345"/>
                <a:gd name="connsiteY5" fmla="*/ 91821 h 106775"/>
                <a:gd name="connsiteX6" fmla="*/ 49625 w 99345"/>
                <a:gd name="connsiteY6" fmla="*/ 106775 h 106775"/>
                <a:gd name="connsiteX7" fmla="*/ 12954 w 99345"/>
                <a:gd name="connsiteY7" fmla="*/ 91821 h 106775"/>
                <a:gd name="connsiteX8" fmla="*/ 0 w 99345"/>
                <a:gd name="connsiteY8" fmla="*/ 53340 h 106775"/>
                <a:gd name="connsiteX9" fmla="*/ 15621 w 99345"/>
                <a:gd name="connsiteY9" fmla="*/ 53340 h 106775"/>
                <a:gd name="connsiteX10" fmla="*/ 23717 w 99345"/>
                <a:gd name="connsiteY10" fmla="*/ 81248 h 106775"/>
                <a:gd name="connsiteX11" fmla="*/ 49625 w 99345"/>
                <a:gd name="connsiteY11" fmla="*/ 93631 h 106775"/>
                <a:gd name="connsiteX12" fmla="*/ 75533 w 99345"/>
                <a:gd name="connsiteY12" fmla="*/ 81248 h 106775"/>
                <a:gd name="connsiteX13" fmla="*/ 83629 w 99345"/>
                <a:gd name="connsiteY13" fmla="*/ 53340 h 106775"/>
                <a:gd name="connsiteX14" fmla="*/ 75152 w 99345"/>
                <a:gd name="connsiteY14" fmla="*/ 25241 h 106775"/>
                <a:gd name="connsiteX15" fmla="*/ 49625 w 99345"/>
                <a:gd name="connsiteY15" fmla="*/ 12954 h 106775"/>
                <a:gd name="connsiteX16" fmla="*/ 24098 w 99345"/>
                <a:gd name="connsiteY16" fmla="*/ 25241 h 106775"/>
                <a:gd name="connsiteX17" fmla="*/ 15716 w 99345"/>
                <a:gd name="connsiteY17" fmla="*/ 5334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345" h="106775">
                  <a:moveTo>
                    <a:pt x="0" y="53340"/>
                  </a:moveTo>
                  <a:cubicBezTo>
                    <a:pt x="0" y="37719"/>
                    <a:pt x="4382" y="24955"/>
                    <a:pt x="13145" y="15240"/>
                  </a:cubicBezTo>
                  <a:cubicBezTo>
                    <a:pt x="22098" y="5048"/>
                    <a:pt x="34290" y="0"/>
                    <a:pt x="49625" y="0"/>
                  </a:cubicBezTo>
                  <a:cubicBezTo>
                    <a:pt x="64961" y="0"/>
                    <a:pt x="77248" y="5048"/>
                    <a:pt x="86296" y="15240"/>
                  </a:cubicBezTo>
                  <a:cubicBezTo>
                    <a:pt x="94964" y="24955"/>
                    <a:pt x="99346" y="37719"/>
                    <a:pt x="99346" y="53340"/>
                  </a:cubicBezTo>
                  <a:cubicBezTo>
                    <a:pt x="99346" y="68961"/>
                    <a:pt x="94964" y="82105"/>
                    <a:pt x="86296" y="91821"/>
                  </a:cubicBezTo>
                  <a:cubicBezTo>
                    <a:pt x="77343" y="101822"/>
                    <a:pt x="65056" y="106775"/>
                    <a:pt x="49625" y="106775"/>
                  </a:cubicBezTo>
                  <a:cubicBezTo>
                    <a:pt x="34195" y="106775"/>
                    <a:pt x="21908" y="101822"/>
                    <a:pt x="12954" y="91821"/>
                  </a:cubicBezTo>
                  <a:cubicBezTo>
                    <a:pt x="4286" y="82201"/>
                    <a:pt x="0" y="69342"/>
                    <a:pt x="0" y="53340"/>
                  </a:cubicBezTo>
                  <a:moveTo>
                    <a:pt x="15621" y="53340"/>
                  </a:moveTo>
                  <a:cubicBezTo>
                    <a:pt x="15621" y="64579"/>
                    <a:pt x="18288" y="73914"/>
                    <a:pt x="23717" y="81248"/>
                  </a:cubicBezTo>
                  <a:cubicBezTo>
                    <a:pt x="29813" y="89535"/>
                    <a:pt x="38481" y="93631"/>
                    <a:pt x="49625" y="93631"/>
                  </a:cubicBezTo>
                  <a:cubicBezTo>
                    <a:pt x="60770" y="93631"/>
                    <a:pt x="69437" y="89535"/>
                    <a:pt x="75533" y="81248"/>
                  </a:cubicBezTo>
                  <a:cubicBezTo>
                    <a:pt x="80963" y="73819"/>
                    <a:pt x="83629" y="64579"/>
                    <a:pt x="83629" y="53340"/>
                  </a:cubicBezTo>
                  <a:cubicBezTo>
                    <a:pt x="83629" y="42100"/>
                    <a:pt x="80772" y="32766"/>
                    <a:pt x="75152" y="25241"/>
                  </a:cubicBezTo>
                  <a:cubicBezTo>
                    <a:pt x="68961" y="17050"/>
                    <a:pt x="60388" y="12954"/>
                    <a:pt x="49625" y="12954"/>
                  </a:cubicBezTo>
                  <a:cubicBezTo>
                    <a:pt x="38862" y="12954"/>
                    <a:pt x="30289" y="17050"/>
                    <a:pt x="24098" y="25241"/>
                  </a:cubicBezTo>
                  <a:cubicBezTo>
                    <a:pt x="18479" y="32766"/>
                    <a:pt x="15716" y="42100"/>
                    <a:pt x="15716" y="533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BF9C919C-3E45-BE0C-CF32-42F06E59DC7D}"/>
                </a:ext>
              </a:extLst>
            </p:cNvPr>
            <p:cNvSpPr/>
            <p:nvPr/>
          </p:nvSpPr>
          <p:spPr>
            <a:xfrm>
              <a:off x="2358802" y="3614298"/>
              <a:ext cx="80771" cy="103155"/>
            </a:xfrm>
            <a:custGeom>
              <a:avLst/>
              <a:gdLst>
                <a:gd name="connsiteX0" fmla="*/ 0 w 80771"/>
                <a:gd name="connsiteY0" fmla="*/ 103156 h 103155"/>
                <a:gd name="connsiteX1" fmla="*/ 0 w 80771"/>
                <a:gd name="connsiteY1" fmla="*/ 0 h 103155"/>
                <a:gd name="connsiteX2" fmla="*/ 20098 w 80771"/>
                <a:gd name="connsiteY2" fmla="*/ 0 h 103155"/>
                <a:gd name="connsiteX3" fmla="*/ 65627 w 80771"/>
                <a:gd name="connsiteY3" fmla="*/ 83058 h 103155"/>
                <a:gd name="connsiteX4" fmla="*/ 65913 w 80771"/>
                <a:gd name="connsiteY4" fmla="*/ 83058 h 103155"/>
                <a:gd name="connsiteX5" fmla="*/ 65913 w 80771"/>
                <a:gd name="connsiteY5" fmla="*/ 0 h 103155"/>
                <a:gd name="connsiteX6" fmla="*/ 80772 w 80771"/>
                <a:gd name="connsiteY6" fmla="*/ 0 h 103155"/>
                <a:gd name="connsiteX7" fmla="*/ 80772 w 80771"/>
                <a:gd name="connsiteY7" fmla="*/ 103156 h 103155"/>
                <a:gd name="connsiteX8" fmla="*/ 61817 w 80771"/>
                <a:gd name="connsiteY8" fmla="*/ 103156 h 103155"/>
                <a:gd name="connsiteX9" fmla="*/ 15050 w 80771"/>
                <a:gd name="connsiteY9" fmla="*/ 18288 h 103155"/>
                <a:gd name="connsiteX10" fmla="*/ 14764 w 80771"/>
                <a:gd name="connsiteY10" fmla="*/ 18288 h 103155"/>
                <a:gd name="connsiteX11" fmla="*/ 14764 w 80771"/>
                <a:gd name="connsiteY11" fmla="*/ 103156 h 103155"/>
                <a:gd name="connsiteX12" fmla="*/ 0 w 80771"/>
                <a:gd name="connsiteY12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71" h="103155">
                  <a:moveTo>
                    <a:pt x="0" y="103156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65627" y="83058"/>
                  </a:lnTo>
                  <a:lnTo>
                    <a:pt x="65913" y="83058"/>
                  </a:lnTo>
                  <a:lnTo>
                    <a:pt x="65913" y="0"/>
                  </a:lnTo>
                  <a:lnTo>
                    <a:pt x="80772" y="0"/>
                  </a:lnTo>
                  <a:lnTo>
                    <a:pt x="80772" y="103156"/>
                  </a:lnTo>
                  <a:lnTo>
                    <a:pt x="61817" y="103156"/>
                  </a:lnTo>
                  <a:lnTo>
                    <a:pt x="15050" y="18288"/>
                  </a:lnTo>
                  <a:lnTo>
                    <a:pt x="14764" y="1828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D3CF160F-4B8C-EDF9-6CBE-238C79E1C3AD}"/>
                </a:ext>
              </a:extLst>
            </p:cNvPr>
            <p:cNvSpPr/>
            <p:nvPr/>
          </p:nvSpPr>
          <p:spPr>
            <a:xfrm>
              <a:off x="970533" y="2918783"/>
              <a:ext cx="854201" cy="422719"/>
            </a:xfrm>
            <a:custGeom>
              <a:avLst/>
              <a:gdLst>
                <a:gd name="connsiteX0" fmla="*/ 321469 w 854201"/>
                <a:gd name="connsiteY0" fmla="*/ 41339 h 422719"/>
                <a:gd name="connsiteX1" fmla="*/ 0 w 854201"/>
                <a:gd name="connsiteY1" fmla="*/ 0 h 422719"/>
                <a:gd name="connsiteX2" fmla="*/ 854202 w 854201"/>
                <a:gd name="connsiteY2" fmla="*/ 422719 h 422719"/>
                <a:gd name="connsiteX3" fmla="*/ 321469 w 854201"/>
                <a:gd name="connsiteY3" fmla="*/ 41339 h 4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01" h="422719">
                  <a:moveTo>
                    <a:pt x="321469" y="41339"/>
                  </a:moveTo>
                  <a:lnTo>
                    <a:pt x="0" y="0"/>
                  </a:lnTo>
                  <a:lnTo>
                    <a:pt x="854202" y="422719"/>
                  </a:lnTo>
                  <a:lnTo>
                    <a:pt x="321469" y="41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9DBD0412-916F-5420-A9F9-18293F157501}"/>
                </a:ext>
              </a:extLst>
            </p:cNvPr>
            <p:cNvSpPr/>
            <p:nvPr/>
          </p:nvSpPr>
          <p:spPr>
            <a:xfrm>
              <a:off x="1292002" y="2882207"/>
              <a:ext cx="534638" cy="453389"/>
            </a:xfrm>
            <a:custGeom>
              <a:avLst/>
              <a:gdLst>
                <a:gd name="connsiteX0" fmla="*/ 257080 w 534638"/>
                <a:gd name="connsiteY0" fmla="*/ 69914 h 453389"/>
                <a:gd name="connsiteX1" fmla="*/ 0 w 534638"/>
                <a:gd name="connsiteY1" fmla="*/ 0 h 453389"/>
                <a:gd name="connsiteX2" fmla="*/ 534638 w 534638"/>
                <a:gd name="connsiteY2" fmla="*/ 453390 h 453389"/>
                <a:gd name="connsiteX3" fmla="*/ 257080 w 534638"/>
                <a:gd name="connsiteY3" fmla="*/ 69914 h 4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38" h="453389">
                  <a:moveTo>
                    <a:pt x="257080" y="69914"/>
                  </a:moveTo>
                  <a:lnTo>
                    <a:pt x="0" y="0"/>
                  </a:lnTo>
                  <a:lnTo>
                    <a:pt x="534638" y="453390"/>
                  </a:lnTo>
                  <a:lnTo>
                    <a:pt x="257080" y="699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0CD56C9E-D97F-7578-3299-3AFD1183BD3D}"/>
                </a:ext>
              </a:extLst>
            </p:cNvPr>
            <p:cNvSpPr/>
            <p:nvPr/>
          </p:nvSpPr>
          <p:spPr>
            <a:xfrm>
              <a:off x="1856072" y="2918688"/>
              <a:ext cx="854202" cy="422814"/>
            </a:xfrm>
            <a:custGeom>
              <a:avLst/>
              <a:gdLst>
                <a:gd name="connsiteX0" fmla="*/ 532733 w 854202"/>
                <a:gd name="connsiteY0" fmla="*/ 41434 h 422814"/>
                <a:gd name="connsiteX1" fmla="*/ 854202 w 854202"/>
                <a:gd name="connsiteY1" fmla="*/ 0 h 422814"/>
                <a:gd name="connsiteX2" fmla="*/ 0 w 854202"/>
                <a:gd name="connsiteY2" fmla="*/ 422815 h 422814"/>
                <a:gd name="connsiteX3" fmla="*/ 532733 w 854202"/>
                <a:gd name="connsiteY3" fmla="*/ 41434 h 42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02" h="422814">
                  <a:moveTo>
                    <a:pt x="532733" y="41434"/>
                  </a:moveTo>
                  <a:lnTo>
                    <a:pt x="854202" y="0"/>
                  </a:lnTo>
                  <a:lnTo>
                    <a:pt x="0" y="422815"/>
                  </a:lnTo>
                  <a:lnTo>
                    <a:pt x="532733" y="41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D03FBC7E-1FB0-F546-9543-8AC73243478C}"/>
                </a:ext>
              </a:extLst>
            </p:cNvPr>
            <p:cNvSpPr/>
            <p:nvPr/>
          </p:nvSpPr>
          <p:spPr>
            <a:xfrm>
              <a:off x="1854167" y="2882207"/>
              <a:ext cx="534638" cy="453294"/>
            </a:xfrm>
            <a:custGeom>
              <a:avLst/>
              <a:gdLst>
                <a:gd name="connsiteX0" fmla="*/ 277654 w 534638"/>
                <a:gd name="connsiteY0" fmla="*/ 69914 h 453294"/>
                <a:gd name="connsiteX1" fmla="*/ 534638 w 534638"/>
                <a:gd name="connsiteY1" fmla="*/ 0 h 453294"/>
                <a:gd name="connsiteX2" fmla="*/ 0 w 534638"/>
                <a:gd name="connsiteY2" fmla="*/ 453295 h 453294"/>
                <a:gd name="connsiteX3" fmla="*/ 277654 w 534638"/>
                <a:gd name="connsiteY3" fmla="*/ 69914 h 4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38" h="453294">
                  <a:moveTo>
                    <a:pt x="277654" y="69914"/>
                  </a:moveTo>
                  <a:lnTo>
                    <a:pt x="534638" y="0"/>
                  </a:lnTo>
                  <a:lnTo>
                    <a:pt x="0" y="453295"/>
                  </a:lnTo>
                  <a:lnTo>
                    <a:pt x="277654" y="699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B31390DA-1D9B-FE05-0048-4672E630345C}"/>
                </a:ext>
              </a:extLst>
            </p:cNvPr>
            <p:cNvSpPr/>
            <p:nvPr/>
          </p:nvSpPr>
          <p:spPr>
            <a:xfrm>
              <a:off x="1523935" y="2846965"/>
              <a:ext cx="633031" cy="495109"/>
            </a:xfrm>
            <a:custGeom>
              <a:avLst/>
              <a:gdLst>
                <a:gd name="connsiteX0" fmla="*/ 633032 w 633031"/>
                <a:gd name="connsiteY0" fmla="*/ 0 h 495109"/>
                <a:gd name="connsiteX1" fmla="*/ 426720 w 633031"/>
                <a:gd name="connsiteY1" fmla="*/ 97727 h 495109"/>
                <a:gd name="connsiteX2" fmla="*/ 388239 w 633031"/>
                <a:gd name="connsiteY2" fmla="*/ 252413 h 495109"/>
                <a:gd name="connsiteX3" fmla="*/ 316516 w 633031"/>
                <a:gd name="connsiteY3" fmla="*/ 111062 h 495109"/>
                <a:gd name="connsiteX4" fmla="*/ 244412 w 633031"/>
                <a:gd name="connsiteY4" fmla="*/ 252413 h 495109"/>
                <a:gd name="connsiteX5" fmla="*/ 206216 w 633031"/>
                <a:gd name="connsiteY5" fmla="*/ 97727 h 495109"/>
                <a:gd name="connsiteX6" fmla="*/ 0 w 633031"/>
                <a:gd name="connsiteY6" fmla="*/ 0 h 495109"/>
                <a:gd name="connsiteX7" fmla="*/ 316516 w 633031"/>
                <a:gd name="connsiteY7" fmla="*/ 495110 h 495109"/>
                <a:gd name="connsiteX8" fmla="*/ 633032 w 633031"/>
                <a:gd name="connsiteY8" fmla="*/ 0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031" h="495109">
                  <a:moveTo>
                    <a:pt x="633032" y="0"/>
                  </a:moveTo>
                  <a:lnTo>
                    <a:pt x="426720" y="97727"/>
                  </a:lnTo>
                  <a:lnTo>
                    <a:pt x="388239" y="252413"/>
                  </a:lnTo>
                  <a:lnTo>
                    <a:pt x="316516" y="111062"/>
                  </a:lnTo>
                  <a:lnTo>
                    <a:pt x="244412" y="252413"/>
                  </a:lnTo>
                  <a:lnTo>
                    <a:pt x="206216" y="97727"/>
                  </a:lnTo>
                  <a:lnTo>
                    <a:pt x="0" y="0"/>
                  </a:lnTo>
                  <a:lnTo>
                    <a:pt x="316516" y="495110"/>
                  </a:lnTo>
                  <a:lnTo>
                    <a:pt x="63303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088E22-445A-E5CA-D7F2-A7EE458F11EE}"/>
              </a:ext>
            </a:extLst>
          </p:cNvPr>
          <p:cNvSpPr txBox="1"/>
          <p:nvPr userDrawn="1"/>
        </p:nvSpPr>
        <p:spPr>
          <a:xfrm>
            <a:off x="436106" y="371194"/>
            <a:ext cx="2979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DEVELOP ENTREPRENEURIAL LEADERS</a:t>
            </a:r>
            <a:r>
              <a:rPr lang="en-US" sz="2400" i="0" dirty="0">
                <a:solidFill>
                  <a:schemeClr val="bg1"/>
                </a:solidFill>
                <a:effectLst/>
                <a:latin typeface="Barlow" panose="000005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2400" i="0" dirty="0">
              <a:solidFill>
                <a:schemeClr val="bg1"/>
              </a:solidFill>
              <a:effectLst/>
              <a:latin typeface="Barlow" panose="00000500000000000000" pitchFamily="2" charset="0"/>
              <a:cs typeface="Arial" panose="020B0604020202020204" pitchFamily="34" charset="0"/>
            </a:endParaRP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Barlow" panose="00000500000000000000" pitchFamily="2" charset="0"/>
                <a:cs typeface="Arial" panose="020B0604020202020204" pitchFamily="34" charset="0"/>
              </a:rPr>
              <a:t>WITH</a:t>
            </a: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Barlow" panose="00000500000000000000" pitchFamily="2" charset="0"/>
                <a:cs typeface="Arial" panose="020B0604020202020204" pitchFamily="34" charset="0"/>
              </a:rPr>
              <a:t>IGNITEX.</a:t>
            </a:r>
            <a:endParaRPr lang="en-US" sz="2400" b="1" dirty="0">
              <a:solidFill>
                <a:schemeClr val="bg1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6F4358C-284B-D3B6-B847-FFEA7D77F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858" y="5135898"/>
            <a:ext cx="5302250" cy="584200"/>
          </a:xfr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2pPr>
            <a:lvl3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3pPr>
            <a:lvl4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4pPr>
            <a:lvl5pPr>
              <a:defRPr lang="en-IN" sz="3200" b="1" kern="1200" dirty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Module</a:t>
            </a:r>
            <a:endParaRPr lang="en-IN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5BB2488D-8696-C4F9-3652-4CBF73CA1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858" y="5895254"/>
            <a:ext cx="5302250" cy="584200"/>
          </a:xfrm>
        </p:spPr>
        <p:txBody>
          <a:bodyPr>
            <a:normAutofit/>
          </a:bodyPr>
          <a:lstStyle>
            <a:lvl1pPr marL="0" indent="0">
              <a:buNone/>
              <a:defRPr lang="en-IN" sz="2000" kern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2pPr>
            <a:lvl3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3pPr>
            <a:lvl4pPr>
              <a:defRPr lang="en-US" sz="32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4pPr>
            <a:lvl5pPr>
              <a:defRPr lang="en-IN" sz="3200" b="1" kern="1200" dirty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Lesson</a:t>
            </a:r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78F6F88-2FE6-45A7-AB8C-550D53F29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46488" y="0"/>
            <a:ext cx="8545512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97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E88B5-8AE5-FDFD-0B7D-4470E1B62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04" y="-66299"/>
            <a:ext cx="1974396" cy="28154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AB6A95-7DFD-3C79-097F-EE03C8E1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BD702-0245-F51A-D51E-DABA22336F0A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BD309DB-C55C-01DD-2D53-2DC71D81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187381"/>
            <a:ext cx="11484000" cy="45875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56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AB6A95-7DFD-3C79-097F-EE03C8E1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BD702-0245-F51A-D51E-DABA22336F0A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BD309DB-C55C-01DD-2D53-2DC71D81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187381"/>
            <a:ext cx="11484000" cy="45875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67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ABCA9587-0B3E-5EFA-2A4F-E25A5E6F10E8}"/>
              </a:ext>
            </a:extLst>
          </p:cNvPr>
          <p:cNvSpPr/>
          <p:nvPr userDrawn="1"/>
        </p:nvSpPr>
        <p:spPr>
          <a:xfrm>
            <a:off x="4635500" y="-25400"/>
            <a:ext cx="7564100" cy="6883400"/>
          </a:xfrm>
          <a:custGeom>
            <a:avLst/>
            <a:gdLst>
              <a:gd name="connsiteX0" fmla="*/ 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0 w 7564100"/>
              <a:gd name="connsiteY4" fmla="*/ 0 h 6858000"/>
              <a:gd name="connsiteX0" fmla="*/ 403860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4038600 w 7564100"/>
              <a:gd name="connsiteY4" fmla="*/ 0 h 6858000"/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  <a:gd name="connsiteX4" fmla="*/ 4622800 w 75641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FCE1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CDE1A2-F85B-32AA-CE59-F2FC2329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635F8-3916-7801-F497-D00741DD50AE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5A60ED-7A14-BC45-201C-D633BE8D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8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ABCA9587-0B3E-5EFA-2A4F-E25A5E6F10E8}"/>
              </a:ext>
            </a:extLst>
          </p:cNvPr>
          <p:cNvSpPr/>
          <p:nvPr userDrawn="1"/>
        </p:nvSpPr>
        <p:spPr>
          <a:xfrm>
            <a:off x="4635500" y="-25400"/>
            <a:ext cx="7564100" cy="6883400"/>
          </a:xfrm>
          <a:custGeom>
            <a:avLst/>
            <a:gdLst>
              <a:gd name="connsiteX0" fmla="*/ 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0 w 7564100"/>
              <a:gd name="connsiteY4" fmla="*/ 0 h 6858000"/>
              <a:gd name="connsiteX0" fmla="*/ 403860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4038600 w 7564100"/>
              <a:gd name="connsiteY4" fmla="*/ 0 h 6858000"/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  <a:gd name="connsiteX4" fmla="*/ 4622800 w 75641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FCE1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CDE1A2-F85B-32AA-CE59-F2FC2329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5A60ED-7A14-BC45-201C-D633BE8D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3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CDE1A2-F85B-32AA-CE59-F2FC2329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635F8-3916-7801-F497-D00741DD50AE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5A60ED-7A14-BC45-201C-D633BE8D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1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577-0399-8162-ABC5-8FB67BFA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20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F577-0399-8162-ABC5-8FB67BFA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ABF0B-681C-455F-418D-973A5CE2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04" y="-66299"/>
            <a:ext cx="1974396" cy="28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A0E38E-1D61-B95E-12B0-674CF765908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6E6081-AD2E-D1AF-4131-88FE8904941B}"/>
              </a:ext>
            </a:extLst>
          </p:cNvPr>
          <p:cNvSpPr/>
          <p:nvPr userDrawn="1"/>
        </p:nvSpPr>
        <p:spPr>
          <a:xfrm rot="10800000">
            <a:off x="0" y="1802014"/>
            <a:ext cx="6135276" cy="9946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BA1DC-D95B-3A5E-FB6B-E02B175393F8}"/>
              </a:ext>
            </a:extLst>
          </p:cNvPr>
          <p:cNvSpPr/>
          <p:nvPr userDrawn="1"/>
        </p:nvSpPr>
        <p:spPr>
          <a:xfrm>
            <a:off x="6107220" y="1802014"/>
            <a:ext cx="6135276" cy="9946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DD31ED-843B-AB08-40B4-E77E227B3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648455"/>
            <a:ext cx="6084777" cy="59213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E4E0B59-C188-E6A4-3D48-36E51B3FD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8" y="643885"/>
            <a:ext cx="6095998" cy="59213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B71C1BA-BDE9-8980-AEF0-8284B3B67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264891"/>
            <a:ext cx="6084777" cy="592137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2C9D2D5-E96A-1B64-E0C4-86A77C86A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604" y="2383583"/>
            <a:ext cx="5308793" cy="592137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37CFF45-44EF-04C7-0E71-DA4CF0C773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9600" y="2383582"/>
            <a:ext cx="5308793" cy="592137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59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A0E38E-1D61-B95E-12B0-674CF765908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DD31ED-843B-AB08-40B4-E77E227B3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648455"/>
            <a:ext cx="6084777" cy="59213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E4E0B59-C188-E6A4-3D48-36E51B3FD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8" y="643885"/>
            <a:ext cx="6095998" cy="59213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2C9D2D5-E96A-1B64-E0C4-86A77C86A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604" y="1412033"/>
            <a:ext cx="5308793" cy="592137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37CFF45-44EF-04C7-0E71-DA4CF0C773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9600" y="1412032"/>
            <a:ext cx="5308793" cy="592137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4526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349C073C-0843-4AD4-1024-53C7FF615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7067"/>
            <a:ext cx="12192000" cy="37433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175A4C-0A49-C6B7-3772-E31C4BF5E9EC}"/>
              </a:ext>
            </a:extLst>
          </p:cNvPr>
          <p:cNvSpPr/>
          <p:nvPr userDrawn="1"/>
        </p:nvSpPr>
        <p:spPr>
          <a:xfrm>
            <a:off x="0" y="0"/>
            <a:ext cx="12192000" cy="3750338"/>
          </a:xfrm>
          <a:prstGeom prst="rect">
            <a:avLst/>
          </a:prstGeom>
          <a:solidFill>
            <a:srgbClr val="BF2026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1F2E0D6F-C7C6-6DF1-B62F-5A1E2AE4127C}"/>
              </a:ext>
            </a:extLst>
          </p:cNvPr>
          <p:cNvSpPr/>
          <p:nvPr userDrawn="1"/>
        </p:nvSpPr>
        <p:spPr>
          <a:xfrm>
            <a:off x="4827986" y="3045019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F7D720D5-3F6B-2B88-4C70-E73A05FB1933}"/>
              </a:ext>
            </a:extLst>
          </p:cNvPr>
          <p:cNvSpPr/>
          <p:nvPr userDrawn="1"/>
        </p:nvSpPr>
        <p:spPr>
          <a:xfrm>
            <a:off x="9730911" y="3914586"/>
            <a:ext cx="1259218" cy="2283082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87">
            <a:extLst>
              <a:ext uri="{FF2B5EF4-FFF2-40B4-BE49-F238E27FC236}">
                <a16:creationId xmlns:a16="http://schemas.microsoft.com/office/drawing/2014/main" id="{25A225EB-AC53-0FDB-DAC5-15C1021B4A9F}"/>
              </a:ext>
            </a:extLst>
          </p:cNvPr>
          <p:cNvSpPr/>
          <p:nvPr userDrawn="1"/>
        </p:nvSpPr>
        <p:spPr>
          <a:xfrm>
            <a:off x="1215720" y="3909882"/>
            <a:ext cx="1259218" cy="228778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AC944F06-205B-94B8-1525-1B4D8A649C58}"/>
              </a:ext>
            </a:extLst>
          </p:cNvPr>
          <p:cNvSpPr/>
          <p:nvPr userDrawn="1"/>
        </p:nvSpPr>
        <p:spPr>
          <a:xfrm>
            <a:off x="1997998" y="3071972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81">
            <a:extLst>
              <a:ext uri="{FF2B5EF4-FFF2-40B4-BE49-F238E27FC236}">
                <a16:creationId xmlns:a16="http://schemas.microsoft.com/office/drawing/2014/main" id="{E0963E7E-A298-500E-584C-2A8B0CC7EC38}"/>
              </a:ext>
            </a:extLst>
          </p:cNvPr>
          <p:cNvSpPr/>
          <p:nvPr userDrawn="1"/>
        </p:nvSpPr>
        <p:spPr>
          <a:xfrm rot="3274323">
            <a:off x="9071202" y="3042969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E7760CB2-44FA-C19F-D43D-A8FC1EBE3774}"/>
              </a:ext>
            </a:extLst>
          </p:cNvPr>
          <p:cNvSpPr/>
          <p:nvPr userDrawn="1"/>
        </p:nvSpPr>
        <p:spPr>
          <a:xfrm rot="3274323">
            <a:off x="3381605" y="3069728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43">
            <a:extLst>
              <a:ext uri="{FF2B5EF4-FFF2-40B4-BE49-F238E27FC236}">
                <a16:creationId xmlns:a16="http://schemas.microsoft.com/office/drawing/2014/main" id="{B949A590-6141-0C2B-7273-086C98A0DEA4}"/>
              </a:ext>
            </a:extLst>
          </p:cNvPr>
          <p:cNvSpPr/>
          <p:nvPr userDrawn="1"/>
        </p:nvSpPr>
        <p:spPr>
          <a:xfrm>
            <a:off x="7644657" y="3045019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C0E82D49-FF96-7DF4-C7F9-C12C3BB38307}"/>
              </a:ext>
            </a:extLst>
          </p:cNvPr>
          <p:cNvSpPr/>
          <p:nvPr userDrawn="1"/>
        </p:nvSpPr>
        <p:spPr>
          <a:xfrm rot="3274323">
            <a:off x="6217238" y="3061403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7B192090-2319-18EE-2672-5A0A5733E26E}"/>
              </a:ext>
            </a:extLst>
          </p:cNvPr>
          <p:cNvSpPr/>
          <p:nvPr userDrawn="1"/>
        </p:nvSpPr>
        <p:spPr>
          <a:xfrm rot="10800000">
            <a:off x="2634419" y="1036247"/>
            <a:ext cx="1259218" cy="22881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E4DD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B337BC4-9072-A93B-0982-F1B598F1F8D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80694835"/>
              </p:ext>
            </p:extLst>
          </p:nvPr>
        </p:nvGraphicFramePr>
        <p:xfrm>
          <a:off x="2128110" y="248537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342C2A8B-1937-09C5-3521-D7D9DB357F0E}"/>
              </a:ext>
            </a:extLst>
          </p:cNvPr>
          <p:cNvSpPr/>
          <p:nvPr/>
        </p:nvSpPr>
        <p:spPr>
          <a:xfrm rot="18900000">
            <a:off x="2818299" y="279496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19445A15-C98A-DE20-85BC-1AAE1C085422}"/>
              </a:ext>
            </a:extLst>
          </p:cNvPr>
          <p:cNvSpPr/>
          <p:nvPr userDrawn="1"/>
        </p:nvSpPr>
        <p:spPr>
          <a:xfrm rot="10800000">
            <a:off x="5469719" y="1036247"/>
            <a:ext cx="1259218" cy="22881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E4DD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AEAB0BC-8F45-4424-8268-F43B0426C97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23490663"/>
              </p:ext>
            </p:extLst>
          </p:nvPr>
        </p:nvGraphicFramePr>
        <p:xfrm>
          <a:off x="4956596" y="248537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481DEC7E-E3E4-5A32-DA5B-6271370CCE01}"/>
              </a:ext>
            </a:extLst>
          </p:cNvPr>
          <p:cNvSpPr/>
          <p:nvPr userDrawn="1"/>
        </p:nvSpPr>
        <p:spPr>
          <a:xfrm>
            <a:off x="5646785" y="279496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8">
            <a:extLst>
              <a:ext uri="{FF2B5EF4-FFF2-40B4-BE49-F238E27FC236}">
                <a16:creationId xmlns:a16="http://schemas.microsoft.com/office/drawing/2014/main" id="{4A006E82-B833-E5FF-9D74-F9B910EC999F}"/>
              </a:ext>
            </a:extLst>
          </p:cNvPr>
          <p:cNvSpPr/>
          <p:nvPr userDrawn="1"/>
        </p:nvSpPr>
        <p:spPr>
          <a:xfrm rot="10800000">
            <a:off x="8283983" y="1036247"/>
            <a:ext cx="1259218" cy="22881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E4DD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1AD4CE96-75C6-7E9D-9C6A-419F6B648BB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302602"/>
              </p:ext>
            </p:extLst>
          </p:nvPr>
        </p:nvGraphicFramePr>
        <p:xfrm>
          <a:off x="7771209" y="2472275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3710C60C-7948-EDF3-679E-DFB7A18F23C3}"/>
              </a:ext>
            </a:extLst>
          </p:cNvPr>
          <p:cNvSpPr/>
          <p:nvPr/>
        </p:nvSpPr>
        <p:spPr>
          <a:xfrm rot="18900000">
            <a:off x="8461398" y="2781868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60">
            <a:extLst>
              <a:ext uri="{FF2B5EF4-FFF2-40B4-BE49-F238E27FC236}">
                <a16:creationId xmlns:a16="http://schemas.microsoft.com/office/drawing/2014/main" id="{9D6FFD3F-528B-4A5A-EA9A-5EB830163F44}"/>
              </a:ext>
            </a:extLst>
          </p:cNvPr>
          <p:cNvSpPr/>
          <p:nvPr userDrawn="1"/>
        </p:nvSpPr>
        <p:spPr>
          <a:xfrm>
            <a:off x="4043931" y="3913601"/>
            <a:ext cx="1259218" cy="22840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44" name="Freeform 61">
            <a:extLst>
              <a:ext uri="{FF2B5EF4-FFF2-40B4-BE49-F238E27FC236}">
                <a16:creationId xmlns:a16="http://schemas.microsoft.com/office/drawing/2014/main" id="{7C40E5A5-B5AB-1525-E741-37A6B35668BE}"/>
              </a:ext>
            </a:extLst>
          </p:cNvPr>
          <p:cNvSpPr/>
          <p:nvPr userDrawn="1"/>
        </p:nvSpPr>
        <p:spPr>
          <a:xfrm>
            <a:off x="6881131" y="3913602"/>
            <a:ext cx="1259218" cy="2283082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1A2F1737-F8FA-04CD-DBB6-B1619BDE7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3144" y="435047"/>
            <a:ext cx="8760197" cy="552450"/>
          </a:xfrm>
        </p:spPr>
        <p:txBody>
          <a:bodyPr/>
          <a:lstStyle>
            <a:lvl1pPr marL="0" indent="0" algn="ctr">
              <a:buNone/>
              <a:defRPr lang="en-US" sz="44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80" name="Content Placeholder 78">
            <a:extLst>
              <a:ext uri="{FF2B5EF4-FFF2-40B4-BE49-F238E27FC236}">
                <a16:creationId xmlns:a16="http://schemas.microsoft.com/office/drawing/2014/main" id="{81DF78FE-081D-9D73-E005-BBF9935ECE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23085" y="2916591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2" name="Content Placeholder 78">
            <a:extLst>
              <a:ext uri="{FF2B5EF4-FFF2-40B4-BE49-F238E27FC236}">
                <a16:creationId xmlns:a16="http://schemas.microsoft.com/office/drawing/2014/main" id="{59BD77F7-D5E3-B3B8-2E11-18343F029D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63422" y="2943036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4" name="Content Placeholder 78">
            <a:extLst>
              <a:ext uri="{FF2B5EF4-FFF2-40B4-BE49-F238E27FC236}">
                <a16:creationId xmlns:a16="http://schemas.microsoft.com/office/drawing/2014/main" id="{D06812F1-B46E-398D-1705-8849FE13FE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73401" y="2925318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0283055-3B32-20C0-BCCE-4628A22EF5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22654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6AD64C47-E863-9FE7-D3C6-2CF8047F65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42160" y="171640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AA2ED314-2D76-FD5B-4096-94F2DD0AE5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79021" y="171640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9DBF1630-99BF-3A2B-FA7F-F4D8725CBB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99152" y="1716711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7699AD6F-37E8-D417-5AB4-F0613BE2E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51562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A3623C65-01C4-A2AA-8BF5-B34DEF90AC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01341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88956E02-EA19-956D-6674-C1D87B972A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44903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96E7BC8C-6201-0BD0-5851-B438856CD5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09717853"/>
              </p:ext>
            </p:extLst>
          </p:nvPr>
        </p:nvGraphicFramePr>
        <p:xfrm>
          <a:off x="696554" y="3246336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1" name="Oval 100">
            <a:extLst>
              <a:ext uri="{FF2B5EF4-FFF2-40B4-BE49-F238E27FC236}">
                <a16:creationId xmlns:a16="http://schemas.microsoft.com/office/drawing/2014/main" id="{E739744F-155B-43D3-6A0D-67A192AA7FE5}"/>
              </a:ext>
            </a:extLst>
          </p:cNvPr>
          <p:cNvSpPr/>
          <p:nvPr userDrawn="1"/>
        </p:nvSpPr>
        <p:spPr>
          <a:xfrm>
            <a:off x="1402124" y="3571310"/>
            <a:ext cx="872438" cy="87243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Content Placeholder 78">
            <a:extLst>
              <a:ext uri="{FF2B5EF4-FFF2-40B4-BE49-F238E27FC236}">
                <a16:creationId xmlns:a16="http://schemas.microsoft.com/office/drawing/2014/main" id="{930C3527-1647-F98B-B741-F5DD691149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10366" y="3713220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B6A8C584-7814-4316-C7B6-8013735DB3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50079512"/>
              </p:ext>
            </p:extLst>
          </p:nvPr>
        </p:nvGraphicFramePr>
        <p:xfrm>
          <a:off x="3527104" y="3184215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4" name="Oval 103">
            <a:extLst>
              <a:ext uri="{FF2B5EF4-FFF2-40B4-BE49-F238E27FC236}">
                <a16:creationId xmlns:a16="http://schemas.microsoft.com/office/drawing/2014/main" id="{96649B97-DEFA-5EE9-B3ED-A6A40AFBB950}"/>
              </a:ext>
            </a:extLst>
          </p:cNvPr>
          <p:cNvSpPr/>
          <p:nvPr userDrawn="1"/>
        </p:nvSpPr>
        <p:spPr>
          <a:xfrm>
            <a:off x="4232674" y="3509189"/>
            <a:ext cx="872438" cy="87243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ontent Placeholder 78">
            <a:extLst>
              <a:ext uri="{FF2B5EF4-FFF2-40B4-BE49-F238E27FC236}">
                <a16:creationId xmlns:a16="http://schemas.microsoft.com/office/drawing/2014/main" id="{E0BCE497-1AA8-EB10-FC9F-5FF90846E1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33930" y="3629271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9FC84A14-4C5A-BBB6-1BDD-F0BE8215464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1236819"/>
              </p:ext>
            </p:extLst>
          </p:nvPr>
        </p:nvGraphicFramePr>
        <p:xfrm>
          <a:off x="6373338" y="319552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F833C2BF-5B05-0178-697F-8F83DB04C47B}"/>
              </a:ext>
            </a:extLst>
          </p:cNvPr>
          <p:cNvSpPr/>
          <p:nvPr userDrawn="1"/>
        </p:nvSpPr>
        <p:spPr>
          <a:xfrm rot="2700000">
            <a:off x="7063527" y="350511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ontent Placeholder 78">
            <a:extLst>
              <a:ext uri="{FF2B5EF4-FFF2-40B4-BE49-F238E27FC236}">
                <a16:creationId xmlns:a16="http://schemas.microsoft.com/office/drawing/2014/main" id="{91FBD237-0D9A-F918-B4E0-065FBAF3369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73307" y="3643716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106EC56A-6030-6DF2-1E7E-A108A14CDD4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54360780"/>
              </p:ext>
            </p:extLst>
          </p:nvPr>
        </p:nvGraphicFramePr>
        <p:xfrm>
          <a:off x="9222809" y="3173171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0" name="Oval 109">
            <a:extLst>
              <a:ext uri="{FF2B5EF4-FFF2-40B4-BE49-F238E27FC236}">
                <a16:creationId xmlns:a16="http://schemas.microsoft.com/office/drawing/2014/main" id="{CA754DC7-E6CA-6CC2-0B34-5AE8C75F0D7B}"/>
              </a:ext>
            </a:extLst>
          </p:cNvPr>
          <p:cNvSpPr/>
          <p:nvPr userDrawn="1"/>
        </p:nvSpPr>
        <p:spPr>
          <a:xfrm rot="2700000">
            <a:off x="9912998" y="3482764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ontent Placeholder 78">
            <a:extLst>
              <a:ext uri="{FF2B5EF4-FFF2-40B4-BE49-F238E27FC236}">
                <a16:creationId xmlns:a16="http://schemas.microsoft.com/office/drawing/2014/main" id="{3CC3D40B-C414-5E1C-BF1D-3FF6D866B01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33836" y="3618440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21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4C67A9-B9CE-84AB-B023-35262618BA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974" y="374463"/>
            <a:ext cx="8280000" cy="61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F35D-11C4-5CAB-4D65-A671ADAD38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28000" y="374749"/>
            <a:ext cx="2880000" cy="720000"/>
          </a:xfrm>
        </p:spPr>
        <p:txBody>
          <a:bodyPr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subtitle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1942A4-22D9-4F77-D722-A67D278F6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00" y="2520000"/>
            <a:ext cx="2880000" cy="3960000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en-GB" sz="1200" smtClean="0">
                <a:solidFill>
                  <a:schemeClr val="tx1"/>
                </a:solidFill>
              </a:defRPr>
            </a:lvl1pPr>
            <a:lvl2pPr>
              <a:defRPr lang="en-GB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defRPr lang="en-GB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 lang="en-GB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 lang="en-US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marL="228600" lvl="0" indent="-22860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9FD2A-E444-A423-C2AF-1257D8340ECD}"/>
              </a:ext>
            </a:extLst>
          </p:cNvPr>
          <p:cNvSpPr/>
          <p:nvPr userDrawn="1"/>
        </p:nvSpPr>
        <p:spPr>
          <a:xfrm>
            <a:off x="8928000" y="1124014"/>
            <a:ext cx="2916000" cy="554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C66AE-E72D-8337-BE2B-BD87F88A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032604"/>
            <a:ext cx="2212338" cy="3461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8D04E-BDD5-1F64-6209-2F4B4F200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8000" y="1296000"/>
            <a:ext cx="4687415" cy="10870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349C073C-0843-4AD4-1024-53C7FF615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7067"/>
            <a:ext cx="12192000" cy="37433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175A4C-0A49-C6B7-3772-E31C4BF5E9EC}"/>
              </a:ext>
            </a:extLst>
          </p:cNvPr>
          <p:cNvSpPr/>
          <p:nvPr userDrawn="1"/>
        </p:nvSpPr>
        <p:spPr>
          <a:xfrm>
            <a:off x="0" y="0"/>
            <a:ext cx="12192000" cy="3750338"/>
          </a:xfrm>
          <a:prstGeom prst="rect">
            <a:avLst/>
          </a:prstGeom>
          <a:solidFill>
            <a:srgbClr val="BF2026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1F2E0D6F-C7C6-6DF1-B62F-5A1E2AE4127C}"/>
              </a:ext>
            </a:extLst>
          </p:cNvPr>
          <p:cNvSpPr/>
          <p:nvPr userDrawn="1"/>
        </p:nvSpPr>
        <p:spPr>
          <a:xfrm>
            <a:off x="6209317" y="3045019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 87">
            <a:extLst>
              <a:ext uri="{FF2B5EF4-FFF2-40B4-BE49-F238E27FC236}">
                <a16:creationId xmlns:a16="http://schemas.microsoft.com/office/drawing/2014/main" id="{25A225EB-AC53-0FDB-DAC5-15C1021B4A9F}"/>
              </a:ext>
            </a:extLst>
          </p:cNvPr>
          <p:cNvSpPr/>
          <p:nvPr userDrawn="1"/>
        </p:nvSpPr>
        <p:spPr>
          <a:xfrm>
            <a:off x="2597051" y="3909882"/>
            <a:ext cx="1259218" cy="228778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AC944F06-205B-94B8-1525-1B4D8A649C58}"/>
              </a:ext>
            </a:extLst>
          </p:cNvPr>
          <p:cNvSpPr/>
          <p:nvPr userDrawn="1"/>
        </p:nvSpPr>
        <p:spPr>
          <a:xfrm>
            <a:off x="3379329" y="3071972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E7760CB2-44FA-C19F-D43D-A8FC1EBE3774}"/>
              </a:ext>
            </a:extLst>
          </p:cNvPr>
          <p:cNvSpPr/>
          <p:nvPr userDrawn="1"/>
        </p:nvSpPr>
        <p:spPr>
          <a:xfrm rot="3274323">
            <a:off x="4762936" y="3069728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C0E82D49-FF96-7DF4-C7F9-C12C3BB38307}"/>
              </a:ext>
            </a:extLst>
          </p:cNvPr>
          <p:cNvSpPr/>
          <p:nvPr userDrawn="1"/>
        </p:nvSpPr>
        <p:spPr>
          <a:xfrm rot="3274323">
            <a:off x="7598569" y="3061403"/>
            <a:ext cx="1147978" cy="1147977"/>
          </a:xfrm>
          <a:custGeom>
            <a:avLst/>
            <a:gdLst>
              <a:gd name="connsiteX0" fmla="*/ 1208299 w 2033872"/>
              <a:gd name="connsiteY0" fmla="*/ 0 h 2033870"/>
              <a:gd name="connsiteX1" fmla="*/ 2033872 w 2033872"/>
              <a:gd name="connsiteY1" fmla="*/ 0 h 2033870"/>
              <a:gd name="connsiteX2" fmla="*/ 2033872 w 2033872"/>
              <a:gd name="connsiteY2" fmla="*/ 1392026 h 2033870"/>
              <a:gd name="connsiteX3" fmla="*/ 1976330 w 2033872"/>
              <a:gd name="connsiteY3" fmla="*/ 1377231 h 2033870"/>
              <a:gd name="connsiteX4" fmla="*/ 1756473 w 2033872"/>
              <a:gd name="connsiteY4" fmla="*/ 1355067 h 2033870"/>
              <a:gd name="connsiteX5" fmla="*/ 751292 w 2033872"/>
              <a:gd name="connsiteY5" fmla="*/ 2021346 h 2033870"/>
              <a:gd name="connsiteX6" fmla="*/ 746708 w 2033872"/>
              <a:gd name="connsiteY6" fmla="*/ 2033870 h 2033870"/>
              <a:gd name="connsiteX7" fmla="*/ 0 w 2033872"/>
              <a:gd name="connsiteY7" fmla="*/ 2033870 h 2033870"/>
              <a:gd name="connsiteX8" fmla="*/ 0 w 2033872"/>
              <a:gd name="connsiteY8" fmla="*/ 594973 h 2033870"/>
              <a:gd name="connsiteX9" fmla="*/ 6171 w 2033872"/>
              <a:gd name="connsiteY9" fmla="*/ 596560 h 2033870"/>
              <a:gd name="connsiteX10" fmla="*/ 226027 w 2033872"/>
              <a:gd name="connsiteY10" fmla="*/ 618723 h 2033870"/>
              <a:gd name="connsiteX11" fmla="*/ 1185270 w 2033872"/>
              <a:gd name="connsiteY11" fmla="*/ 47806 h 20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3872" h="2033870">
                <a:moveTo>
                  <a:pt x="1208299" y="0"/>
                </a:moveTo>
                <a:lnTo>
                  <a:pt x="2033872" y="0"/>
                </a:lnTo>
                <a:lnTo>
                  <a:pt x="2033872" y="1392026"/>
                </a:lnTo>
                <a:lnTo>
                  <a:pt x="1976330" y="1377231"/>
                </a:lnTo>
                <a:cubicBezTo>
                  <a:pt x="1905314" y="1362699"/>
                  <a:pt x="1831785" y="1355067"/>
                  <a:pt x="1756473" y="1355067"/>
                </a:cubicBezTo>
                <a:cubicBezTo>
                  <a:pt x="1304603" y="1355067"/>
                  <a:pt x="916901" y="1629802"/>
                  <a:pt x="751292" y="2021346"/>
                </a:cubicBezTo>
                <a:lnTo>
                  <a:pt x="746708" y="2033870"/>
                </a:lnTo>
                <a:lnTo>
                  <a:pt x="0" y="2033870"/>
                </a:lnTo>
                <a:lnTo>
                  <a:pt x="0" y="594973"/>
                </a:lnTo>
                <a:lnTo>
                  <a:pt x="6171" y="596560"/>
                </a:lnTo>
                <a:cubicBezTo>
                  <a:pt x="77186" y="611092"/>
                  <a:pt x="150716" y="618723"/>
                  <a:pt x="226027" y="618723"/>
                </a:cubicBezTo>
                <a:cubicBezTo>
                  <a:pt x="640241" y="618723"/>
                  <a:pt x="1000536" y="387870"/>
                  <a:pt x="1185270" y="47806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7B192090-2319-18EE-2672-5A0A5733E26E}"/>
              </a:ext>
            </a:extLst>
          </p:cNvPr>
          <p:cNvSpPr/>
          <p:nvPr userDrawn="1"/>
        </p:nvSpPr>
        <p:spPr>
          <a:xfrm rot="10800000">
            <a:off x="4015750" y="1036247"/>
            <a:ext cx="1259218" cy="22881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E4DD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B337BC4-9072-A93B-0982-F1B598F1F8D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49184517"/>
              </p:ext>
            </p:extLst>
          </p:nvPr>
        </p:nvGraphicFramePr>
        <p:xfrm>
          <a:off x="3509441" y="248537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342C2A8B-1937-09C5-3521-D7D9DB357F0E}"/>
              </a:ext>
            </a:extLst>
          </p:cNvPr>
          <p:cNvSpPr/>
          <p:nvPr/>
        </p:nvSpPr>
        <p:spPr>
          <a:xfrm rot="18900000">
            <a:off x="4199630" y="279496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19445A15-C98A-DE20-85BC-1AAE1C085422}"/>
              </a:ext>
            </a:extLst>
          </p:cNvPr>
          <p:cNvSpPr/>
          <p:nvPr userDrawn="1"/>
        </p:nvSpPr>
        <p:spPr>
          <a:xfrm rot="10800000">
            <a:off x="6851050" y="1036247"/>
            <a:ext cx="1259218" cy="22881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E4DD">
                  <a:alpha val="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AEAB0BC-8F45-4424-8268-F43B0426C97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32812578"/>
              </p:ext>
            </p:extLst>
          </p:nvPr>
        </p:nvGraphicFramePr>
        <p:xfrm>
          <a:off x="6337927" y="248537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481DEC7E-E3E4-5A32-DA5B-6271370CCE01}"/>
              </a:ext>
            </a:extLst>
          </p:cNvPr>
          <p:cNvSpPr/>
          <p:nvPr userDrawn="1"/>
        </p:nvSpPr>
        <p:spPr>
          <a:xfrm>
            <a:off x="7028116" y="279496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60">
            <a:extLst>
              <a:ext uri="{FF2B5EF4-FFF2-40B4-BE49-F238E27FC236}">
                <a16:creationId xmlns:a16="http://schemas.microsoft.com/office/drawing/2014/main" id="{9D6FFD3F-528B-4A5A-EA9A-5EB830163F44}"/>
              </a:ext>
            </a:extLst>
          </p:cNvPr>
          <p:cNvSpPr/>
          <p:nvPr userDrawn="1"/>
        </p:nvSpPr>
        <p:spPr>
          <a:xfrm>
            <a:off x="5425262" y="3913601"/>
            <a:ext cx="1259218" cy="228406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44" name="Freeform 61">
            <a:extLst>
              <a:ext uri="{FF2B5EF4-FFF2-40B4-BE49-F238E27FC236}">
                <a16:creationId xmlns:a16="http://schemas.microsoft.com/office/drawing/2014/main" id="{7C40E5A5-B5AB-1525-E741-37A6B35668BE}"/>
              </a:ext>
            </a:extLst>
          </p:cNvPr>
          <p:cNvSpPr/>
          <p:nvPr userDrawn="1"/>
        </p:nvSpPr>
        <p:spPr>
          <a:xfrm>
            <a:off x="8262462" y="3913602"/>
            <a:ext cx="1259218" cy="2283082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1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1A2F1737-F8FA-04CD-DBB6-B1619BDE7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3144" y="435047"/>
            <a:ext cx="8760197" cy="552450"/>
          </a:xfrm>
        </p:spPr>
        <p:txBody>
          <a:bodyPr/>
          <a:lstStyle>
            <a:lvl1pPr marL="0" indent="0" algn="ctr">
              <a:buNone/>
              <a:defRPr lang="en-US" sz="44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80" name="Content Placeholder 78">
            <a:extLst>
              <a:ext uri="{FF2B5EF4-FFF2-40B4-BE49-F238E27FC236}">
                <a16:creationId xmlns:a16="http://schemas.microsoft.com/office/drawing/2014/main" id="{81DF78FE-081D-9D73-E005-BBF9935ECE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4416" y="2916591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2" name="Content Placeholder 78">
            <a:extLst>
              <a:ext uri="{FF2B5EF4-FFF2-40B4-BE49-F238E27FC236}">
                <a16:creationId xmlns:a16="http://schemas.microsoft.com/office/drawing/2014/main" id="{59BD77F7-D5E3-B3B8-2E11-18343F029D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44753" y="2943036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0283055-3B32-20C0-BCCE-4628A22EF5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03985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6AD64C47-E863-9FE7-D3C6-2CF8047F65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23491" y="171640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AA2ED314-2D76-FD5B-4096-94F2DD0AE5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60352" y="171640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7699AD6F-37E8-D417-5AB4-F0613BE2E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2893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A3623C65-01C4-A2AA-8BF5-B34DEF90AC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2672" y="4835532"/>
            <a:ext cx="1231377" cy="72786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96E7BC8C-6201-0BD0-5851-B438856CD5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4044212"/>
              </p:ext>
            </p:extLst>
          </p:nvPr>
        </p:nvGraphicFramePr>
        <p:xfrm>
          <a:off x="2077885" y="3246336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1" name="Oval 100">
            <a:extLst>
              <a:ext uri="{FF2B5EF4-FFF2-40B4-BE49-F238E27FC236}">
                <a16:creationId xmlns:a16="http://schemas.microsoft.com/office/drawing/2014/main" id="{E739744F-155B-43D3-6A0D-67A192AA7FE5}"/>
              </a:ext>
            </a:extLst>
          </p:cNvPr>
          <p:cNvSpPr/>
          <p:nvPr userDrawn="1"/>
        </p:nvSpPr>
        <p:spPr>
          <a:xfrm>
            <a:off x="2783455" y="3571310"/>
            <a:ext cx="872438" cy="87243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Content Placeholder 78">
            <a:extLst>
              <a:ext uri="{FF2B5EF4-FFF2-40B4-BE49-F238E27FC236}">
                <a16:creationId xmlns:a16="http://schemas.microsoft.com/office/drawing/2014/main" id="{930C3527-1647-F98B-B741-F5DD691149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91697" y="3713220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B6A8C584-7814-4316-C7B6-8013735DB3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14023657"/>
              </p:ext>
            </p:extLst>
          </p:nvPr>
        </p:nvGraphicFramePr>
        <p:xfrm>
          <a:off x="4908435" y="3184215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" name="Oval 103">
            <a:extLst>
              <a:ext uri="{FF2B5EF4-FFF2-40B4-BE49-F238E27FC236}">
                <a16:creationId xmlns:a16="http://schemas.microsoft.com/office/drawing/2014/main" id="{96649B97-DEFA-5EE9-B3ED-A6A40AFBB950}"/>
              </a:ext>
            </a:extLst>
          </p:cNvPr>
          <p:cNvSpPr/>
          <p:nvPr userDrawn="1"/>
        </p:nvSpPr>
        <p:spPr>
          <a:xfrm>
            <a:off x="5614005" y="3509189"/>
            <a:ext cx="872438" cy="87243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ontent Placeholder 78">
            <a:extLst>
              <a:ext uri="{FF2B5EF4-FFF2-40B4-BE49-F238E27FC236}">
                <a16:creationId xmlns:a16="http://schemas.microsoft.com/office/drawing/2014/main" id="{E0BCE497-1AA8-EB10-FC9F-5FF90846E1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261" y="3629271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9FC84A14-4C5A-BBB6-1BDD-F0BE8215464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6580256"/>
              </p:ext>
            </p:extLst>
          </p:nvPr>
        </p:nvGraphicFramePr>
        <p:xfrm>
          <a:off x="7754669" y="3195523"/>
          <a:ext cx="2283579" cy="1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F833C2BF-5B05-0178-697F-8F83DB04C47B}"/>
              </a:ext>
            </a:extLst>
          </p:cNvPr>
          <p:cNvSpPr/>
          <p:nvPr userDrawn="1"/>
        </p:nvSpPr>
        <p:spPr>
          <a:xfrm rot="2700000">
            <a:off x="8444858" y="3505116"/>
            <a:ext cx="903201" cy="90320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ontent Placeholder 78">
            <a:extLst>
              <a:ext uri="{FF2B5EF4-FFF2-40B4-BE49-F238E27FC236}">
                <a16:creationId xmlns:a16="http://schemas.microsoft.com/office/drawing/2014/main" id="{91FBD237-0D9A-F918-B4E0-065FBAF3369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4638" y="3643716"/>
            <a:ext cx="669925" cy="6461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20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718560-168F-E8A9-4F1A-BC4FAF66A1F3}"/>
              </a:ext>
            </a:extLst>
          </p:cNvPr>
          <p:cNvSpPr/>
          <p:nvPr userDrawn="1"/>
        </p:nvSpPr>
        <p:spPr>
          <a:xfrm>
            <a:off x="1476274" y="3105945"/>
            <a:ext cx="9254659" cy="88207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F18EE7-9A3F-F8F7-7876-AB5FF00CA395}"/>
              </a:ext>
            </a:extLst>
          </p:cNvPr>
          <p:cNvCxnSpPr>
            <a:cxnSpLocks/>
          </p:cNvCxnSpPr>
          <p:nvPr userDrawn="1"/>
        </p:nvCxnSpPr>
        <p:spPr>
          <a:xfrm>
            <a:off x="1053266" y="3546981"/>
            <a:ext cx="9677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BC98202B-12AD-6061-1E93-899441AF25A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14" y="3213594"/>
            <a:ext cx="666772" cy="66677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  <a:endParaRPr lang="en-IN" dirty="0"/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EB643735-EA65-D91F-3A6E-C73CBA0982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58010" y="3213594"/>
            <a:ext cx="666772" cy="66677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  <a:endParaRPr lang="en-IN" dirty="0"/>
          </a:p>
        </p:txBody>
      </p:sp>
      <p:sp>
        <p:nvSpPr>
          <p:cNvPr id="31" name="Content Placeholder 23">
            <a:extLst>
              <a:ext uri="{FF2B5EF4-FFF2-40B4-BE49-F238E27FC236}">
                <a16:creationId xmlns:a16="http://schemas.microsoft.com/office/drawing/2014/main" id="{174B61E2-2DC1-2B4F-A49E-724D3A8E490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753406" y="3203264"/>
            <a:ext cx="666772" cy="66677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  <a:endParaRPr lang="en-IN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38320C-F110-9684-9406-5E2809B585C7}"/>
              </a:ext>
            </a:extLst>
          </p:cNvPr>
          <p:cNvCxnSpPr>
            <a:endCxn id="55" idx="0"/>
          </p:cNvCxnSpPr>
          <p:nvPr userDrawn="1"/>
        </p:nvCxnSpPr>
        <p:spPr>
          <a:xfrm flipH="1">
            <a:off x="3102197" y="3229353"/>
            <a:ext cx="2114" cy="25974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78">
            <a:extLst>
              <a:ext uri="{FF2B5EF4-FFF2-40B4-BE49-F238E27FC236}">
                <a16:creationId xmlns:a16="http://schemas.microsoft.com/office/drawing/2014/main" id="{C1477727-E5D9-6BEC-EA60-D6A9A850B2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5237" y="3105945"/>
            <a:ext cx="901731" cy="869678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34" name="Content Placeholder 78">
            <a:extLst>
              <a:ext uri="{FF2B5EF4-FFF2-40B4-BE49-F238E27FC236}">
                <a16:creationId xmlns:a16="http://schemas.microsoft.com/office/drawing/2014/main" id="{057351ED-E565-6A39-EE44-10DFFD5594E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48802" y="3112141"/>
            <a:ext cx="901731" cy="869678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BF9905-9724-6A73-2983-2D9946968D62}"/>
              </a:ext>
            </a:extLst>
          </p:cNvPr>
          <p:cNvSpPr/>
          <p:nvPr userDrawn="1"/>
        </p:nvSpPr>
        <p:spPr>
          <a:xfrm>
            <a:off x="3005626" y="4555757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536F99-A16F-26BB-08EE-3BA641BC774E}"/>
              </a:ext>
            </a:extLst>
          </p:cNvPr>
          <p:cNvSpPr/>
          <p:nvPr userDrawn="1"/>
        </p:nvSpPr>
        <p:spPr>
          <a:xfrm>
            <a:off x="3006223" y="5188935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3AA2B3B-B812-0A60-80E0-3C365048AB0F}"/>
              </a:ext>
            </a:extLst>
          </p:cNvPr>
          <p:cNvSpPr/>
          <p:nvPr userDrawn="1"/>
        </p:nvSpPr>
        <p:spPr>
          <a:xfrm>
            <a:off x="3005626" y="5826801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5DA08EBD-1415-06BB-16F9-EA4E52107F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763972" y="3213594"/>
            <a:ext cx="666772" cy="66677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  <a:endParaRPr lang="en-IN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D3CAE58-3A86-801C-2271-DF1B97FC05B6}"/>
              </a:ext>
            </a:extLst>
          </p:cNvPr>
          <p:cNvCxnSpPr/>
          <p:nvPr userDrawn="1"/>
        </p:nvCxnSpPr>
        <p:spPr>
          <a:xfrm flipH="1">
            <a:off x="4592970" y="1136809"/>
            <a:ext cx="2114" cy="25974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3">
            <a:extLst>
              <a:ext uri="{FF2B5EF4-FFF2-40B4-BE49-F238E27FC236}">
                <a16:creationId xmlns:a16="http://schemas.microsoft.com/office/drawing/2014/main" id="{0D37C339-6F45-DF3F-6280-27820D5DC2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63293" y="3213594"/>
            <a:ext cx="666772" cy="66677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  <a:endParaRPr lang="en-IN" dirty="0"/>
          </a:p>
        </p:txBody>
      </p:sp>
      <p:sp>
        <p:nvSpPr>
          <p:cNvPr id="80" name="Text Placeholder 74">
            <a:extLst>
              <a:ext uri="{FF2B5EF4-FFF2-40B4-BE49-F238E27FC236}">
                <a16:creationId xmlns:a16="http://schemas.microsoft.com/office/drawing/2014/main" id="{77DFB414-EEEA-C09F-F1EA-CD2368080A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48322" y="4090313"/>
            <a:ext cx="1992015" cy="317463"/>
          </a:xfrm>
        </p:spPr>
        <p:txBody>
          <a:bodyPr/>
          <a:lstStyle>
            <a:lvl1pPr marL="0" indent="0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1" name="Text Placeholder 74">
            <a:extLst>
              <a:ext uri="{FF2B5EF4-FFF2-40B4-BE49-F238E27FC236}">
                <a16:creationId xmlns:a16="http://schemas.microsoft.com/office/drawing/2014/main" id="{268C71BB-89FF-D7F5-5394-EABBA9A330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48321" y="4482368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82" name="Text Placeholder 74">
            <a:extLst>
              <a:ext uri="{FF2B5EF4-FFF2-40B4-BE49-F238E27FC236}">
                <a16:creationId xmlns:a16="http://schemas.microsoft.com/office/drawing/2014/main" id="{A7C9ED1D-FE93-D946-F8E8-4A2E4F10D1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8321" y="5134240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83" name="Text Placeholder 74">
            <a:extLst>
              <a:ext uri="{FF2B5EF4-FFF2-40B4-BE49-F238E27FC236}">
                <a16:creationId xmlns:a16="http://schemas.microsoft.com/office/drawing/2014/main" id="{30C250FE-3B2F-8E64-F74F-43A2ADEBB40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250236" y="5749256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87BD3FF-2BF4-D0F0-BC40-2AD164FC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63" y="471246"/>
            <a:ext cx="3663459" cy="17984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12C8301-9675-1ABE-32F5-2E991021C977}"/>
              </a:ext>
            </a:extLst>
          </p:cNvPr>
          <p:cNvSpPr/>
          <p:nvPr userDrawn="1"/>
        </p:nvSpPr>
        <p:spPr>
          <a:xfrm>
            <a:off x="4504545" y="1132495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261A292-8F83-A379-4280-D58A80AAEC53}"/>
              </a:ext>
            </a:extLst>
          </p:cNvPr>
          <p:cNvSpPr/>
          <p:nvPr userDrawn="1"/>
        </p:nvSpPr>
        <p:spPr>
          <a:xfrm>
            <a:off x="4505142" y="1765673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F5CCAB9-00A8-13E3-D61A-52AB81A5F65C}"/>
              </a:ext>
            </a:extLst>
          </p:cNvPr>
          <p:cNvSpPr/>
          <p:nvPr userDrawn="1"/>
        </p:nvSpPr>
        <p:spPr>
          <a:xfrm>
            <a:off x="4504545" y="2403539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44" name="Text Placeholder 74">
            <a:extLst>
              <a:ext uri="{FF2B5EF4-FFF2-40B4-BE49-F238E27FC236}">
                <a16:creationId xmlns:a16="http://schemas.microsoft.com/office/drawing/2014/main" id="{1385A779-53A7-E703-C71F-6F867C0018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47240" y="1059106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45" name="Text Placeholder 74">
            <a:extLst>
              <a:ext uri="{FF2B5EF4-FFF2-40B4-BE49-F238E27FC236}">
                <a16:creationId xmlns:a16="http://schemas.microsoft.com/office/drawing/2014/main" id="{B073D01E-9BBD-B1EE-24ED-979DF92154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47240" y="1710978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46" name="Text Placeholder 74">
            <a:extLst>
              <a:ext uri="{FF2B5EF4-FFF2-40B4-BE49-F238E27FC236}">
                <a16:creationId xmlns:a16="http://schemas.microsoft.com/office/drawing/2014/main" id="{E3757DA5-6829-5E7E-5CB5-B9BD84D7F2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49155" y="2325994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147" name="Text Placeholder 74">
            <a:extLst>
              <a:ext uri="{FF2B5EF4-FFF2-40B4-BE49-F238E27FC236}">
                <a16:creationId xmlns:a16="http://schemas.microsoft.com/office/drawing/2014/main" id="{0AD34D85-629E-8436-265B-D2E04C22161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47241" y="665173"/>
            <a:ext cx="1992015" cy="317463"/>
          </a:xfrm>
        </p:spPr>
        <p:txBody>
          <a:bodyPr/>
          <a:lstStyle>
            <a:lvl1pPr marL="0" indent="0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4A355D3-A901-47CF-8C15-080D98FC2BBB}"/>
              </a:ext>
            </a:extLst>
          </p:cNvPr>
          <p:cNvCxnSpPr>
            <a:endCxn id="152" idx="0"/>
          </p:cNvCxnSpPr>
          <p:nvPr userDrawn="1"/>
        </p:nvCxnSpPr>
        <p:spPr>
          <a:xfrm flipH="1">
            <a:off x="6067903" y="3229551"/>
            <a:ext cx="2114" cy="25974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76FDBF6-6AC9-7ACD-278D-68C81C04C689}"/>
              </a:ext>
            </a:extLst>
          </p:cNvPr>
          <p:cNvSpPr/>
          <p:nvPr userDrawn="1"/>
        </p:nvSpPr>
        <p:spPr>
          <a:xfrm>
            <a:off x="5971332" y="4555955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56EE46-A1BA-464A-678C-A99185FB71DF}"/>
              </a:ext>
            </a:extLst>
          </p:cNvPr>
          <p:cNvSpPr/>
          <p:nvPr userDrawn="1"/>
        </p:nvSpPr>
        <p:spPr>
          <a:xfrm>
            <a:off x="5971929" y="5189133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78D0618-A5F4-D898-8249-5CAC95AF56E3}"/>
              </a:ext>
            </a:extLst>
          </p:cNvPr>
          <p:cNvSpPr/>
          <p:nvPr userDrawn="1"/>
        </p:nvSpPr>
        <p:spPr>
          <a:xfrm>
            <a:off x="5971332" y="5826999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53" name="Text Placeholder 74">
            <a:extLst>
              <a:ext uri="{FF2B5EF4-FFF2-40B4-BE49-F238E27FC236}">
                <a16:creationId xmlns:a16="http://schemas.microsoft.com/office/drawing/2014/main" id="{AD9238F5-D397-5AD3-1DBD-4D5661D2C43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4028" y="4090511"/>
            <a:ext cx="1992015" cy="317463"/>
          </a:xfrm>
        </p:spPr>
        <p:txBody>
          <a:bodyPr/>
          <a:lstStyle>
            <a:lvl1pPr marL="0" indent="0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4" name="Text Placeholder 74">
            <a:extLst>
              <a:ext uri="{FF2B5EF4-FFF2-40B4-BE49-F238E27FC236}">
                <a16:creationId xmlns:a16="http://schemas.microsoft.com/office/drawing/2014/main" id="{266B5D54-3114-EB59-6784-24075C4F87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14027" y="4482566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55" name="Text Placeholder 74">
            <a:extLst>
              <a:ext uri="{FF2B5EF4-FFF2-40B4-BE49-F238E27FC236}">
                <a16:creationId xmlns:a16="http://schemas.microsoft.com/office/drawing/2014/main" id="{AF7A92CD-FDF0-43E2-54C4-353F99E8607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14027" y="5134438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56" name="Text Placeholder 74">
            <a:extLst>
              <a:ext uri="{FF2B5EF4-FFF2-40B4-BE49-F238E27FC236}">
                <a16:creationId xmlns:a16="http://schemas.microsoft.com/office/drawing/2014/main" id="{F8CD8510-A813-102D-2FAD-280C3EB19A0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15942" y="5749454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3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720AB1A-E64E-667F-D30E-45A8C246C9DA}"/>
              </a:ext>
            </a:extLst>
          </p:cNvPr>
          <p:cNvCxnSpPr>
            <a:endCxn id="160" idx="0"/>
          </p:cNvCxnSpPr>
          <p:nvPr userDrawn="1"/>
        </p:nvCxnSpPr>
        <p:spPr>
          <a:xfrm flipH="1">
            <a:off x="9064484" y="3231153"/>
            <a:ext cx="2114" cy="25974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CEEED0BC-940B-1C92-1DDE-33C6F18C2726}"/>
              </a:ext>
            </a:extLst>
          </p:cNvPr>
          <p:cNvSpPr/>
          <p:nvPr userDrawn="1"/>
        </p:nvSpPr>
        <p:spPr>
          <a:xfrm>
            <a:off x="8967913" y="4557557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D60993E-C550-CA3B-62B9-162F7F6CEF7F}"/>
              </a:ext>
            </a:extLst>
          </p:cNvPr>
          <p:cNvSpPr/>
          <p:nvPr userDrawn="1"/>
        </p:nvSpPr>
        <p:spPr>
          <a:xfrm>
            <a:off x="8968510" y="5190735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312B568-E88C-6D68-58E1-8670D9552806}"/>
              </a:ext>
            </a:extLst>
          </p:cNvPr>
          <p:cNvSpPr/>
          <p:nvPr userDrawn="1"/>
        </p:nvSpPr>
        <p:spPr>
          <a:xfrm>
            <a:off x="8967913" y="5828601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61" name="Text Placeholder 74">
            <a:extLst>
              <a:ext uri="{FF2B5EF4-FFF2-40B4-BE49-F238E27FC236}">
                <a16:creationId xmlns:a16="http://schemas.microsoft.com/office/drawing/2014/main" id="{DA7EADC4-3437-3B71-694D-09E02CDA9F8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10609" y="4092113"/>
            <a:ext cx="1992015" cy="317463"/>
          </a:xfrm>
        </p:spPr>
        <p:txBody>
          <a:bodyPr/>
          <a:lstStyle>
            <a:lvl1pPr marL="0" indent="0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2" name="Text Placeholder 74">
            <a:extLst>
              <a:ext uri="{FF2B5EF4-FFF2-40B4-BE49-F238E27FC236}">
                <a16:creationId xmlns:a16="http://schemas.microsoft.com/office/drawing/2014/main" id="{032A2C98-DBFB-C03F-70E6-30CDC76C8E7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210608" y="4484168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3" name="Text Placeholder 74">
            <a:extLst>
              <a:ext uri="{FF2B5EF4-FFF2-40B4-BE49-F238E27FC236}">
                <a16:creationId xmlns:a16="http://schemas.microsoft.com/office/drawing/2014/main" id="{985D4A03-2CDC-31F6-B192-369356C61AB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10608" y="5136040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64" name="Text Placeholder 74">
            <a:extLst>
              <a:ext uri="{FF2B5EF4-FFF2-40B4-BE49-F238E27FC236}">
                <a16:creationId xmlns:a16="http://schemas.microsoft.com/office/drawing/2014/main" id="{32CECDC3-E565-A0C4-7A4E-5D6972CC978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212523" y="5751056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3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F433108-739E-2887-1691-82249F920A3A}"/>
              </a:ext>
            </a:extLst>
          </p:cNvPr>
          <p:cNvCxnSpPr/>
          <p:nvPr userDrawn="1"/>
        </p:nvCxnSpPr>
        <p:spPr>
          <a:xfrm flipH="1">
            <a:off x="7565640" y="1136809"/>
            <a:ext cx="2114" cy="25974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>
            <a:extLst>
              <a:ext uri="{FF2B5EF4-FFF2-40B4-BE49-F238E27FC236}">
                <a16:creationId xmlns:a16="http://schemas.microsoft.com/office/drawing/2014/main" id="{6059F916-3B01-A7D0-7D25-49418E03FB8F}"/>
              </a:ext>
            </a:extLst>
          </p:cNvPr>
          <p:cNvSpPr/>
          <p:nvPr userDrawn="1"/>
        </p:nvSpPr>
        <p:spPr>
          <a:xfrm>
            <a:off x="7477215" y="1132495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35312CA-7FA6-6F2E-5949-8EB5AA1EE2FD}"/>
              </a:ext>
            </a:extLst>
          </p:cNvPr>
          <p:cNvSpPr/>
          <p:nvPr userDrawn="1"/>
        </p:nvSpPr>
        <p:spPr>
          <a:xfrm>
            <a:off x="7477812" y="1765673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3AA5E5C-67A9-4CD7-85A0-B493A3CE1C1B}"/>
              </a:ext>
            </a:extLst>
          </p:cNvPr>
          <p:cNvSpPr/>
          <p:nvPr userDrawn="1"/>
        </p:nvSpPr>
        <p:spPr>
          <a:xfrm>
            <a:off x="7477215" y="2403539"/>
            <a:ext cx="193141" cy="19314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76" name="Text Placeholder 74">
            <a:extLst>
              <a:ext uri="{FF2B5EF4-FFF2-40B4-BE49-F238E27FC236}">
                <a16:creationId xmlns:a16="http://schemas.microsoft.com/office/drawing/2014/main" id="{8C1E1BF6-12BC-FDD3-3E98-C017EED796F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19910" y="1059106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77" name="Text Placeholder 74">
            <a:extLst>
              <a:ext uri="{FF2B5EF4-FFF2-40B4-BE49-F238E27FC236}">
                <a16:creationId xmlns:a16="http://schemas.microsoft.com/office/drawing/2014/main" id="{FD0E3C09-90D8-CE0C-2F09-5DC009D3775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19910" y="1710978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78" name="Text Placeholder 74">
            <a:extLst>
              <a:ext uri="{FF2B5EF4-FFF2-40B4-BE49-F238E27FC236}">
                <a16:creationId xmlns:a16="http://schemas.microsoft.com/office/drawing/2014/main" id="{ABF08054-C517-CE9B-D9DB-2DF3CBC0820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721825" y="2325994"/>
            <a:ext cx="1992015" cy="35826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179" name="Text Placeholder 74">
            <a:extLst>
              <a:ext uri="{FF2B5EF4-FFF2-40B4-BE49-F238E27FC236}">
                <a16:creationId xmlns:a16="http://schemas.microsoft.com/office/drawing/2014/main" id="{DD80457C-31BE-46E7-8BED-90E6205E3CC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719911" y="665173"/>
            <a:ext cx="1992015" cy="317463"/>
          </a:xfrm>
        </p:spPr>
        <p:txBody>
          <a:bodyPr/>
          <a:lstStyle>
            <a:lvl1pPr marL="0" indent="0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16531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7">
            <a:extLst>
              <a:ext uri="{FF2B5EF4-FFF2-40B4-BE49-F238E27FC236}">
                <a16:creationId xmlns:a16="http://schemas.microsoft.com/office/drawing/2014/main" id="{CBCA779C-1E21-76D0-5006-06BD8371E8F1}"/>
              </a:ext>
            </a:extLst>
          </p:cNvPr>
          <p:cNvSpPr/>
          <p:nvPr userDrawn="1"/>
        </p:nvSpPr>
        <p:spPr>
          <a:xfrm rot="5400000">
            <a:off x="9388770" y="2242512"/>
            <a:ext cx="869679" cy="195531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4CCC9D-4F9E-9399-DF2E-250E50239B23}"/>
              </a:ext>
            </a:extLst>
          </p:cNvPr>
          <p:cNvCxnSpPr>
            <a:cxnSpLocks/>
          </p:cNvCxnSpPr>
          <p:nvPr userDrawn="1"/>
        </p:nvCxnSpPr>
        <p:spPr>
          <a:xfrm>
            <a:off x="9299800" y="3207198"/>
            <a:ext cx="1825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6">
            <a:extLst>
              <a:ext uri="{FF2B5EF4-FFF2-40B4-BE49-F238E27FC236}">
                <a16:creationId xmlns:a16="http://schemas.microsoft.com/office/drawing/2014/main" id="{988FAECE-9B89-BF93-9A5E-AE7BB9F89896}"/>
              </a:ext>
            </a:extLst>
          </p:cNvPr>
          <p:cNvSpPr/>
          <p:nvPr userDrawn="1"/>
        </p:nvSpPr>
        <p:spPr>
          <a:xfrm rot="16200000">
            <a:off x="2038006" y="2342742"/>
            <a:ext cx="869677" cy="1754858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F5623A-97BF-0B7E-A4D8-9BCDBB23C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3308889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63439F-E37F-45DA-ED77-FA760FFDF6A3}"/>
              </a:ext>
            </a:extLst>
          </p:cNvPr>
          <p:cNvCxnSpPr>
            <a:cxnSpLocks/>
          </p:cNvCxnSpPr>
          <p:nvPr userDrawn="1"/>
        </p:nvCxnSpPr>
        <p:spPr>
          <a:xfrm>
            <a:off x="1154867" y="3226375"/>
            <a:ext cx="1825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8">
            <a:extLst>
              <a:ext uri="{FF2B5EF4-FFF2-40B4-BE49-F238E27FC236}">
                <a16:creationId xmlns:a16="http://schemas.microsoft.com/office/drawing/2014/main" id="{D79D512B-2E2C-CDFA-E6A0-50D61D0383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6838" y="2785339"/>
            <a:ext cx="901731" cy="869678"/>
          </a:xfrm>
          <a:prstGeom prst="ellipse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11" name="Content Placeholder 78">
            <a:extLst>
              <a:ext uri="{FF2B5EF4-FFF2-40B4-BE49-F238E27FC236}">
                <a16:creationId xmlns:a16="http://schemas.microsoft.com/office/drawing/2014/main" id="{A145B88C-3836-704D-3821-763B152D41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350403" y="2791535"/>
            <a:ext cx="901731" cy="869678"/>
          </a:xfrm>
          <a:prstGeom prst="ellipse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3D9DFBA3-AF9A-06A6-3199-5CEFCC1772E7}"/>
              </a:ext>
            </a:extLst>
          </p:cNvPr>
          <p:cNvSpPr/>
          <p:nvPr userDrawn="1"/>
        </p:nvSpPr>
        <p:spPr>
          <a:xfrm>
            <a:off x="2741300" y="3237314"/>
            <a:ext cx="1986094" cy="3278882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tx2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0">
            <a:extLst>
              <a:ext uri="{FF2B5EF4-FFF2-40B4-BE49-F238E27FC236}">
                <a16:creationId xmlns:a16="http://schemas.microsoft.com/office/drawing/2014/main" id="{69B5B8DD-07D6-C202-9B21-C13839BDB6EB}"/>
              </a:ext>
            </a:extLst>
          </p:cNvPr>
          <p:cNvSpPr/>
          <p:nvPr userDrawn="1"/>
        </p:nvSpPr>
        <p:spPr>
          <a:xfrm>
            <a:off x="5869327" y="3246800"/>
            <a:ext cx="1986094" cy="3269397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tx2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Donut 34">
            <a:extLst>
              <a:ext uri="{FF2B5EF4-FFF2-40B4-BE49-F238E27FC236}">
                <a16:creationId xmlns:a16="http://schemas.microsoft.com/office/drawing/2014/main" id="{AB732627-BD7E-C009-630A-0D29FC28BA69}"/>
              </a:ext>
            </a:extLst>
          </p:cNvPr>
          <p:cNvSpPr/>
          <p:nvPr userDrawn="1"/>
        </p:nvSpPr>
        <p:spPr>
          <a:xfrm>
            <a:off x="2739923" y="2235072"/>
            <a:ext cx="1986094" cy="1986094"/>
          </a:xfrm>
          <a:prstGeom prst="donut">
            <a:avLst>
              <a:gd name="adj" fmla="val 2167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29">
            <a:extLst>
              <a:ext uri="{FF2B5EF4-FFF2-40B4-BE49-F238E27FC236}">
                <a16:creationId xmlns:a16="http://schemas.microsoft.com/office/drawing/2014/main" id="{978907E7-C322-F06F-C558-814901D25623}"/>
              </a:ext>
            </a:extLst>
          </p:cNvPr>
          <p:cNvSpPr/>
          <p:nvPr userDrawn="1"/>
        </p:nvSpPr>
        <p:spPr>
          <a:xfrm rot="10800000">
            <a:off x="4307914" y="364382"/>
            <a:ext cx="1986094" cy="2872931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tx2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6" name="Donut 37">
            <a:extLst>
              <a:ext uri="{FF2B5EF4-FFF2-40B4-BE49-F238E27FC236}">
                <a16:creationId xmlns:a16="http://schemas.microsoft.com/office/drawing/2014/main" id="{42DF2E53-9066-1457-A0D9-81A0AB7D03DC}"/>
              </a:ext>
            </a:extLst>
          </p:cNvPr>
          <p:cNvSpPr/>
          <p:nvPr userDrawn="1"/>
        </p:nvSpPr>
        <p:spPr>
          <a:xfrm>
            <a:off x="4299531" y="2235072"/>
            <a:ext cx="1986094" cy="1986094"/>
          </a:xfrm>
          <a:prstGeom prst="donut">
            <a:avLst>
              <a:gd name="adj" fmla="val 2167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41">
            <a:extLst>
              <a:ext uri="{FF2B5EF4-FFF2-40B4-BE49-F238E27FC236}">
                <a16:creationId xmlns:a16="http://schemas.microsoft.com/office/drawing/2014/main" id="{0B0BCAF6-D003-1B01-246F-80A9F5C235F4}"/>
              </a:ext>
            </a:extLst>
          </p:cNvPr>
          <p:cNvSpPr/>
          <p:nvPr userDrawn="1"/>
        </p:nvSpPr>
        <p:spPr>
          <a:xfrm>
            <a:off x="5865157" y="2235072"/>
            <a:ext cx="1986094" cy="1986094"/>
          </a:xfrm>
          <a:prstGeom prst="donut">
            <a:avLst>
              <a:gd name="adj" fmla="val 2167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9FC13F5C-1AF7-E2CF-66D4-D409CF8E59AF}"/>
              </a:ext>
            </a:extLst>
          </p:cNvPr>
          <p:cNvSpPr/>
          <p:nvPr userDrawn="1"/>
        </p:nvSpPr>
        <p:spPr>
          <a:xfrm rot="10800000">
            <a:off x="7428956" y="364381"/>
            <a:ext cx="1986094" cy="2882264"/>
          </a:xfrm>
          <a:custGeom>
            <a:avLst/>
            <a:gdLst>
              <a:gd name="connsiteX0" fmla="*/ 0 w 2219632"/>
              <a:gd name="connsiteY0" fmla="*/ 0 h 4890706"/>
              <a:gd name="connsiteX1" fmla="*/ 5729 w 2219632"/>
              <a:gd name="connsiteY1" fmla="*/ 113452 h 4890706"/>
              <a:gd name="connsiteX2" fmla="*/ 1109816 w 2219632"/>
              <a:gd name="connsiteY2" fmla="*/ 1109797 h 4890706"/>
              <a:gd name="connsiteX3" fmla="*/ 2213903 w 2219632"/>
              <a:gd name="connsiteY3" fmla="*/ 113452 h 4890706"/>
              <a:gd name="connsiteX4" fmla="*/ 2219632 w 2219632"/>
              <a:gd name="connsiteY4" fmla="*/ 0 h 4890706"/>
              <a:gd name="connsiteX5" fmla="*/ 2219632 w 2219632"/>
              <a:gd name="connsiteY5" fmla="*/ 4890706 h 4890706"/>
              <a:gd name="connsiteX6" fmla="*/ 0 w 2219632"/>
              <a:gd name="connsiteY6" fmla="*/ 4890706 h 4890706"/>
              <a:gd name="connsiteX7" fmla="*/ 0 w 2219632"/>
              <a:gd name="connsiteY7" fmla="*/ 0 h 48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9632" h="4890706">
                <a:moveTo>
                  <a:pt x="0" y="0"/>
                </a:moveTo>
                <a:lnTo>
                  <a:pt x="5729" y="113452"/>
                </a:lnTo>
                <a:cubicBezTo>
                  <a:pt x="62563" y="673084"/>
                  <a:pt x="535190" y="1109797"/>
                  <a:pt x="1109816" y="1109797"/>
                </a:cubicBezTo>
                <a:cubicBezTo>
                  <a:pt x="1684443" y="1109797"/>
                  <a:pt x="2157070" y="673084"/>
                  <a:pt x="2213903" y="113452"/>
                </a:cubicBezTo>
                <a:lnTo>
                  <a:pt x="2219632" y="0"/>
                </a:lnTo>
                <a:lnTo>
                  <a:pt x="2219632" y="4890706"/>
                </a:lnTo>
                <a:lnTo>
                  <a:pt x="0" y="48907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chemeClr val="tx2"/>
              </a:gs>
              <a:gs pos="0">
                <a:schemeClr val="bg1"/>
              </a:gs>
              <a:gs pos="89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Donut 42">
            <a:extLst>
              <a:ext uri="{FF2B5EF4-FFF2-40B4-BE49-F238E27FC236}">
                <a16:creationId xmlns:a16="http://schemas.microsoft.com/office/drawing/2014/main" id="{8B2F838E-615F-22BF-E216-81E4DC1DAD1E}"/>
              </a:ext>
            </a:extLst>
          </p:cNvPr>
          <p:cNvSpPr/>
          <p:nvPr userDrawn="1"/>
        </p:nvSpPr>
        <p:spPr>
          <a:xfrm>
            <a:off x="7428958" y="2235072"/>
            <a:ext cx="1986094" cy="1986094"/>
          </a:xfrm>
          <a:prstGeom prst="donut">
            <a:avLst>
              <a:gd name="adj" fmla="val 2167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ontent Placeholder 78">
            <a:extLst>
              <a:ext uri="{FF2B5EF4-FFF2-40B4-BE49-F238E27FC236}">
                <a16:creationId xmlns:a16="http://schemas.microsoft.com/office/drawing/2014/main" id="{6045BCB6-087E-6217-FBDA-0821A50B82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85061" y="2790230"/>
            <a:ext cx="901731" cy="869678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5" name="Content Placeholder 78">
            <a:extLst>
              <a:ext uri="{FF2B5EF4-FFF2-40B4-BE49-F238E27FC236}">
                <a16:creationId xmlns:a16="http://schemas.microsoft.com/office/drawing/2014/main" id="{6E54BB1D-F2BE-BF56-BE4C-FCC948FE238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40249" y="2793280"/>
            <a:ext cx="901731" cy="869678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lang="en-US" sz="1200" b="1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6" name="Content Placeholder 78">
            <a:extLst>
              <a:ext uri="{FF2B5EF4-FFF2-40B4-BE49-F238E27FC236}">
                <a16:creationId xmlns:a16="http://schemas.microsoft.com/office/drawing/2014/main" id="{526E25CD-638F-D44D-0CF0-A8C37F30C45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406424" y="2796620"/>
            <a:ext cx="901731" cy="869678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lang="en-US" sz="1200" b="1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7" name="Content Placeholder 78">
            <a:extLst>
              <a:ext uri="{FF2B5EF4-FFF2-40B4-BE49-F238E27FC236}">
                <a16:creationId xmlns:a16="http://schemas.microsoft.com/office/drawing/2014/main" id="{85CEDCD5-C71E-759A-7C6D-E4CBE4F75B6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971137" y="2793280"/>
            <a:ext cx="901731" cy="869678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lang="en-US" sz="1200" b="1" kern="12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id="{71AB040B-597C-A5C7-F1F1-909D630303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5049" y="4801305"/>
            <a:ext cx="1766902" cy="46907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id="{A8120741-3EAF-7630-BC5E-64C1B432D4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55050" y="4311177"/>
            <a:ext cx="1766901" cy="28564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BB488A77-4B23-0D6E-D5E2-DC07559543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522" y="1844267"/>
            <a:ext cx="1766901" cy="28564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E8658DEB-F265-558A-005C-27F637A030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9522" y="1215893"/>
            <a:ext cx="1766902" cy="46907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EE7D17B4-7F3B-027E-CB0C-CFCCCBBA5E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3753" y="4802605"/>
            <a:ext cx="1766902" cy="46907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1A94115C-516D-2E90-3E57-5E23B68D41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83754" y="4312477"/>
            <a:ext cx="1766901" cy="28564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1DAA1A3B-355B-36F3-7924-6976B2E8CE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32899" y="1826707"/>
            <a:ext cx="1766901" cy="28564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3" name="Text Placeholder 37">
            <a:extLst>
              <a:ext uri="{FF2B5EF4-FFF2-40B4-BE49-F238E27FC236}">
                <a16:creationId xmlns:a16="http://schemas.microsoft.com/office/drawing/2014/main" id="{B3D87676-9AFC-06DD-9F65-958976B64E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32899" y="1198333"/>
            <a:ext cx="1766902" cy="46907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191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9B7E9-FB89-1F1B-9254-6A23D8DBE79B}"/>
              </a:ext>
            </a:extLst>
          </p:cNvPr>
          <p:cNvCxnSpPr>
            <a:cxnSpLocks/>
          </p:cNvCxnSpPr>
          <p:nvPr userDrawn="1"/>
        </p:nvCxnSpPr>
        <p:spPr>
          <a:xfrm>
            <a:off x="1708220" y="787627"/>
            <a:ext cx="9029449" cy="0"/>
          </a:xfrm>
          <a:prstGeom prst="line">
            <a:avLst/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832BF05A-518E-EB20-83EE-D005C623D4ED}"/>
              </a:ext>
            </a:extLst>
          </p:cNvPr>
          <p:cNvSpPr/>
          <p:nvPr userDrawn="1"/>
        </p:nvSpPr>
        <p:spPr>
          <a:xfrm>
            <a:off x="9912532" y="795247"/>
            <a:ext cx="1500051" cy="1500051"/>
          </a:xfrm>
          <a:prstGeom prst="arc">
            <a:avLst>
              <a:gd name="adj1" fmla="val 16200000"/>
              <a:gd name="adj2" fmla="val 4601008"/>
            </a:avLst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1169A-6BB1-D41B-3F80-38B4F767754D}"/>
              </a:ext>
            </a:extLst>
          </p:cNvPr>
          <p:cNvCxnSpPr>
            <a:cxnSpLocks/>
          </p:cNvCxnSpPr>
          <p:nvPr userDrawn="1"/>
        </p:nvCxnSpPr>
        <p:spPr>
          <a:xfrm>
            <a:off x="1436914" y="2263730"/>
            <a:ext cx="9470572" cy="0"/>
          </a:xfrm>
          <a:prstGeom prst="line">
            <a:avLst/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74E2AEF6-B3A1-D58E-4171-AB2204CC4B59}"/>
              </a:ext>
            </a:extLst>
          </p:cNvPr>
          <p:cNvSpPr/>
          <p:nvPr userDrawn="1"/>
        </p:nvSpPr>
        <p:spPr>
          <a:xfrm flipH="1">
            <a:off x="703217" y="2263730"/>
            <a:ext cx="1500051" cy="1500051"/>
          </a:xfrm>
          <a:prstGeom prst="arc">
            <a:avLst>
              <a:gd name="adj1" fmla="val 16058938"/>
              <a:gd name="adj2" fmla="val 5382642"/>
            </a:avLst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AF7056-6B5A-AE62-6555-153C2AB5B25C}"/>
              </a:ext>
            </a:extLst>
          </p:cNvPr>
          <p:cNvCxnSpPr>
            <a:cxnSpLocks/>
            <a:stCxn id="9" idx="2"/>
          </p:cNvCxnSpPr>
          <p:nvPr userDrawn="1"/>
        </p:nvCxnSpPr>
        <p:spPr>
          <a:xfrm flipV="1">
            <a:off x="1449455" y="3724592"/>
            <a:ext cx="9288214" cy="39179"/>
          </a:xfrm>
          <a:prstGeom prst="line">
            <a:avLst/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3456D1FE-029A-B4CE-A05B-E3AD4E9403D7}"/>
              </a:ext>
            </a:extLst>
          </p:cNvPr>
          <p:cNvSpPr/>
          <p:nvPr userDrawn="1"/>
        </p:nvSpPr>
        <p:spPr>
          <a:xfrm>
            <a:off x="9912532" y="3726770"/>
            <a:ext cx="1500051" cy="1500051"/>
          </a:xfrm>
          <a:prstGeom prst="arc">
            <a:avLst>
              <a:gd name="adj1" fmla="val 16200000"/>
              <a:gd name="adj2" fmla="val 5341256"/>
            </a:avLst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68D3A-EA91-20A1-9C99-099C528D78EA}"/>
              </a:ext>
            </a:extLst>
          </p:cNvPr>
          <p:cNvCxnSpPr>
            <a:cxnSpLocks/>
          </p:cNvCxnSpPr>
          <p:nvPr userDrawn="1"/>
        </p:nvCxnSpPr>
        <p:spPr>
          <a:xfrm>
            <a:off x="1817393" y="5226602"/>
            <a:ext cx="8995387" cy="0"/>
          </a:xfrm>
          <a:prstGeom prst="line">
            <a:avLst/>
          </a:prstGeom>
          <a:ln w="508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E3C33-5102-DD91-B910-2373B00D9632}"/>
              </a:ext>
            </a:extLst>
          </p:cNvPr>
          <p:cNvCxnSpPr>
            <a:cxnSpLocks/>
          </p:cNvCxnSpPr>
          <p:nvPr userDrawn="1"/>
        </p:nvCxnSpPr>
        <p:spPr>
          <a:xfrm>
            <a:off x="1817393" y="774564"/>
            <a:ext cx="8920276" cy="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C0D06F49-D796-A871-C373-24DDD6B5DF29}"/>
              </a:ext>
            </a:extLst>
          </p:cNvPr>
          <p:cNvSpPr/>
          <p:nvPr userDrawn="1"/>
        </p:nvSpPr>
        <p:spPr>
          <a:xfrm>
            <a:off x="9912532" y="774564"/>
            <a:ext cx="1500051" cy="1500051"/>
          </a:xfrm>
          <a:prstGeom prst="arc">
            <a:avLst>
              <a:gd name="adj1" fmla="val 16200000"/>
              <a:gd name="adj2" fmla="val 5503193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4568D-E665-D741-D129-946C6555BF7E}"/>
              </a:ext>
            </a:extLst>
          </p:cNvPr>
          <p:cNvCxnSpPr>
            <a:cxnSpLocks/>
            <a:endCxn id="14" idx="2"/>
          </p:cNvCxnSpPr>
          <p:nvPr userDrawn="1"/>
        </p:nvCxnSpPr>
        <p:spPr>
          <a:xfrm>
            <a:off x="1436914" y="2250667"/>
            <a:ext cx="9203133" cy="2361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15DF3449-B601-C4FD-798F-89409F09746E}"/>
              </a:ext>
            </a:extLst>
          </p:cNvPr>
          <p:cNvSpPr/>
          <p:nvPr userDrawn="1"/>
        </p:nvSpPr>
        <p:spPr>
          <a:xfrm flipH="1">
            <a:off x="703217" y="2250667"/>
            <a:ext cx="1500051" cy="1500051"/>
          </a:xfrm>
          <a:prstGeom prst="arc">
            <a:avLst>
              <a:gd name="adj1" fmla="val 16200000"/>
              <a:gd name="adj2" fmla="val 5481035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1555A8-4664-9CD4-65D3-172657A69E01}"/>
              </a:ext>
            </a:extLst>
          </p:cNvPr>
          <p:cNvCxnSpPr>
            <a:cxnSpLocks/>
            <a:stCxn id="16" idx="2"/>
          </p:cNvCxnSpPr>
          <p:nvPr userDrawn="1"/>
        </p:nvCxnSpPr>
        <p:spPr>
          <a:xfrm flipV="1">
            <a:off x="1470921" y="3726043"/>
            <a:ext cx="9266748" cy="24467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DA4684CD-072C-ACC1-A628-496592A819ED}"/>
              </a:ext>
            </a:extLst>
          </p:cNvPr>
          <p:cNvSpPr/>
          <p:nvPr userDrawn="1"/>
        </p:nvSpPr>
        <p:spPr>
          <a:xfrm>
            <a:off x="9912532" y="3726770"/>
            <a:ext cx="1500051" cy="1500051"/>
          </a:xfrm>
          <a:prstGeom prst="arc">
            <a:avLst>
              <a:gd name="adj1" fmla="val 16200000"/>
              <a:gd name="adj2" fmla="val 5696084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749B2-9BC5-D80D-B171-8171853EFDB9}"/>
              </a:ext>
            </a:extLst>
          </p:cNvPr>
          <p:cNvCxnSpPr>
            <a:cxnSpLocks/>
          </p:cNvCxnSpPr>
          <p:nvPr userDrawn="1"/>
        </p:nvCxnSpPr>
        <p:spPr>
          <a:xfrm>
            <a:off x="1898091" y="5215804"/>
            <a:ext cx="8839578" cy="8828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FC20027F-612B-4349-1712-D764804590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49455" y="406822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01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2EF26B25-D3D9-65C3-CA17-9CE195B2D6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0621" y="406822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lang="en-IN" sz="2000" b="1" kern="1200" dirty="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ED169606-3BF2-0717-5600-A633B5335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6431" y="1914818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05</a:t>
            </a:r>
            <a:endParaRPr lang="en-IN" dirty="0"/>
          </a:p>
        </p:txBody>
      </p:sp>
      <p:sp>
        <p:nvSpPr>
          <p:cNvPr id="81" name="Content Placeholder 50">
            <a:extLst>
              <a:ext uri="{FF2B5EF4-FFF2-40B4-BE49-F238E27FC236}">
                <a16:creationId xmlns:a16="http://schemas.microsoft.com/office/drawing/2014/main" id="{5D4638D9-9C1D-5220-DC1F-57BEB178AE3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974679" y="1906980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83" name="Content Placeholder 50">
            <a:extLst>
              <a:ext uri="{FF2B5EF4-FFF2-40B4-BE49-F238E27FC236}">
                <a16:creationId xmlns:a16="http://schemas.microsoft.com/office/drawing/2014/main" id="{50645EBC-1FF7-8BF3-5BB7-7B78F857C84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0538" y="3383083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en-IN" dirty="0"/>
          </a:p>
        </p:txBody>
      </p:sp>
      <p:sp>
        <p:nvSpPr>
          <p:cNvPr id="84" name="Content Placeholder 50">
            <a:extLst>
              <a:ext uri="{FF2B5EF4-FFF2-40B4-BE49-F238E27FC236}">
                <a16:creationId xmlns:a16="http://schemas.microsoft.com/office/drawing/2014/main" id="{12F5A052-E631-1F24-1762-E6676FD0321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658183" y="1891640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en-IN" dirty="0"/>
          </a:p>
        </p:txBody>
      </p:sp>
      <p:sp>
        <p:nvSpPr>
          <p:cNvPr id="85" name="Content Placeholder 50">
            <a:extLst>
              <a:ext uri="{FF2B5EF4-FFF2-40B4-BE49-F238E27FC236}">
                <a16:creationId xmlns:a16="http://schemas.microsoft.com/office/drawing/2014/main" id="{11758FA9-0D18-8326-1972-2FBDB30BEB4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175730" y="3344112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07</a:t>
            </a:r>
            <a:endParaRPr lang="en-IN" dirty="0"/>
          </a:p>
        </p:txBody>
      </p:sp>
      <p:sp>
        <p:nvSpPr>
          <p:cNvPr id="86" name="Content Placeholder 50">
            <a:extLst>
              <a:ext uri="{FF2B5EF4-FFF2-40B4-BE49-F238E27FC236}">
                <a16:creationId xmlns:a16="http://schemas.microsoft.com/office/drawing/2014/main" id="{F5CAD0D1-3B56-853B-912E-DD33A50C76D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621903" y="3369889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>
            <a:noAutofit/>
          </a:bodyPr>
          <a:lstStyle>
            <a:lvl1pPr marL="0" indent="0" algn="ctr">
              <a:buNone/>
              <a:defRPr lang="en-IN" sz="2000" b="1" kern="1200" dirty="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en-IN" dirty="0"/>
          </a:p>
        </p:txBody>
      </p:sp>
      <p:sp>
        <p:nvSpPr>
          <p:cNvPr id="87" name="Content Placeholder 50">
            <a:extLst>
              <a:ext uri="{FF2B5EF4-FFF2-40B4-BE49-F238E27FC236}">
                <a16:creationId xmlns:a16="http://schemas.microsoft.com/office/drawing/2014/main" id="{AB6D3CC3-B577-59E2-851C-FAF65AE0A58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591787" y="406822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04</a:t>
            </a:r>
            <a:endParaRPr lang="en-IN" dirty="0"/>
          </a:p>
        </p:txBody>
      </p:sp>
      <p:sp>
        <p:nvSpPr>
          <p:cNvPr id="88" name="Content Placeholder 50">
            <a:extLst>
              <a:ext uri="{FF2B5EF4-FFF2-40B4-BE49-F238E27FC236}">
                <a16:creationId xmlns:a16="http://schemas.microsoft.com/office/drawing/2014/main" id="{BF653D63-A095-1492-3077-9AECBA4570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20621" y="4814228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11</a:t>
            </a:r>
            <a:endParaRPr lang="en-IN" dirty="0"/>
          </a:p>
        </p:txBody>
      </p:sp>
      <p:sp>
        <p:nvSpPr>
          <p:cNvPr id="89" name="Content Placeholder 50">
            <a:extLst>
              <a:ext uri="{FF2B5EF4-FFF2-40B4-BE49-F238E27FC236}">
                <a16:creationId xmlns:a16="http://schemas.microsoft.com/office/drawing/2014/main" id="{52AF807D-C4F4-ECAE-C08B-D33BC123C39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584638" y="4833398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en-IN" dirty="0"/>
          </a:p>
        </p:txBody>
      </p:sp>
      <p:sp>
        <p:nvSpPr>
          <p:cNvPr id="91" name="Content Placeholder 50">
            <a:extLst>
              <a:ext uri="{FF2B5EF4-FFF2-40B4-BE49-F238E27FC236}">
                <a16:creationId xmlns:a16="http://schemas.microsoft.com/office/drawing/2014/main" id="{CD059482-EBA5-A35C-7937-5A2B40CB370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0941" y="4679277"/>
            <a:ext cx="1030862" cy="1030862"/>
          </a:xfrm>
          <a:prstGeom prst="ellipse">
            <a:avLst/>
          </a:prstGeom>
          <a:noFill/>
          <a:ln w="76200">
            <a:noFill/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1400" b="0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92" name="Text Placeholder 37">
            <a:extLst>
              <a:ext uri="{FF2B5EF4-FFF2-40B4-BE49-F238E27FC236}">
                <a16:creationId xmlns:a16="http://schemas.microsoft.com/office/drawing/2014/main" id="{F3D3EE0B-3F65-C3E3-E520-5439C40554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9363" y="1251754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3" name="Text Placeholder 37">
            <a:extLst>
              <a:ext uri="{FF2B5EF4-FFF2-40B4-BE49-F238E27FC236}">
                <a16:creationId xmlns:a16="http://schemas.microsoft.com/office/drawing/2014/main" id="{5175113E-7DFE-4862-6F71-815DA10E95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6955" y="1243381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4" name="Text Placeholder 37">
            <a:extLst>
              <a:ext uri="{FF2B5EF4-FFF2-40B4-BE49-F238E27FC236}">
                <a16:creationId xmlns:a16="http://schemas.microsoft.com/office/drawing/2014/main" id="{418E5980-45CC-9DC8-BB36-9BD8051D75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24547" y="1244222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5" name="Text Placeholder 37">
            <a:extLst>
              <a:ext uri="{FF2B5EF4-FFF2-40B4-BE49-F238E27FC236}">
                <a16:creationId xmlns:a16="http://schemas.microsoft.com/office/drawing/2014/main" id="{D1546AC0-0B93-45D2-34FB-ABCE06A01E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6339" y="271270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6" name="Text Placeholder 37">
            <a:extLst>
              <a:ext uri="{FF2B5EF4-FFF2-40B4-BE49-F238E27FC236}">
                <a16:creationId xmlns:a16="http://schemas.microsoft.com/office/drawing/2014/main" id="{20E4F732-F314-617C-6E12-542FD12002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14587" y="2723147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7" name="Text Placeholder 37">
            <a:extLst>
              <a:ext uri="{FF2B5EF4-FFF2-40B4-BE49-F238E27FC236}">
                <a16:creationId xmlns:a16="http://schemas.microsoft.com/office/drawing/2014/main" id="{E2A654D5-C917-1105-3952-150FDE39BD2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98091" y="271270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8" name="Text Placeholder 37">
            <a:extLst>
              <a:ext uri="{FF2B5EF4-FFF2-40B4-BE49-F238E27FC236}">
                <a16:creationId xmlns:a16="http://schemas.microsoft.com/office/drawing/2014/main" id="{709C953B-8B9B-EE3B-A0C6-FDA6497493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36914" y="4162927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9" name="Text Placeholder 37">
            <a:extLst>
              <a:ext uri="{FF2B5EF4-FFF2-40B4-BE49-F238E27FC236}">
                <a16:creationId xmlns:a16="http://schemas.microsoft.com/office/drawing/2014/main" id="{E54B5282-6556-B135-D3AA-0C8E2065E7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61811" y="416541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0" name="Text Placeholder 37">
            <a:extLst>
              <a:ext uri="{FF2B5EF4-FFF2-40B4-BE49-F238E27FC236}">
                <a16:creationId xmlns:a16="http://schemas.microsoft.com/office/drawing/2014/main" id="{AC85B1F9-F1F4-95BD-1CA4-B61F5C0A053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86708" y="4165051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1" name="Text Placeholder 37">
            <a:extLst>
              <a:ext uri="{FF2B5EF4-FFF2-40B4-BE49-F238E27FC236}">
                <a16:creationId xmlns:a16="http://schemas.microsoft.com/office/drawing/2014/main" id="{2FE681A2-F6EC-1711-D174-E643B3F083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43195" y="560090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2" name="Content Placeholder 50">
            <a:extLst>
              <a:ext uri="{FF2B5EF4-FFF2-40B4-BE49-F238E27FC236}">
                <a16:creationId xmlns:a16="http://schemas.microsoft.com/office/drawing/2014/main" id="{26F14AC0-FE75-621F-87E1-90482F5D4B0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1436914" y="4794427"/>
            <a:ext cx="760960" cy="76096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>
              <a:defRPr lang="en-IN" sz="2000" b="1" dirty="0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12</a:t>
            </a:r>
            <a:endParaRPr lang="en-IN" dirty="0"/>
          </a:p>
        </p:txBody>
      </p:sp>
      <p:sp>
        <p:nvSpPr>
          <p:cNvPr id="103" name="Text Placeholder 37">
            <a:extLst>
              <a:ext uri="{FF2B5EF4-FFF2-40B4-BE49-F238E27FC236}">
                <a16:creationId xmlns:a16="http://schemas.microsoft.com/office/drawing/2014/main" id="{E4677AE7-013A-3D70-3DC7-37EA2F93932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56955" y="560090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4" name="Text Placeholder 37">
            <a:extLst>
              <a:ext uri="{FF2B5EF4-FFF2-40B4-BE49-F238E27FC236}">
                <a16:creationId xmlns:a16="http://schemas.microsoft.com/office/drawing/2014/main" id="{7E943531-4F9E-D05F-7096-46011B27DEE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6822" y="5600905"/>
            <a:ext cx="2281143" cy="539871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24910E83-DEEB-F7EE-EF42-3FB3801ACA29}"/>
              </a:ext>
            </a:extLst>
          </p:cNvPr>
          <p:cNvSpPr/>
          <p:nvPr userDrawn="1"/>
        </p:nvSpPr>
        <p:spPr>
          <a:xfrm rot="5400000">
            <a:off x="3622542" y="589590"/>
            <a:ext cx="338901" cy="3692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7E5E0CF2-E878-328A-1D5E-83664160472E}"/>
              </a:ext>
            </a:extLst>
          </p:cNvPr>
          <p:cNvSpPr/>
          <p:nvPr userDrawn="1"/>
        </p:nvSpPr>
        <p:spPr>
          <a:xfrm rot="5400000">
            <a:off x="7654601" y="3555187"/>
            <a:ext cx="338901" cy="3692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30ECA77B-A46D-35ED-D3FE-E3F1F7759055}"/>
              </a:ext>
            </a:extLst>
          </p:cNvPr>
          <p:cNvSpPr/>
          <p:nvPr userDrawn="1"/>
        </p:nvSpPr>
        <p:spPr>
          <a:xfrm rot="16200000">
            <a:off x="4645990" y="2087484"/>
            <a:ext cx="338901" cy="3692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2E22167D-407C-FB57-9EB3-2253F585F9D5}"/>
              </a:ext>
            </a:extLst>
          </p:cNvPr>
          <p:cNvSpPr/>
          <p:nvPr userDrawn="1"/>
        </p:nvSpPr>
        <p:spPr>
          <a:xfrm rot="16200000">
            <a:off x="3477514" y="5031607"/>
            <a:ext cx="338901" cy="36927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702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admap Zoom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0">
            <a:extLst>
              <a:ext uri="{FF2B5EF4-FFF2-40B4-BE49-F238E27FC236}">
                <a16:creationId xmlns:a16="http://schemas.microsoft.com/office/drawing/2014/main" id="{A040DD3E-1F33-EF46-7DD8-E703F936E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23246" y="-12411263"/>
            <a:ext cx="16566776" cy="14544863"/>
          </a:xfrm>
          <a:prstGeom prst="ellipse">
            <a:avLst/>
          </a:prstGeom>
          <a:noFill/>
        </p:spPr>
        <p:txBody>
          <a:bodyPr/>
          <a:lstStyle/>
          <a:p>
            <a:endParaRPr lang="en-IN" dirty="0"/>
          </a:p>
        </p:txBody>
      </p:sp>
      <p:sp>
        <p:nvSpPr>
          <p:cNvPr id="6" name="Content Placeholder 50">
            <a:extLst>
              <a:ext uri="{FF2B5EF4-FFF2-40B4-BE49-F238E27FC236}">
                <a16:creationId xmlns:a16="http://schemas.microsoft.com/office/drawing/2014/main" id="{CB4594AB-A699-B43B-6D62-86C246FB69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7261" y="1302417"/>
            <a:ext cx="1517477" cy="1517477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txBody>
          <a:bodyPr tIns="91440" bIns="91440" anchor="ctr">
            <a:noAutofit/>
          </a:bodyPr>
          <a:lstStyle>
            <a:lvl1pPr marL="0" indent="0" algn="ctr">
              <a:buNone/>
              <a:defRPr lang="en-IN" sz="3600" b="1" kern="1200" dirty="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034A5FC7-E079-EC58-476C-0A4F9B1512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40628" y="2978363"/>
            <a:ext cx="4310742" cy="539871"/>
          </a:xfrm>
        </p:spPr>
        <p:txBody>
          <a:bodyPr>
            <a:noAutofit/>
          </a:bodyPr>
          <a:lstStyle>
            <a:lvl1pPr marL="0" indent="0" algn="ctr">
              <a:buNone/>
              <a:defRPr lang="en-IN" sz="3200" b="1" kern="1200" dirty="0">
                <a:solidFill>
                  <a:schemeClr val="tx2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293E63-5803-F9A5-C6BB-D8C8AA48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33"/>
            <a:ext cx="10515600" cy="195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16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>
            <a:extLst>
              <a:ext uri="{FF2B5EF4-FFF2-40B4-BE49-F238E27FC236}">
                <a16:creationId xmlns:a16="http://schemas.microsoft.com/office/drawing/2014/main" id="{6EE604FD-48EE-A084-5146-0B4279C892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8435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EFD626-0FB9-90A7-A837-3804FC6AF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2BF07-3F11-9B42-B30B-E4BD79323828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841068F-C9A4-D43E-E643-C4C8D5EAF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EE45784-96AF-F9D2-8B67-013732EC8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3866" y="4628513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016DBCDF-C1B4-EA55-E10A-65BA8CA1A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3866" y="3791269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3B8417F7-E2A6-7B5C-6B0F-CB5DF4D65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3866" y="5449410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099FC05D-3DE2-F66A-8653-2AA71D0F3F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62373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E7F92616-B01E-082C-1AE0-83915486A0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8124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8B5ECCAE-2FD0-9E06-DD59-F13F422083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8124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096380EB-20FA-DCCE-3E3E-E0D01E08A0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8124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E1D78B23-AC99-415E-F5A8-F4EC89B576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29787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B21BF39C-5380-3F53-7510-E1B958B5AE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5538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DAC7C0CE-6BF4-09A2-9B2C-46692B60BB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35538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3755B927-A0C6-9B95-8975-78E5814C7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35538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269521-AB6F-FEB8-6646-124213ABB645}"/>
              </a:ext>
            </a:extLst>
          </p:cNvPr>
          <p:cNvSpPr/>
          <p:nvPr userDrawn="1"/>
        </p:nvSpPr>
        <p:spPr>
          <a:xfrm>
            <a:off x="2320714" y="2949672"/>
            <a:ext cx="647613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ea typeface="Open Sans" charset="0"/>
                <a:cs typeface="Segoe UI" panose="020B0502040204020203" pitchFamily="34" charset="0"/>
              </a:rPr>
              <a:t>02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DD6BC2F-9246-6E82-4BE9-97CEC0EB3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610" y="2638523"/>
            <a:ext cx="391390" cy="358774"/>
          </a:xfrm>
          <a:prstGeom prst="rect">
            <a:avLst/>
          </a:prstGeom>
        </p:spPr>
      </p:pic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6CD5EFDA-C31A-8467-87AB-E9097097524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30510" y="2372361"/>
            <a:ext cx="2462213" cy="368236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5C1A8521-9DB1-494E-8742-5D6AA3C721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35941" y="4613372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F6AAC11A-094F-312F-AD68-2CB1547DCA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35941" y="3776128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F175CA0C-22C5-684C-D4CC-3356CD3E6F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35941" y="5434269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7" name="Content Placeholder 51">
            <a:extLst>
              <a:ext uri="{FF2B5EF4-FFF2-40B4-BE49-F238E27FC236}">
                <a16:creationId xmlns:a16="http://schemas.microsoft.com/office/drawing/2014/main" id="{A8BB0185-BC07-CD65-FEEF-D82A6104BE2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826186" y="2501900"/>
            <a:ext cx="460375" cy="579438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3757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FF237B7-8015-09EF-7990-429E9F9D0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28825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B0DFD5-EC03-7C13-92D3-95C263B60051}"/>
              </a:ext>
            </a:extLst>
          </p:cNvPr>
          <p:cNvSpPr/>
          <p:nvPr userDrawn="1"/>
        </p:nvSpPr>
        <p:spPr>
          <a:xfrm>
            <a:off x="4885803" y="2949672"/>
            <a:ext cx="647613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ea typeface="Open Sans" charset="0"/>
                <a:cs typeface="Segoe UI" panose="020B0502040204020203" pitchFamily="34" charset="0"/>
              </a:rPr>
              <a:t>02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8D3135B-BDB6-3302-3AE9-132C21597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699" y="2638523"/>
            <a:ext cx="391390" cy="35877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6D72B48-86E0-A19C-BF54-0ACCD30C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C97C2A-1F40-D32B-B31B-182B25DB6D53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2D1EE33-E415-6645-7776-9CF2A9676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67E9280-7AA6-D4DE-CFBB-C9EBC909F9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4256" y="4628513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4E83B8C-F811-EB6C-D697-F9018EDB3C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4256" y="3791269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27E5D43-A6C5-BE43-C80C-5C13A01F0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4256" y="5449410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ED88EBC0-C2F3-2E75-B989-C84F8E7E12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5599" y="2372361"/>
            <a:ext cx="2462213" cy="368236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B570BA34-9423-2566-1B19-46CB414C98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030" y="4613372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E381F9F2-CB0F-FD6E-7419-6E930F54D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1030" y="3776128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id="{525B970E-AF3A-4EDB-A48B-631F3063BB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1030" y="5434269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9A32F8C6-F543-86A4-411B-F7A82CBAD1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91275" y="2501900"/>
            <a:ext cx="460375" cy="579438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7" name="Picture Placeholder 33">
            <a:extLst>
              <a:ext uri="{FF2B5EF4-FFF2-40B4-BE49-F238E27FC236}">
                <a16:creationId xmlns:a16="http://schemas.microsoft.com/office/drawing/2014/main" id="{93E8929C-F85C-4BC7-DD77-D40DCD3B5C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62373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A9E36D95-5EC6-B080-1302-2F2D4E3D0B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8124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E145F5B3-FB2E-ABC1-6FBE-3F6038A18A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8124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027554F2-F7AB-485D-0B21-5BA8D6A414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8124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2" name="Picture Placeholder 33">
            <a:extLst>
              <a:ext uri="{FF2B5EF4-FFF2-40B4-BE49-F238E27FC236}">
                <a16:creationId xmlns:a16="http://schemas.microsoft.com/office/drawing/2014/main" id="{1D1F2AE2-3567-99CC-824D-6ECB840E54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29787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63" name="Text Placeholder 37">
            <a:extLst>
              <a:ext uri="{FF2B5EF4-FFF2-40B4-BE49-F238E27FC236}">
                <a16:creationId xmlns:a16="http://schemas.microsoft.com/office/drawing/2014/main" id="{7F4005D5-65DA-FEE5-6036-5FA19C1D23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5538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id="{B3E3E185-0A2C-4367-520F-2EAD931BCA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35538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4A8ADF34-7962-3E2D-0885-D8DA7EB10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35538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2692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/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>
            <a:extLst>
              <a:ext uri="{FF2B5EF4-FFF2-40B4-BE49-F238E27FC236}">
                <a16:creationId xmlns:a16="http://schemas.microsoft.com/office/drawing/2014/main" id="{9E220401-C279-5A75-E79E-B3C2F3E612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28825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B928E-4924-E3AA-E6DD-4902C66312FC}"/>
              </a:ext>
            </a:extLst>
          </p:cNvPr>
          <p:cNvSpPr/>
          <p:nvPr userDrawn="1"/>
        </p:nvSpPr>
        <p:spPr>
          <a:xfrm>
            <a:off x="7452577" y="2949672"/>
            <a:ext cx="647613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ea typeface="Open Sans" charset="0"/>
                <a:cs typeface="Segoe UI" panose="020B0502040204020203" pitchFamily="34" charset="0"/>
              </a:rPr>
              <a:t>02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1C4B56-D91C-EAE6-E14A-F7EF02A4C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7473" y="2638523"/>
            <a:ext cx="391390" cy="3587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3683A-8FAE-ECFE-858C-40B7194D3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824315-B5DE-36AE-2DCE-E7BE9BA7B476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53E87C-C30B-A55C-CAE4-4ED8F9634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A616F389-7FB4-9BCF-8361-CC6F70CC23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4256" y="4628513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AFD49B92-BC62-5115-308D-6E75E1F72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4256" y="3791269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96984DB0-633B-BF3C-B959-37D6EAB54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4256" y="5449410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D228BC18-0A5B-2E96-B64C-0B9E8100D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2373" y="2372361"/>
            <a:ext cx="2462213" cy="368236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AFEBBBC7-C356-A790-292A-24FF23304D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7804" y="4613372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652678D2-DE38-5B75-ECCE-29A45AF00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7804" y="3776128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232F0683-D529-40D7-2787-AB0BD35DAD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7804" y="5434269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2" name="Content Placeholder 51">
            <a:extLst>
              <a:ext uri="{FF2B5EF4-FFF2-40B4-BE49-F238E27FC236}">
                <a16:creationId xmlns:a16="http://schemas.microsoft.com/office/drawing/2014/main" id="{67A0953E-13D1-8A22-1241-8F037552733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958049" y="2501900"/>
            <a:ext cx="460375" cy="579438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3" name="Picture Placeholder 33">
            <a:extLst>
              <a:ext uri="{FF2B5EF4-FFF2-40B4-BE49-F238E27FC236}">
                <a16:creationId xmlns:a16="http://schemas.microsoft.com/office/drawing/2014/main" id="{01D40387-DD15-16AB-923A-1B2DFA9B304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7124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234B3329-0B9A-1C64-8837-BF867B5E44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2875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FBBB7DE2-7E10-89F2-78ED-C2DB6D709D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2875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6B41F9FC-7377-A91B-EFEE-6DD1B03687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2875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EFA566A5-3E4E-D157-D0DE-67352B32FC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29787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A0A8CFF2-957B-2AF0-E32F-D0E9C64155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5538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15C50F6E-7085-66AC-D639-7F51591B9E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35538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714361A5-C069-C8AB-1C70-CC4B528EEC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35538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101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/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>
            <a:extLst>
              <a:ext uri="{FF2B5EF4-FFF2-40B4-BE49-F238E27FC236}">
                <a16:creationId xmlns:a16="http://schemas.microsoft.com/office/drawing/2014/main" id="{9E220401-C279-5A75-E79E-B3C2F3E612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28825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B928E-4924-E3AA-E6DD-4902C66312FC}"/>
              </a:ext>
            </a:extLst>
          </p:cNvPr>
          <p:cNvSpPr/>
          <p:nvPr userDrawn="1"/>
        </p:nvSpPr>
        <p:spPr>
          <a:xfrm>
            <a:off x="10019991" y="2949672"/>
            <a:ext cx="647613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ea typeface="Open Sans" charset="0"/>
                <a:cs typeface="Segoe UI" panose="020B0502040204020203" pitchFamily="34" charset="0"/>
              </a:rPr>
              <a:t>02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1C4B56-D91C-EAE6-E14A-F7EF02A4C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4887" y="2638523"/>
            <a:ext cx="391390" cy="3587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3683A-8FAE-ECFE-858C-40B7194D3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824315-B5DE-36AE-2DCE-E7BE9BA7B476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53E87C-C30B-A55C-CAE4-4ED8F9634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A616F389-7FB4-9BCF-8361-CC6F70CC23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4256" y="4628513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AFD49B92-BC62-5115-308D-6E75E1F72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4256" y="3791269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96984DB0-633B-BF3C-B959-37D6EAB54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4256" y="5449410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D228BC18-0A5B-2E96-B64C-0B9E8100D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9787" y="2372361"/>
            <a:ext cx="2462213" cy="368236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AFEBBBC7-C356-A790-292A-24FF23304D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5218" y="4613372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652678D2-DE38-5B75-ECCE-29A45AF00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35218" y="3776128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232F0683-D529-40D7-2787-AB0BD35DAD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35218" y="5434269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2" name="Content Placeholder 51">
            <a:extLst>
              <a:ext uri="{FF2B5EF4-FFF2-40B4-BE49-F238E27FC236}">
                <a16:creationId xmlns:a16="http://schemas.microsoft.com/office/drawing/2014/main" id="{67A0953E-13D1-8A22-1241-8F037552733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525463" y="2501900"/>
            <a:ext cx="460375" cy="579438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3" name="Picture Placeholder 33">
            <a:extLst>
              <a:ext uri="{FF2B5EF4-FFF2-40B4-BE49-F238E27FC236}">
                <a16:creationId xmlns:a16="http://schemas.microsoft.com/office/drawing/2014/main" id="{01D40387-DD15-16AB-923A-1B2DFA9B304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7124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234B3329-0B9A-1C64-8837-BF867B5E44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2875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FBBB7DE2-7E10-89F2-78ED-C2DB6D709D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2875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6B41F9FC-7377-A91B-EFEE-6DD1B03687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2875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EFA566A5-3E4E-D157-D0DE-67352B32FC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64858" y="3203575"/>
            <a:ext cx="2462213" cy="28511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 dirty="0"/>
            </a:lvl1pPr>
          </a:lstStyle>
          <a:p>
            <a:pPr lvl="0"/>
            <a:endParaRPr lang="en-IN" dirty="0"/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A0A8CFF2-957B-2AF0-E32F-D0E9C64155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70609" y="4612735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15C50F6E-7085-66AC-D639-7F51591B9E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70609" y="3775491"/>
            <a:ext cx="2051032" cy="6826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714361A5-C069-C8AB-1C70-CC4B528EEC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70609" y="5433632"/>
            <a:ext cx="2051032" cy="46907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3083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06681D1E-CCB4-8F17-75CC-7BB8D076C27A}"/>
              </a:ext>
            </a:extLst>
          </p:cNvPr>
          <p:cNvSpPr/>
          <p:nvPr userDrawn="1"/>
        </p:nvSpPr>
        <p:spPr>
          <a:xfrm>
            <a:off x="8921623" y="4626433"/>
            <a:ext cx="1592758" cy="1555292"/>
          </a:xfrm>
          <a:prstGeom prst="parallelogram">
            <a:avLst>
              <a:gd name="adj" fmla="val 32821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0" rIns="274320" bIns="0" rtlCol="0" anchor="t" anchorCtr="0"/>
          <a:lstStyle/>
          <a:p>
            <a:pPr>
              <a:spcBef>
                <a:spcPts val="2400"/>
              </a:spcBef>
            </a:pPr>
            <a:endParaRPr lang="en-ID" sz="1600" b="1">
              <a:solidFill>
                <a:srgbClr val="FFFFFF"/>
              </a:solidFill>
              <a:latin typeface="Segoe UI" panose="020B0502040204020203" pitchFamily="34" charset="0"/>
              <a:ea typeface="Open Sans" charset="0"/>
              <a:cs typeface="Segoe UI" panose="020B0502040204020203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AE8C84-3C26-4742-1E75-3369D8085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157" y="-1"/>
            <a:ext cx="7114233" cy="6868049"/>
          </a:xfrm>
          <a:custGeom>
            <a:avLst/>
            <a:gdLst>
              <a:gd name="connsiteX0" fmla="*/ 0 w 5858189"/>
              <a:gd name="connsiteY0" fmla="*/ 6858000 h 6858000"/>
              <a:gd name="connsiteX1" fmla="*/ 1464547 w 5858189"/>
              <a:gd name="connsiteY1" fmla="*/ 0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5858189"/>
              <a:gd name="connsiteY0" fmla="*/ 6858000 h 6858000"/>
              <a:gd name="connsiteX1" fmla="*/ 1786094 w 5858189"/>
              <a:gd name="connsiteY1" fmla="*/ 20097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55867 w 6320414"/>
              <a:gd name="connsiteY3" fmla="*/ 6858000 h 6878097"/>
              <a:gd name="connsiteX4" fmla="*/ 0 w 6320414"/>
              <a:gd name="connsiteY4" fmla="*/ 6878097 h 6878097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86012 w 6320414"/>
              <a:gd name="connsiteY3" fmla="*/ 6868048 h 6878097"/>
              <a:gd name="connsiteX4" fmla="*/ 0 w 6320414"/>
              <a:gd name="connsiteY4" fmla="*/ 6878097 h 6878097"/>
              <a:gd name="connsiteX0" fmla="*/ 0 w 7114233"/>
              <a:gd name="connsiteY0" fmla="*/ 6868049 h 6868049"/>
              <a:gd name="connsiteX1" fmla="*/ 2248319 w 7114233"/>
              <a:gd name="connsiteY1" fmla="*/ 10049 h 6868049"/>
              <a:gd name="connsiteX2" fmla="*/ 7114233 w 7114233"/>
              <a:gd name="connsiteY2" fmla="*/ 0 h 6868049"/>
              <a:gd name="connsiteX3" fmla="*/ 4886012 w 7114233"/>
              <a:gd name="connsiteY3" fmla="*/ 6858000 h 6868049"/>
              <a:gd name="connsiteX4" fmla="*/ 0 w 7114233"/>
              <a:gd name="connsiteY4" fmla="*/ 6868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233" h="6868049">
                <a:moveTo>
                  <a:pt x="0" y="6868049"/>
                </a:moveTo>
                <a:lnTo>
                  <a:pt x="2248319" y="10049"/>
                </a:lnTo>
                <a:lnTo>
                  <a:pt x="7114233" y="0"/>
                </a:lnTo>
                <a:lnTo>
                  <a:pt x="4886012" y="6858000"/>
                </a:lnTo>
                <a:lnTo>
                  <a:pt x="0" y="6868049"/>
                </a:lnTo>
                <a:close/>
              </a:path>
            </a:pathLst>
          </a:custGeom>
        </p:spPr>
        <p:txBody>
          <a:bodyPr/>
          <a:lstStyle/>
          <a:p>
            <a:endParaRPr lang="en-IN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91C17B-E488-B7FE-8F79-EE3741D683B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621458" y="4188053"/>
            <a:ext cx="4032071" cy="1773425"/>
          </a:xfrm>
          <a:custGeom>
            <a:avLst/>
            <a:gdLst>
              <a:gd name="connsiteX0" fmla="*/ 0 w 3793532"/>
              <a:gd name="connsiteY0" fmla="*/ 1763486 h 1763486"/>
              <a:gd name="connsiteX1" fmla="*/ 440872 w 3793532"/>
              <a:gd name="connsiteY1" fmla="*/ 0 h 1763486"/>
              <a:gd name="connsiteX2" fmla="*/ 3793532 w 3793532"/>
              <a:gd name="connsiteY2" fmla="*/ 0 h 1763486"/>
              <a:gd name="connsiteX3" fmla="*/ 3352661 w 3793532"/>
              <a:gd name="connsiteY3" fmla="*/ 1763486 h 1763486"/>
              <a:gd name="connsiteX4" fmla="*/ 0 w 3793532"/>
              <a:gd name="connsiteY4" fmla="*/ 1763486 h 1763486"/>
              <a:gd name="connsiteX0" fmla="*/ 0 w 3892923"/>
              <a:gd name="connsiteY0" fmla="*/ 1773425 h 1773425"/>
              <a:gd name="connsiteX1" fmla="*/ 540263 w 3892923"/>
              <a:gd name="connsiteY1" fmla="*/ 0 h 1773425"/>
              <a:gd name="connsiteX2" fmla="*/ 3892923 w 3892923"/>
              <a:gd name="connsiteY2" fmla="*/ 0 h 1773425"/>
              <a:gd name="connsiteX3" fmla="*/ 3452052 w 3892923"/>
              <a:gd name="connsiteY3" fmla="*/ 1763486 h 1773425"/>
              <a:gd name="connsiteX4" fmla="*/ 0 w 3892923"/>
              <a:gd name="connsiteY4" fmla="*/ 1773425 h 1773425"/>
              <a:gd name="connsiteX0" fmla="*/ 0 w 3892923"/>
              <a:gd name="connsiteY0" fmla="*/ 1773425 h 1773425"/>
              <a:gd name="connsiteX1" fmla="*/ 580019 w 3892923"/>
              <a:gd name="connsiteY1" fmla="*/ 0 h 1773425"/>
              <a:gd name="connsiteX2" fmla="*/ 3892923 w 3892923"/>
              <a:gd name="connsiteY2" fmla="*/ 0 h 1773425"/>
              <a:gd name="connsiteX3" fmla="*/ 3452052 w 3892923"/>
              <a:gd name="connsiteY3" fmla="*/ 1763486 h 1773425"/>
              <a:gd name="connsiteX4" fmla="*/ 0 w 3892923"/>
              <a:gd name="connsiteY4" fmla="*/ 1773425 h 1773425"/>
              <a:gd name="connsiteX0" fmla="*/ 0 w 4022132"/>
              <a:gd name="connsiteY0" fmla="*/ 1773425 h 1773425"/>
              <a:gd name="connsiteX1" fmla="*/ 580019 w 4022132"/>
              <a:gd name="connsiteY1" fmla="*/ 0 h 1773425"/>
              <a:gd name="connsiteX2" fmla="*/ 4022132 w 4022132"/>
              <a:gd name="connsiteY2" fmla="*/ 0 h 1773425"/>
              <a:gd name="connsiteX3" fmla="*/ 3452052 w 4022132"/>
              <a:gd name="connsiteY3" fmla="*/ 1763486 h 1773425"/>
              <a:gd name="connsiteX4" fmla="*/ 0 w 4022132"/>
              <a:gd name="connsiteY4" fmla="*/ 1773425 h 1773425"/>
              <a:gd name="connsiteX0" fmla="*/ 0 w 4032071"/>
              <a:gd name="connsiteY0" fmla="*/ 1773425 h 1773425"/>
              <a:gd name="connsiteX1" fmla="*/ 580019 w 4032071"/>
              <a:gd name="connsiteY1" fmla="*/ 0 h 1773425"/>
              <a:gd name="connsiteX2" fmla="*/ 4032071 w 4032071"/>
              <a:gd name="connsiteY2" fmla="*/ 0 h 1773425"/>
              <a:gd name="connsiteX3" fmla="*/ 3452052 w 4032071"/>
              <a:gd name="connsiteY3" fmla="*/ 1763486 h 1773425"/>
              <a:gd name="connsiteX4" fmla="*/ 0 w 4032071"/>
              <a:gd name="connsiteY4" fmla="*/ 1773425 h 177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071" h="1773425">
                <a:moveTo>
                  <a:pt x="0" y="1773425"/>
                </a:moveTo>
                <a:lnTo>
                  <a:pt x="580019" y="0"/>
                </a:lnTo>
                <a:lnTo>
                  <a:pt x="4032071" y="0"/>
                </a:lnTo>
                <a:lnTo>
                  <a:pt x="3452052" y="1763486"/>
                </a:lnTo>
                <a:lnTo>
                  <a:pt x="0" y="1773425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en-IN"/>
          </a:p>
        </p:txBody>
      </p:sp>
      <p:sp>
        <p:nvSpPr>
          <p:cNvPr id="43" name="Content Placeholder 41">
            <a:extLst>
              <a:ext uri="{FF2B5EF4-FFF2-40B4-BE49-F238E27FC236}">
                <a16:creationId xmlns:a16="http://schemas.microsoft.com/office/drawing/2014/main" id="{20D7B730-6FA5-64AF-0FE0-C7EEF4DAC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304338" y="4775200"/>
            <a:ext cx="642937" cy="642938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86DB59D-D7F8-7931-5348-66DA6449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4766" y="4681675"/>
            <a:ext cx="186342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lnSpc>
                <a:spcPct val="100000"/>
              </a:lnSpc>
              <a:defRPr lang="en-US" sz="2000" b="1" kern="1200" dirty="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Heading</a:t>
            </a:r>
            <a:endParaRPr lang="en-US" dirty="0"/>
          </a:p>
        </p:txBody>
      </p:sp>
      <p:sp>
        <p:nvSpPr>
          <p:cNvPr id="52" name="Content Placeholder 50">
            <a:extLst>
              <a:ext uri="{FF2B5EF4-FFF2-40B4-BE49-F238E27FC236}">
                <a16:creationId xmlns:a16="http://schemas.microsoft.com/office/drawing/2014/main" id="{FB17CE1D-2011-C199-3294-9C2263A2A3F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8315" y="465138"/>
            <a:ext cx="981075" cy="9810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91440" rIns="91440" bIns="91440" rtlCol="0">
            <a:normAutofit/>
          </a:bodyPr>
          <a:lstStyle>
            <a:lvl1pPr>
              <a:defRPr lang="en-IN" sz="3200" b="1" dirty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01</a:t>
            </a:r>
            <a:endParaRPr lang="en-IN" dirty="0"/>
          </a:p>
        </p:txBody>
      </p:sp>
      <p:sp>
        <p:nvSpPr>
          <p:cNvPr id="56" name="Content Placeholder 50">
            <a:extLst>
              <a:ext uri="{FF2B5EF4-FFF2-40B4-BE49-F238E27FC236}">
                <a16:creationId xmlns:a16="http://schemas.microsoft.com/office/drawing/2014/main" id="{346788EE-266F-DA82-577A-286D92FF71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96703" y="4970463"/>
            <a:ext cx="981075" cy="9810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91440" rIns="91440" bIns="91440" rtlCol="0">
            <a:normAutofit/>
          </a:bodyPr>
          <a:lstStyle>
            <a:lvl1pPr>
              <a:defRPr lang="en-IN" sz="3200" b="1" dirty="0"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04</a:t>
            </a:r>
            <a:endParaRPr lang="en-IN" dirty="0"/>
          </a:p>
        </p:txBody>
      </p:sp>
      <p:sp>
        <p:nvSpPr>
          <p:cNvPr id="57" name="Content Placeholder 50">
            <a:extLst>
              <a:ext uri="{FF2B5EF4-FFF2-40B4-BE49-F238E27FC236}">
                <a16:creationId xmlns:a16="http://schemas.microsoft.com/office/drawing/2014/main" id="{992F6B07-ED0B-B633-8864-3BB1D8CAE1D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77715" y="3468689"/>
            <a:ext cx="981075" cy="981075"/>
          </a:xfrm>
          <a:prstGeom prst="ellipse">
            <a:avLst/>
          </a:prstGeom>
          <a:solidFill>
            <a:schemeClr val="tx2"/>
          </a:solidFill>
        </p:spPr>
        <p:txBody>
          <a:bodyPr tIns="91440" bIns="9144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58" name="Content Placeholder 50">
            <a:extLst>
              <a:ext uri="{FF2B5EF4-FFF2-40B4-BE49-F238E27FC236}">
                <a16:creationId xmlns:a16="http://schemas.microsoft.com/office/drawing/2014/main" id="{4281D770-A3E8-4015-3D1F-786BFD3B177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79743" y="1966914"/>
            <a:ext cx="981075" cy="9810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91440" rIns="91440" bIns="91440" rtlCol="0">
            <a:normAutofit/>
          </a:bodyPr>
          <a:lstStyle>
            <a:lvl1pPr>
              <a:defRPr lang="en-IN" sz="3200" b="1" dirty="0"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02</a:t>
            </a:r>
            <a:endParaRPr lang="en-IN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BAF6FA9-9849-7360-E3AA-A7BAA5F5B4FC}"/>
              </a:ext>
            </a:extLst>
          </p:cNvPr>
          <p:cNvCxnSpPr/>
          <p:nvPr userDrawn="1"/>
        </p:nvCxnSpPr>
        <p:spPr>
          <a:xfrm flipH="1">
            <a:off x="678825" y="1714352"/>
            <a:ext cx="45974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8D7415-2587-02DB-DF53-18E83F01869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825" y="3216128"/>
            <a:ext cx="40894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18A602E-2958-3079-40BA-275EEE47304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825" y="4717902"/>
            <a:ext cx="35687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7">
            <a:extLst>
              <a:ext uri="{FF2B5EF4-FFF2-40B4-BE49-F238E27FC236}">
                <a16:creationId xmlns:a16="http://schemas.microsoft.com/office/drawing/2014/main" id="{706475DB-6D52-41D7-685D-D1BDE09BF7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24" y="691497"/>
            <a:ext cx="4879179" cy="28564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id="{15114829-AB75-D63C-02D3-823E159EF2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823" y="977143"/>
            <a:ext cx="4879180" cy="469070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5" name="Text Placeholder 37">
            <a:extLst>
              <a:ext uri="{FF2B5EF4-FFF2-40B4-BE49-F238E27FC236}">
                <a16:creationId xmlns:a16="http://schemas.microsoft.com/office/drawing/2014/main" id="{8E221E9A-C8CC-27FC-AD39-A00E6087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24" y="2211296"/>
            <a:ext cx="4387417" cy="28564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B0A26A45-E5B0-871E-9BAD-C69DBDAF0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823" y="2496942"/>
            <a:ext cx="4387418" cy="469070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6D7E3728-8D0D-D009-A046-34681F170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824" y="3713594"/>
            <a:ext cx="3887353" cy="28564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0" name="Text Placeholder 37">
            <a:extLst>
              <a:ext uri="{FF2B5EF4-FFF2-40B4-BE49-F238E27FC236}">
                <a16:creationId xmlns:a16="http://schemas.microsoft.com/office/drawing/2014/main" id="{366D2E2B-E93A-7827-E869-A37A8A522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23" y="3999240"/>
            <a:ext cx="3887354" cy="469070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3F5A52E8-9D57-660B-EB55-7DBE4CEF2E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825" y="5162048"/>
            <a:ext cx="3500694" cy="28564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4" name="Text Placeholder 37">
            <a:extLst>
              <a:ext uri="{FF2B5EF4-FFF2-40B4-BE49-F238E27FC236}">
                <a16:creationId xmlns:a16="http://schemas.microsoft.com/office/drawing/2014/main" id="{51925A67-D207-7369-FBB0-70EE2A3BC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8823" y="5447694"/>
            <a:ext cx="3500695" cy="469070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0" name="Text Placeholder 88">
            <a:extLst>
              <a:ext uri="{FF2B5EF4-FFF2-40B4-BE49-F238E27FC236}">
                <a16:creationId xmlns:a16="http://schemas.microsoft.com/office/drawing/2014/main" id="{2ADD3D66-3DFC-D491-E6D3-3248F45B9C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2826" y="5125408"/>
            <a:ext cx="1863725" cy="29051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90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4C67A9-B9CE-84AB-B023-35262618BA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60000"/>
            <a:ext cx="11484000" cy="61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F35D-11C4-5CAB-4D65-A671ADAD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246" y="4512763"/>
            <a:ext cx="8904069" cy="1980000"/>
          </a:xfrm>
        </p:spPr>
        <p:txBody>
          <a:bodyPr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8D04E-BDD5-1F64-6209-2F4B4F200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111" y="1087382"/>
            <a:ext cx="6568466" cy="10870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94897-42FC-D542-4330-DC6910EC0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15" y="3032604"/>
            <a:ext cx="2212338" cy="34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06681D1E-CCB4-8F17-75CC-7BB8D076C27A}"/>
              </a:ext>
            </a:extLst>
          </p:cNvPr>
          <p:cNvSpPr/>
          <p:nvPr userDrawn="1"/>
        </p:nvSpPr>
        <p:spPr>
          <a:xfrm>
            <a:off x="8921623" y="4626433"/>
            <a:ext cx="1592758" cy="1555292"/>
          </a:xfrm>
          <a:prstGeom prst="parallelogram">
            <a:avLst>
              <a:gd name="adj" fmla="val 32821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0" rIns="274320" bIns="0" rtlCol="0" anchor="t" anchorCtr="0"/>
          <a:lstStyle/>
          <a:p>
            <a:pPr>
              <a:spcBef>
                <a:spcPts val="2400"/>
              </a:spcBef>
            </a:pPr>
            <a:endParaRPr lang="en-ID" sz="1600" b="1">
              <a:solidFill>
                <a:srgbClr val="FFFFFF"/>
              </a:solidFill>
              <a:latin typeface="Segoe UI" panose="020B0502040204020203" pitchFamily="34" charset="0"/>
              <a:ea typeface="Open Sans" charset="0"/>
              <a:cs typeface="Segoe UI" panose="020B0502040204020203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AE8C84-3C26-4742-1E75-3369D8085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157" y="-1"/>
            <a:ext cx="7114233" cy="6868049"/>
          </a:xfrm>
          <a:custGeom>
            <a:avLst/>
            <a:gdLst>
              <a:gd name="connsiteX0" fmla="*/ 0 w 5858189"/>
              <a:gd name="connsiteY0" fmla="*/ 6858000 h 6858000"/>
              <a:gd name="connsiteX1" fmla="*/ 1464547 w 5858189"/>
              <a:gd name="connsiteY1" fmla="*/ 0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5858189"/>
              <a:gd name="connsiteY0" fmla="*/ 6858000 h 6858000"/>
              <a:gd name="connsiteX1" fmla="*/ 1786094 w 5858189"/>
              <a:gd name="connsiteY1" fmla="*/ 20097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55867 w 6320414"/>
              <a:gd name="connsiteY3" fmla="*/ 6858000 h 6878097"/>
              <a:gd name="connsiteX4" fmla="*/ 0 w 6320414"/>
              <a:gd name="connsiteY4" fmla="*/ 6878097 h 6878097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86012 w 6320414"/>
              <a:gd name="connsiteY3" fmla="*/ 6868048 h 6878097"/>
              <a:gd name="connsiteX4" fmla="*/ 0 w 6320414"/>
              <a:gd name="connsiteY4" fmla="*/ 6878097 h 6878097"/>
              <a:gd name="connsiteX0" fmla="*/ 0 w 7114233"/>
              <a:gd name="connsiteY0" fmla="*/ 6868049 h 6868049"/>
              <a:gd name="connsiteX1" fmla="*/ 2248319 w 7114233"/>
              <a:gd name="connsiteY1" fmla="*/ 10049 h 6868049"/>
              <a:gd name="connsiteX2" fmla="*/ 7114233 w 7114233"/>
              <a:gd name="connsiteY2" fmla="*/ 0 h 6868049"/>
              <a:gd name="connsiteX3" fmla="*/ 4886012 w 7114233"/>
              <a:gd name="connsiteY3" fmla="*/ 6858000 h 6868049"/>
              <a:gd name="connsiteX4" fmla="*/ 0 w 7114233"/>
              <a:gd name="connsiteY4" fmla="*/ 6868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233" h="6868049">
                <a:moveTo>
                  <a:pt x="0" y="6868049"/>
                </a:moveTo>
                <a:lnTo>
                  <a:pt x="2248319" y="10049"/>
                </a:lnTo>
                <a:lnTo>
                  <a:pt x="7114233" y="0"/>
                </a:lnTo>
                <a:lnTo>
                  <a:pt x="4886012" y="6858000"/>
                </a:lnTo>
                <a:lnTo>
                  <a:pt x="0" y="6868049"/>
                </a:lnTo>
                <a:close/>
              </a:path>
            </a:pathLst>
          </a:custGeom>
        </p:spPr>
        <p:txBody>
          <a:bodyPr/>
          <a:lstStyle/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918E0-D41A-17E7-5AE7-19226146F999}"/>
              </a:ext>
            </a:extLst>
          </p:cNvPr>
          <p:cNvSpPr txBox="1">
            <a:spLocks/>
          </p:cNvSpPr>
          <p:nvPr userDrawn="1"/>
        </p:nvSpPr>
        <p:spPr>
          <a:xfrm>
            <a:off x="707679" y="1980905"/>
            <a:ext cx="4484082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B10A87-351F-C852-4078-7A30074E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679" y="3688881"/>
            <a:ext cx="3569682" cy="648126"/>
          </a:xfrm>
        </p:spPr>
        <p:txBody>
          <a:bodyPr wrap="square">
            <a:spAutoFit/>
          </a:bodyPr>
          <a:lstStyle>
            <a:lvl1pPr marL="270000" indent="-270000" algn="l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F6DA02F-DCAD-DC34-233F-A8B5B93361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621458" y="4188053"/>
            <a:ext cx="4032071" cy="1773425"/>
          </a:xfrm>
          <a:custGeom>
            <a:avLst/>
            <a:gdLst>
              <a:gd name="connsiteX0" fmla="*/ 0 w 3793532"/>
              <a:gd name="connsiteY0" fmla="*/ 1763486 h 1763486"/>
              <a:gd name="connsiteX1" fmla="*/ 440872 w 3793532"/>
              <a:gd name="connsiteY1" fmla="*/ 0 h 1763486"/>
              <a:gd name="connsiteX2" fmla="*/ 3793532 w 3793532"/>
              <a:gd name="connsiteY2" fmla="*/ 0 h 1763486"/>
              <a:gd name="connsiteX3" fmla="*/ 3352661 w 3793532"/>
              <a:gd name="connsiteY3" fmla="*/ 1763486 h 1763486"/>
              <a:gd name="connsiteX4" fmla="*/ 0 w 3793532"/>
              <a:gd name="connsiteY4" fmla="*/ 1763486 h 1763486"/>
              <a:gd name="connsiteX0" fmla="*/ 0 w 3892923"/>
              <a:gd name="connsiteY0" fmla="*/ 1773425 h 1773425"/>
              <a:gd name="connsiteX1" fmla="*/ 540263 w 3892923"/>
              <a:gd name="connsiteY1" fmla="*/ 0 h 1773425"/>
              <a:gd name="connsiteX2" fmla="*/ 3892923 w 3892923"/>
              <a:gd name="connsiteY2" fmla="*/ 0 h 1773425"/>
              <a:gd name="connsiteX3" fmla="*/ 3452052 w 3892923"/>
              <a:gd name="connsiteY3" fmla="*/ 1763486 h 1773425"/>
              <a:gd name="connsiteX4" fmla="*/ 0 w 3892923"/>
              <a:gd name="connsiteY4" fmla="*/ 1773425 h 1773425"/>
              <a:gd name="connsiteX0" fmla="*/ 0 w 3892923"/>
              <a:gd name="connsiteY0" fmla="*/ 1773425 h 1773425"/>
              <a:gd name="connsiteX1" fmla="*/ 580019 w 3892923"/>
              <a:gd name="connsiteY1" fmla="*/ 0 h 1773425"/>
              <a:gd name="connsiteX2" fmla="*/ 3892923 w 3892923"/>
              <a:gd name="connsiteY2" fmla="*/ 0 h 1773425"/>
              <a:gd name="connsiteX3" fmla="*/ 3452052 w 3892923"/>
              <a:gd name="connsiteY3" fmla="*/ 1763486 h 1773425"/>
              <a:gd name="connsiteX4" fmla="*/ 0 w 3892923"/>
              <a:gd name="connsiteY4" fmla="*/ 1773425 h 1773425"/>
              <a:gd name="connsiteX0" fmla="*/ 0 w 4022132"/>
              <a:gd name="connsiteY0" fmla="*/ 1773425 h 1773425"/>
              <a:gd name="connsiteX1" fmla="*/ 580019 w 4022132"/>
              <a:gd name="connsiteY1" fmla="*/ 0 h 1773425"/>
              <a:gd name="connsiteX2" fmla="*/ 4022132 w 4022132"/>
              <a:gd name="connsiteY2" fmla="*/ 0 h 1773425"/>
              <a:gd name="connsiteX3" fmla="*/ 3452052 w 4022132"/>
              <a:gd name="connsiteY3" fmla="*/ 1763486 h 1773425"/>
              <a:gd name="connsiteX4" fmla="*/ 0 w 4022132"/>
              <a:gd name="connsiteY4" fmla="*/ 1773425 h 1773425"/>
              <a:gd name="connsiteX0" fmla="*/ 0 w 4032071"/>
              <a:gd name="connsiteY0" fmla="*/ 1773425 h 1773425"/>
              <a:gd name="connsiteX1" fmla="*/ 580019 w 4032071"/>
              <a:gd name="connsiteY1" fmla="*/ 0 h 1773425"/>
              <a:gd name="connsiteX2" fmla="*/ 4032071 w 4032071"/>
              <a:gd name="connsiteY2" fmla="*/ 0 h 1773425"/>
              <a:gd name="connsiteX3" fmla="*/ 3452052 w 4032071"/>
              <a:gd name="connsiteY3" fmla="*/ 1763486 h 1773425"/>
              <a:gd name="connsiteX4" fmla="*/ 0 w 4032071"/>
              <a:gd name="connsiteY4" fmla="*/ 1773425 h 177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071" h="1773425">
                <a:moveTo>
                  <a:pt x="0" y="1773425"/>
                </a:moveTo>
                <a:lnTo>
                  <a:pt x="580019" y="0"/>
                </a:lnTo>
                <a:lnTo>
                  <a:pt x="4032071" y="0"/>
                </a:lnTo>
                <a:lnTo>
                  <a:pt x="3452052" y="1763486"/>
                </a:lnTo>
                <a:lnTo>
                  <a:pt x="0" y="1773425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en-IN"/>
          </a:p>
        </p:txBody>
      </p:sp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3CC5A66C-91EE-7C8A-F453-80BDC9A0F6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304338" y="4775200"/>
            <a:ext cx="642937" cy="642938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90839-F5BF-9915-3E15-35E36DE98B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4766" y="4681675"/>
            <a:ext cx="186342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lnSpc>
                <a:spcPct val="100000"/>
              </a:lnSpc>
              <a:defRPr lang="en-US" sz="2000" b="1" kern="1200" dirty="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88">
            <a:extLst>
              <a:ext uri="{FF2B5EF4-FFF2-40B4-BE49-F238E27FC236}">
                <a16:creationId xmlns:a16="http://schemas.microsoft.com/office/drawing/2014/main" id="{483D2CC2-F18D-4036-A661-8DA661457B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2826" y="5125408"/>
            <a:ext cx="1863725" cy="29051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638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+ Content">
    <p:bg>
      <p:bgPr>
        <a:gradFill>
          <a:gsLst>
            <a:gs pos="100000">
              <a:schemeClr val="tx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AE8C84-3C26-4742-1E75-3369D8085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9157" y="-1"/>
            <a:ext cx="7114233" cy="6868049"/>
          </a:xfrm>
          <a:custGeom>
            <a:avLst/>
            <a:gdLst>
              <a:gd name="connsiteX0" fmla="*/ 0 w 5858189"/>
              <a:gd name="connsiteY0" fmla="*/ 6858000 h 6858000"/>
              <a:gd name="connsiteX1" fmla="*/ 1464547 w 5858189"/>
              <a:gd name="connsiteY1" fmla="*/ 0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5858189"/>
              <a:gd name="connsiteY0" fmla="*/ 6858000 h 6858000"/>
              <a:gd name="connsiteX1" fmla="*/ 1786094 w 5858189"/>
              <a:gd name="connsiteY1" fmla="*/ 20097 h 6858000"/>
              <a:gd name="connsiteX2" fmla="*/ 5858189 w 5858189"/>
              <a:gd name="connsiteY2" fmla="*/ 0 h 6858000"/>
              <a:gd name="connsiteX3" fmla="*/ 4393642 w 5858189"/>
              <a:gd name="connsiteY3" fmla="*/ 6858000 h 6858000"/>
              <a:gd name="connsiteX4" fmla="*/ 0 w 5858189"/>
              <a:gd name="connsiteY4" fmla="*/ 6858000 h 6858000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55867 w 6320414"/>
              <a:gd name="connsiteY3" fmla="*/ 6858000 h 6878097"/>
              <a:gd name="connsiteX4" fmla="*/ 0 w 6320414"/>
              <a:gd name="connsiteY4" fmla="*/ 6878097 h 6878097"/>
              <a:gd name="connsiteX0" fmla="*/ 0 w 6320414"/>
              <a:gd name="connsiteY0" fmla="*/ 6878097 h 6878097"/>
              <a:gd name="connsiteX1" fmla="*/ 2248319 w 6320414"/>
              <a:gd name="connsiteY1" fmla="*/ 20097 h 6878097"/>
              <a:gd name="connsiteX2" fmla="*/ 6320414 w 6320414"/>
              <a:gd name="connsiteY2" fmla="*/ 0 h 6878097"/>
              <a:gd name="connsiteX3" fmla="*/ 4886012 w 6320414"/>
              <a:gd name="connsiteY3" fmla="*/ 6868048 h 6878097"/>
              <a:gd name="connsiteX4" fmla="*/ 0 w 6320414"/>
              <a:gd name="connsiteY4" fmla="*/ 6878097 h 6878097"/>
              <a:gd name="connsiteX0" fmla="*/ 0 w 7114233"/>
              <a:gd name="connsiteY0" fmla="*/ 6868049 h 6868049"/>
              <a:gd name="connsiteX1" fmla="*/ 2248319 w 7114233"/>
              <a:gd name="connsiteY1" fmla="*/ 10049 h 6868049"/>
              <a:gd name="connsiteX2" fmla="*/ 7114233 w 7114233"/>
              <a:gd name="connsiteY2" fmla="*/ 0 h 6868049"/>
              <a:gd name="connsiteX3" fmla="*/ 4886012 w 7114233"/>
              <a:gd name="connsiteY3" fmla="*/ 6858000 h 6868049"/>
              <a:gd name="connsiteX4" fmla="*/ 0 w 7114233"/>
              <a:gd name="connsiteY4" fmla="*/ 6868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233" h="6868049">
                <a:moveTo>
                  <a:pt x="0" y="6868049"/>
                </a:moveTo>
                <a:lnTo>
                  <a:pt x="2248319" y="10049"/>
                </a:lnTo>
                <a:lnTo>
                  <a:pt x="7114233" y="0"/>
                </a:lnTo>
                <a:lnTo>
                  <a:pt x="4886012" y="6858000"/>
                </a:lnTo>
                <a:lnTo>
                  <a:pt x="0" y="686804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63772-1BB6-9FCE-D196-8B0635F82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7679" y="1980905"/>
            <a:ext cx="4484082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4EDA2E-020E-68F1-5959-A4717FEFC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679" y="3688881"/>
            <a:ext cx="3569682" cy="648126"/>
          </a:xfrm>
        </p:spPr>
        <p:txBody>
          <a:bodyPr wrap="square">
            <a:spAutoFit/>
          </a:bodyPr>
          <a:lstStyle>
            <a:lvl1pPr marL="270000" indent="-270000" algn="l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734AFB7-B581-3529-B7EB-48FCDF40B4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2996" y="5094168"/>
            <a:ext cx="5058303" cy="792162"/>
          </a:xfrm>
          <a:solidFill>
            <a:schemeClr val="tx2"/>
          </a:solidFill>
        </p:spPr>
        <p:txBody>
          <a:bodyPr lIns="182880" rIns="182880"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Barlow ExtraBold" panose="000009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  <a:endParaRPr lang="en-IN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3326ED7-A903-6A67-0638-B7FF90EB09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2413" y="4214813"/>
            <a:ext cx="3376612" cy="792162"/>
          </a:xfrm>
          <a:solidFill>
            <a:schemeClr val="tx2"/>
          </a:solidFill>
        </p:spPr>
        <p:txBody>
          <a:bodyPr lIns="182880" rIns="182880"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Barlow ExtraBold" panose="000009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A03414-4F71-643D-9A35-F2220E392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5417" flipH="1">
            <a:off x="4240470" y="-171291"/>
            <a:ext cx="1138782" cy="75181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23FFE5-2205-50B6-2299-2A987682DD7D}"/>
              </a:ext>
            </a:extLst>
          </p:cNvPr>
          <p:cNvCxnSpPr/>
          <p:nvPr userDrawn="1"/>
        </p:nvCxnSpPr>
        <p:spPr>
          <a:xfrm>
            <a:off x="8759295" y="1195253"/>
            <a:ext cx="32370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463E-CCD1-B7E1-3B71-D978A28406FD}"/>
              </a:ext>
            </a:extLst>
          </p:cNvPr>
          <p:cNvCxnSpPr>
            <a:cxnSpLocks/>
          </p:cNvCxnSpPr>
          <p:nvPr userDrawn="1"/>
        </p:nvCxnSpPr>
        <p:spPr>
          <a:xfrm>
            <a:off x="9073621" y="1195253"/>
            <a:ext cx="3105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F86504EF-BFC7-9B0B-7F13-2DDC868914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08613" cy="6866313"/>
          </a:xfrm>
          <a:custGeom>
            <a:avLst/>
            <a:gdLst>
              <a:gd name="connsiteX0" fmla="*/ 0 w 5408613"/>
              <a:gd name="connsiteY0" fmla="*/ 6858000 h 6858000"/>
              <a:gd name="connsiteX1" fmla="*/ 1352153 w 5408613"/>
              <a:gd name="connsiteY1" fmla="*/ 0 h 6858000"/>
              <a:gd name="connsiteX2" fmla="*/ 5408613 w 5408613"/>
              <a:gd name="connsiteY2" fmla="*/ 0 h 6858000"/>
              <a:gd name="connsiteX3" fmla="*/ 4056460 w 5408613"/>
              <a:gd name="connsiteY3" fmla="*/ 6858000 h 6858000"/>
              <a:gd name="connsiteX4" fmla="*/ 0 w 5408613"/>
              <a:gd name="connsiteY4" fmla="*/ 6858000 h 6858000"/>
              <a:gd name="connsiteX0" fmla="*/ 0 w 5408613"/>
              <a:gd name="connsiteY0" fmla="*/ 6858000 h 6858000"/>
              <a:gd name="connsiteX1" fmla="*/ 5491 w 5408613"/>
              <a:gd name="connsiteY1" fmla="*/ 0 h 6858000"/>
              <a:gd name="connsiteX2" fmla="*/ 5408613 w 5408613"/>
              <a:gd name="connsiteY2" fmla="*/ 0 h 6858000"/>
              <a:gd name="connsiteX3" fmla="*/ 4056460 w 5408613"/>
              <a:gd name="connsiteY3" fmla="*/ 6858000 h 6858000"/>
              <a:gd name="connsiteX4" fmla="*/ 0 w 5408613"/>
              <a:gd name="connsiteY4" fmla="*/ 6858000 h 6858000"/>
              <a:gd name="connsiteX0" fmla="*/ 0 w 5408613"/>
              <a:gd name="connsiteY0" fmla="*/ 6858000 h 6866313"/>
              <a:gd name="connsiteX1" fmla="*/ 5491 w 5408613"/>
              <a:gd name="connsiteY1" fmla="*/ 0 h 6866313"/>
              <a:gd name="connsiteX2" fmla="*/ 5408613 w 5408613"/>
              <a:gd name="connsiteY2" fmla="*/ 0 h 6866313"/>
              <a:gd name="connsiteX3" fmla="*/ 3216875 w 5408613"/>
              <a:gd name="connsiteY3" fmla="*/ 6866313 h 6866313"/>
              <a:gd name="connsiteX4" fmla="*/ 0 w 5408613"/>
              <a:gd name="connsiteY4" fmla="*/ 6858000 h 686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613" h="6866313">
                <a:moveTo>
                  <a:pt x="0" y="6858000"/>
                </a:moveTo>
                <a:cubicBezTo>
                  <a:pt x="1830" y="4572000"/>
                  <a:pt x="3661" y="2286000"/>
                  <a:pt x="5491" y="0"/>
                </a:cubicBezTo>
                <a:lnTo>
                  <a:pt x="5408613" y="0"/>
                </a:lnTo>
                <a:lnTo>
                  <a:pt x="3216875" y="6866313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98976037-0E5F-034D-7CE2-A1BC24444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33394" y="1316647"/>
            <a:ext cx="2902459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6" name="Text Placeholder 37">
            <a:extLst>
              <a:ext uri="{FF2B5EF4-FFF2-40B4-BE49-F238E27FC236}">
                <a16:creationId xmlns:a16="http://schemas.microsoft.com/office/drawing/2014/main" id="{D888971C-B70A-072E-DF4A-D269998AE2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3396" y="803941"/>
            <a:ext cx="2902458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7" name="Content Placeholder 51">
            <a:extLst>
              <a:ext uri="{FF2B5EF4-FFF2-40B4-BE49-F238E27FC236}">
                <a16:creationId xmlns:a16="http://schemas.microsoft.com/office/drawing/2014/main" id="{8E457D21-E349-1874-2B98-7061AEACC6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63694" y="303959"/>
            <a:ext cx="467451" cy="46745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7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FE67893-4E6D-CAA6-D921-D97B29CA14C6}"/>
              </a:ext>
            </a:extLst>
          </p:cNvPr>
          <p:cNvCxnSpPr/>
          <p:nvPr userDrawn="1"/>
        </p:nvCxnSpPr>
        <p:spPr>
          <a:xfrm>
            <a:off x="7774400" y="3280818"/>
            <a:ext cx="32370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48EFCE4-3350-C777-9AB0-2BE4740EE3F5}"/>
              </a:ext>
            </a:extLst>
          </p:cNvPr>
          <p:cNvCxnSpPr>
            <a:cxnSpLocks/>
          </p:cNvCxnSpPr>
          <p:nvPr userDrawn="1"/>
        </p:nvCxnSpPr>
        <p:spPr>
          <a:xfrm>
            <a:off x="8088726" y="3280818"/>
            <a:ext cx="41032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Placeholder 37">
            <a:extLst>
              <a:ext uri="{FF2B5EF4-FFF2-40B4-BE49-F238E27FC236}">
                <a16:creationId xmlns:a16="http://schemas.microsoft.com/office/drawing/2014/main" id="{88182724-374F-9051-FD51-3A35FFDE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8499" y="3402212"/>
            <a:ext cx="3887354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6" name="Text Placeholder 37">
            <a:extLst>
              <a:ext uri="{FF2B5EF4-FFF2-40B4-BE49-F238E27FC236}">
                <a16:creationId xmlns:a16="http://schemas.microsoft.com/office/drawing/2014/main" id="{5C43D540-A593-5E80-A23E-1B552236A2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8500" y="2889506"/>
            <a:ext cx="3887353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7" name="Content Placeholder 51">
            <a:extLst>
              <a:ext uri="{FF2B5EF4-FFF2-40B4-BE49-F238E27FC236}">
                <a16:creationId xmlns:a16="http://schemas.microsoft.com/office/drawing/2014/main" id="{D49E74EE-8BC2-B565-7BC1-81B81B3977D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78799" y="2389524"/>
            <a:ext cx="467451" cy="46745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7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4194E6A-BCE5-9821-D670-4B656F6E0BB7}"/>
              </a:ext>
            </a:extLst>
          </p:cNvPr>
          <p:cNvCxnSpPr/>
          <p:nvPr userDrawn="1"/>
        </p:nvCxnSpPr>
        <p:spPr>
          <a:xfrm>
            <a:off x="8759295" y="5370844"/>
            <a:ext cx="32370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133F6C-9B15-F3F7-DE55-C9045873C3E2}"/>
              </a:ext>
            </a:extLst>
          </p:cNvPr>
          <p:cNvCxnSpPr>
            <a:cxnSpLocks/>
          </p:cNvCxnSpPr>
          <p:nvPr userDrawn="1"/>
        </p:nvCxnSpPr>
        <p:spPr>
          <a:xfrm>
            <a:off x="9073621" y="5370844"/>
            <a:ext cx="3105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Placeholder 37">
            <a:extLst>
              <a:ext uri="{FF2B5EF4-FFF2-40B4-BE49-F238E27FC236}">
                <a16:creationId xmlns:a16="http://schemas.microsoft.com/office/drawing/2014/main" id="{8C7F83C8-B74B-6E6D-F81D-3F808356E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3394" y="5492238"/>
            <a:ext cx="2902459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17" name="Text Placeholder 37">
            <a:extLst>
              <a:ext uri="{FF2B5EF4-FFF2-40B4-BE49-F238E27FC236}">
                <a16:creationId xmlns:a16="http://schemas.microsoft.com/office/drawing/2014/main" id="{9DE693B2-DD8F-2828-8EAB-10DF780CB3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33396" y="4979532"/>
            <a:ext cx="2902458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18" name="Content Placeholder 51">
            <a:extLst>
              <a:ext uri="{FF2B5EF4-FFF2-40B4-BE49-F238E27FC236}">
                <a16:creationId xmlns:a16="http://schemas.microsoft.com/office/drawing/2014/main" id="{92F61B63-2DDB-71BD-5A0A-837AED51FA6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763694" y="4479550"/>
            <a:ext cx="467451" cy="46745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7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1558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734AFB7-B581-3529-B7EB-48FCDF40B4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2996" y="5493558"/>
            <a:ext cx="5058303" cy="792162"/>
          </a:xfrm>
          <a:solidFill>
            <a:schemeClr val="tx2"/>
          </a:solidFill>
        </p:spPr>
        <p:txBody>
          <a:bodyPr lIns="182880" rIns="182880"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Barlow ExtraBold" panose="000009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  <a:endParaRPr lang="en-IN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3326ED7-A903-6A67-0638-B7FF90EB09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2413" y="4614203"/>
            <a:ext cx="3376612" cy="792162"/>
          </a:xfrm>
          <a:solidFill>
            <a:schemeClr val="tx2"/>
          </a:solidFill>
        </p:spPr>
        <p:txBody>
          <a:bodyPr lIns="182880" rIns="182880"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Barlow ExtraBold" panose="000009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A03414-4F71-643D-9A35-F2220E392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5417" flipH="1">
            <a:off x="4240470" y="-171291"/>
            <a:ext cx="1138782" cy="7518105"/>
          </a:xfrm>
          <a:prstGeom prst="rect">
            <a:avLst/>
          </a:prstGeom>
        </p:spPr>
      </p:pic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F86504EF-BFC7-9B0B-7F13-2DDC868914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08613" cy="6866313"/>
          </a:xfrm>
          <a:custGeom>
            <a:avLst/>
            <a:gdLst>
              <a:gd name="connsiteX0" fmla="*/ 0 w 5408613"/>
              <a:gd name="connsiteY0" fmla="*/ 6858000 h 6858000"/>
              <a:gd name="connsiteX1" fmla="*/ 1352153 w 5408613"/>
              <a:gd name="connsiteY1" fmla="*/ 0 h 6858000"/>
              <a:gd name="connsiteX2" fmla="*/ 5408613 w 5408613"/>
              <a:gd name="connsiteY2" fmla="*/ 0 h 6858000"/>
              <a:gd name="connsiteX3" fmla="*/ 4056460 w 5408613"/>
              <a:gd name="connsiteY3" fmla="*/ 6858000 h 6858000"/>
              <a:gd name="connsiteX4" fmla="*/ 0 w 5408613"/>
              <a:gd name="connsiteY4" fmla="*/ 6858000 h 6858000"/>
              <a:gd name="connsiteX0" fmla="*/ 0 w 5408613"/>
              <a:gd name="connsiteY0" fmla="*/ 6858000 h 6858000"/>
              <a:gd name="connsiteX1" fmla="*/ 5491 w 5408613"/>
              <a:gd name="connsiteY1" fmla="*/ 0 h 6858000"/>
              <a:gd name="connsiteX2" fmla="*/ 5408613 w 5408613"/>
              <a:gd name="connsiteY2" fmla="*/ 0 h 6858000"/>
              <a:gd name="connsiteX3" fmla="*/ 4056460 w 5408613"/>
              <a:gd name="connsiteY3" fmla="*/ 6858000 h 6858000"/>
              <a:gd name="connsiteX4" fmla="*/ 0 w 5408613"/>
              <a:gd name="connsiteY4" fmla="*/ 6858000 h 6858000"/>
              <a:gd name="connsiteX0" fmla="*/ 0 w 5408613"/>
              <a:gd name="connsiteY0" fmla="*/ 6858000 h 6866313"/>
              <a:gd name="connsiteX1" fmla="*/ 5491 w 5408613"/>
              <a:gd name="connsiteY1" fmla="*/ 0 h 6866313"/>
              <a:gd name="connsiteX2" fmla="*/ 5408613 w 5408613"/>
              <a:gd name="connsiteY2" fmla="*/ 0 h 6866313"/>
              <a:gd name="connsiteX3" fmla="*/ 3216875 w 5408613"/>
              <a:gd name="connsiteY3" fmla="*/ 6866313 h 6866313"/>
              <a:gd name="connsiteX4" fmla="*/ 0 w 5408613"/>
              <a:gd name="connsiteY4" fmla="*/ 6858000 h 686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8613" h="6866313">
                <a:moveTo>
                  <a:pt x="0" y="6858000"/>
                </a:moveTo>
                <a:cubicBezTo>
                  <a:pt x="1830" y="4572000"/>
                  <a:pt x="3661" y="2286000"/>
                  <a:pt x="5491" y="0"/>
                </a:cubicBezTo>
                <a:lnTo>
                  <a:pt x="5408613" y="0"/>
                </a:lnTo>
                <a:lnTo>
                  <a:pt x="3216875" y="6866313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98976037-0E5F-034D-7CE2-A1BC24444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6726" y="2229619"/>
            <a:ext cx="4702611" cy="284687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6" name="Text Placeholder 37">
            <a:extLst>
              <a:ext uri="{FF2B5EF4-FFF2-40B4-BE49-F238E27FC236}">
                <a16:creationId xmlns:a16="http://schemas.microsoft.com/office/drawing/2014/main" id="{D888971C-B70A-072E-DF4A-D269998AE2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6726" y="782055"/>
            <a:ext cx="4702611" cy="133441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48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6">
            <a:extLst>
              <a:ext uri="{FF2B5EF4-FFF2-40B4-BE49-F238E27FC236}">
                <a16:creationId xmlns:a16="http://schemas.microsoft.com/office/drawing/2014/main" id="{00B0AF21-F1B5-6741-D232-B58803B00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95968" cy="6489229"/>
          </a:xfrm>
          <a:custGeom>
            <a:avLst/>
            <a:gdLst>
              <a:gd name="connsiteX0" fmla="*/ 0 w 6245225"/>
              <a:gd name="connsiteY0" fmla="*/ 0 h 6469063"/>
              <a:gd name="connsiteX1" fmla="*/ 3122613 w 6245225"/>
              <a:gd name="connsiteY1" fmla="*/ 0 h 6469063"/>
              <a:gd name="connsiteX2" fmla="*/ 6245226 w 6245225"/>
              <a:gd name="connsiteY2" fmla="*/ 3234532 h 6469063"/>
              <a:gd name="connsiteX3" fmla="*/ 3122613 w 6245225"/>
              <a:gd name="connsiteY3" fmla="*/ 6469064 h 6469063"/>
              <a:gd name="connsiteX4" fmla="*/ 0 w 6245225"/>
              <a:gd name="connsiteY4" fmla="*/ 6469063 h 6469063"/>
              <a:gd name="connsiteX5" fmla="*/ 0 w 6245225"/>
              <a:gd name="connsiteY5" fmla="*/ 0 h 6469063"/>
              <a:gd name="connsiteX0" fmla="*/ 0 w 6391825"/>
              <a:gd name="connsiteY0" fmla="*/ 16933 h 6485997"/>
              <a:gd name="connsiteX1" fmla="*/ 4832880 w 6391825"/>
              <a:gd name="connsiteY1" fmla="*/ 0 h 6485997"/>
              <a:gd name="connsiteX2" fmla="*/ 6245226 w 6391825"/>
              <a:gd name="connsiteY2" fmla="*/ 3251465 h 6485997"/>
              <a:gd name="connsiteX3" fmla="*/ 3122613 w 6391825"/>
              <a:gd name="connsiteY3" fmla="*/ 6485997 h 6485997"/>
              <a:gd name="connsiteX4" fmla="*/ 0 w 6391825"/>
              <a:gd name="connsiteY4" fmla="*/ 6485996 h 6485997"/>
              <a:gd name="connsiteX5" fmla="*/ 0 w 6391825"/>
              <a:gd name="connsiteY5" fmla="*/ 16933 h 6485997"/>
              <a:gd name="connsiteX0" fmla="*/ 0 w 6424168"/>
              <a:gd name="connsiteY0" fmla="*/ 16933 h 6485997"/>
              <a:gd name="connsiteX1" fmla="*/ 4832880 w 6424168"/>
              <a:gd name="connsiteY1" fmla="*/ 0 h 6485997"/>
              <a:gd name="connsiteX2" fmla="*/ 6245226 w 6424168"/>
              <a:gd name="connsiteY2" fmla="*/ 3251465 h 6485997"/>
              <a:gd name="connsiteX3" fmla="*/ 2682346 w 6424168"/>
              <a:gd name="connsiteY3" fmla="*/ 6485997 h 6485997"/>
              <a:gd name="connsiteX4" fmla="*/ 0 w 6424168"/>
              <a:gd name="connsiteY4" fmla="*/ 6485996 h 6485997"/>
              <a:gd name="connsiteX5" fmla="*/ 0 w 6424168"/>
              <a:gd name="connsiteY5" fmla="*/ 16933 h 6485997"/>
              <a:gd name="connsiteX0" fmla="*/ 0 w 6169168"/>
              <a:gd name="connsiteY0" fmla="*/ 16933 h 6485997"/>
              <a:gd name="connsiteX1" fmla="*/ 4832880 w 6169168"/>
              <a:gd name="connsiteY1" fmla="*/ 0 h 6485997"/>
              <a:gd name="connsiteX2" fmla="*/ 5889626 w 6169168"/>
              <a:gd name="connsiteY2" fmla="*/ 4318265 h 6485997"/>
              <a:gd name="connsiteX3" fmla="*/ 2682346 w 6169168"/>
              <a:gd name="connsiteY3" fmla="*/ 6485997 h 6485997"/>
              <a:gd name="connsiteX4" fmla="*/ 0 w 6169168"/>
              <a:gd name="connsiteY4" fmla="*/ 6485996 h 6485997"/>
              <a:gd name="connsiteX5" fmla="*/ 0 w 6169168"/>
              <a:gd name="connsiteY5" fmla="*/ 16933 h 6485997"/>
              <a:gd name="connsiteX0" fmla="*/ 0 w 6132723"/>
              <a:gd name="connsiteY0" fmla="*/ 16933 h 6485997"/>
              <a:gd name="connsiteX1" fmla="*/ 4832880 w 6132723"/>
              <a:gd name="connsiteY1" fmla="*/ 0 h 6485997"/>
              <a:gd name="connsiteX2" fmla="*/ 5889626 w 6132723"/>
              <a:gd name="connsiteY2" fmla="*/ 4318265 h 6485997"/>
              <a:gd name="connsiteX3" fmla="*/ 2682346 w 6132723"/>
              <a:gd name="connsiteY3" fmla="*/ 6485997 h 6485997"/>
              <a:gd name="connsiteX4" fmla="*/ 0 w 6132723"/>
              <a:gd name="connsiteY4" fmla="*/ 6485996 h 6485997"/>
              <a:gd name="connsiteX5" fmla="*/ 0 w 6132723"/>
              <a:gd name="connsiteY5" fmla="*/ 16933 h 6485997"/>
              <a:gd name="connsiteX0" fmla="*/ 0 w 6321497"/>
              <a:gd name="connsiteY0" fmla="*/ 16933 h 6485997"/>
              <a:gd name="connsiteX1" fmla="*/ 4832880 w 6321497"/>
              <a:gd name="connsiteY1" fmla="*/ 0 h 6485997"/>
              <a:gd name="connsiteX2" fmla="*/ 6160559 w 6321497"/>
              <a:gd name="connsiteY2" fmla="*/ 4199732 h 6485997"/>
              <a:gd name="connsiteX3" fmla="*/ 2682346 w 6321497"/>
              <a:gd name="connsiteY3" fmla="*/ 6485997 h 6485997"/>
              <a:gd name="connsiteX4" fmla="*/ 0 w 6321497"/>
              <a:gd name="connsiteY4" fmla="*/ 6485996 h 6485997"/>
              <a:gd name="connsiteX5" fmla="*/ 0 w 6321497"/>
              <a:gd name="connsiteY5" fmla="*/ 16933 h 6485997"/>
              <a:gd name="connsiteX0" fmla="*/ 0 w 6374144"/>
              <a:gd name="connsiteY0" fmla="*/ 16933 h 6485997"/>
              <a:gd name="connsiteX1" fmla="*/ 4832880 w 6374144"/>
              <a:gd name="connsiteY1" fmla="*/ 0 h 6485997"/>
              <a:gd name="connsiteX2" fmla="*/ 6160559 w 6374144"/>
              <a:gd name="connsiteY2" fmla="*/ 4199732 h 6485997"/>
              <a:gd name="connsiteX3" fmla="*/ 2682346 w 6374144"/>
              <a:gd name="connsiteY3" fmla="*/ 6485997 h 6485997"/>
              <a:gd name="connsiteX4" fmla="*/ 0 w 6374144"/>
              <a:gd name="connsiteY4" fmla="*/ 6485996 h 6485997"/>
              <a:gd name="connsiteX5" fmla="*/ 0 w 6374144"/>
              <a:gd name="connsiteY5" fmla="*/ 16933 h 6485997"/>
              <a:gd name="connsiteX0" fmla="*/ 0 w 6374144"/>
              <a:gd name="connsiteY0" fmla="*/ 0 h 7569730"/>
              <a:gd name="connsiteX1" fmla="*/ 4832880 w 6374144"/>
              <a:gd name="connsiteY1" fmla="*/ 1083733 h 7569730"/>
              <a:gd name="connsiteX2" fmla="*/ 6160559 w 6374144"/>
              <a:gd name="connsiteY2" fmla="*/ 5283465 h 7569730"/>
              <a:gd name="connsiteX3" fmla="*/ 2682346 w 6374144"/>
              <a:gd name="connsiteY3" fmla="*/ 7569730 h 7569730"/>
              <a:gd name="connsiteX4" fmla="*/ 0 w 6374144"/>
              <a:gd name="connsiteY4" fmla="*/ 7569729 h 7569730"/>
              <a:gd name="connsiteX5" fmla="*/ 0 w 6374144"/>
              <a:gd name="connsiteY5" fmla="*/ 0 h 7569730"/>
              <a:gd name="connsiteX0" fmla="*/ 0 w 6297316"/>
              <a:gd name="connsiteY0" fmla="*/ 84667 h 7654397"/>
              <a:gd name="connsiteX1" fmla="*/ 4612747 w 6297316"/>
              <a:gd name="connsiteY1" fmla="*/ 0 h 7654397"/>
              <a:gd name="connsiteX2" fmla="*/ 6160559 w 6297316"/>
              <a:gd name="connsiteY2" fmla="*/ 5368132 h 7654397"/>
              <a:gd name="connsiteX3" fmla="*/ 2682346 w 6297316"/>
              <a:gd name="connsiteY3" fmla="*/ 7654397 h 7654397"/>
              <a:gd name="connsiteX4" fmla="*/ 0 w 6297316"/>
              <a:gd name="connsiteY4" fmla="*/ 7654396 h 7654397"/>
              <a:gd name="connsiteX5" fmla="*/ 0 w 6297316"/>
              <a:gd name="connsiteY5" fmla="*/ 84667 h 7654397"/>
              <a:gd name="connsiteX0" fmla="*/ 0 w 6326070"/>
              <a:gd name="connsiteY0" fmla="*/ 84667 h 7654397"/>
              <a:gd name="connsiteX1" fmla="*/ 4612747 w 6326070"/>
              <a:gd name="connsiteY1" fmla="*/ 0 h 7654397"/>
              <a:gd name="connsiteX2" fmla="*/ 6160559 w 6326070"/>
              <a:gd name="connsiteY2" fmla="*/ 5368132 h 7654397"/>
              <a:gd name="connsiteX3" fmla="*/ 2682346 w 6326070"/>
              <a:gd name="connsiteY3" fmla="*/ 7654397 h 7654397"/>
              <a:gd name="connsiteX4" fmla="*/ 0 w 6326070"/>
              <a:gd name="connsiteY4" fmla="*/ 7654396 h 7654397"/>
              <a:gd name="connsiteX5" fmla="*/ 0 w 6326070"/>
              <a:gd name="connsiteY5" fmla="*/ 84667 h 7654397"/>
              <a:gd name="connsiteX0" fmla="*/ 0 w 6444076"/>
              <a:gd name="connsiteY0" fmla="*/ 0 h 7569730"/>
              <a:gd name="connsiteX1" fmla="*/ 4951414 w 6444076"/>
              <a:gd name="connsiteY1" fmla="*/ 1117599 h 7569730"/>
              <a:gd name="connsiteX2" fmla="*/ 6160559 w 6444076"/>
              <a:gd name="connsiteY2" fmla="*/ 5283465 h 7569730"/>
              <a:gd name="connsiteX3" fmla="*/ 2682346 w 6444076"/>
              <a:gd name="connsiteY3" fmla="*/ 7569730 h 7569730"/>
              <a:gd name="connsiteX4" fmla="*/ 0 w 6444076"/>
              <a:gd name="connsiteY4" fmla="*/ 7569729 h 7569730"/>
              <a:gd name="connsiteX5" fmla="*/ 0 w 6444076"/>
              <a:gd name="connsiteY5" fmla="*/ 0 h 7569730"/>
              <a:gd name="connsiteX0" fmla="*/ 0 w 6444076"/>
              <a:gd name="connsiteY0" fmla="*/ 1 h 6452131"/>
              <a:gd name="connsiteX1" fmla="*/ 4951414 w 6444076"/>
              <a:gd name="connsiteY1" fmla="*/ 0 h 6452131"/>
              <a:gd name="connsiteX2" fmla="*/ 6160559 w 6444076"/>
              <a:gd name="connsiteY2" fmla="*/ 4165866 h 6452131"/>
              <a:gd name="connsiteX3" fmla="*/ 2682346 w 6444076"/>
              <a:gd name="connsiteY3" fmla="*/ 6452131 h 6452131"/>
              <a:gd name="connsiteX4" fmla="*/ 0 w 6444076"/>
              <a:gd name="connsiteY4" fmla="*/ 6452130 h 6452131"/>
              <a:gd name="connsiteX5" fmla="*/ 0 w 6444076"/>
              <a:gd name="connsiteY5" fmla="*/ 1 h 6452131"/>
              <a:gd name="connsiteX0" fmla="*/ 0 w 6347339"/>
              <a:gd name="connsiteY0" fmla="*/ 1 h 6452131"/>
              <a:gd name="connsiteX1" fmla="*/ 4951414 w 6347339"/>
              <a:gd name="connsiteY1" fmla="*/ 0 h 6452131"/>
              <a:gd name="connsiteX2" fmla="*/ 6008159 w 6347339"/>
              <a:gd name="connsiteY2" fmla="*/ 4182799 h 6452131"/>
              <a:gd name="connsiteX3" fmla="*/ 2682346 w 6347339"/>
              <a:gd name="connsiteY3" fmla="*/ 6452131 h 6452131"/>
              <a:gd name="connsiteX4" fmla="*/ 0 w 6347339"/>
              <a:gd name="connsiteY4" fmla="*/ 6452130 h 6452131"/>
              <a:gd name="connsiteX5" fmla="*/ 0 w 6347339"/>
              <a:gd name="connsiteY5" fmla="*/ 1 h 6452131"/>
              <a:gd name="connsiteX0" fmla="*/ 0 w 6368712"/>
              <a:gd name="connsiteY0" fmla="*/ 1 h 6452131"/>
              <a:gd name="connsiteX1" fmla="*/ 4951414 w 6368712"/>
              <a:gd name="connsiteY1" fmla="*/ 0 h 6452131"/>
              <a:gd name="connsiteX2" fmla="*/ 6008159 w 6368712"/>
              <a:gd name="connsiteY2" fmla="*/ 4182799 h 6452131"/>
              <a:gd name="connsiteX3" fmla="*/ 2682346 w 6368712"/>
              <a:gd name="connsiteY3" fmla="*/ 6452131 h 6452131"/>
              <a:gd name="connsiteX4" fmla="*/ 0 w 6368712"/>
              <a:gd name="connsiteY4" fmla="*/ 6452130 h 6452131"/>
              <a:gd name="connsiteX5" fmla="*/ 0 w 6368712"/>
              <a:gd name="connsiteY5" fmla="*/ 1 h 6452131"/>
              <a:gd name="connsiteX0" fmla="*/ 0 w 6290901"/>
              <a:gd name="connsiteY0" fmla="*/ 1 h 6452131"/>
              <a:gd name="connsiteX1" fmla="*/ 4951414 w 6290901"/>
              <a:gd name="connsiteY1" fmla="*/ 0 h 6452131"/>
              <a:gd name="connsiteX2" fmla="*/ 6008159 w 6290901"/>
              <a:gd name="connsiteY2" fmla="*/ 4182799 h 6452131"/>
              <a:gd name="connsiteX3" fmla="*/ 2682346 w 6290901"/>
              <a:gd name="connsiteY3" fmla="*/ 6452131 h 6452131"/>
              <a:gd name="connsiteX4" fmla="*/ 0 w 6290901"/>
              <a:gd name="connsiteY4" fmla="*/ 6452130 h 6452131"/>
              <a:gd name="connsiteX5" fmla="*/ 0 w 6290901"/>
              <a:gd name="connsiteY5" fmla="*/ 1 h 6452131"/>
              <a:gd name="connsiteX0" fmla="*/ 0 w 6243018"/>
              <a:gd name="connsiteY0" fmla="*/ 1 h 6452131"/>
              <a:gd name="connsiteX1" fmla="*/ 4951414 w 6243018"/>
              <a:gd name="connsiteY1" fmla="*/ 0 h 6452131"/>
              <a:gd name="connsiteX2" fmla="*/ 6008159 w 6243018"/>
              <a:gd name="connsiteY2" fmla="*/ 4182799 h 6452131"/>
              <a:gd name="connsiteX3" fmla="*/ 2682346 w 6243018"/>
              <a:gd name="connsiteY3" fmla="*/ 6452131 h 6452131"/>
              <a:gd name="connsiteX4" fmla="*/ 0 w 6243018"/>
              <a:gd name="connsiteY4" fmla="*/ 6452130 h 6452131"/>
              <a:gd name="connsiteX5" fmla="*/ 0 w 6243018"/>
              <a:gd name="connsiteY5" fmla="*/ 1 h 6452131"/>
              <a:gd name="connsiteX0" fmla="*/ 0 w 6275519"/>
              <a:gd name="connsiteY0" fmla="*/ 1 h 6452131"/>
              <a:gd name="connsiteX1" fmla="*/ 4951414 w 6275519"/>
              <a:gd name="connsiteY1" fmla="*/ 0 h 6452131"/>
              <a:gd name="connsiteX2" fmla="*/ 6058959 w 6275519"/>
              <a:gd name="connsiteY2" fmla="*/ 4115066 h 6452131"/>
              <a:gd name="connsiteX3" fmla="*/ 2682346 w 6275519"/>
              <a:gd name="connsiteY3" fmla="*/ 6452131 h 6452131"/>
              <a:gd name="connsiteX4" fmla="*/ 0 w 6275519"/>
              <a:gd name="connsiteY4" fmla="*/ 6452130 h 6452131"/>
              <a:gd name="connsiteX5" fmla="*/ 0 w 6275519"/>
              <a:gd name="connsiteY5" fmla="*/ 1 h 6452131"/>
              <a:gd name="connsiteX0" fmla="*/ 0 w 6312252"/>
              <a:gd name="connsiteY0" fmla="*/ 1 h 6452131"/>
              <a:gd name="connsiteX1" fmla="*/ 4951414 w 6312252"/>
              <a:gd name="connsiteY1" fmla="*/ 0 h 6452131"/>
              <a:gd name="connsiteX2" fmla="*/ 6058959 w 6312252"/>
              <a:gd name="connsiteY2" fmla="*/ 4115066 h 6452131"/>
              <a:gd name="connsiteX3" fmla="*/ 2682346 w 6312252"/>
              <a:gd name="connsiteY3" fmla="*/ 6452131 h 6452131"/>
              <a:gd name="connsiteX4" fmla="*/ 0 w 6312252"/>
              <a:gd name="connsiteY4" fmla="*/ 6452130 h 6452131"/>
              <a:gd name="connsiteX5" fmla="*/ 0 w 6312252"/>
              <a:gd name="connsiteY5" fmla="*/ 1 h 6452131"/>
              <a:gd name="connsiteX0" fmla="*/ 0 w 6236971"/>
              <a:gd name="connsiteY0" fmla="*/ 1 h 6452131"/>
              <a:gd name="connsiteX1" fmla="*/ 4951414 w 6236971"/>
              <a:gd name="connsiteY1" fmla="*/ 0 h 6452131"/>
              <a:gd name="connsiteX2" fmla="*/ 5940426 w 6236971"/>
              <a:gd name="connsiteY2" fmla="*/ 4250532 h 6452131"/>
              <a:gd name="connsiteX3" fmla="*/ 2682346 w 6236971"/>
              <a:gd name="connsiteY3" fmla="*/ 6452131 h 6452131"/>
              <a:gd name="connsiteX4" fmla="*/ 0 w 6236971"/>
              <a:gd name="connsiteY4" fmla="*/ 6452130 h 6452131"/>
              <a:gd name="connsiteX5" fmla="*/ 0 w 6236971"/>
              <a:gd name="connsiteY5" fmla="*/ 1 h 6452131"/>
              <a:gd name="connsiteX0" fmla="*/ 0 w 6229846"/>
              <a:gd name="connsiteY0" fmla="*/ 1 h 6452131"/>
              <a:gd name="connsiteX1" fmla="*/ 4951414 w 6229846"/>
              <a:gd name="connsiteY1" fmla="*/ 0 h 6452131"/>
              <a:gd name="connsiteX2" fmla="*/ 5940426 w 6229846"/>
              <a:gd name="connsiteY2" fmla="*/ 4250532 h 6452131"/>
              <a:gd name="connsiteX3" fmla="*/ 2682346 w 6229846"/>
              <a:gd name="connsiteY3" fmla="*/ 6452131 h 6452131"/>
              <a:gd name="connsiteX4" fmla="*/ 0 w 6229846"/>
              <a:gd name="connsiteY4" fmla="*/ 6452130 h 6452131"/>
              <a:gd name="connsiteX5" fmla="*/ 0 w 6229846"/>
              <a:gd name="connsiteY5" fmla="*/ 1 h 6452131"/>
              <a:gd name="connsiteX0" fmla="*/ 0 w 6208551"/>
              <a:gd name="connsiteY0" fmla="*/ 1 h 6452131"/>
              <a:gd name="connsiteX1" fmla="*/ 4951414 w 6208551"/>
              <a:gd name="connsiteY1" fmla="*/ 0 h 6452131"/>
              <a:gd name="connsiteX2" fmla="*/ 5940426 w 6208551"/>
              <a:gd name="connsiteY2" fmla="*/ 4250532 h 6452131"/>
              <a:gd name="connsiteX3" fmla="*/ 2682346 w 6208551"/>
              <a:gd name="connsiteY3" fmla="*/ 6452131 h 6452131"/>
              <a:gd name="connsiteX4" fmla="*/ 0 w 6208551"/>
              <a:gd name="connsiteY4" fmla="*/ 6452130 h 6452131"/>
              <a:gd name="connsiteX5" fmla="*/ 0 w 6208551"/>
              <a:gd name="connsiteY5" fmla="*/ 1 h 6452131"/>
              <a:gd name="connsiteX0" fmla="*/ 0 w 6213966"/>
              <a:gd name="connsiteY0" fmla="*/ 1 h 6452131"/>
              <a:gd name="connsiteX1" fmla="*/ 4951414 w 6213966"/>
              <a:gd name="connsiteY1" fmla="*/ 0 h 6452131"/>
              <a:gd name="connsiteX2" fmla="*/ 5940426 w 6213966"/>
              <a:gd name="connsiteY2" fmla="*/ 4250532 h 6452131"/>
              <a:gd name="connsiteX3" fmla="*/ 2682346 w 6213966"/>
              <a:gd name="connsiteY3" fmla="*/ 6452131 h 6452131"/>
              <a:gd name="connsiteX4" fmla="*/ 0 w 6213966"/>
              <a:gd name="connsiteY4" fmla="*/ 6452130 h 6452131"/>
              <a:gd name="connsiteX5" fmla="*/ 0 w 6213966"/>
              <a:gd name="connsiteY5" fmla="*/ 1 h 6452131"/>
              <a:gd name="connsiteX0" fmla="*/ 0 w 6321194"/>
              <a:gd name="connsiteY0" fmla="*/ 1 h 6452131"/>
              <a:gd name="connsiteX1" fmla="*/ 4951414 w 6321194"/>
              <a:gd name="connsiteY1" fmla="*/ 0 h 6452131"/>
              <a:gd name="connsiteX2" fmla="*/ 6109759 w 6321194"/>
              <a:gd name="connsiteY2" fmla="*/ 4098132 h 6452131"/>
              <a:gd name="connsiteX3" fmla="*/ 2682346 w 6321194"/>
              <a:gd name="connsiteY3" fmla="*/ 6452131 h 6452131"/>
              <a:gd name="connsiteX4" fmla="*/ 0 w 6321194"/>
              <a:gd name="connsiteY4" fmla="*/ 6452130 h 6452131"/>
              <a:gd name="connsiteX5" fmla="*/ 0 w 6321194"/>
              <a:gd name="connsiteY5" fmla="*/ 1 h 6452131"/>
              <a:gd name="connsiteX0" fmla="*/ 0 w 6266005"/>
              <a:gd name="connsiteY0" fmla="*/ 1 h 6452131"/>
              <a:gd name="connsiteX1" fmla="*/ 4951414 w 6266005"/>
              <a:gd name="connsiteY1" fmla="*/ 0 h 6452131"/>
              <a:gd name="connsiteX2" fmla="*/ 6025092 w 6266005"/>
              <a:gd name="connsiteY2" fmla="*/ 4216665 h 6452131"/>
              <a:gd name="connsiteX3" fmla="*/ 2682346 w 6266005"/>
              <a:gd name="connsiteY3" fmla="*/ 6452131 h 6452131"/>
              <a:gd name="connsiteX4" fmla="*/ 0 w 6266005"/>
              <a:gd name="connsiteY4" fmla="*/ 6452130 h 6452131"/>
              <a:gd name="connsiteX5" fmla="*/ 0 w 6266005"/>
              <a:gd name="connsiteY5" fmla="*/ 1 h 6452131"/>
              <a:gd name="connsiteX0" fmla="*/ 0 w 6266005"/>
              <a:gd name="connsiteY0" fmla="*/ 0 h 6472450"/>
              <a:gd name="connsiteX1" fmla="*/ 4951414 w 6266005"/>
              <a:gd name="connsiteY1" fmla="*/ 20319 h 6472450"/>
              <a:gd name="connsiteX2" fmla="*/ 6025092 w 6266005"/>
              <a:gd name="connsiteY2" fmla="*/ 4236984 h 6472450"/>
              <a:gd name="connsiteX3" fmla="*/ 2682346 w 6266005"/>
              <a:gd name="connsiteY3" fmla="*/ 6472450 h 6472450"/>
              <a:gd name="connsiteX4" fmla="*/ 0 w 6266005"/>
              <a:gd name="connsiteY4" fmla="*/ 6472449 h 6472450"/>
              <a:gd name="connsiteX5" fmla="*/ 0 w 6266005"/>
              <a:gd name="connsiteY5" fmla="*/ 0 h 6472450"/>
              <a:gd name="connsiteX0" fmla="*/ 0 w 6321305"/>
              <a:gd name="connsiteY0" fmla="*/ 10161 h 6482611"/>
              <a:gd name="connsiteX1" fmla="*/ 4961574 w 6321305"/>
              <a:gd name="connsiteY1" fmla="*/ 0 h 6482611"/>
              <a:gd name="connsiteX2" fmla="*/ 6025092 w 6321305"/>
              <a:gd name="connsiteY2" fmla="*/ 4247145 h 6482611"/>
              <a:gd name="connsiteX3" fmla="*/ 2682346 w 6321305"/>
              <a:gd name="connsiteY3" fmla="*/ 6482611 h 6482611"/>
              <a:gd name="connsiteX4" fmla="*/ 0 w 6321305"/>
              <a:gd name="connsiteY4" fmla="*/ 6482610 h 6482611"/>
              <a:gd name="connsiteX5" fmla="*/ 0 w 6321305"/>
              <a:gd name="connsiteY5" fmla="*/ 10161 h 6482611"/>
              <a:gd name="connsiteX0" fmla="*/ 0 w 6281673"/>
              <a:gd name="connsiteY0" fmla="*/ 10161 h 6482611"/>
              <a:gd name="connsiteX1" fmla="*/ 4961574 w 6281673"/>
              <a:gd name="connsiteY1" fmla="*/ 0 h 6482611"/>
              <a:gd name="connsiteX2" fmla="*/ 6025092 w 6281673"/>
              <a:gd name="connsiteY2" fmla="*/ 4247145 h 6482611"/>
              <a:gd name="connsiteX3" fmla="*/ 2682346 w 6281673"/>
              <a:gd name="connsiteY3" fmla="*/ 6482611 h 6482611"/>
              <a:gd name="connsiteX4" fmla="*/ 0 w 6281673"/>
              <a:gd name="connsiteY4" fmla="*/ 6482610 h 6482611"/>
              <a:gd name="connsiteX5" fmla="*/ 0 w 6281673"/>
              <a:gd name="connsiteY5" fmla="*/ 10161 h 6482611"/>
              <a:gd name="connsiteX0" fmla="*/ 0 w 6263095"/>
              <a:gd name="connsiteY0" fmla="*/ 10161 h 6482610"/>
              <a:gd name="connsiteX1" fmla="*/ 4961574 w 6263095"/>
              <a:gd name="connsiteY1" fmla="*/ 0 h 6482610"/>
              <a:gd name="connsiteX2" fmla="*/ 6025092 w 6263095"/>
              <a:gd name="connsiteY2" fmla="*/ 4247145 h 6482610"/>
              <a:gd name="connsiteX3" fmla="*/ 2936346 w 6263095"/>
              <a:gd name="connsiteY3" fmla="*/ 6472451 h 6482610"/>
              <a:gd name="connsiteX4" fmla="*/ 0 w 6263095"/>
              <a:gd name="connsiteY4" fmla="*/ 6482610 h 6482610"/>
              <a:gd name="connsiteX5" fmla="*/ 0 w 6263095"/>
              <a:gd name="connsiteY5" fmla="*/ 10161 h 6482610"/>
              <a:gd name="connsiteX0" fmla="*/ 0 w 6263095"/>
              <a:gd name="connsiteY0" fmla="*/ 10161 h 6482610"/>
              <a:gd name="connsiteX1" fmla="*/ 4961574 w 6263095"/>
              <a:gd name="connsiteY1" fmla="*/ 0 h 6482610"/>
              <a:gd name="connsiteX2" fmla="*/ 6025092 w 6263095"/>
              <a:gd name="connsiteY2" fmla="*/ 4247145 h 6482610"/>
              <a:gd name="connsiteX3" fmla="*/ 2936346 w 6263095"/>
              <a:gd name="connsiteY3" fmla="*/ 6472451 h 6482610"/>
              <a:gd name="connsiteX4" fmla="*/ 0 w 6263095"/>
              <a:gd name="connsiteY4" fmla="*/ 6482610 h 6482610"/>
              <a:gd name="connsiteX5" fmla="*/ 0 w 6263095"/>
              <a:gd name="connsiteY5" fmla="*/ 10161 h 6482610"/>
              <a:gd name="connsiteX0" fmla="*/ 0 w 6289855"/>
              <a:gd name="connsiteY0" fmla="*/ 10161 h 6482610"/>
              <a:gd name="connsiteX1" fmla="*/ 4961574 w 6289855"/>
              <a:gd name="connsiteY1" fmla="*/ 0 h 6482610"/>
              <a:gd name="connsiteX2" fmla="*/ 6025092 w 6289855"/>
              <a:gd name="connsiteY2" fmla="*/ 4247145 h 6482610"/>
              <a:gd name="connsiteX3" fmla="*/ 2936346 w 6289855"/>
              <a:gd name="connsiteY3" fmla="*/ 6472451 h 6482610"/>
              <a:gd name="connsiteX4" fmla="*/ 0 w 6289855"/>
              <a:gd name="connsiteY4" fmla="*/ 6482610 h 6482610"/>
              <a:gd name="connsiteX5" fmla="*/ 0 w 6289855"/>
              <a:gd name="connsiteY5" fmla="*/ 10161 h 6482610"/>
              <a:gd name="connsiteX0" fmla="*/ 0 w 6276060"/>
              <a:gd name="connsiteY0" fmla="*/ 10161 h 6482610"/>
              <a:gd name="connsiteX1" fmla="*/ 4961574 w 6276060"/>
              <a:gd name="connsiteY1" fmla="*/ 0 h 6482610"/>
              <a:gd name="connsiteX2" fmla="*/ 6004772 w 6276060"/>
              <a:gd name="connsiteY2" fmla="*/ 4206505 h 6482610"/>
              <a:gd name="connsiteX3" fmla="*/ 2936346 w 6276060"/>
              <a:gd name="connsiteY3" fmla="*/ 6472451 h 6482610"/>
              <a:gd name="connsiteX4" fmla="*/ 0 w 6276060"/>
              <a:gd name="connsiteY4" fmla="*/ 6482610 h 6482610"/>
              <a:gd name="connsiteX5" fmla="*/ 0 w 6276060"/>
              <a:gd name="connsiteY5" fmla="*/ 10161 h 6482610"/>
              <a:gd name="connsiteX0" fmla="*/ 0 w 6303818"/>
              <a:gd name="connsiteY0" fmla="*/ 10161 h 6482610"/>
              <a:gd name="connsiteX1" fmla="*/ 4961574 w 6303818"/>
              <a:gd name="connsiteY1" fmla="*/ 0 h 6482610"/>
              <a:gd name="connsiteX2" fmla="*/ 6045412 w 6303818"/>
              <a:gd name="connsiteY2" fmla="*/ 4216665 h 6482610"/>
              <a:gd name="connsiteX3" fmla="*/ 2936346 w 6303818"/>
              <a:gd name="connsiteY3" fmla="*/ 6472451 h 6482610"/>
              <a:gd name="connsiteX4" fmla="*/ 0 w 6303818"/>
              <a:gd name="connsiteY4" fmla="*/ 6482610 h 6482610"/>
              <a:gd name="connsiteX5" fmla="*/ 0 w 6303818"/>
              <a:gd name="connsiteY5" fmla="*/ 10161 h 6482610"/>
              <a:gd name="connsiteX0" fmla="*/ 0 w 6317252"/>
              <a:gd name="connsiteY0" fmla="*/ 10161 h 6482610"/>
              <a:gd name="connsiteX1" fmla="*/ 4961574 w 6317252"/>
              <a:gd name="connsiteY1" fmla="*/ 0 h 6482610"/>
              <a:gd name="connsiteX2" fmla="*/ 6045412 w 6317252"/>
              <a:gd name="connsiteY2" fmla="*/ 4216665 h 6482610"/>
              <a:gd name="connsiteX3" fmla="*/ 2936346 w 6317252"/>
              <a:gd name="connsiteY3" fmla="*/ 6472451 h 6482610"/>
              <a:gd name="connsiteX4" fmla="*/ 0 w 6317252"/>
              <a:gd name="connsiteY4" fmla="*/ 6482610 h 6482610"/>
              <a:gd name="connsiteX5" fmla="*/ 0 w 6317252"/>
              <a:gd name="connsiteY5" fmla="*/ 10161 h 6482610"/>
              <a:gd name="connsiteX0" fmla="*/ 0 w 6303818"/>
              <a:gd name="connsiteY0" fmla="*/ 10161 h 6482610"/>
              <a:gd name="connsiteX1" fmla="*/ 4961574 w 6303818"/>
              <a:gd name="connsiteY1" fmla="*/ 0 h 6482610"/>
              <a:gd name="connsiteX2" fmla="*/ 6045412 w 6303818"/>
              <a:gd name="connsiteY2" fmla="*/ 4216665 h 6482610"/>
              <a:gd name="connsiteX3" fmla="*/ 2936346 w 6303818"/>
              <a:gd name="connsiteY3" fmla="*/ 6472451 h 6482610"/>
              <a:gd name="connsiteX4" fmla="*/ 0 w 6303818"/>
              <a:gd name="connsiteY4" fmla="*/ 6482610 h 6482610"/>
              <a:gd name="connsiteX5" fmla="*/ 0 w 6303818"/>
              <a:gd name="connsiteY5" fmla="*/ 10161 h 6482610"/>
              <a:gd name="connsiteX0" fmla="*/ 0 w 6317252"/>
              <a:gd name="connsiteY0" fmla="*/ 10161 h 6482610"/>
              <a:gd name="connsiteX1" fmla="*/ 4961574 w 6317252"/>
              <a:gd name="connsiteY1" fmla="*/ 0 h 6482610"/>
              <a:gd name="connsiteX2" fmla="*/ 6045412 w 6317252"/>
              <a:gd name="connsiteY2" fmla="*/ 4216665 h 6482610"/>
              <a:gd name="connsiteX3" fmla="*/ 2936346 w 6317252"/>
              <a:gd name="connsiteY3" fmla="*/ 6472451 h 6482610"/>
              <a:gd name="connsiteX4" fmla="*/ 0 w 6317252"/>
              <a:gd name="connsiteY4" fmla="*/ 6482610 h 6482610"/>
              <a:gd name="connsiteX5" fmla="*/ 0 w 6317252"/>
              <a:gd name="connsiteY5" fmla="*/ 10161 h 6482610"/>
              <a:gd name="connsiteX0" fmla="*/ 0 w 6299936"/>
              <a:gd name="connsiteY0" fmla="*/ 10161 h 6482610"/>
              <a:gd name="connsiteX1" fmla="*/ 4961574 w 6299936"/>
              <a:gd name="connsiteY1" fmla="*/ 0 h 6482610"/>
              <a:gd name="connsiteX2" fmla="*/ 6020245 w 6299936"/>
              <a:gd name="connsiteY2" fmla="*/ 4216665 h 6482610"/>
              <a:gd name="connsiteX3" fmla="*/ 2936346 w 6299936"/>
              <a:gd name="connsiteY3" fmla="*/ 6472451 h 6482610"/>
              <a:gd name="connsiteX4" fmla="*/ 0 w 6299936"/>
              <a:gd name="connsiteY4" fmla="*/ 6482610 h 6482610"/>
              <a:gd name="connsiteX5" fmla="*/ 0 w 6299936"/>
              <a:gd name="connsiteY5" fmla="*/ 10161 h 6482610"/>
              <a:gd name="connsiteX0" fmla="*/ 0 w 6267165"/>
              <a:gd name="connsiteY0" fmla="*/ 10161 h 6489229"/>
              <a:gd name="connsiteX1" fmla="*/ 4961574 w 6267165"/>
              <a:gd name="connsiteY1" fmla="*/ 0 h 6489229"/>
              <a:gd name="connsiteX2" fmla="*/ 6020245 w 6267165"/>
              <a:gd name="connsiteY2" fmla="*/ 4216665 h 6489229"/>
              <a:gd name="connsiteX3" fmla="*/ 2835678 w 6267165"/>
              <a:gd name="connsiteY3" fmla="*/ 6489229 h 6489229"/>
              <a:gd name="connsiteX4" fmla="*/ 0 w 6267165"/>
              <a:gd name="connsiteY4" fmla="*/ 6482610 h 6489229"/>
              <a:gd name="connsiteX5" fmla="*/ 0 w 6267165"/>
              <a:gd name="connsiteY5" fmla="*/ 10161 h 6489229"/>
              <a:gd name="connsiteX0" fmla="*/ 0 w 6295968"/>
              <a:gd name="connsiteY0" fmla="*/ 10161 h 6489229"/>
              <a:gd name="connsiteX1" fmla="*/ 4961574 w 6295968"/>
              <a:gd name="connsiteY1" fmla="*/ 0 h 6489229"/>
              <a:gd name="connsiteX2" fmla="*/ 6062190 w 6295968"/>
              <a:gd name="connsiteY2" fmla="*/ 4107608 h 6489229"/>
              <a:gd name="connsiteX3" fmla="*/ 2835678 w 6295968"/>
              <a:gd name="connsiteY3" fmla="*/ 6489229 h 6489229"/>
              <a:gd name="connsiteX4" fmla="*/ 0 w 6295968"/>
              <a:gd name="connsiteY4" fmla="*/ 6482610 h 6489229"/>
              <a:gd name="connsiteX5" fmla="*/ 0 w 6295968"/>
              <a:gd name="connsiteY5" fmla="*/ 10161 h 648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5968" h="6489229">
                <a:moveTo>
                  <a:pt x="0" y="10161"/>
                </a:moveTo>
                <a:lnTo>
                  <a:pt x="4961574" y="0"/>
                </a:lnTo>
                <a:cubicBezTo>
                  <a:pt x="6577772" y="1459654"/>
                  <a:pt x="6416506" y="3026070"/>
                  <a:pt x="6062190" y="4107608"/>
                </a:cubicBezTo>
                <a:cubicBezTo>
                  <a:pt x="5707874" y="5189146"/>
                  <a:pt x="4550090" y="6306349"/>
                  <a:pt x="2835678" y="6489229"/>
                </a:cubicBezTo>
                <a:lnTo>
                  <a:pt x="0" y="6482610"/>
                </a:lnTo>
                <a:lnTo>
                  <a:pt x="0" y="10161"/>
                </a:lnTo>
                <a:close/>
              </a:path>
            </a:pathLst>
          </a:cu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6A8123-506A-0865-AB94-A2207641A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AFFB5-3AED-8612-37BC-EAB3C6E0800F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BCE8C8-8FF1-ABEF-884F-7F80F4D743E4}"/>
              </a:ext>
            </a:extLst>
          </p:cNvPr>
          <p:cNvSpPr/>
          <p:nvPr userDrawn="1"/>
        </p:nvSpPr>
        <p:spPr>
          <a:xfrm>
            <a:off x="2133600" y="1548789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79B870-F6B4-628E-51FC-C98DD95C444D}"/>
              </a:ext>
            </a:extLst>
          </p:cNvPr>
          <p:cNvSpPr/>
          <p:nvPr userDrawn="1"/>
        </p:nvSpPr>
        <p:spPr>
          <a:xfrm>
            <a:off x="2133600" y="2496552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6F51E1-0D27-5751-5AE0-EEA5852C34FE}"/>
              </a:ext>
            </a:extLst>
          </p:cNvPr>
          <p:cNvSpPr/>
          <p:nvPr userDrawn="1"/>
        </p:nvSpPr>
        <p:spPr>
          <a:xfrm>
            <a:off x="2133600" y="3444315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2D180F-CDD9-9E6F-F4DC-1D36559C7FE7}"/>
              </a:ext>
            </a:extLst>
          </p:cNvPr>
          <p:cNvSpPr/>
          <p:nvPr userDrawn="1"/>
        </p:nvSpPr>
        <p:spPr>
          <a:xfrm>
            <a:off x="2133600" y="4392077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8E1E1B-6B22-2275-1DEC-E2497CE4C981}"/>
              </a:ext>
            </a:extLst>
          </p:cNvPr>
          <p:cNvSpPr/>
          <p:nvPr userDrawn="1"/>
        </p:nvSpPr>
        <p:spPr>
          <a:xfrm>
            <a:off x="2133600" y="5360440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FDCAE5CE-F9E8-D464-306C-C73CA8A9B1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36599" y="1480628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01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A97061D2-4941-91EE-E837-F1043807B9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4561" y="2428670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02</a:t>
            </a:r>
            <a:endParaRPr lang="en-IN" dirty="0"/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32BFEA47-006D-C0B3-955B-EA46F126A4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11669" y="3378453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03</a:t>
            </a:r>
            <a:endParaRPr lang="en-IN" dirty="0"/>
          </a:p>
        </p:txBody>
      </p:sp>
      <p:sp>
        <p:nvSpPr>
          <p:cNvPr id="81" name="Content Placeholder 50">
            <a:extLst>
              <a:ext uri="{FF2B5EF4-FFF2-40B4-BE49-F238E27FC236}">
                <a16:creationId xmlns:a16="http://schemas.microsoft.com/office/drawing/2014/main" id="{FEE7EDF9-F39F-9CE3-B606-01ED62D0220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30481" y="4341722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04</a:t>
            </a:r>
            <a:endParaRPr lang="en-IN" dirty="0"/>
          </a:p>
        </p:txBody>
      </p:sp>
      <p:sp>
        <p:nvSpPr>
          <p:cNvPr id="82" name="Content Placeholder 50">
            <a:extLst>
              <a:ext uri="{FF2B5EF4-FFF2-40B4-BE49-F238E27FC236}">
                <a16:creationId xmlns:a16="http://schemas.microsoft.com/office/drawing/2014/main" id="{F5A9671E-0D3D-4BAC-C7FF-F65B784C18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30480" y="5274877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05</a:t>
            </a:r>
            <a:endParaRPr lang="en-IN" dirty="0"/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BC19F703-56FB-2261-A61F-F258FEF22B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0426" y="1691896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4" name="Text Placeholder 37">
            <a:extLst>
              <a:ext uri="{FF2B5EF4-FFF2-40B4-BE49-F238E27FC236}">
                <a16:creationId xmlns:a16="http://schemas.microsoft.com/office/drawing/2014/main" id="{298392FB-6B4D-EA43-EAC9-9078A913EC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0425" y="2664887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8F55CB87-18A7-DC73-05FF-DD116AE8E4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0426" y="3590697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9AC48981-1831-177D-E35E-A52CECE6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0425" y="4563688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4AAE85F7-BC33-0D17-39C6-A0BB171F5C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0425" y="5508033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B4417A2-59BE-E1EA-191B-F8A6C4EE8E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2026" y="1703976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1</a:t>
            </a:r>
            <a:endParaRPr lang="en-IN" dirty="0"/>
          </a:p>
        </p:txBody>
      </p:sp>
      <p:sp>
        <p:nvSpPr>
          <p:cNvPr id="22" name="Text Placeholder 37">
            <a:extLst>
              <a:ext uri="{FF2B5EF4-FFF2-40B4-BE49-F238E27FC236}">
                <a16:creationId xmlns:a16="http://schemas.microsoft.com/office/drawing/2014/main" id="{F9B33DDC-B06D-9DE9-0E02-B12036AE8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025" y="2671195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2</a:t>
            </a:r>
            <a:endParaRPr lang="en-IN" dirty="0"/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E631A40E-2E83-ABBE-2268-0292550C3D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04550" y="3608549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3</a:t>
            </a:r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245D9F7D-BC32-4224-3B60-1D70794453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04549" y="4575768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4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D514F02C-D35E-BF40-1C7B-5C8037A0DE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12025" y="5514073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5</a:t>
            </a:r>
            <a:endParaRPr lang="en-IN" dirty="0"/>
          </a:p>
        </p:txBody>
      </p:sp>
      <p:sp>
        <p:nvSpPr>
          <p:cNvPr id="88" name="Content Placeholder 78">
            <a:extLst>
              <a:ext uri="{FF2B5EF4-FFF2-40B4-BE49-F238E27FC236}">
                <a16:creationId xmlns:a16="http://schemas.microsoft.com/office/drawing/2014/main" id="{EDA7EE76-DC14-3403-AADB-553132E2EF2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241083" y="1639759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89" name="Content Placeholder 78">
            <a:extLst>
              <a:ext uri="{FF2B5EF4-FFF2-40B4-BE49-F238E27FC236}">
                <a16:creationId xmlns:a16="http://schemas.microsoft.com/office/drawing/2014/main" id="{7B0E5D52-75D1-A6B9-AF3E-B1FF53A23079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241083" y="2590425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26" name="Content Placeholder 78">
            <a:extLst>
              <a:ext uri="{FF2B5EF4-FFF2-40B4-BE49-F238E27FC236}">
                <a16:creationId xmlns:a16="http://schemas.microsoft.com/office/drawing/2014/main" id="{F607488F-018D-7346-4C74-5BC24BD9E5B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241083" y="3545041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27" name="Content Placeholder 78">
            <a:extLst>
              <a:ext uri="{FF2B5EF4-FFF2-40B4-BE49-F238E27FC236}">
                <a16:creationId xmlns:a16="http://schemas.microsoft.com/office/drawing/2014/main" id="{EA33B7F1-7263-8A3A-206E-03E63D19972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241083" y="4495707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28" name="Content Placeholder 78">
            <a:extLst>
              <a:ext uri="{FF2B5EF4-FFF2-40B4-BE49-F238E27FC236}">
                <a16:creationId xmlns:a16="http://schemas.microsoft.com/office/drawing/2014/main" id="{1737F89D-F7DA-88FE-E212-BCFD996D78C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241083" y="5441875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411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6">
            <a:extLst>
              <a:ext uri="{FF2B5EF4-FFF2-40B4-BE49-F238E27FC236}">
                <a16:creationId xmlns:a16="http://schemas.microsoft.com/office/drawing/2014/main" id="{00B0AF21-F1B5-6741-D232-B58803B00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95968" cy="6489229"/>
          </a:xfrm>
          <a:custGeom>
            <a:avLst/>
            <a:gdLst>
              <a:gd name="connsiteX0" fmla="*/ 0 w 6245225"/>
              <a:gd name="connsiteY0" fmla="*/ 0 h 6469063"/>
              <a:gd name="connsiteX1" fmla="*/ 3122613 w 6245225"/>
              <a:gd name="connsiteY1" fmla="*/ 0 h 6469063"/>
              <a:gd name="connsiteX2" fmla="*/ 6245226 w 6245225"/>
              <a:gd name="connsiteY2" fmla="*/ 3234532 h 6469063"/>
              <a:gd name="connsiteX3" fmla="*/ 3122613 w 6245225"/>
              <a:gd name="connsiteY3" fmla="*/ 6469064 h 6469063"/>
              <a:gd name="connsiteX4" fmla="*/ 0 w 6245225"/>
              <a:gd name="connsiteY4" fmla="*/ 6469063 h 6469063"/>
              <a:gd name="connsiteX5" fmla="*/ 0 w 6245225"/>
              <a:gd name="connsiteY5" fmla="*/ 0 h 6469063"/>
              <a:gd name="connsiteX0" fmla="*/ 0 w 6391825"/>
              <a:gd name="connsiteY0" fmla="*/ 16933 h 6485997"/>
              <a:gd name="connsiteX1" fmla="*/ 4832880 w 6391825"/>
              <a:gd name="connsiteY1" fmla="*/ 0 h 6485997"/>
              <a:gd name="connsiteX2" fmla="*/ 6245226 w 6391825"/>
              <a:gd name="connsiteY2" fmla="*/ 3251465 h 6485997"/>
              <a:gd name="connsiteX3" fmla="*/ 3122613 w 6391825"/>
              <a:gd name="connsiteY3" fmla="*/ 6485997 h 6485997"/>
              <a:gd name="connsiteX4" fmla="*/ 0 w 6391825"/>
              <a:gd name="connsiteY4" fmla="*/ 6485996 h 6485997"/>
              <a:gd name="connsiteX5" fmla="*/ 0 w 6391825"/>
              <a:gd name="connsiteY5" fmla="*/ 16933 h 6485997"/>
              <a:gd name="connsiteX0" fmla="*/ 0 w 6424168"/>
              <a:gd name="connsiteY0" fmla="*/ 16933 h 6485997"/>
              <a:gd name="connsiteX1" fmla="*/ 4832880 w 6424168"/>
              <a:gd name="connsiteY1" fmla="*/ 0 h 6485997"/>
              <a:gd name="connsiteX2" fmla="*/ 6245226 w 6424168"/>
              <a:gd name="connsiteY2" fmla="*/ 3251465 h 6485997"/>
              <a:gd name="connsiteX3" fmla="*/ 2682346 w 6424168"/>
              <a:gd name="connsiteY3" fmla="*/ 6485997 h 6485997"/>
              <a:gd name="connsiteX4" fmla="*/ 0 w 6424168"/>
              <a:gd name="connsiteY4" fmla="*/ 6485996 h 6485997"/>
              <a:gd name="connsiteX5" fmla="*/ 0 w 6424168"/>
              <a:gd name="connsiteY5" fmla="*/ 16933 h 6485997"/>
              <a:gd name="connsiteX0" fmla="*/ 0 w 6169168"/>
              <a:gd name="connsiteY0" fmla="*/ 16933 h 6485997"/>
              <a:gd name="connsiteX1" fmla="*/ 4832880 w 6169168"/>
              <a:gd name="connsiteY1" fmla="*/ 0 h 6485997"/>
              <a:gd name="connsiteX2" fmla="*/ 5889626 w 6169168"/>
              <a:gd name="connsiteY2" fmla="*/ 4318265 h 6485997"/>
              <a:gd name="connsiteX3" fmla="*/ 2682346 w 6169168"/>
              <a:gd name="connsiteY3" fmla="*/ 6485997 h 6485997"/>
              <a:gd name="connsiteX4" fmla="*/ 0 w 6169168"/>
              <a:gd name="connsiteY4" fmla="*/ 6485996 h 6485997"/>
              <a:gd name="connsiteX5" fmla="*/ 0 w 6169168"/>
              <a:gd name="connsiteY5" fmla="*/ 16933 h 6485997"/>
              <a:gd name="connsiteX0" fmla="*/ 0 w 6132723"/>
              <a:gd name="connsiteY0" fmla="*/ 16933 h 6485997"/>
              <a:gd name="connsiteX1" fmla="*/ 4832880 w 6132723"/>
              <a:gd name="connsiteY1" fmla="*/ 0 h 6485997"/>
              <a:gd name="connsiteX2" fmla="*/ 5889626 w 6132723"/>
              <a:gd name="connsiteY2" fmla="*/ 4318265 h 6485997"/>
              <a:gd name="connsiteX3" fmla="*/ 2682346 w 6132723"/>
              <a:gd name="connsiteY3" fmla="*/ 6485997 h 6485997"/>
              <a:gd name="connsiteX4" fmla="*/ 0 w 6132723"/>
              <a:gd name="connsiteY4" fmla="*/ 6485996 h 6485997"/>
              <a:gd name="connsiteX5" fmla="*/ 0 w 6132723"/>
              <a:gd name="connsiteY5" fmla="*/ 16933 h 6485997"/>
              <a:gd name="connsiteX0" fmla="*/ 0 w 6321497"/>
              <a:gd name="connsiteY0" fmla="*/ 16933 h 6485997"/>
              <a:gd name="connsiteX1" fmla="*/ 4832880 w 6321497"/>
              <a:gd name="connsiteY1" fmla="*/ 0 h 6485997"/>
              <a:gd name="connsiteX2" fmla="*/ 6160559 w 6321497"/>
              <a:gd name="connsiteY2" fmla="*/ 4199732 h 6485997"/>
              <a:gd name="connsiteX3" fmla="*/ 2682346 w 6321497"/>
              <a:gd name="connsiteY3" fmla="*/ 6485997 h 6485997"/>
              <a:gd name="connsiteX4" fmla="*/ 0 w 6321497"/>
              <a:gd name="connsiteY4" fmla="*/ 6485996 h 6485997"/>
              <a:gd name="connsiteX5" fmla="*/ 0 w 6321497"/>
              <a:gd name="connsiteY5" fmla="*/ 16933 h 6485997"/>
              <a:gd name="connsiteX0" fmla="*/ 0 w 6374144"/>
              <a:gd name="connsiteY0" fmla="*/ 16933 h 6485997"/>
              <a:gd name="connsiteX1" fmla="*/ 4832880 w 6374144"/>
              <a:gd name="connsiteY1" fmla="*/ 0 h 6485997"/>
              <a:gd name="connsiteX2" fmla="*/ 6160559 w 6374144"/>
              <a:gd name="connsiteY2" fmla="*/ 4199732 h 6485997"/>
              <a:gd name="connsiteX3" fmla="*/ 2682346 w 6374144"/>
              <a:gd name="connsiteY3" fmla="*/ 6485997 h 6485997"/>
              <a:gd name="connsiteX4" fmla="*/ 0 w 6374144"/>
              <a:gd name="connsiteY4" fmla="*/ 6485996 h 6485997"/>
              <a:gd name="connsiteX5" fmla="*/ 0 w 6374144"/>
              <a:gd name="connsiteY5" fmla="*/ 16933 h 6485997"/>
              <a:gd name="connsiteX0" fmla="*/ 0 w 6374144"/>
              <a:gd name="connsiteY0" fmla="*/ 0 h 7569730"/>
              <a:gd name="connsiteX1" fmla="*/ 4832880 w 6374144"/>
              <a:gd name="connsiteY1" fmla="*/ 1083733 h 7569730"/>
              <a:gd name="connsiteX2" fmla="*/ 6160559 w 6374144"/>
              <a:gd name="connsiteY2" fmla="*/ 5283465 h 7569730"/>
              <a:gd name="connsiteX3" fmla="*/ 2682346 w 6374144"/>
              <a:gd name="connsiteY3" fmla="*/ 7569730 h 7569730"/>
              <a:gd name="connsiteX4" fmla="*/ 0 w 6374144"/>
              <a:gd name="connsiteY4" fmla="*/ 7569729 h 7569730"/>
              <a:gd name="connsiteX5" fmla="*/ 0 w 6374144"/>
              <a:gd name="connsiteY5" fmla="*/ 0 h 7569730"/>
              <a:gd name="connsiteX0" fmla="*/ 0 w 6297316"/>
              <a:gd name="connsiteY0" fmla="*/ 84667 h 7654397"/>
              <a:gd name="connsiteX1" fmla="*/ 4612747 w 6297316"/>
              <a:gd name="connsiteY1" fmla="*/ 0 h 7654397"/>
              <a:gd name="connsiteX2" fmla="*/ 6160559 w 6297316"/>
              <a:gd name="connsiteY2" fmla="*/ 5368132 h 7654397"/>
              <a:gd name="connsiteX3" fmla="*/ 2682346 w 6297316"/>
              <a:gd name="connsiteY3" fmla="*/ 7654397 h 7654397"/>
              <a:gd name="connsiteX4" fmla="*/ 0 w 6297316"/>
              <a:gd name="connsiteY4" fmla="*/ 7654396 h 7654397"/>
              <a:gd name="connsiteX5" fmla="*/ 0 w 6297316"/>
              <a:gd name="connsiteY5" fmla="*/ 84667 h 7654397"/>
              <a:gd name="connsiteX0" fmla="*/ 0 w 6326070"/>
              <a:gd name="connsiteY0" fmla="*/ 84667 h 7654397"/>
              <a:gd name="connsiteX1" fmla="*/ 4612747 w 6326070"/>
              <a:gd name="connsiteY1" fmla="*/ 0 h 7654397"/>
              <a:gd name="connsiteX2" fmla="*/ 6160559 w 6326070"/>
              <a:gd name="connsiteY2" fmla="*/ 5368132 h 7654397"/>
              <a:gd name="connsiteX3" fmla="*/ 2682346 w 6326070"/>
              <a:gd name="connsiteY3" fmla="*/ 7654397 h 7654397"/>
              <a:gd name="connsiteX4" fmla="*/ 0 w 6326070"/>
              <a:gd name="connsiteY4" fmla="*/ 7654396 h 7654397"/>
              <a:gd name="connsiteX5" fmla="*/ 0 w 6326070"/>
              <a:gd name="connsiteY5" fmla="*/ 84667 h 7654397"/>
              <a:gd name="connsiteX0" fmla="*/ 0 w 6444076"/>
              <a:gd name="connsiteY0" fmla="*/ 0 h 7569730"/>
              <a:gd name="connsiteX1" fmla="*/ 4951414 w 6444076"/>
              <a:gd name="connsiteY1" fmla="*/ 1117599 h 7569730"/>
              <a:gd name="connsiteX2" fmla="*/ 6160559 w 6444076"/>
              <a:gd name="connsiteY2" fmla="*/ 5283465 h 7569730"/>
              <a:gd name="connsiteX3" fmla="*/ 2682346 w 6444076"/>
              <a:gd name="connsiteY3" fmla="*/ 7569730 h 7569730"/>
              <a:gd name="connsiteX4" fmla="*/ 0 w 6444076"/>
              <a:gd name="connsiteY4" fmla="*/ 7569729 h 7569730"/>
              <a:gd name="connsiteX5" fmla="*/ 0 w 6444076"/>
              <a:gd name="connsiteY5" fmla="*/ 0 h 7569730"/>
              <a:gd name="connsiteX0" fmla="*/ 0 w 6444076"/>
              <a:gd name="connsiteY0" fmla="*/ 1 h 6452131"/>
              <a:gd name="connsiteX1" fmla="*/ 4951414 w 6444076"/>
              <a:gd name="connsiteY1" fmla="*/ 0 h 6452131"/>
              <a:gd name="connsiteX2" fmla="*/ 6160559 w 6444076"/>
              <a:gd name="connsiteY2" fmla="*/ 4165866 h 6452131"/>
              <a:gd name="connsiteX3" fmla="*/ 2682346 w 6444076"/>
              <a:gd name="connsiteY3" fmla="*/ 6452131 h 6452131"/>
              <a:gd name="connsiteX4" fmla="*/ 0 w 6444076"/>
              <a:gd name="connsiteY4" fmla="*/ 6452130 h 6452131"/>
              <a:gd name="connsiteX5" fmla="*/ 0 w 6444076"/>
              <a:gd name="connsiteY5" fmla="*/ 1 h 6452131"/>
              <a:gd name="connsiteX0" fmla="*/ 0 w 6347339"/>
              <a:gd name="connsiteY0" fmla="*/ 1 h 6452131"/>
              <a:gd name="connsiteX1" fmla="*/ 4951414 w 6347339"/>
              <a:gd name="connsiteY1" fmla="*/ 0 h 6452131"/>
              <a:gd name="connsiteX2" fmla="*/ 6008159 w 6347339"/>
              <a:gd name="connsiteY2" fmla="*/ 4182799 h 6452131"/>
              <a:gd name="connsiteX3" fmla="*/ 2682346 w 6347339"/>
              <a:gd name="connsiteY3" fmla="*/ 6452131 h 6452131"/>
              <a:gd name="connsiteX4" fmla="*/ 0 w 6347339"/>
              <a:gd name="connsiteY4" fmla="*/ 6452130 h 6452131"/>
              <a:gd name="connsiteX5" fmla="*/ 0 w 6347339"/>
              <a:gd name="connsiteY5" fmla="*/ 1 h 6452131"/>
              <a:gd name="connsiteX0" fmla="*/ 0 w 6368712"/>
              <a:gd name="connsiteY0" fmla="*/ 1 h 6452131"/>
              <a:gd name="connsiteX1" fmla="*/ 4951414 w 6368712"/>
              <a:gd name="connsiteY1" fmla="*/ 0 h 6452131"/>
              <a:gd name="connsiteX2" fmla="*/ 6008159 w 6368712"/>
              <a:gd name="connsiteY2" fmla="*/ 4182799 h 6452131"/>
              <a:gd name="connsiteX3" fmla="*/ 2682346 w 6368712"/>
              <a:gd name="connsiteY3" fmla="*/ 6452131 h 6452131"/>
              <a:gd name="connsiteX4" fmla="*/ 0 w 6368712"/>
              <a:gd name="connsiteY4" fmla="*/ 6452130 h 6452131"/>
              <a:gd name="connsiteX5" fmla="*/ 0 w 6368712"/>
              <a:gd name="connsiteY5" fmla="*/ 1 h 6452131"/>
              <a:gd name="connsiteX0" fmla="*/ 0 w 6290901"/>
              <a:gd name="connsiteY0" fmla="*/ 1 h 6452131"/>
              <a:gd name="connsiteX1" fmla="*/ 4951414 w 6290901"/>
              <a:gd name="connsiteY1" fmla="*/ 0 h 6452131"/>
              <a:gd name="connsiteX2" fmla="*/ 6008159 w 6290901"/>
              <a:gd name="connsiteY2" fmla="*/ 4182799 h 6452131"/>
              <a:gd name="connsiteX3" fmla="*/ 2682346 w 6290901"/>
              <a:gd name="connsiteY3" fmla="*/ 6452131 h 6452131"/>
              <a:gd name="connsiteX4" fmla="*/ 0 w 6290901"/>
              <a:gd name="connsiteY4" fmla="*/ 6452130 h 6452131"/>
              <a:gd name="connsiteX5" fmla="*/ 0 w 6290901"/>
              <a:gd name="connsiteY5" fmla="*/ 1 h 6452131"/>
              <a:gd name="connsiteX0" fmla="*/ 0 w 6243018"/>
              <a:gd name="connsiteY0" fmla="*/ 1 h 6452131"/>
              <a:gd name="connsiteX1" fmla="*/ 4951414 w 6243018"/>
              <a:gd name="connsiteY1" fmla="*/ 0 h 6452131"/>
              <a:gd name="connsiteX2" fmla="*/ 6008159 w 6243018"/>
              <a:gd name="connsiteY2" fmla="*/ 4182799 h 6452131"/>
              <a:gd name="connsiteX3" fmla="*/ 2682346 w 6243018"/>
              <a:gd name="connsiteY3" fmla="*/ 6452131 h 6452131"/>
              <a:gd name="connsiteX4" fmla="*/ 0 w 6243018"/>
              <a:gd name="connsiteY4" fmla="*/ 6452130 h 6452131"/>
              <a:gd name="connsiteX5" fmla="*/ 0 w 6243018"/>
              <a:gd name="connsiteY5" fmla="*/ 1 h 6452131"/>
              <a:gd name="connsiteX0" fmla="*/ 0 w 6275519"/>
              <a:gd name="connsiteY0" fmla="*/ 1 h 6452131"/>
              <a:gd name="connsiteX1" fmla="*/ 4951414 w 6275519"/>
              <a:gd name="connsiteY1" fmla="*/ 0 h 6452131"/>
              <a:gd name="connsiteX2" fmla="*/ 6058959 w 6275519"/>
              <a:gd name="connsiteY2" fmla="*/ 4115066 h 6452131"/>
              <a:gd name="connsiteX3" fmla="*/ 2682346 w 6275519"/>
              <a:gd name="connsiteY3" fmla="*/ 6452131 h 6452131"/>
              <a:gd name="connsiteX4" fmla="*/ 0 w 6275519"/>
              <a:gd name="connsiteY4" fmla="*/ 6452130 h 6452131"/>
              <a:gd name="connsiteX5" fmla="*/ 0 w 6275519"/>
              <a:gd name="connsiteY5" fmla="*/ 1 h 6452131"/>
              <a:gd name="connsiteX0" fmla="*/ 0 w 6312252"/>
              <a:gd name="connsiteY0" fmla="*/ 1 h 6452131"/>
              <a:gd name="connsiteX1" fmla="*/ 4951414 w 6312252"/>
              <a:gd name="connsiteY1" fmla="*/ 0 h 6452131"/>
              <a:gd name="connsiteX2" fmla="*/ 6058959 w 6312252"/>
              <a:gd name="connsiteY2" fmla="*/ 4115066 h 6452131"/>
              <a:gd name="connsiteX3" fmla="*/ 2682346 w 6312252"/>
              <a:gd name="connsiteY3" fmla="*/ 6452131 h 6452131"/>
              <a:gd name="connsiteX4" fmla="*/ 0 w 6312252"/>
              <a:gd name="connsiteY4" fmla="*/ 6452130 h 6452131"/>
              <a:gd name="connsiteX5" fmla="*/ 0 w 6312252"/>
              <a:gd name="connsiteY5" fmla="*/ 1 h 6452131"/>
              <a:gd name="connsiteX0" fmla="*/ 0 w 6236971"/>
              <a:gd name="connsiteY0" fmla="*/ 1 h 6452131"/>
              <a:gd name="connsiteX1" fmla="*/ 4951414 w 6236971"/>
              <a:gd name="connsiteY1" fmla="*/ 0 h 6452131"/>
              <a:gd name="connsiteX2" fmla="*/ 5940426 w 6236971"/>
              <a:gd name="connsiteY2" fmla="*/ 4250532 h 6452131"/>
              <a:gd name="connsiteX3" fmla="*/ 2682346 w 6236971"/>
              <a:gd name="connsiteY3" fmla="*/ 6452131 h 6452131"/>
              <a:gd name="connsiteX4" fmla="*/ 0 w 6236971"/>
              <a:gd name="connsiteY4" fmla="*/ 6452130 h 6452131"/>
              <a:gd name="connsiteX5" fmla="*/ 0 w 6236971"/>
              <a:gd name="connsiteY5" fmla="*/ 1 h 6452131"/>
              <a:gd name="connsiteX0" fmla="*/ 0 w 6229846"/>
              <a:gd name="connsiteY0" fmla="*/ 1 h 6452131"/>
              <a:gd name="connsiteX1" fmla="*/ 4951414 w 6229846"/>
              <a:gd name="connsiteY1" fmla="*/ 0 h 6452131"/>
              <a:gd name="connsiteX2" fmla="*/ 5940426 w 6229846"/>
              <a:gd name="connsiteY2" fmla="*/ 4250532 h 6452131"/>
              <a:gd name="connsiteX3" fmla="*/ 2682346 w 6229846"/>
              <a:gd name="connsiteY3" fmla="*/ 6452131 h 6452131"/>
              <a:gd name="connsiteX4" fmla="*/ 0 w 6229846"/>
              <a:gd name="connsiteY4" fmla="*/ 6452130 h 6452131"/>
              <a:gd name="connsiteX5" fmla="*/ 0 w 6229846"/>
              <a:gd name="connsiteY5" fmla="*/ 1 h 6452131"/>
              <a:gd name="connsiteX0" fmla="*/ 0 w 6208551"/>
              <a:gd name="connsiteY0" fmla="*/ 1 h 6452131"/>
              <a:gd name="connsiteX1" fmla="*/ 4951414 w 6208551"/>
              <a:gd name="connsiteY1" fmla="*/ 0 h 6452131"/>
              <a:gd name="connsiteX2" fmla="*/ 5940426 w 6208551"/>
              <a:gd name="connsiteY2" fmla="*/ 4250532 h 6452131"/>
              <a:gd name="connsiteX3" fmla="*/ 2682346 w 6208551"/>
              <a:gd name="connsiteY3" fmla="*/ 6452131 h 6452131"/>
              <a:gd name="connsiteX4" fmla="*/ 0 w 6208551"/>
              <a:gd name="connsiteY4" fmla="*/ 6452130 h 6452131"/>
              <a:gd name="connsiteX5" fmla="*/ 0 w 6208551"/>
              <a:gd name="connsiteY5" fmla="*/ 1 h 6452131"/>
              <a:gd name="connsiteX0" fmla="*/ 0 w 6213966"/>
              <a:gd name="connsiteY0" fmla="*/ 1 h 6452131"/>
              <a:gd name="connsiteX1" fmla="*/ 4951414 w 6213966"/>
              <a:gd name="connsiteY1" fmla="*/ 0 h 6452131"/>
              <a:gd name="connsiteX2" fmla="*/ 5940426 w 6213966"/>
              <a:gd name="connsiteY2" fmla="*/ 4250532 h 6452131"/>
              <a:gd name="connsiteX3" fmla="*/ 2682346 w 6213966"/>
              <a:gd name="connsiteY3" fmla="*/ 6452131 h 6452131"/>
              <a:gd name="connsiteX4" fmla="*/ 0 w 6213966"/>
              <a:gd name="connsiteY4" fmla="*/ 6452130 h 6452131"/>
              <a:gd name="connsiteX5" fmla="*/ 0 w 6213966"/>
              <a:gd name="connsiteY5" fmla="*/ 1 h 6452131"/>
              <a:gd name="connsiteX0" fmla="*/ 0 w 6321194"/>
              <a:gd name="connsiteY0" fmla="*/ 1 h 6452131"/>
              <a:gd name="connsiteX1" fmla="*/ 4951414 w 6321194"/>
              <a:gd name="connsiteY1" fmla="*/ 0 h 6452131"/>
              <a:gd name="connsiteX2" fmla="*/ 6109759 w 6321194"/>
              <a:gd name="connsiteY2" fmla="*/ 4098132 h 6452131"/>
              <a:gd name="connsiteX3" fmla="*/ 2682346 w 6321194"/>
              <a:gd name="connsiteY3" fmla="*/ 6452131 h 6452131"/>
              <a:gd name="connsiteX4" fmla="*/ 0 w 6321194"/>
              <a:gd name="connsiteY4" fmla="*/ 6452130 h 6452131"/>
              <a:gd name="connsiteX5" fmla="*/ 0 w 6321194"/>
              <a:gd name="connsiteY5" fmla="*/ 1 h 6452131"/>
              <a:gd name="connsiteX0" fmla="*/ 0 w 6266005"/>
              <a:gd name="connsiteY0" fmla="*/ 1 h 6452131"/>
              <a:gd name="connsiteX1" fmla="*/ 4951414 w 6266005"/>
              <a:gd name="connsiteY1" fmla="*/ 0 h 6452131"/>
              <a:gd name="connsiteX2" fmla="*/ 6025092 w 6266005"/>
              <a:gd name="connsiteY2" fmla="*/ 4216665 h 6452131"/>
              <a:gd name="connsiteX3" fmla="*/ 2682346 w 6266005"/>
              <a:gd name="connsiteY3" fmla="*/ 6452131 h 6452131"/>
              <a:gd name="connsiteX4" fmla="*/ 0 w 6266005"/>
              <a:gd name="connsiteY4" fmla="*/ 6452130 h 6452131"/>
              <a:gd name="connsiteX5" fmla="*/ 0 w 6266005"/>
              <a:gd name="connsiteY5" fmla="*/ 1 h 6452131"/>
              <a:gd name="connsiteX0" fmla="*/ 0 w 6266005"/>
              <a:gd name="connsiteY0" fmla="*/ 0 h 6472450"/>
              <a:gd name="connsiteX1" fmla="*/ 4951414 w 6266005"/>
              <a:gd name="connsiteY1" fmla="*/ 20319 h 6472450"/>
              <a:gd name="connsiteX2" fmla="*/ 6025092 w 6266005"/>
              <a:gd name="connsiteY2" fmla="*/ 4236984 h 6472450"/>
              <a:gd name="connsiteX3" fmla="*/ 2682346 w 6266005"/>
              <a:gd name="connsiteY3" fmla="*/ 6472450 h 6472450"/>
              <a:gd name="connsiteX4" fmla="*/ 0 w 6266005"/>
              <a:gd name="connsiteY4" fmla="*/ 6472449 h 6472450"/>
              <a:gd name="connsiteX5" fmla="*/ 0 w 6266005"/>
              <a:gd name="connsiteY5" fmla="*/ 0 h 6472450"/>
              <a:gd name="connsiteX0" fmla="*/ 0 w 6321305"/>
              <a:gd name="connsiteY0" fmla="*/ 10161 h 6482611"/>
              <a:gd name="connsiteX1" fmla="*/ 4961574 w 6321305"/>
              <a:gd name="connsiteY1" fmla="*/ 0 h 6482611"/>
              <a:gd name="connsiteX2" fmla="*/ 6025092 w 6321305"/>
              <a:gd name="connsiteY2" fmla="*/ 4247145 h 6482611"/>
              <a:gd name="connsiteX3" fmla="*/ 2682346 w 6321305"/>
              <a:gd name="connsiteY3" fmla="*/ 6482611 h 6482611"/>
              <a:gd name="connsiteX4" fmla="*/ 0 w 6321305"/>
              <a:gd name="connsiteY4" fmla="*/ 6482610 h 6482611"/>
              <a:gd name="connsiteX5" fmla="*/ 0 w 6321305"/>
              <a:gd name="connsiteY5" fmla="*/ 10161 h 6482611"/>
              <a:gd name="connsiteX0" fmla="*/ 0 w 6281673"/>
              <a:gd name="connsiteY0" fmla="*/ 10161 h 6482611"/>
              <a:gd name="connsiteX1" fmla="*/ 4961574 w 6281673"/>
              <a:gd name="connsiteY1" fmla="*/ 0 h 6482611"/>
              <a:gd name="connsiteX2" fmla="*/ 6025092 w 6281673"/>
              <a:gd name="connsiteY2" fmla="*/ 4247145 h 6482611"/>
              <a:gd name="connsiteX3" fmla="*/ 2682346 w 6281673"/>
              <a:gd name="connsiteY3" fmla="*/ 6482611 h 6482611"/>
              <a:gd name="connsiteX4" fmla="*/ 0 w 6281673"/>
              <a:gd name="connsiteY4" fmla="*/ 6482610 h 6482611"/>
              <a:gd name="connsiteX5" fmla="*/ 0 w 6281673"/>
              <a:gd name="connsiteY5" fmla="*/ 10161 h 6482611"/>
              <a:gd name="connsiteX0" fmla="*/ 0 w 6263095"/>
              <a:gd name="connsiteY0" fmla="*/ 10161 h 6482610"/>
              <a:gd name="connsiteX1" fmla="*/ 4961574 w 6263095"/>
              <a:gd name="connsiteY1" fmla="*/ 0 h 6482610"/>
              <a:gd name="connsiteX2" fmla="*/ 6025092 w 6263095"/>
              <a:gd name="connsiteY2" fmla="*/ 4247145 h 6482610"/>
              <a:gd name="connsiteX3" fmla="*/ 2936346 w 6263095"/>
              <a:gd name="connsiteY3" fmla="*/ 6472451 h 6482610"/>
              <a:gd name="connsiteX4" fmla="*/ 0 w 6263095"/>
              <a:gd name="connsiteY4" fmla="*/ 6482610 h 6482610"/>
              <a:gd name="connsiteX5" fmla="*/ 0 w 6263095"/>
              <a:gd name="connsiteY5" fmla="*/ 10161 h 6482610"/>
              <a:gd name="connsiteX0" fmla="*/ 0 w 6263095"/>
              <a:gd name="connsiteY0" fmla="*/ 10161 h 6482610"/>
              <a:gd name="connsiteX1" fmla="*/ 4961574 w 6263095"/>
              <a:gd name="connsiteY1" fmla="*/ 0 h 6482610"/>
              <a:gd name="connsiteX2" fmla="*/ 6025092 w 6263095"/>
              <a:gd name="connsiteY2" fmla="*/ 4247145 h 6482610"/>
              <a:gd name="connsiteX3" fmla="*/ 2936346 w 6263095"/>
              <a:gd name="connsiteY3" fmla="*/ 6472451 h 6482610"/>
              <a:gd name="connsiteX4" fmla="*/ 0 w 6263095"/>
              <a:gd name="connsiteY4" fmla="*/ 6482610 h 6482610"/>
              <a:gd name="connsiteX5" fmla="*/ 0 w 6263095"/>
              <a:gd name="connsiteY5" fmla="*/ 10161 h 6482610"/>
              <a:gd name="connsiteX0" fmla="*/ 0 w 6289855"/>
              <a:gd name="connsiteY0" fmla="*/ 10161 h 6482610"/>
              <a:gd name="connsiteX1" fmla="*/ 4961574 w 6289855"/>
              <a:gd name="connsiteY1" fmla="*/ 0 h 6482610"/>
              <a:gd name="connsiteX2" fmla="*/ 6025092 w 6289855"/>
              <a:gd name="connsiteY2" fmla="*/ 4247145 h 6482610"/>
              <a:gd name="connsiteX3" fmla="*/ 2936346 w 6289855"/>
              <a:gd name="connsiteY3" fmla="*/ 6472451 h 6482610"/>
              <a:gd name="connsiteX4" fmla="*/ 0 w 6289855"/>
              <a:gd name="connsiteY4" fmla="*/ 6482610 h 6482610"/>
              <a:gd name="connsiteX5" fmla="*/ 0 w 6289855"/>
              <a:gd name="connsiteY5" fmla="*/ 10161 h 6482610"/>
              <a:gd name="connsiteX0" fmla="*/ 0 w 6276060"/>
              <a:gd name="connsiteY0" fmla="*/ 10161 h 6482610"/>
              <a:gd name="connsiteX1" fmla="*/ 4961574 w 6276060"/>
              <a:gd name="connsiteY1" fmla="*/ 0 h 6482610"/>
              <a:gd name="connsiteX2" fmla="*/ 6004772 w 6276060"/>
              <a:gd name="connsiteY2" fmla="*/ 4206505 h 6482610"/>
              <a:gd name="connsiteX3" fmla="*/ 2936346 w 6276060"/>
              <a:gd name="connsiteY3" fmla="*/ 6472451 h 6482610"/>
              <a:gd name="connsiteX4" fmla="*/ 0 w 6276060"/>
              <a:gd name="connsiteY4" fmla="*/ 6482610 h 6482610"/>
              <a:gd name="connsiteX5" fmla="*/ 0 w 6276060"/>
              <a:gd name="connsiteY5" fmla="*/ 10161 h 6482610"/>
              <a:gd name="connsiteX0" fmla="*/ 0 w 6303818"/>
              <a:gd name="connsiteY0" fmla="*/ 10161 h 6482610"/>
              <a:gd name="connsiteX1" fmla="*/ 4961574 w 6303818"/>
              <a:gd name="connsiteY1" fmla="*/ 0 h 6482610"/>
              <a:gd name="connsiteX2" fmla="*/ 6045412 w 6303818"/>
              <a:gd name="connsiteY2" fmla="*/ 4216665 h 6482610"/>
              <a:gd name="connsiteX3" fmla="*/ 2936346 w 6303818"/>
              <a:gd name="connsiteY3" fmla="*/ 6472451 h 6482610"/>
              <a:gd name="connsiteX4" fmla="*/ 0 w 6303818"/>
              <a:gd name="connsiteY4" fmla="*/ 6482610 h 6482610"/>
              <a:gd name="connsiteX5" fmla="*/ 0 w 6303818"/>
              <a:gd name="connsiteY5" fmla="*/ 10161 h 6482610"/>
              <a:gd name="connsiteX0" fmla="*/ 0 w 6317252"/>
              <a:gd name="connsiteY0" fmla="*/ 10161 h 6482610"/>
              <a:gd name="connsiteX1" fmla="*/ 4961574 w 6317252"/>
              <a:gd name="connsiteY1" fmla="*/ 0 h 6482610"/>
              <a:gd name="connsiteX2" fmla="*/ 6045412 w 6317252"/>
              <a:gd name="connsiteY2" fmla="*/ 4216665 h 6482610"/>
              <a:gd name="connsiteX3" fmla="*/ 2936346 w 6317252"/>
              <a:gd name="connsiteY3" fmla="*/ 6472451 h 6482610"/>
              <a:gd name="connsiteX4" fmla="*/ 0 w 6317252"/>
              <a:gd name="connsiteY4" fmla="*/ 6482610 h 6482610"/>
              <a:gd name="connsiteX5" fmla="*/ 0 w 6317252"/>
              <a:gd name="connsiteY5" fmla="*/ 10161 h 6482610"/>
              <a:gd name="connsiteX0" fmla="*/ 0 w 6303818"/>
              <a:gd name="connsiteY0" fmla="*/ 10161 h 6482610"/>
              <a:gd name="connsiteX1" fmla="*/ 4961574 w 6303818"/>
              <a:gd name="connsiteY1" fmla="*/ 0 h 6482610"/>
              <a:gd name="connsiteX2" fmla="*/ 6045412 w 6303818"/>
              <a:gd name="connsiteY2" fmla="*/ 4216665 h 6482610"/>
              <a:gd name="connsiteX3" fmla="*/ 2936346 w 6303818"/>
              <a:gd name="connsiteY3" fmla="*/ 6472451 h 6482610"/>
              <a:gd name="connsiteX4" fmla="*/ 0 w 6303818"/>
              <a:gd name="connsiteY4" fmla="*/ 6482610 h 6482610"/>
              <a:gd name="connsiteX5" fmla="*/ 0 w 6303818"/>
              <a:gd name="connsiteY5" fmla="*/ 10161 h 6482610"/>
              <a:gd name="connsiteX0" fmla="*/ 0 w 6317252"/>
              <a:gd name="connsiteY0" fmla="*/ 10161 h 6482610"/>
              <a:gd name="connsiteX1" fmla="*/ 4961574 w 6317252"/>
              <a:gd name="connsiteY1" fmla="*/ 0 h 6482610"/>
              <a:gd name="connsiteX2" fmla="*/ 6045412 w 6317252"/>
              <a:gd name="connsiteY2" fmla="*/ 4216665 h 6482610"/>
              <a:gd name="connsiteX3" fmla="*/ 2936346 w 6317252"/>
              <a:gd name="connsiteY3" fmla="*/ 6472451 h 6482610"/>
              <a:gd name="connsiteX4" fmla="*/ 0 w 6317252"/>
              <a:gd name="connsiteY4" fmla="*/ 6482610 h 6482610"/>
              <a:gd name="connsiteX5" fmla="*/ 0 w 6317252"/>
              <a:gd name="connsiteY5" fmla="*/ 10161 h 6482610"/>
              <a:gd name="connsiteX0" fmla="*/ 0 w 6299936"/>
              <a:gd name="connsiteY0" fmla="*/ 10161 h 6482610"/>
              <a:gd name="connsiteX1" fmla="*/ 4961574 w 6299936"/>
              <a:gd name="connsiteY1" fmla="*/ 0 h 6482610"/>
              <a:gd name="connsiteX2" fmla="*/ 6020245 w 6299936"/>
              <a:gd name="connsiteY2" fmla="*/ 4216665 h 6482610"/>
              <a:gd name="connsiteX3" fmla="*/ 2936346 w 6299936"/>
              <a:gd name="connsiteY3" fmla="*/ 6472451 h 6482610"/>
              <a:gd name="connsiteX4" fmla="*/ 0 w 6299936"/>
              <a:gd name="connsiteY4" fmla="*/ 6482610 h 6482610"/>
              <a:gd name="connsiteX5" fmla="*/ 0 w 6299936"/>
              <a:gd name="connsiteY5" fmla="*/ 10161 h 6482610"/>
              <a:gd name="connsiteX0" fmla="*/ 0 w 6267165"/>
              <a:gd name="connsiteY0" fmla="*/ 10161 h 6489229"/>
              <a:gd name="connsiteX1" fmla="*/ 4961574 w 6267165"/>
              <a:gd name="connsiteY1" fmla="*/ 0 h 6489229"/>
              <a:gd name="connsiteX2" fmla="*/ 6020245 w 6267165"/>
              <a:gd name="connsiteY2" fmla="*/ 4216665 h 6489229"/>
              <a:gd name="connsiteX3" fmla="*/ 2835678 w 6267165"/>
              <a:gd name="connsiteY3" fmla="*/ 6489229 h 6489229"/>
              <a:gd name="connsiteX4" fmla="*/ 0 w 6267165"/>
              <a:gd name="connsiteY4" fmla="*/ 6482610 h 6489229"/>
              <a:gd name="connsiteX5" fmla="*/ 0 w 6267165"/>
              <a:gd name="connsiteY5" fmla="*/ 10161 h 6489229"/>
              <a:gd name="connsiteX0" fmla="*/ 0 w 6295968"/>
              <a:gd name="connsiteY0" fmla="*/ 10161 h 6489229"/>
              <a:gd name="connsiteX1" fmla="*/ 4961574 w 6295968"/>
              <a:gd name="connsiteY1" fmla="*/ 0 h 6489229"/>
              <a:gd name="connsiteX2" fmla="*/ 6062190 w 6295968"/>
              <a:gd name="connsiteY2" fmla="*/ 4107608 h 6489229"/>
              <a:gd name="connsiteX3" fmla="*/ 2835678 w 6295968"/>
              <a:gd name="connsiteY3" fmla="*/ 6489229 h 6489229"/>
              <a:gd name="connsiteX4" fmla="*/ 0 w 6295968"/>
              <a:gd name="connsiteY4" fmla="*/ 6482610 h 6489229"/>
              <a:gd name="connsiteX5" fmla="*/ 0 w 6295968"/>
              <a:gd name="connsiteY5" fmla="*/ 10161 h 648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5968" h="6489229">
                <a:moveTo>
                  <a:pt x="0" y="10161"/>
                </a:moveTo>
                <a:lnTo>
                  <a:pt x="4961574" y="0"/>
                </a:lnTo>
                <a:cubicBezTo>
                  <a:pt x="6577772" y="1459654"/>
                  <a:pt x="6416506" y="3026070"/>
                  <a:pt x="6062190" y="4107608"/>
                </a:cubicBezTo>
                <a:cubicBezTo>
                  <a:pt x="5707874" y="5189146"/>
                  <a:pt x="4550090" y="6306349"/>
                  <a:pt x="2835678" y="6489229"/>
                </a:cubicBezTo>
                <a:lnTo>
                  <a:pt x="0" y="6482610"/>
                </a:lnTo>
                <a:lnTo>
                  <a:pt x="0" y="10161"/>
                </a:lnTo>
                <a:close/>
              </a:path>
            </a:pathLst>
          </a:cu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6A8123-506A-0865-AB94-A2207641A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AFFB5-3AED-8612-37BC-EAB3C6E0800F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BCE8C8-8FF1-ABEF-884F-7F80F4D743E4}"/>
              </a:ext>
            </a:extLst>
          </p:cNvPr>
          <p:cNvSpPr/>
          <p:nvPr userDrawn="1"/>
        </p:nvSpPr>
        <p:spPr>
          <a:xfrm>
            <a:off x="2133600" y="1958697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79B870-F6B4-628E-51FC-C98DD95C444D}"/>
              </a:ext>
            </a:extLst>
          </p:cNvPr>
          <p:cNvSpPr/>
          <p:nvPr userDrawn="1"/>
        </p:nvSpPr>
        <p:spPr>
          <a:xfrm>
            <a:off x="2133600" y="2906460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6F51E1-0D27-5751-5AE0-EEA5852C34FE}"/>
              </a:ext>
            </a:extLst>
          </p:cNvPr>
          <p:cNvSpPr/>
          <p:nvPr userDrawn="1"/>
        </p:nvSpPr>
        <p:spPr>
          <a:xfrm>
            <a:off x="2133600" y="3854223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2D180F-CDD9-9E6F-F4DC-1D36559C7FE7}"/>
              </a:ext>
            </a:extLst>
          </p:cNvPr>
          <p:cNvSpPr/>
          <p:nvPr userDrawn="1"/>
        </p:nvSpPr>
        <p:spPr>
          <a:xfrm>
            <a:off x="2133600" y="4801985"/>
            <a:ext cx="9710400" cy="6464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FDCAE5CE-F9E8-D464-306C-C73CA8A9B1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36599" y="1890536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01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A97061D2-4941-91EE-E837-F1043807B9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4561" y="2838578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02</a:t>
            </a:r>
            <a:endParaRPr lang="en-IN" dirty="0"/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32BFEA47-006D-C0B3-955B-EA46F126A4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11669" y="3788361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03</a:t>
            </a:r>
            <a:endParaRPr lang="en-IN" dirty="0"/>
          </a:p>
        </p:txBody>
      </p:sp>
      <p:sp>
        <p:nvSpPr>
          <p:cNvPr id="81" name="Content Placeholder 50">
            <a:extLst>
              <a:ext uri="{FF2B5EF4-FFF2-40B4-BE49-F238E27FC236}">
                <a16:creationId xmlns:a16="http://schemas.microsoft.com/office/drawing/2014/main" id="{FEE7EDF9-F39F-9CE3-B606-01ED62D0220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30481" y="4751630"/>
            <a:ext cx="776121" cy="776121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>
            <a:noAutofit/>
          </a:bodyPr>
          <a:lstStyle>
            <a:lvl1pPr>
              <a:defRPr lang="en-IN" b="1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04</a:t>
            </a:r>
            <a:endParaRPr lang="en-IN" dirty="0"/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BC19F703-56FB-2261-A61F-F258FEF22B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0426" y="2101804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4" name="Text Placeholder 37">
            <a:extLst>
              <a:ext uri="{FF2B5EF4-FFF2-40B4-BE49-F238E27FC236}">
                <a16:creationId xmlns:a16="http://schemas.microsoft.com/office/drawing/2014/main" id="{298392FB-6B4D-EA43-EAC9-9078A913EC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0425" y="3074795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8F55CB87-18A7-DC73-05FF-DD116AE8E4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0426" y="4000605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9AC48981-1831-177D-E35E-A52CECE6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0425" y="4973596"/>
            <a:ext cx="6021049" cy="3098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B4417A2-59BE-E1EA-191B-F8A6C4EE8E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2026" y="2113884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1</a:t>
            </a:r>
            <a:endParaRPr lang="en-IN" dirty="0"/>
          </a:p>
        </p:txBody>
      </p:sp>
      <p:sp>
        <p:nvSpPr>
          <p:cNvPr id="22" name="Text Placeholder 37">
            <a:extLst>
              <a:ext uri="{FF2B5EF4-FFF2-40B4-BE49-F238E27FC236}">
                <a16:creationId xmlns:a16="http://schemas.microsoft.com/office/drawing/2014/main" id="{F9B33DDC-B06D-9DE9-0E02-B12036AE8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025" y="3081103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2</a:t>
            </a:r>
            <a:endParaRPr lang="en-IN" dirty="0"/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E631A40E-2E83-ABBE-2268-0292550C3D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04550" y="4018457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3</a:t>
            </a:r>
            <a:endParaRPr lang="en-IN" dirty="0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245D9F7D-BC32-4224-3B60-1D70794453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04549" y="4985676"/>
            <a:ext cx="1536867" cy="29772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Heading 4</a:t>
            </a:r>
            <a:endParaRPr lang="en-IN" dirty="0"/>
          </a:p>
        </p:txBody>
      </p:sp>
      <p:sp>
        <p:nvSpPr>
          <p:cNvPr id="88" name="Content Placeholder 78">
            <a:extLst>
              <a:ext uri="{FF2B5EF4-FFF2-40B4-BE49-F238E27FC236}">
                <a16:creationId xmlns:a16="http://schemas.microsoft.com/office/drawing/2014/main" id="{EDA7EE76-DC14-3403-AADB-553132E2EF2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241083" y="2049667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89" name="Content Placeholder 78">
            <a:extLst>
              <a:ext uri="{FF2B5EF4-FFF2-40B4-BE49-F238E27FC236}">
                <a16:creationId xmlns:a16="http://schemas.microsoft.com/office/drawing/2014/main" id="{7B0E5D52-75D1-A6B9-AF3E-B1FF53A23079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241083" y="3000333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26" name="Content Placeholder 78">
            <a:extLst>
              <a:ext uri="{FF2B5EF4-FFF2-40B4-BE49-F238E27FC236}">
                <a16:creationId xmlns:a16="http://schemas.microsoft.com/office/drawing/2014/main" id="{F607488F-018D-7346-4C74-5BC24BD9E5B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241083" y="3954949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27" name="Content Placeholder 78">
            <a:extLst>
              <a:ext uri="{FF2B5EF4-FFF2-40B4-BE49-F238E27FC236}">
                <a16:creationId xmlns:a16="http://schemas.microsoft.com/office/drawing/2014/main" id="{EA33B7F1-7263-8A3A-206E-03E63D19972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241083" y="4905615"/>
            <a:ext cx="458418" cy="442123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8506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EFD0C3-9018-32A5-E7A1-5CA1E3CD9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07A03-750A-7422-8C8B-F4FCFF4D22ED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EEE1AB-0FB0-4BE4-0920-C095C792A366}"/>
              </a:ext>
            </a:extLst>
          </p:cNvPr>
          <p:cNvSpPr/>
          <p:nvPr userDrawn="1"/>
        </p:nvSpPr>
        <p:spPr>
          <a:xfrm>
            <a:off x="4063908" y="3314102"/>
            <a:ext cx="3872616" cy="80830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effectLst/>
        </p:spPr>
        <p:txBody>
          <a:bodyPr wrap="square" lIns="1440000" tIns="0" rIns="0" bIns="0" anchor="ctr" anchorCtr="0"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F8D045-EC67-3A42-DF00-773E470DE925}"/>
              </a:ext>
            </a:extLst>
          </p:cNvPr>
          <p:cNvSpPr/>
          <p:nvPr userDrawn="1"/>
        </p:nvSpPr>
        <p:spPr>
          <a:xfrm>
            <a:off x="3319858" y="5089531"/>
            <a:ext cx="4630341" cy="8083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1440000" tIns="0" rIns="0" bIns="0" anchor="ctr" anchorCtr="0"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EC984A-88CB-374B-254E-79EDBD342641}"/>
              </a:ext>
            </a:extLst>
          </p:cNvPr>
          <p:cNvSpPr/>
          <p:nvPr userDrawn="1"/>
        </p:nvSpPr>
        <p:spPr>
          <a:xfrm>
            <a:off x="3319858" y="1536102"/>
            <a:ext cx="4630341" cy="8083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/>
        </p:spPr>
        <p:txBody>
          <a:bodyPr wrap="square" lIns="1440000" tIns="0" rIns="0" bIns="0" anchor="ctr" anchorCtr="0"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39F2EB-70C5-C952-B5F4-5AC6B7BD34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2973" y="1256124"/>
            <a:ext cx="1583409" cy="158340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A05484-BAFF-578C-162D-ACC73CD4FC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2041" y="2923714"/>
            <a:ext cx="1583409" cy="158340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E99E17-476C-F159-EDFD-9218E84F83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5053" y="4794814"/>
            <a:ext cx="1580659" cy="158340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E51A22-90F6-2E68-DEF6-39D3DC8EFC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6100" y="2133366"/>
            <a:ext cx="3166175" cy="3166176"/>
          </a:xfrm>
          <a:prstGeom prst="ellipse">
            <a:avLst/>
          </a:prstGeom>
          <a:solidFill>
            <a:schemeClr val="accent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FE4D61-5471-89BE-6360-3E15DAD22A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6334" y="2391534"/>
            <a:ext cx="2645708" cy="2649839"/>
          </a:xfrm>
          <a:prstGeom prst="ellipse">
            <a:avLst/>
          </a:prstGeom>
          <a:solidFill>
            <a:schemeClr val="tx2"/>
          </a:solidFill>
          <a:ln w="38100" cap="flat">
            <a:noFill/>
            <a:prstDash val="solid"/>
            <a:miter lim="800000"/>
            <a:headEnd/>
            <a:tailEnd/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BFFB99-D941-1CF4-DC56-89A2F4BCB4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4502" y="2651767"/>
            <a:ext cx="2129371" cy="2129372"/>
          </a:xfrm>
          <a:prstGeom prst="ellipse">
            <a:avLst/>
          </a:prstGeom>
          <a:solidFill>
            <a:schemeClr val="accent2"/>
          </a:solidFill>
          <a:ln w="38100" cap="flat">
            <a:noFill/>
            <a:prstDash val="solid"/>
            <a:miter lim="800000"/>
            <a:headEnd/>
            <a:tailEnd/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F1134B-5CC6-4514-273E-8DC8F06AC2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865" y="2916132"/>
            <a:ext cx="1600643" cy="1600644"/>
          </a:xfrm>
          <a:prstGeom prst="ellipse">
            <a:avLst/>
          </a:prstGeom>
          <a:solidFill>
            <a:sysClr val="window" lastClr="FFFFF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C34AD5-83F2-B428-A926-370252CE99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9859" y="1348534"/>
            <a:ext cx="1189639" cy="1189639"/>
          </a:xfrm>
          <a:prstGeom prst="ellipse">
            <a:avLst/>
          </a:prstGeom>
          <a:solidFill>
            <a:schemeClr val="accent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E97C07-6EF1-199D-6943-60B285D747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927" y="3120600"/>
            <a:ext cx="1189639" cy="1189639"/>
          </a:xfrm>
          <a:prstGeom prst="ellipse">
            <a:avLst/>
          </a:prstGeom>
          <a:solidFill>
            <a:schemeClr val="tx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26070F-C3BE-EC57-0093-991CA0A0FA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1597" y="4973295"/>
            <a:ext cx="1187573" cy="1189639"/>
          </a:xfrm>
          <a:prstGeom prst="ellipse">
            <a:avLst/>
          </a:prstGeom>
          <a:solidFill>
            <a:schemeClr val="accent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54B75B26-9BDF-BD1F-BB21-DCDA8B1A6B67}"/>
              </a:ext>
            </a:extLst>
          </p:cNvPr>
          <p:cNvSpPr>
            <a:spLocks/>
          </p:cNvSpPr>
          <p:nvPr userDrawn="1"/>
        </p:nvSpPr>
        <p:spPr bwMode="auto">
          <a:xfrm>
            <a:off x="2762216" y="2255222"/>
            <a:ext cx="828203" cy="826138"/>
          </a:xfrm>
          <a:custGeom>
            <a:avLst/>
            <a:gdLst>
              <a:gd name="T0" fmla="*/ 0 w 401"/>
              <a:gd name="T1" fmla="*/ 310 h 400"/>
              <a:gd name="T2" fmla="*/ 313 w 401"/>
              <a:gd name="T3" fmla="*/ 0 h 400"/>
              <a:gd name="T4" fmla="*/ 391 w 401"/>
              <a:gd name="T5" fmla="*/ 5 h 400"/>
              <a:gd name="T6" fmla="*/ 401 w 401"/>
              <a:gd name="T7" fmla="*/ 90 h 400"/>
              <a:gd name="T8" fmla="*/ 90 w 401"/>
              <a:gd name="T9" fmla="*/ 400 h 400"/>
              <a:gd name="T10" fmla="*/ 24 w 401"/>
              <a:gd name="T11" fmla="*/ 377 h 400"/>
              <a:gd name="T12" fmla="*/ 0 w 401"/>
              <a:gd name="T13" fmla="*/ 31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400">
                <a:moveTo>
                  <a:pt x="0" y="310"/>
                </a:moveTo>
                <a:lnTo>
                  <a:pt x="313" y="0"/>
                </a:lnTo>
                <a:lnTo>
                  <a:pt x="391" y="5"/>
                </a:lnTo>
                <a:lnTo>
                  <a:pt x="401" y="90"/>
                </a:lnTo>
                <a:lnTo>
                  <a:pt x="90" y="400"/>
                </a:lnTo>
                <a:lnTo>
                  <a:pt x="24" y="377"/>
                </a:lnTo>
                <a:lnTo>
                  <a:pt x="0" y="310"/>
                </a:lnTo>
                <a:close/>
              </a:path>
            </a:pathLst>
          </a:custGeom>
          <a:solidFill>
            <a:schemeClr val="accent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4EC27A8-EBD4-5713-65E5-AE7B0C60CA46}"/>
              </a:ext>
            </a:extLst>
          </p:cNvPr>
          <p:cNvSpPr>
            <a:spLocks/>
          </p:cNvSpPr>
          <p:nvPr userDrawn="1"/>
        </p:nvSpPr>
        <p:spPr bwMode="auto">
          <a:xfrm>
            <a:off x="3315728" y="3587369"/>
            <a:ext cx="811680" cy="258169"/>
          </a:xfrm>
          <a:custGeom>
            <a:avLst/>
            <a:gdLst>
              <a:gd name="T0" fmla="*/ 38 w 393"/>
              <a:gd name="T1" fmla="*/ 0 h 125"/>
              <a:gd name="T2" fmla="*/ 362 w 393"/>
              <a:gd name="T3" fmla="*/ 0 h 125"/>
              <a:gd name="T4" fmla="*/ 393 w 393"/>
              <a:gd name="T5" fmla="*/ 35 h 125"/>
              <a:gd name="T6" fmla="*/ 362 w 393"/>
              <a:gd name="T7" fmla="*/ 125 h 125"/>
              <a:gd name="T8" fmla="*/ 40 w 393"/>
              <a:gd name="T9" fmla="*/ 125 h 125"/>
              <a:gd name="T10" fmla="*/ 0 w 393"/>
              <a:gd name="T11" fmla="*/ 38 h 125"/>
              <a:gd name="T12" fmla="*/ 38 w 393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125">
                <a:moveTo>
                  <a:pt x="38" y="0"/>
                </a:moveTo>
                <a:lnTo>
                  <a:pt x="362" y="0"/>
                </a:lnTo>
                <a:lnTo>
                  <a:pt x="393" y="35"/>
                </a:lnTo>
                <a:lnTo>
                  <a:pt x="362" y="125"/>
                </a:lnTo>
                <a:lnTo>
                  <a:pt x="40" y="125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chemeClr val="tx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3A9D2B57-3025-B3F7-6D86-8D2E7D2F654A}"/>
              </a:ext>
            </a:extLst>
          </p:cNvPr>
          <p:cNvSpPr>
            <a:spLocks/>
          </p:cNvSpPr>
          <p:nvPr userDrawn="1"/>
        </p:nvSpPr>
        <p:spPr bwMode="auto">
          <a:xfrm>
            <a:off x="3086475" y="4684068"/>
            <a:ext cx="620008" cy="559681"/>
          </a:xfrm>
          <a:custGeom>
            <a:avLst/>
            <a:gdLst>
              <a:gd name="T0" fmla="*/ 99 w 251"/>
              <a:gd name="T1" fmla="*/ 0 h 239"/>
              <a:gd name="T2" fmla="*/ 246 w 251"/>
              <a:gd name="T3" fmla="*/ 147 h 239"/>
              <a:gd name="T4" fmla="*/ 251 w 251"/>
              <a:gd name="T5" fmla="*/ 222 h 239"/>
              <a:gd name="T6" fmla="*/ 151 w 251"/>
              <a:gd name="T7" fmla="*/ 239 h 239"/>
              <a:gd name="T8" fmla="*/ 0 w 251"/>
              <a:gd name="T9" fmla="*/ 85 h 239"/>
              <a:gd name="T10" fmla="*/ 12 w 251"/>
              <a:gd name="T11" fmla="*/ 42 h 239"/>
              <a:gd name="T12" fmla="*/ 99 w 251"/>
              <a:gd name="T1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239">
                <a:moveTo>
                  <a:pt x="99" y="0"/>
                </a:moveTo>
                <a:lnTo>
                  <a:pt x="246" y="147"/>
                </a:lnTo>
                <a:lnTo>
                  <a:pt x="251" y="222"/>
                </a:lnTo>
                <a:lnTo>
                  <a:pt x="151" y="239"/>
                </a:lnTo>
                <a:lnTo>
                  <a:pt x="0" y="85"/>
                </a:lnTo>
                <a:lnTo>
                  <a:pt x="12" y="42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11F77542-95EE-97FF-1D04-E03B4E7599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3987" y="1532662"/>
            <a:ext cx="821384" cy="821383"/>
          </a:xfrm>
          <a:prstGeom prst="ellipse">
            <a:avLst/>
          </a:prstGeom>
          <a:solidFill>
            <a:sysClr val="window" lastClr="FFFFFF"/>
          </a:solidFill>
          <a:ln w="158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33010B02-6EE5-4E47-3118-C9EBAFCADA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33055" y="3304728"/>
            <a:ext cx="821384" cy="821383"/>
          </a:xfrm>
          <a:prstGeom prst="ellipse">
            <a:avLst/>
          </a:prstGeom>
          <a:solidFill>
            <a:sysClr val="window" lastClr="FFFFFF"/>
          </a:solidFill>
          <a:ln w="158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F3D5716C-1FC1-A63A-0E71-A110CD002A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4692" y="5178689"/>
            <a:ext cx="821384" cy="821383"/>
          </a:xfrm>
          <a:prstGeom prst="ellipse">
            <a:avLst/>
          </a:prstGeom>
          <a:solidFill>
            <a:sysClr val="window" lastClr="FFFFFF"/>
          </a:solidFill>
          <a:ln w="158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55">
            <a:extLst>
              <a:ext uri="{FF2B5EF4-FFF2-40B4-BE49-F238E27FC236}">
                <a16:creationId xmlns:a16="http://schemas.microsoft.com/office/drawing/2014/main" id="{6D85A67C-7A56-DE2B-22A3-ED2B40C80C8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5515" y="1745733"/>
            <a:ext cx="387340" cy="38904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0 h 96"/>
              <a:gd name="T12" fmla="*/ 39 w 96"/>
              <a:gd name="T13" fmla="*/ 80 h 96"/>
              <a:gd name="T14" fmla="*/ 38 w 96"/>
              <a:gd name="T15" fmla="*/ 80 h 96"/>
              <a:gd name="T16" fmla="*/ 37 w 96"/>
              <a:gd name="T17" fmla="*/ 80 h 96"/>
              <a:gd name="T18" fmla="*/ 36 w 96"/>
              <a:gd name="T19" fmla="*/ 78 h 96"/>
              <a:gd name="T20" fmla="*/ 36 w 96"/>
              <a:gd name="T21" fmla="*/ 62 h 96"/>
              <a:gd name="T22" fmla="*/ 37 w 96"/>
              <a:gd name="T23" fmla="*/ 60 h 96"/>
              <a:gd name="T24" fmla="*/ 53 w 96"/>
              <a:gd name="T25" fmla="*/ 48 h 96"/>
              <a:gd name="T26" fmla="*/ 37 w 96"/>
              <a:gd name="T27" fmla="*/ 36 h 96"/>
              <a:gd name="T28" fmla="*/ 36 w 96"/>
              <a:gd name="T29" fmla="*/ 34 h 96"/>
              <a:gd name="T30" fmla="*/ 36 w 96"/>
              <a:gd name="T31" fmla="*/ 18 h 96"/>
              <a:gd name="T32" fmla="*/ 37 w 96"/>
              <a:gd name="T33" fmla="*/ 16 h 96"/>
              <a:gd name="T34" fmla="*/ 39 w 96"/>
              <a:gd name="T35" fmla="*/ 16 h 96"/>
              <a:gd name="T36" fmla="*/ 75 w 96"/>
              <a:gd name="T37" fmla="*/ 46 h 96"/>
              <a:gd name="T38" fmla="*/ 76 w 96"/>
              <a:gd name="T39" fmla="*/ 48 h 96"/>
              <a:gd name="T40" fmla="*/ 75 w 96"/>
              <a:gd name="T4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0"/>
                </a:moveTo>
                <a:cubicBezTo>
                  <a:pt x="39" y="80"/>
                  <a:pt x="39" y="80"/>
                  <a:pt x="39" y="80"/>
                </a:cubicBezTo>
                <a:cubicBezTo>
                  <a:pt x="39" y="80"/>
                  <a:pt x="38" y="80"/>
                  <a:pt x="38" y="80"/>
                </a:cubicBezTo>
                <a:cubicBezTo>
                  <a:pt x="38" y="80"/>
                  <a:pt x="37" y="80"/>
                  <a:pt x="37" y="80"/>
                </a:cubicBezTo>
                <a:cubicBezTo>
                  <a:pt x="36" y="79"/>
                  <a:pt x="36" y="79"/>
                  <a:pt x="36" y="78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1"/>
                  <a:pt x="36" y="61"/>
                  <a:pt x="37" y="60"/>
                </a:cubicBezTo>
                <a:cubicBezTo>
                  <a:pt x="53" y="48"/>
                  <a:pt x="53" y="48"/>
                  <a:pt x="53" y="48"/>
                </a:cubicBezTo>
                <a:cubicBezTo>
                  <a:pt x="37" y="36"/>
                  <a:pt x="37" y="36"/>
                  <a:pt x="37" y="36"/>
                </a:cubicBezTo>
                <a:cubicBezTo>
                  <a:pt x="36" y="35"/>
                  <a:pt x="36" y="35"/>
                  <a:pt x="36" y="3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8" y="16"/>
                  <a:pt x="39" y="16"/>
                  <a:pt x="39" y="16"/>
                </a:cubicBezTo>
                <a:cubicBezTo>
                  <a:pt x="75" y="46"/>
                  <a:pt x="75" y="46"/>
                  <a:pt x="75" y="46"/>
                </a:cubicBezTo>
                <a:cubicBezTo>
                  <a:pt x="76" y="47"/>
                  <a:pt x="76" y="47"/>
                  <a:pt x="76" y="48"/>
                </a:cubicBezTo>
                <a:cubicBezTo>
                  <a:pt x="76" y="49"/>
                  <a:pt x="76" y="49"/>
                  <a:pt x="7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271FD54B-823D-1391-2FD1-60C75B0D6A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5515" y="3523733"/>
            <a:ext cx="387340" cy="38904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0 h 96"/>
              <a:gd name="T12" fmla="*/ 39 w 96"/>
              <a:gd name="T13" fmla="*/ 80 h 96"/>
              <a:gd name="T14" fmla="*/ 38 w 96"/>
              <a:gd name="T15" fmla="*/ 80 h 96"/>
              <a:gd name="T16" fmla="*/ 37 w 96"/>
              <a:gd name="T17" fmla="*/ 80 h 96"/>
              <a:gd name="T18" fmla="*/ 36 w 96"/>
              <a:gd name="T19" fmla="*/ 78 h 96"/>
              <a:gd name="T20" fmla="*/ 36 w 96"/>
              <a:gd name="T21" fmla="*/ 62 h 96"/>
              <a:gd name="T22" fmla="*/ 37 w 96"/>
              <a:gd name="T23" fmla="*/ 60 h 96"/>
              <a:gd name="T24" fmla="*/ 53 w 96"/>
              <a:gd name="T25" fmla="*/ 48 h 96"/>
              <a:gd name="T26" fmla="*/ 37 w 96"/>
              <a:gd name="T27" fmla="*/ 36 h 96"/>
              <a:gd name="T28" fmla="*/ 36 w 96"/>
              <a:gd name="T29" fmla="*/ 34 h 96"/>
              <a:gd name="T30" fmla="*/ 36 w 96"/>
              <a:gd name="T31" fmla="*/ 18 h 96"/>
              <a:gd name="T32" fmla="*/ 37 w 96"/>
              <a:gd name="T33" fmla="*/ 16 h 96"/>
              <a:gd name="T34" fmla="*/ 39 w 96"/>
              <a:gd name="T35" fmla="*/ 16 h 96"/>
              <a:gd name="T36" fmla="*/ 75 w 96"/>
              <a:gd name="T37" fmla="*/ 46 h 96"/>
              <a:gd name="T38" fmla="*/ 76 w 96"/>
              <a:gd name="T39" fmla="*/ 48 h 96"/>
              <a:gd name="T40" fmla="*/ 75 w 96"/>
              <a:gd name="T4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0"/>
                </a:moveTo>
                <a:cubicBezTo>
                  <a:pt x="39" y="80"/>
                  <a:pt x="39" y="80"/>
                  <a:pt x="39" y="80"/>
                </a:cubicBezTo>
                <a:cubicBezTo>
                  <a:pt x="39" y="80"/>
                  <a:pt x="38" y="80"/>
                  <a:pt x="38" y="80"/>
                </a:cubicBezTo>
                <a:cubicBezTo>
                  <a:pt x="38" y="80"/>
                  <a:pt x="37" y="80"/>
                  <a:pt x="37" y="80"/>
                </a:cubicBezTo>
                <a:cubicBezTo>
                  <a:pt x="36" y="79"/>
                  <a:pt x="36" y="79"/>
                  <a:pt x="36" y="78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1"/>
                  <a:pt x="36" y="61"/>
                  <a:pt x="37" y="60"/>
                </a:cubicBezTo>
                <a:cubicBezTo>
                  <a:pt x="53" y="48"/>
                  <a:pt x="53" y="48"/>
                  <a:pt x="53" y="48"/>
                </a:cubicBezTo>
                <a:cubicBezTo>
                  <a:pt x="37" y="36"/>
                  <a:pt x="37" y="36"/>
                  <a:pt x="37" y="36"/>
                </a:cubicBezTo>
                <a:cubicBezTo>
                  <a:pt x="36" y="35"/>
                  <a:pt x="36" y="35"/>
                  <a:pt x="36" y="3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8" y="16"/>
                  <a:pt x="39" y="16"/>
                  <a:pt x="39" y="16"/>
                </a:cubicBezTo>
                <a:cubicBezTo>
                  <a:pt x="75" y="46"/>
                  <a:pt x="75" y="46"/>
                  <a:pt x="75" y="46"/>
                </a:cubicBezTo>
                <a:cubicBezTo>
                  <a:pt x="76" y="47"/>
                  <a:pt x="76" y="47"/>
                  <a:pt x="76" y="48"/>
                </a:cubicBezTo>
                <a:cubicBezTo>
                  <a:pt x="76" y="49"/>
                  <a:pt x="76" y="49"/>
                  <a:pt x="7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55">
            <a:extLst>
              <a:ext uri="{FF2B5EF4-FFF2-40B4-BE49-F238E27FC236}">
                <a16:creationId xmlns:a16="http://schemas.microsoft.com/office/drawing/2014/main" id="{1F0FBAA0-C49C-F9A3-DB93-FACD5F8C80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5515" y="5299162"/>
            <a:ext cx="387340" cy="38904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0 h 96"/>
              <a:gd name="T12" fmla="*/ 39 w 96"/>
              <a:gd name="T13" fmla="*/ 80 h 96"/>
              <a:gd name="T14" fmla="*/ 38 w 96"/>
              <a:gd name="T15" fmla="*/ 80 h 96"/>
              <a:gd name="T16" fmla="*/ 37 w 96"/>
              <a:gd name="T17" fmla="*/ 80 h 96"/>
              <a:gd name="T18" fmla="*/ 36 w 96"/>
              <a:gd name="T19" fmla="*/ 78 h 96"/>
              <a:gd name="T20" fmla="*/ 36 w 96"/>
              <a:gd name="T21" fmla="*/ 62 h 96"/>
              <a:gd name="T22" fmla="*/ 37 w 96"/>
              <a:gd name="T23" fmla="*/ 60 h 96"/>
              <a:gd name="T24" fmla="*/ 53 w 96"/>
              <a:gd name="T25" fmla="*/ 48 h 96"/>
              <a:gd name="T26" fmla="*/ 37 w 96"/>
              <a:gd name="T27" fmla="*/ 36 h 96"/>
              <a:gd name="T28" fmla="*/ 36 w 96"/>
              <a:gd name="T29" fmla="*/ 34 h 96"/>
              <a:gd name="T30" fmla="*/ 36 w 96"/>
              <a:gd name="T31" fmla="*/ 18 h 96"/>
              <a:gd name="T32" fmla="*/ 37 w 96"/>
              <a:gd name="T33" fmla="*/ 16 h 96"/>
              <a:gd name="T34" fmla="*/ 39 w 96"/>
              <a:gd name="T35" fmla="*/ 16 h 96"/>
              <a:gd name="T36" fmla="*/ 75 w 96"/>
              <a:gd name="T37" fmla="*/ 46 h 96"/>
              <a:gd name="T38" fmla="*/ 76 w 96"/>
              <a:gd name="T39" fmla="*/ 48 h 96"/>
              <a:gd name="T40" fmla="*/ 75 w 96"/>
              <a:gd name="T4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0"/>
                </a:moveTo>
                <a:cubicBezTo>
                  <a:pt x="39" y="80"/>
                  <a:pt x="39" y="80"/>
                  <a:pt x="39" y="80"/>
                </a:cubicBezTo>
                <a:cubicBezTo>
                  <a:pt x="39" y="80"/>
                  <a:pt x="38" y="80"/>
                  <a:pt x="38" y="80"/>
                </a:cubicBezTo>
                <a:cubicBezTo>
                  <a:pt x="38" y="80"/>
                  <a:pt x="37" y="80"/>
                  <a:pt x="37" y="80"/>
                </a:cubicBezTo>
                <a:cubicBezTo>
                  <a:pt x="36" y="79"/>
                  <a:pt x="36" y="79"/>
                  <a:pt x="36" y="78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1"/>
                  <a:pt x="36" y="61"/>
                  <a:pt x="37" y="60"/>
                </a:cubicBezTo>
                <a:cubicBezTo>
                  <a:pt x="53" y="48"/>
                  <a:pt x="53" y="48"/>
                  <a:pt x="53" y="48"/>
                </a:cubicBezTo>
                <a:cubicBezTo>
                  <a:pt x="37" y="36"/>
                  <a:pt x="37" y="36"/>
                  <a:pt x="37" y="36"/>
                </a:cubicBezTo>
                <a:cubicBezTo>
                  <a:pt x="36" y="35"/>
                  <a:pt x="36" y="35"/>
                  <a:pt x="36" y="3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8" y="16"/>
                  <a:pt x="39" y="16"/>
                  <a:pt x="39" y="16"/>
                </a:cubicBezTo>
                <a:cubicBezTo>
                  <a:pt x="75" y="46"/>
                  <a:pt x="75" y="46"/>
                  <a:pt x="75" y="46"/>
                </a:cubicBezTo>
                <a:cubicBezTo>
                  <a:pt x="76" y="47"/>
                  <a:pt x="76" y="47"/>
                  <a:pt x="76" y="48"/>
                </a:cubicBezTo>
                <a:cubicBezTo>
                  <a:pt x="76" y="49"/>
                  <a:pt x="76" y="49"/>
                  <a:pt x="7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469BD5-DD37-4B4A-A76F-41DBCCB5DF20}"/>
              </a:ext>
            </a:extLst>
          </p:cNvPr>
          <p:cNvCxnSpPr>
            <a:cxnSpLocks/>
          </p:cNvCxnSpPr>
          <p:nvPr userDrawn="1"/>
        </p:nvCxnSpPr>
        <p:spPr>
          <a:xfrm>
            <a:off x="8229600" y="2806682"/>
            <a:ext cx="3962399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D531E9-1A0A-DBC7-18BB-ABC9BEBC389B}"/>
              </a:ext>
            </a:extLst>
          </p:cNvPr>
          <p:cNvCxnSpPr>
            <a:cxnSpLocks/>
          </p:cNvCxnSpPr>
          <p:nvPr userDrawn="1"/>
        </p:nvCxnSpPr>
        <p:spPr>
          <a:xfrm>
            <a:off x="8229600" y="4618217"/>
            <a:ext cx="3962399" cy="0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48">
            <a:extLst>
              <a:ext uri="{FF2B5EF4-FFF2-40B4-BE49-F238E27FC236}">
                <a16:creationId xmlns:a16="http://schemas.microsoft.com/office/drawing/2014/main" id="{FF5A177C-03B8-06A2-809E-D1AB7CE7C0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5450" y="3282983"/>
            <a:ext cx="866775" cy="866775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2" name="Content Placeholder 48">
            <a:extLst>
              <a:ext uri="{FF2B5EF4-FFF2-40B4-BE49-F238E27FC236}">
                <a16:creationId xmlns:a16="http://schemas.microsoft.com/office/drawing/2014/main" id="{05F77255-05C0-9A74-DD40-A5916AAD5B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617" y="1628048"/>
            <a:ext cx="646119" cy="646119"/>
          </a:xfrm>
          <a:prstGeom prst="ellipse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3" name="Content Placeholder 48">
            <a:extLst>
              <a:ext uri="{FF2B5EF4-FFF2-40B4-BE49-F238E27FC236}">
                <a16:creationId xmlns:a16="http://schemas.microsoft.com/office/drawing/2014/main" id="{77F5205B-9112-EE4B-620A-91B4E4B97C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6692" y="3384869"/>
            <a:ext cx="646119" cy="646119"/>
          </a:xfrm>
          <a:prstGeom prst="ellipse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4" name="Content Placeholder 48">
            <a:extLst>
              <a:ext uri="{FF2B5EF4-FFF2-40B4-BE49-F238E27FC236}">
                <a16:creationId xmlns:a16="http://schemas.microsoft.com/office/drawing/2014/main" id="{3858EDFE-7F0B-98AF-BF6E-4F3225FE58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2495" y="5267687"/>
            <a:ext cx="646119" cy="646119"/>
          </a:xfrm>
          <a:prstGeom prst="ellipse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B593B476-5837-8062-5891-DAC6F0B8AD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9296" y="1760224"/>
            <a:ext cx="2321778" cy="37314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3F5D3575-335B-A44B-13A3-674D27F0BF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6682" y="3564546"/>
            <a:ext cx="2321778" cy="37314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2" name="Text Placeholder 37">
            <a:extLst>
              <a:ext uri="{FF2B5EF4-FFF2-40B4-BE49-F238E27FC236}">
                <a16:creationId xmlns:a16="http://schemas.microsoft.com/office/drawing/2014/main" id="{B1D4934E-1083-3A67-D325-D1F4D254CC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79296" y="5353719"/>
            <a:ext cx="2321778" cy="37314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3" name="Text Placeholder 37">
            <a:extLst>
              <a:ext uri="{FF2B5EF4-FFF2-40B4-BE49-F238E27FC236}">
                <a16:creationId xmlns:a16="http://schemas.microsoft.com/office/drawing/2014/main" id="{936A35AC-9CB7-807A-A8F9-16D71A589A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5944" y="1571162"/>
            <a:ext cx="3648056" cy="68406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5F6B095A-1098-0FC1-A1C5-34223CB04D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5944" y="3373388"/>
            <a:ext cx="3648056" cy="68406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7" name="Text Placeholder 37">
            <a:extLst>
              <a:ext uri="{FF2B5EF4-FFF2-40B4-BE49-F238E27FC236}">
                <a16:creationId xmlns:a16="http://schemas.microsoft.com/office/drawing/2014/main" id="{F6A5C0E3-76BF-4BA6-E071-47CE251478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944" y="5198260"/>
            <a:ext cx="3648056" cy="68406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9300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B70706-665F-D233-927E-7E77D2E8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507B7-A66D-F0AD-7032-3DC6DCBA8BCA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2491EB-A06E-9980-2FDB-4D51DF8F522E}"/>
              </a:ext>
            </a:extLst>
          </p:cNvPr>
          <p:cNvSpPr/>
          <p:nvPr userDrawn="1"/>
        </p:nvSpPr>
        <p:spPr>
          <a:xfrm>
            <a:off x="1670127" y="3161760"/>
            <a:ext cx="921774" cy="9217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28C64CAD-DDF0-5A97-A7CA-7E4B4EE036FC}"/>
              </a:ext>
            </a:extLst>
          </p:cNvPr>
          <p:cNvSpPr/>
          <p:nvPr userDrawn="1"/>
        </p:nvSpPr>
        <p:spPr>
          <a:xfrm>
            <a:off x="983098" y="2474731"/>
            <a:ext cx="2295832" cy="2295832"/>
          </a:xfrm>
          <a:prstGeom prst="donut">
            <a:avLst>
              <a:gd name="adj" fmla="val 104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82C2629D-D253-6650-BDF7-34936B0CCC64}"/>
              </a:ext>
            </a:extLst>
          </p:cNvPr>
          <p:cNvSpPr/>
          <p:nvPr userDrawn="1"/>
        </p:nvSpPr>
        <p:spPr>
          <a:xfrm>
            <a:off x="1325491" y="2817124"/>
            <a:ext cx="1611046" cy="1611046"/>
          </a:xfrm>
          <a:prstGeom prst="donut">
            <a:avLst>
              <a:gd name="adj" fmla="val 12789"/>
            </a:avLst>
          </a:prstGeom>
          <a:solidFill>
            <a:schemeClr val="tx2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D6733-293C-169D-1343-B7AA221AFDA0}"/>
              </a:ext>
            </a:extLst>
          </p:cNvPr>
          <p:cNvSpPr/>
          <p:nvPr userDrawn="1"/>
        </p:nvSpPr>
        <p:spPr>
          <a:xfrm>
            <a:off x="4241244" y="1474242"/>
            <a:ext cx="853762" cy="8537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FDE78F-686F-FE71-67A0-4CAAE2054F7A}"/>
              </a:ext>
            </a:extLst>
          </p:cNvPr>
          <p:cNvSpPr/>
          <p:nvPr userDrawn="1"/>
        </p:nvSpPr>
        <p:spPr>
          <a:xfrm>
            <a:off x="4241244" y="3195766"/>
            <a:ext cx="853762" cy="85376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3A2BD4-7029-0ADC-6E6C-557C9E2ED926}"/>
              </a:ext>
            </a:extLst>
          </p:cNvPr>
          <p:cNvSpPr/>
          <p:nvPr userDrawn="1"/>
        </p:nvSpPr>
        <p:spPr>
          <a:xfrm>
            <a:off x="4241244" y="4917290"/>
            <a:ext cx="853762" cy="8537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0917F2-D105-B262-24B4-612AB9BA4C7C}"/>
              </a:ext>
            </a:extLst>
          </p:cNvPr>
          <p:cNvCxnSpPr>
            <a:cxnSpLocks/>
            <a:stCxn id="13" idx="7"/>
            <a:endCxn id="16" idx="2"/>
          </p:cNvCxnSpPr>
          <p:nvPr userDrawn="1"/>
        </p:nvCxnSpPr>
        <p:spPr>
          <a:xfrm flipV="1">
            <a:off x="2942713" y="1901123"/>
            <a:ext cx="1298531" cy="9098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F856E4-94A5-2A18-E908-01D719F37849}"/>
              </a:ext>
            </a:extLst>
          </p:cNvPr>
          <p:cNvCxnSpPr>
            <a:cxnSpLocks/>
            <a:stCxn id="14" idx="6"/>
            <a:endCxn id="17" idx="2"/>
          </p:cNvCxnSpPr>
          <p:nvPr userDrawn="1"/>
        </p:nvCxnSpPr>
        <p:spPr>
          <a:xfrm>
            <a:off x="2936537" y="3622647"/>
            <a:ext cx="130470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257B5D-566B-DEB5-AAC3-8744847BD2E9}"/>
              </a:ext>
            </a:extLst>
          </p:cNvPr>
          <p:cNvCxnSpPr>
            <a:cxnSpLocks/>
            <a:stCxn id="12" idx="5"/>
            <a:endCxn id="18" idx="2"/>
          </p:cNvCxnSpPr>
          <p:nvPr userDrawn="1"/>
        </p:nvCxnSpPr>
        <p:spPr>
          <a:xfrm>
            <a:off x="2456910" y="3948543"/>
            <a:ext cx="1784334" cy="139562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E07A1E-7547-E365-0AFF-0AB1AD229B6D}"/>
              </a:ext>
            </a:extLst>
          </p:cNvPr>
          <p:cNvGrpSpPr/>
          <p:nvPr userDrawn="1"/>
        </p:nvGrpSpPr>
        <p:grpSpPr>
          <a:xfrm>
            <a:off x="5341666" y="2761885"/>
            <a:ext cx="6334396" cy="1721524"/>
            <a:chOff x="4668125" y="3006439"/>
            <a:chExt cx="7007937" cy="17215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6C1A8B-EFE3-2BC1-84CD-C1E37827BA76}"/>
                </a:ext>
              </a:extLst>
            </p:cNvPr>
            <p:cNvCxnSpPr/>
            <p:nvPr/>
          </p:nvCxnSpPr>
          <p:spPr>
            <a:xfrm>
              <a:off x="4668125" y="3006439"/>
              <a:ext cx="7007937" cy="0"/>
            </a:xfrm>
            <a:prstGeom prst="line">
              <a:avLst/>
            </a:prstGeom>
            <a:ln w="19050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3AF28A-61CA-C34B-46C9-1EC1A93462D7}"/>
                </a:ext>
              </a:extLst>
            </p:cNvPr>
            <p:cNvCxnSpPr/>
            <p:nvPr/>
          </p:nvCxnSpPr>
          <p:spPr>
            <a:xfrm>
              <a:off x="4668125" y="4727963"/>
              <a:ext cx="7007937" cy="0"/>
            </a:xfrm>
            <a:prstGeom prst="line">
              <a:avLst/>
            </a:prstGeom>
            <a:ln w="19050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E0F5C361-A437-A52A-FA93-EC7C046758C6}"/>
              </a:ext>
            </a:extLst>
          </p:cNvPr>
          <p:cNvSpPr txBox="1">
            <a:spLocks/>
          </p:cNvSpPr>
          <p:nvPr userDrawn="1"/>
        </p:nvSpPr>
        <p:spPr>
          <a:xfrm>
            <a:off x="8948107" y="1181122"/>
            <a:ext cx="2727955" cy="1440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bg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21DE227-155D-2984-CAF6-C85A1B2220DE}"/>
              </a:ext>
            </a:extLst>
          </p:cNvPr>
          <p:cNvSpPr txBox="1">
            <a:spLocks/>
          </p:cNvSpPr>
          <p:nvPr userDrawn="1"/>
        </p:nvSpPr>
        <p:spPr>
          <a:xfrm>
            <a:off x="8948107" y="2902646"/>
            <a:ext cx="2727955" cy="143999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4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4867A67-1B64-CC00-33FE-3D5F826A4DD3}"/>
              </a:ext>
            </a:extLst>
          </p:cNvPr>
          <p:cNvSpPr txBox="1">
            <a:spLocks/>
          </p:cNvSpPr>
          <p:nvPr userDrawn="1"/>
        </p:nvSpPr>
        <p:spPr>
          <a:xfrm>
            <a:off x="8948107" y="4624170"/>
            <a:ext cx="2727955" cy="143999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4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Content Placeholder 48">
            <a:extLst>
              <a:ext uri="{FF2B5EF4-FFF2-40B4-BE49-F238E27FC236}">
                <a16:creationId xmlns:a16="http://schemas.microsoft.com/office/drawing/2014/main" id="{C4263C6C-B123-303E-D5A8-DDB6BFEF38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1624" y="3289230"/>
            <a:ext cx="683166" cy="683166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150" name="Content Placeholder 50">
            <a:extLst>
              <a:ext uri="{FF2B5EF4-FFF2-40B4-BE49-F238E27FC236}">
                <a16:creationId xmlns:a16="http://schemas.microsoft.com/office/drawing/2014/main" id="{E8827325-34B0-0964-CD9C-2E5FE604F49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55457" y="1590666"/>
            <a:ext cx="629962" cy="629962"/>
          </a:xfrm>
          <a:prstGeom prst="ellipse">
            <a:avLst/>
          </a:prstGeom>
          <a:solidFill>
            <a:schemeClr val="bg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152" name="Content Placeholder 50">
            <a:extLst>
              <a:ext uri="{FF2B5EF4-FFF2-40B4-BE49-F238E27FC236}">
                <a16:creationId xmlns:a16="http://schemas.microsoft.com/office/drawing/2014/main" id="{7E0F1F70-D974-03EE-826E-9C32F8F4B6C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9802" y="3307167"/>
            <a:ext cx="629962" cy="629962"/>
          </a:xfrm>
          <a:prstGeom prst="ellipse">
            <a:avLst/>
          </a:prstGeom>
          <a:solidFill>
            <a:schemeClr val="bg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154" name="Content Placeholder 50">
            <a:extLst>
              <a:ext uri="{FF2B5EF4-FFF2-40B4-BE49-F238E27FC236}">
                <a16:creationId xmlns:a16="http://schemas.microsoft.com/office/drawing/2014/main" id="{FCCF1862-E649-649A-6E50-0154871E951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49802" y="5033195"/>
            <a:ext cx="629962" cy="629962"/>
          </a:xfrm>
          <a:prstGeom prst="ellipse">
            <a:avLst/>
          </a:prstGeom>
          <a:solidFill>
            <a:schemeClr val="bg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155" name="Text Placeholder 37">
            <a:extLst>
              <a:ext uri="{FF2B5EF4-FFF2-40B4-BE49-F238E27FC236}">
                <a16:creationId xmlns:a16="http://schemas.microsoft.com/office/drawing/2014/main" id="{F0498DDA-7E44-3523-F943-CDA41C134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0205" y="1461114"/>
            <a:ext cx="3304363" cy="87752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56" name="Text Placeholder 37">
            <a:extLst>
              <a:ext uri="{FF2B5EF4-FFF2-40B4-BE49-F238E27FC236}">
                <a16:creationId xmlns:a16="http://schemas.microsoft.com/office/drawing/2014/main" id="{340B35E3-575F-DDA8-EC88-43C1DBAB53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2482" y="3187031"/>
            <a:ext cx="3304363" cy="87752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57" name="Text Placeholder 37">
            <a:extLst>
              <a:ext uri="{FF2B5EF4-FFF2-40B4-BE49-F238E27FC236}">
                <a16:creationId xmlns:a16="http://schemas.microsoft.com/office/drawing/2014/main" id="{5AB6CBB4-FBB8-E26F-589D-63C8ADF107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0204" y="4904162"/>
            <a:ext cx="3304363" cy="877521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59" name="Text Placeholder 37">
            <a:extLst>
              <a:ext uri="{FF2B5EF4-FFF2-40B4-BE49-F238E27FC236}">
                <a16:creationId xmlns:a16="http://schemas.microsoft.com/office/drawing/2014/main" id="{2FE499D0-899F-94C0-8F9F-AD0805A0B6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8107" y="1847629"/>
            <a:ext cx="2556321" cy="67463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1" name="Text Placeholder 37">
            <a:extLst>
              <a:ext uri="{FF2B5EF4-FFF2-40B4-BE49-F238E27FC236}">
                <a16:creationId xmlns:a16="http://schemas.microsoft.com/office/drawing/2014/main" id="{5095DA80-723D-46D7-0C63-E8B5C98AE5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8106" y="3531362"/>
            <a:ext cx="2556321" cy="67463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3" name="Text Placeholder 37">
            <a:extLst>
              <a:ext uri="{FF2B5EF4-FFF2-40B4-BE49-F238E27FC236}">
                <a16:creationId xmlns:a16="http://schemas.microsoft.com/office/drawing/2014/main" id="{5BFDC6FA-396A-E049-22C1-CF9E942A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8105" y="5314934"/>
            <a:ext cx="2556321" cy="67463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5" name="Content Placeholder 78">
            <a:extLst>
              <a:ext uri="{FF2B5EF4-FFF2-40B4-BE49-F238E27FC236}">
                <a16:creationId xmlns:a16="http://schemas.microsoft.com/office/drawing/2014/main" id="{A9FF4C4C-89EC-6F7C-2D3E-76392698388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8332" y="1318259"/>
            <a:ext cx="458418" cy="44212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167" name="Content Placeholder 78">
            <a:extLst>
              <a:ext uri="{FF2B5EF4-FFF2-40B4-BE49-F238E27FC236}">
                <a16:creationId xmlns:a16="http://schemas.microsoft.com/office/drawing/2014/main" id="{5B546DF5-E573-5EDF-7934-9FFB73E74FC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058332" y="2992816"/>
            <a:ext cx="458418" cy="44212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169" name="Content Placeholder 78">
            <a:extLst>
              <a:ext uri="{FF2B5EF4-FFF2-40B4-BE49-F238E27FC236}">
                <a16:creationId xmlns:a16="http://schemas.microsoft.com/office/drawing/2014/main" id="{FF88B4C8-1997-E4B8-340A-22ECD454DC0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058332" y="4770563"/>
            <a:ext cx="458418" cy="44212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4916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F464E36-3D58-E289-8BB4-A3980CFE8361}"/>
              </a:ext>
            </a:extLst>
          </p:cNvPr>
          <p:cNvSpPr/>
          <p:nvPr userDrawn="1"/>
        </p:nvSpPr>
        <p:spPr>
          <a:xfrm>
            <a:off x="703512" y="1539576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D398410-E365-6F19-18A5-49537316D865}"/>
              </a:ext>
            </a:extLst>
          </p:cNvPr>
          <p:cNvSpPr/>
          <p:nvPr userDrawn="1"/>
        </p:nvSpPr>
        <p:spPr>
          <a:xfrm>
            <a:off x="3516562" y="1539576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C473D90-11D2-B60E-C89A-F8F597AB7353}"/>
              </a:ext>
            </a:extLst>
          </p:cNvPr>
          <p:cNvSpPr/>
          <p:nvPr userDrawn="1"/>
        </p:nvSpPr>
        <p:spPr>
          <a:xfrm>
            <a:off x="6329612" y="1539576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955A60B-5C68-2796-76D9-9896E459AE46}"/>
              </a:ext>
            </a:extLst>
          </p:cNvPr>
          <p:cNvSpPr/>
          <p:nvPr userDrawn="1"/>
        </p:nvSpPr>
        <p:spPr>
          <a:xfrm>
            <a:off x="9142662" y="1539576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1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7" y="2144590"/>
                  <a:pt x="1521701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54FF0-DEF8-BE93-EDF5-3C288B91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F0990-3B8E-D6A5-89E4-A147C65EE9F1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50">
            <a:extLst>
              <a:ext uri="{FF2B5EF4-FFF2-40B4-BE49-F238E27FC236}">
                <a16:creationId xmlns:a16="http://schemas.microsoft.com/office/drawing/2014/main" id="{A934CBA5-1275-47B8-79BD-1F97697E35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885203" y="1911373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9F787AD2-DBB6-7DA1-B325-AE95FC699DF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782988" y="1960672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308A84F9-3130-7762-7F4E-A849EAB4F55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5309" y="1911373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7A614E02-7FDC-9EB0-DAAF-AB9D0A0334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3094" y="1960672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83" name="Content Placeholder 50">
            <a:extLst>
              <a:ext uri="{FF2B5EF4-FFF2-40B4-BE49-F238E27FC236}">
                <a16:creationId xmlns:a16="http://schemas.microsoft.com/office/drawing/2014/main" id="{8B057DCB-73A2-773E-1E1A-B95C1C70951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04306" y="1920087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4" name="Content Placeholder 50">
            <a:extLst>
              <a:ext uri="{FF2B5EF4-FFF2-40B4-BE49-F238E27FC236}">
                <a16:creationId xmlns:a16="http://schemas.microsoft.com/office/drawing/2014/main" id="{34BFB755-45DF-82D0-6F5A-122A81A7D5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02091" y="1969386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87" name="Content Placeholder 50">
            <a:extLst>
              <a:ext uri="{FF2B5EF4-FFF2-40B4-BE49-F238E27FC236}">
                <a16:creationId xmlns:a16="http://schemas.microsoft.com/office/drawing/2014/main" id="{EF565687-58F5-DE5B-196A-90B3E2D4140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514460" y="1902641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8" name="Content Placeholder 50">
            <a:extLst>
              <a:ext uri="{FF2B5EF4-FFF2-40B4-BE49-F238E27FC236}">
                <a16:creationId xmlns:a16="http://schemas.microsoft.com/office/drawing/2014/main" id="{40D3559D-C107-E78F-6CA3-BCD630758B4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412245" y="1951940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91" name="Text Placeholder 37">
            <a:extLst>
              <a:ext uri="{FF2B5EF4-FFF2-40B4-BE49-F238E27FC236}">
                <a16:creationId xmlns:a16="http://schemas.microsoft.com/office/drawing/2014/main" id="{F29A4B6A-6930-5284-6604-ECCA46CCB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5355" y="4402172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2" name="Text Placeholder 37">
            <a:extLst>
              <a:ext uri="{FF2B5EF4-FFF2-40B4-BE49-F238E27FC236}">
                <a16:creationId xmlns:a16="http://schemas.microsoft.com/office/drawing/2014/main" id="{E01784C6-C40B-9FF2-9B79-BF4AAB93D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5355" y="5004638"/>
            <a:ext cx="2563091" cy="9285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6" name="Text Placeholder 37">
            <a:extLst>
              <a:ext uri="{FF2B5EF4-FFF2-40B4-BE49-F238E27FC236}">
                <a16:creationId xmlns:a16="http://schemas.microsoft.com/office/drawing/2014/main" id="{97C8140E-8A63-7FB1-567D-7B1CD64844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2720" y="4402172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7" name="Text Placeholder 37">
            <a:extLst>
              <a:ext uri="{FF2B5EF4-FFF2-40B4-BE49-F238E27FC236}">
                <a16:creationId xmlns:a16="http://schemas.microsoft.com/office/drawing/2014/main" id="{21F1BD80-AE7E-A1A5-A53E-2CEB3E4814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2720" y="5004638"/>
            <a:ext cx="2563091" cy="9285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8" name="Text Placeholder 37">
            <a:extLst>
              <a:ext uri="{FF2B5EF4-FFF2-40B4-BE49-F238E27FC236}">
                <a16:creationId xmlns:a16="http://schemas.microsoft.com/office/drawing/2014/main" id="{EA8E4E55-A1E9-8934-99AC-44BA4642A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40085" y="4397370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9" name="Text Placeholder 37">
            <a:extLst>
              <a:ext uri="{FF2B5EF4-FFF2-40B4-BE49-F238E27FC236}">
                <a16:creationId xmlns:a16="http://schemas.microsoft.com/office/drawing/2014/main" id="{DB31ED58-3AF7-CC66-6C12-C258A5C0F7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0085" y="4999836"/>
            <a:ext cx="2563091" cy="9285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0" name="Text Placeholder 37">
            <a:extLst>
              <a:ext uri="{FF2B5EF4-FFF2-40B4-BE49-F238E27FC236}">
                <a16:creationId xmlns:a16="http://schemas.microsoft.com/office/drawing/2014/main" id="{AD22421A-7B7E-546F-41BF-0B095C5FAD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67450" y="4397370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1" name="Text Placeholder 37">
            <a:extLst>
              <a:ext uri="{FF2B5EF4-FFF2-40B4-BE49-F238E27FC236}">
                <a16:creationId xmlns:a16="http://schemas.microsoft.com/office/drawing/2014/main" id="{72E9D0E6-3143-70EE-C2D7-10D8026F6E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67450" y="4999836"/>
            <a:ext cx="2563091" cy="92853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559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F464E36-3D58-E289-8BB4-A3980CFE8361}"/>
              </a:ext>
            </a:extLst>
          </p:cNvPr>
          <p:cNvSpPr/>
          <p:nvPr userDrawn="1"/>
        </p:nvSpPr>
        <p:spPr>
          <a:xfrm>
            <a:off x="703512" y="2463501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D398410-E365-6F19-18A5-49537316D865}"/>
              </a:ext>
            </a:extLst>
          </p:cNvPr>
          <p:cNvSpPr/>
          <p:nvPr userDrawn="1"/>
        </p:nvSpPr>
        <p:spPr>
          <a:xfrm>
            <a:off x="3516562" y="2463501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C473D90-11D2-B60E-C89A-F8F597AB7353}"/>
              </a:ext>
            </a:extLst>
          </p:cNvPr>
          <p:cNvSpPr/>
          <p:nvPr userDrawn="1"/>
        </p:nvSpPr>
        <p:spPr>
          <a:xfrm>
            <a:off x="6329612" y="2463501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955A60B-5C68-2796-76D9-9896E459AE46}"/>
              </a:ext>
            </a:extLst>
          </p:cNvPr>
          <p:cNvSpPr/>
          <p:nvPr userDrawn="1"/>
        </p:nvSpPr>
        <p:spPr>
          <a:xfrm>
            <a:off x="9142662" y="2463501"/>
            <a:ext cx="2345826" cy="264994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1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7" y="2144590"/>
                  <a:pt x="1521701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Content Placeholder 50">
            <a:extLst>
              <a:ext uri="{FF2B5EF4-FFF2-40B4-BE49-F238E27FC236}">
                <a16:creationId xmlns:a16="http://schemas.microsoft.com/office/drawing/2014/main" id="{A934CBA5-1275-47B8-79BD-1F97697E35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885203" y="2835298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9F787AD2-DBB6-7DA1-B325-AE95FC699DF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782988" y="2884597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308A84F9-3130-7762-7F4E-A849EAB4F55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5309" y="2835298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7A614E02-7FDC-9EB0-DAAF-AB9D0A0334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73094" y="2884597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83" name="Content Placeholder 50">
            <a:extLst>
              <a:ext uri="{FF2B5EF4-FFF2-40B4-BE49-F238E27FC236}">
                <a16:creationId xmlns:a16="http://schemas.microsoft.com/office/drawing/2014/main" id="{8B057DCB-73A2-773E-1E1A-B95C1C70951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04306" y="2844012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4" name="Content Placeholder 50">
            <a:extLst>
              <a:ext uri="{FF2B5EF4-FFF2-40B4-BE49-F238E27FC236}">
                <a16:creationId xmlns:a16="http://schemas.microsoft.com/office/drawing/2014/main" id="{34BFB755-45DF-82D0-6F5A-122A81A7D5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02091" y="2893311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87" name="Content Placeholder 50">
            <a:extLst>
              <a:ext uri="{FF2B5EF4-FFF2-40B4-BE49-F238E27FC236}">
                <a16:creationId xmlns:a16="http://schemas.microsoft.com/office/drawing/2014/main" id="{EF565687-58F5-DE5B-196A-90B3E2D4140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514460" y="2826566"/>
            <a:ext cx="1602232" cy="1602232"/>
          </a:xfrm>
          <a:prstGeom prst="ellipse">
            <a:avLst/>
          </a:prstGeom>
          <a:solidFill>
            <a:schemeClr val="tx2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88" name="Content Placeholder 50">
            <a:extLst>
              <a:ext uri="{FF2B5EF4-FFF2-40B4-BE49-F238E27FC236}">
                <a16:creationId xmlns:a16="http://schemas.microsoft.com/office/drawing/2014/main" id="{40D3559D-C107-E78F-6CA3-BCD630758B4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412245" y="2875865"/>
            <a:ext cx="561545" cy="561545"/>
          </a:xfrm>
          <a:prstGeom prst="ellipse">
            <a:avLst/>
          </a:prstGeom>
          <a:solidFill>
            <a:schemeClr val="accent1"/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91" name="Text Placeholder 37">
            <a:extLst>
              <a:ext uri="{FF2B5EF4-FFF2-40B4-BE49-F238E27FC236}">
                <a16:creationId xmlns:a16="http://schemas.microsoft.com/office/drawing/2014/main" id="{F29A4B6A-6930-5284-6604-ECCA46CCB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5355" y="5326097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6" name="Text Placeholder 37">
            <a:extLst>
              <a:ext uri="{FF2B5EF4-FFF2-40B4-BE49-F238E27FC236}">
                <a16:creationId xmlns:a16="http://schemas.microsoft.com/office/drawing/2014/main" id="{97C8140E-8A63-7FB1-567D-7B1CD64844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2720" y="5326097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8" name="Text Placeholder 37">
            <a:extLst>
              <a:ext uri="{FF2B5EF4-FFF2-40B4-BE49-F238E27FC236}">
                <a16:creationId xmlns:a16="http://schemas.microsoft.com/office/drawing/2014/main" id="{EA8E4E55-A1E9-8934-99AC-44BA4642A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40085" y="5321295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0" name="Text Placeholder 37">
            <a:extLst>
              <a:ext uri="{FF2B5EF4-FFF2-40B4-BE49-F238E27FC236}">
                <a16:creationId xmlns:a16="http://schemas.microsoft.com/office/drawing/2014/main" id="{AD22421A-7B7E-546F-41BF-0B095C5FAD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67450" y="5321295"/>
            <a:ext cx="2563091" cy="39541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0129-1E78-00AA-6C32-D62668C5D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9410F8-9AF4-4EFC-B402-7AA87BFDC94F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85C12F-D032-CE0C-6CAF-2C49CB7B4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558865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5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gradFill>
          <a:gsLst>
            <a:gs pos="0">
              <a:srgbClr val="BF2026"/>
            </a:gs>
            <a:gs pos="100000">
              <a:srgbClr val="F2672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24D-AB13-DA6A-AB49-527A6F75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2839-42DC-9914-BAEF-69A254AA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D0644-BEF3-4C85-D9DF-5C08C0FA02EB}"/>
              </a:ext>
            </a:extLst>
          </p:cNvPr>
          <p:cNvGrpSpPr/>
          <p:nvPr userDrawn="1"/>
        </p:nvGrpSpPr>
        <p:grpSpPr>
          <a:xfrm>
            <a:off x="10668000" y="304798"/>
            <a:ext cx="1179720" cy="581555"/>
            <a:chOff x="969962" y="2846965"/>
            <a:chExt cx="1740598" cy="872299"/>
          </a:xfrm>
          <a:solidFill>
            <a:schemeClr val="bg1"/>
          </a:solidFill>
        </p:grpSpPr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86846790-9A35-DC90-BCFB-EDB6E03D617D}"/>
                </a:ext>
              </a:extLst>
            </p:cNvPr>
            <p:cNvSpPr/>
            <p:nvPr/>
          </p:nvSpPr>
          <p:spPr>
            <a:xfrm>
              <a:off x="969962" y="3381507"/>
              <a:ext cx="274415" cy="160305"/>
            </a:xfrm>
            <a:custGeom>
              <a:avLst/>
              <a:gdLst>
                <a:gd name="connsiteX0" fmla="*/ 274415 w 274415"/>
                <a:gd name="connsiteY0" fmla="*/ 0 h 160305"/>
                <a:gd name="connsiteX1" fmla="*/ 205931 w 274415"/>
                <a:gd name="connsiteY1" fmla="*/ 160306 h 160305"/>
                <a:gd name="connsiteX2" fmla="*/ 178308 w 274415"/>
                <a:gd name="connsiteY2" fmla="*/ 160306 h 160305"/>
                <a:gd name="connsiteX3" fmla="*/ 137160 w 274415"/>
                <a:gd name="connsiteY3" fmla="*/ 66961 h 160305"/>
                <a:gd name="connsiteX4" fmla="*/ 95059 w 274415"/>
                <a:gd name="connsiteY4" fmla="*/ 160306 h 160305"/>
                <a:gd name="connsiteX5" fmla="*/ 67151 w 274415"/>
                <a:gd name="connsiteY5" fmla="*/ 160306 h 160305"/>
                <a:gd name="connsiteX6" fmla="*/ 0 w 274415"/>
                <a:gd name="connsiteY6" fmla="*/ 0 h 160305"/>
                <a:gd name="connsiteX7" fmla="*/ 49435 w 274415"/>
                <a:gd name="connsiteY7" fmla="*/ 0 h 160305"/>
                <a:gd name="connsiteX8" fmla="*/ 82296 w 274415"/>
                <a:gd name="connsiteY8" fmla="*/ 87725 h 160305"/>
                <a:gd name="connsiteX9" fmla="*/ 120015 w 274415"/>
                <a:gd name="connsiteY9" fmla="*/ 0 h 160305"/>
                <a:gd name="connsiteX10" fmla="*/ 154210 w 274415"/>
                <a:gd name="connsiteY10" fmla="*/ 0 h 160305"/>
                <a:gd name="connsiteX11" fmla="*/ 191167 w 274415"/>
                <a:gd name="connsiteY11" fmla="*/ 87725 h 160305"/>
                <a:gd name="connsiteX12" fmla="*/ 225552 w 274415"/>
                <a:gd name="connsiteY12" fmla="*/ 0 h 160305"/>
                <a:gd name="connsiteX13" fmla="*/ 274415 w 274415"/>
                <a:gd name="connsiteY13" fmla="*/ 0 h 16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415" h="160305">
                  <a:moveTo>
                    <a:pt x="274415" y="0"/>
                  </a:moveTo>
                  <a:lnTo>
                    <a:pt x="205931" y="160306"/>
                  </a:lnTo>
                  <a:lnTo>
                    <a:pt x="178308" y="160306"/>
                  </a:lnTo>
                  <a:lnTo>
                    <a:pt x="137160" y="66961"/>
                  </a:lnTo>
                  <a:lnTo>
                    <a:pt x="95059" y="160306"/>
                  </a:lnTo>
                  <a:lnTo>
                    <a:pt x="67151" y="160306"/>
                  </a:lnTo>
                  <a:lnTo>
                    <a:pt x="0" y="0"/>
                  </a:lnTo>
                  <a:lnTo>
                    <a:pt x="49435" y="0"/>
                  </a:lnTo>
                  <a:lnTo>
                    <a:pt x="82296" y="87725"/>
                  </a:lnTo>
                  <a:lnTo>
                    <a:pt x="120015" y="0"/>
                  </a:lnTo>
                  <a:lnTo>
                    <a:pt x="154210" y="0"/>
                  </a:lnTo>
                  <a:lnTo>
                    <a:pt x="191167" y="87725"/>
                  </a:lnTo>
                  <a:lnTo>
                    <a:pt x="225552" y="0"/>
                  </a:lnTo>
                  <a:lnTo>
                    <a:pt x="2744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9C4E9CEE-1A49-DE23-64FE-5C945F561132}"/>
                </a:ext>
              </a:extLst>
            </p:cNvPr>
            <p:cNvSpPr/>
            <p:nvPr/>
          </p:nvSpPr>
          <p:spPr>
            <a:xfrm>
              <a:off x="1239614" y="3381412"/>
              <a:ext cx="192595" cy="158305"/>
            </a:xfrm>
            <a:custGeom>
              <a:avLst/>
              <a:gdLst>
                <a:gd name="connsiteX0" fmla="*/ 192596 w 192595"/>
                <a:gd name="connsiteY0" fmla="*/ 158306 h 158305"/>
                <a:gd name="connsiteX1" fmla="*/ 143732 w 192595"/>
                <a:gd name="connsiteY1" fmla="*/ 158306 h 158305"/>
                <a:gd name="connsiteX2" fmla="*/ 130778 w 192595"/>
                <a:gd name="connsiteY2" fmla="*/ 126206 h 158305"/>
                <a:gd name="connsiteX3" fmla="*/ 62008 w 192595"/>
                <a:gd name="connsiteY3" fmla="*/ 126206 h 158305"/>
                <a:gd name="connsiteX4" fmla="*/ 48863 w 192595"/>
                <a:gd name="connsiteY4" fmla="*/ 158306 h 158305"/>
                <a:gd name="connsiteX5" fmla="*/ 0 w 192595"/>
                <a:gd name="connsiteY5" fmla="*/ 158306 h 158305"/>
                <a:gd name="connsiteX6" fmla="*/ 70009 w 192595"/>
                <a:gd name="connsiteY6" fmla="*/ 0 h 158305"/>
                <a:gd name="connsiteX7" fmla="*/ 122777 w 192595"/>
                <a:gd name="connsiteY7" fmla="*/ 0 h 158305"/>
                <a:gd name="connsiteX8" fmla="*/ 192596 w 192595"/>
                <a:gd name="connsiteY8" fmla="*/ 158306 h 158305"/>
                <a:gd name="connsiteX9" fmla="*/ 119920 w 192595"/>
                <a:gd name="connsiteY9" fmla="*/ 98679 h 158305"/>
                <a:gd name="connsiteX10" fmla="*/ 96679 w 192595"/>
                <a:gd name="connsiteY10" fmla="*/ 40862 h 158305"/>
                <a:gd name="connsiteX11" fmla="*/ 73342 w 192595"/>
                <a:gd name="connsiteY11" fmla="*/ 98679 h 158305"/>
                <a:gd name="connsiteX12" fmla="*/ 119920 w 192595"/>
                <a:gd name="connsiteY12" fmla="*/ 98679 h 1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595" h="158305">
                  <a:moveTo>
                    <a:pt x="192596" y="158306"/>
                  </a:moveTo>
                  <a:lnTo>
                    <a:pt x="143732" y="158306"/>
                  </a:lnTo>
                  <a:lnTo>
                    <a:pt x="130778" y="126206"/>
                  </a:lnTo>
                  <a:lnTo>
                    <a:pt x="62008" y="126206"/>
                  </a:lnTo>
                  <a:lnTo>
                    <a:pt x="48863" y="158306"/>
                  </a:lnTo>
                  <a:lnTo>
                    <a:pt x="0" y="158306"/>
                  </a:lnTo>
                  <a:lnTo>
                    <a:pt x="70009" y="0"/>
                  </a:lnTo>
                  <a:lnTo>
                    <a:pt x="122777" y="0"/>
                  </a:lnTo>
                  <a:lnTo>
                    <a:pt x="192596" y="158306"/>
                  </a:lnTo>
                  <a:close/>
                  <a:moveTo>
                    <a:pt x="119920" y="98679"/>
                  </a:moveTo>
                  <a:lnTo>
                    <a:pt x="96679" y="40862"/>
                  </a:lnTo>
                  <a:lnTo>
                    <a:pt x="73342" y="98679"/>
                  </a:lnTo>
                  <a:lnTo>
                    <a:pt x="119920" y="98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91558449-F5CB-533C-CF65-CA30D8E070A1}"/>
                </a:ext>
              </a:extLst>
            </p:cNvPr>
            <p:cNvSpPr/>
            <p:nvPr/>
          </p:nvSpPr>
          <p:spPr>
            <a:xfrm>
              <a:off x="1483264" y="3381507"/>
              <a:ext cx="162782" cy="158210"/>
            </a:xfrm>
            <a:custGeom>
              <a:avLst/>
              <a:gdLst>
                <a:gd name="connsiteX0" fmla="*/ 162782 w 162782"/>
                <a:gd name="connsiteY0" fmla="*/ 81915 h 158210"/>
                <a:gd name="connsiteX1" fmla="*/ 153924 w 162782"/>
                <a:gd name="connsiteY1" fmla="*/ 120968 h 158210"/>
                <a:gd name="connsiteX2" fmla="*/ 133064 w 162782"/>
                <a:gd name="connsiteY2" fmla="*/ 144875 h 158210"/>
                <a:gd name="connsiteX3" fmla="*/ 85439 w 162782"/>
                <a:gd name="connsiteY3" fmla="*/ 158210 h 158210"/>
                <a:gd name="connsiteX4" fmla="*/ 0 w 162782"/>
                <a:gd name="connsiteY4" fmla="*/ 158210 h 158210"/>
                <a:gd name="connsiteX5" fmla="*/ 0 w 162782"/>
                <a:gd name="connsiteY5" fmla="*/ 0 h 158210"/>
                <a:gd name="connsiteX6" fmla="*/ 65723 w 162782"/>
                <a:gd name="connsiteY6" fmla="*/ 0 h 158210"/>
                <a:gd name="connsiteX7" fmla="*/ 91154 w 162782"/>
                <a:gd name="connsiteY7" fmla="*/ 1524 h 158210"/>
                <a:gd name="connsiteX8" fmla="*/ 110204 w 162782"/>
                <a:gd name="connsiteY8" fmla="*/ 5906 h 158210"/>
                <a:gd name="connsiteX9" fmla="*/ 124587 w 162782"/>
                <a:gd name="connsiteY9" fmla="*/ 12192 h 158210"/>
                <a:gd name="connsiteX10" fmla="*/ 135160 w 162782"/>
                <a:gd name="connsiteY10" fmla="*/ 19717 h 158210"/>
                <a:gd name="connsiteX11" fmla="*/ 149352 w 162782"/>
                <a:gd name="connsiteY11" fmla="*/ 35338 h 158210"/>
                <a:gd name="connsiteX12" fmla="*/ 159067 w 162782"/>
                <a:gd name="connsiteY12" fmla="*/ 56293 h 158210"/>
                <a:gd name="connsiteX13" fmla="*/ 162687 w 162782"/>
                <a:gd name="connsiteY13" fmla="*/ 82105 h 158210"/>
                <a:gd name="connsiteX14" fmla="*/ 114205 w 162782"/>
                <a:gd name="connsiteY14" fmla="*/ 80010 h 158210"/>
                <a:gd name="connsiteX15" fmla="*/ 106871 w 162782"/>
                <a:gd name="connsiteY15" fmla="*/ 49911 h 158210"/>
                <a:gd name="connsiteX16" fmla="*/ 89154 w 162782"/>
                <a:gd name="connsiteY16" fmla="*/ 35433 h 158210"/>
                <a:gd name="connsiteX17" fmla="*/ 68104 w 162782"/>
                <a:gd name="connsiteY17" fmla="*/ 31718 h 158210"/>
                <a:gd name="connsiteX18" fmla="*/ 47816 w 162782"/>
                <a:gd name="connsiteY18" fmla="*/ 31718 h 158210"/>
                <a:gd name="connsiteX19" fmla="*/ 47816 w 162782"/>
                <a:gd name="connsiteY19" fmla="*/ 125444 h 158210"/>
                <a:gd name="connsiteX20" fmla="*/ 68104 w 162782"/>
                <a:gd name="connsiteY20" fmla="*/ 125444 h 158210"/>
                <a:gd name="connsiteX21" fmla="*/ 100584 w 162782"/>
                <a:gd name="connsiteY21" fmla="*/ 116586 h 158210"/>
                <a:gd name="connsiteX22" fmla="*/ 114300 w 162782"/>
                <a:gd name="connsiteY22" fmla="*/ 79915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782" h="158210">
                  <a:moveTo>
                    <a:pt x="162782" y="81915"/>
                  </a:moveTo>
                  <a:cubicBezTo>
                    <a:pt x="162782" y="98107"/>
                    <a:pt x="159829" y="111157"/>
                    <a:pt x="153924" y="120968"/>
                  </a:cubicBezTo>
                  <a:cubicBezTo>
                    <a:pt x="148019" y="130778"/>
                    <a:pt x="141065" y="138779"/>
                    <a:pt x="133064" y="144875"/>
                  </a:cubicBezTo>
                  <a:cubicBezTo>
                    <a:pt x="121634" y="153829"/>
                    <a:pt x="105823" y="158210"/>
                    <a:pt x="85439" y="158210"/>
                  </a:cubicBezTo>
                  <a:lnTo>
                    <a:pt x="0" y="158210"/>
                  </a:lnTo>
                  <a:lnTo>
                    <a:pt x="0" y="0"/>
                  </a:lnTo>
                  <a:lnTo>
                    <a:pt x="65723" y="0"/>
                  </a:lnTo>
                  <a:cubicBezTo>
                    <a:pt x="75629" y="0"/>
                    <a:pt x="84106" y="476"/>
                    <a:pt x="91154" y="1524"/>
                  </a:cubicBezTo>
                  <a:cubicBezTo>
                    <a:pt x="98203" y="2572"/>
                    <a:pt x="104489" y="4001"/>
                    <a:pt x="110204" y="5906"/>
                  </a:cubicBezTo>
                  <a:cubicBezTo>
                    <a:pt x="115824" y="7715"/>
                    <a:pt x="120587" y="9906"/>
                    <a:pt x="124587" y="12192"/>
                  </a:cubicBezTo>
                  <a:cubicBezTo>
                    <a:pt x="128492" y="14478"/>
                    <a:pt x="132112" y="17050"/>
                    <a:pt x="135160" y="19717"/>
                  </a:cubicBezTo>
                  <a:cubicBezTo>
                    <a:pt x="140589" y="24194"/>
                    <a:pt x="145352" y="29337"/>
                    <a:pt x="149352" y="35338"/>
                  </a:cubicBezTo>
                  <a:cubicBezTo>
                    <a:pt x="153448" y="41339"/>
                    <a:pt x="156686" y="48292"/>
                    <a:pt x="159067" y="56293"/>
                  </a:cubicBezTo>
                  <a:cubicBezTo>
                    <a:pt x="161449" y="64199"/>
                    <a:pt x="162687" y="72771"/>
                    <a:pt x="162687" y="82105"/>
                  </a:cubicBezTo>
                  <a:moveTo>
                    <a:pt x="114205" y="80010"/>
                  </a:moveTo>
                  <a:cubicBezTo>
                    <a:pt x="114205" y="67151"/>
                    <a:pt x="111728" y="57150"/>
                    <a:pt x="106871" y="49911"/>
                  </a:cubicBezTo>
                  <a:cubicBezTo>
                    <a:pt x="101917" y="42672"/>
                    <a:pt x="96012" y="37909"/>
                    <a:pt x="89154" y="35433"/>
                  </a:cubicBezTo>
                  <a:cubicBezTo>
                    <a:pt x="82201" y="32957"/>
                    <a:pt x="75248" y="31718"/>
                    <a:pt x="68104" y="31718"/>
                  </a:cubicBezTo>
                  <a:lnTo>
                    <a:pt x="47816" y="31718"/>
                  </a:lnTo>
                  <a:lnTo>
                    <a:pt x="47816" y="125444"/>
                  </a:lnTo>
                  <a:lnTo>
                    <a:pt x="68104" y="125444"/>
                  </a:lnTo>
                  <a:cubicBezTo>
                    <a:pt x="80581" y="125444"/>
                    <a:pt x="91440" y="122492"/>
                    <a:pt x="100584" y="116586"/>
                  </a:cubicBezTo>
                  <a:cubicBezTo>
                    <a:pt x="109633" y="110680"/>
                    <a:pt x="114300" y="98393"/>
                    <a:pt x="114300" y="7991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6CA92632-66E8-EDF6-D5AD-4F8622279C3E}"/>
                </a:ext>
              </a:extLst>
            </p:cNvPr>
            <p:cNvSpPr/>
            <p:nvPr/>
          </p:nvSpPr>
          <p:spPr>
            <a:xfrm>
              <a:off x="1698910" y="3381507"/>
              <a:ext cx="167163" cy="158210"/>
            </a:xfrm>
            <a:custGeom>
              <a:avLst/>
              <a:gdLst>
                <a:gd name="connsiteX0" fmla="*/ 167164 w 167163"/>
                <a:gd name="connsiteY0" fmla="*/ 158210 h 158210"/>
                <a:gd name="connsiteX1" fmla="*/ 119539 w 167163"/>
                <a:gd name="connsiteY1" fmla="*/ 158210 h 158210"/>
                <a:gd name="connsiteX2" fmla="*/ 119539 w 167163"/>
                <a:gd name="connsiteY2" fmla="*/ 96488 h 158210"/>
                <a:gd name="connsiteX3" fmla="*/ 47720 w 167163"/>
                <a:gd name="connsiteY3" fmla="*/ 96488 h 158210"/>
                <a:gd name="connsiteX4" fmla="*/ 47720 w 167163"/>
                <a:gd name="connsiteY4" fmla="*/ 158210 h 158210"/>
                <a:gd name="connsiteX5" fmla="*/ 0 w 167163"/>
                <a:gd name="connsiteY5" fmla="*/ 158210 h 158210"/>
                <a:gd name="connsiteX6" fmla="*/ 0 w 167163"/>
                <a:gd name="connsiteY6" fmla="*/ 0 h 158210"/>
                <a:gd name="connsiteX7" fmla="*/ 47720 w 167163"/>
                <a:gd name="connsiteY7" fmla="*/ 0 h 158210"/>
                <a:gd name="connsiteX8" fmla="*/ 47720 w 167163"/>
                <a:gd name="connsiteY8" fmla="*/ 58103 h 158210"/>
                <a:gd name="connsiteX9" fmla="*/ 119539 w 167163"/>
                <a:gd name="connsiteY9" fmla="*/ 58103 h 158210"/>
                <a:gd name="connsiteX10" fmla="*/ 119539 w 167163"/>
                <a:gd name="connsiteY10" fmla="*/ 0 h 158210"/>
                <a:gd name="connsiteX11" fmla="*/ 167164 w 167163"/>
                <a:gd name="connsiteY11" fmla="*/ 0 h 158210"/>
                <a:gd name="connsiteX12" fmla="*/ 167164 w 167163"/>
                <a:gd name="connsiteY12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163" h="158210">
                  <a:moveTo>
                    <a:pt x="167164" y="158210"/>
                  </a:moveTo>
                  <a:lnTo>
                    <a:pt x="119539" y="158210"/>
                  </a:lnTo>
                  <a:lnTo>
                    <a:pt x="119539" y="96488"/>
                  </a:lnTo>
                  <a:lnTo>
                    <a:pt x="47720" y="96488"/>
                  </a:lnTo>
                  <a:lnTo>
                    <a:pt x="47720" y="158210"/>
                  </a:lnTo>
                  <a:lnTo>
                    <a:pt x="0" y="158210"/>
                  </a:lnTo>
                  <a:lnTo>
                    <a:pt x="0" y="0"/>
                  </a:lnTo>
                  <a:lnTo>
                    <a:pt x="47720" y="0"/>
                  </a:lnTo>
                  <a:lnTo>
                    <a:pt x="47720" y="58103"/>
                  </a:lnTo>
                  <a:lnTo>
                    <a:pt x="119539" y="58103"/>
                  </a:lnTo>
                  <a:lnTo>
                    <a:pt x="119539" y="0"/>
                  </a:lnTo>
                  <a:lnTo>
                    <a:pt x="167164" y="0"/>
                  </a:lnTo>
                  <a:lnTo>
                    <a:pt x="167164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A17F9F1F-C904-9A5F-E960-31EB44FDB7E2}"/>
                </a:ext>
              </a:extLst>
            </p:cNvPr>
            <p:cNvSpPr/>
            <p:nvPr/>
          </p:nvSpPr>
          <p:spPr>
            <a:xfrm>
              <a:off x="1913984" y="3381507"/>
              <a:ext cx="274510" cy="160305"/>
            </a:xfrm>
            <a:custGeom>
              <a:avLst/>
              <a:gdLst>
                <a:gd name="connsiteX0" fmla="*/ 274511 w 274510"/>
                <a:gd name="connsiteY0" fmla="*/ 0 h 160305"/>
                <a:gd name="connsiteX1" fmla="*/ 205931 w 274510"/>
                <a:gd name="connsiteY1" fmla="*/ 160306 h 160305"/>
                <a:gd name="connsiteX2" fmla="*/ 178308 w 274510"/>
                <a:gd name="connsiteY2" fmla="*/ 160306 h 160305"/>
                <a:gd name="connsiteX3" fmla="*/ 137160 w 274510"/>
                <a:gd name="connsiteY3" fmla="*/ 66961 h 160305"/>
                <a:gd name="connsiteX4" fmla="*/ 95059 w 274510"/>
                <a:gd name="connsiteY4" fmla="*/ 160306 h 160305"/>
                <a:gd name="connsiteX5" fmla="*/ 67246 w 274510"/>
                <a:gd name="connsiteY5" fmla="*/ 160306 h 160305"/>
                <a:gd name="connsiteX6" fmla="*/ 0 w 274510"/>
                <a:gd name="connsiteY6" fmla="*/ 0 h 160305"/>
                <a:gd name="connsiteX7" fmla="*/ 49530 w 274510"/>
                <a:gd name="connsiteY7" fmla="*/ 0 h 160305"/>
                <a:gd name="connsiteX8" fmla="*/ 82391 w 274510"/>
                <a:gd name="connsiteY8" fmla="*/ 87725 h 160305"/>
                <a:gd name="connsiteX9" fmla="*/ 120110 w 274510"/>
                <a:gd name="connsiteY9" fmla="*/ 0 h 160305"/>
                <a:gd name="connsiteX10" fmla="*/ 154210 w 274510"/>
                <a:gd name="connsiteY10" fmla="*/ 0 h 160305"/>
                <a:gd name="connsiteX11" fmla="*/ 191262 w 274510"/>
                <a:gd name="connsiteY11" fmla="*/ 87725 h 160305"/>
                <a:gd name="connsiteX12" fmla="*/ 225647 w 274510"/>
                <a:gd name="connsiteY12" fmla="*/ 0 h 160305"/>
                <a:gd name="connsiteX13" fmla="*/ 274511 w 274510"/>
                <a:gd name="connsiteY13" fmla="*/ 0 h 16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10" h="160305">
                  <a:moveTo>
                    <a:pt x="274511" y="0"/>
                  </a:moveTo>
                  <a:lnTo>
                    <a:pt x="205931" y="160306"/>
                  </a:lnTo>
                  <a:lnTo>
                    <a:pt x="178308" y="160306"/>
                  </a:lnTo>
                  <a:lnTo>
                    <a:pt x="137160" y="66961"/>
                  </a:lnTo>
                  <a:lnTo>
                    <a:pt x="95059" y="160306"/>
                  </a:lnTo>
                  <a:lnTo>
                    <a:pt x="67246" y="160306"/>
                  </a:lnTo>
                  <a:lnTo>
                    <a:pt x="0" y="0"/>
                  </a:lnTo>
                  <a:lnTo>
                    <a:pt x="49530" y="0"/>
                  </a:lnTo>
                  <a:lnTo>
                    <a:pt x="82391" y="87725"/>
                  </a:lnTo>
                  <a:lnTo>
                    <a:pt x="120110" y="0"/>
                  </a:lnTo>
                  <a:lnTo>
                    <a:pt x="154210" y="0"/>
                  </a:lnTo>
                  <a:lnTo>
                    <a:pt x="191262" y="87725"/>
                  </a:lnTo>
                  <a:lnTo>
                    <a:pt x="225647" y="0"/>
                  </a:lnTo>
                  <a:lnTo>
                    <a:pt x="27451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65CB7476-7537-66C9-EFBD-6CC69D6BED59}"/>
                </a:ext>
              </a:extLst>
            </p:cNvPr>
            <p:cNvSpPr/>
            <p:nvPr/>
          </p:nvSpPr>
          <p:spPr>
            <a:xfrm>
              <a:off x="2184970" y="3381412"/>
              <a:ext cx="192595" cy="158305"/>
            </a:xfrm>
            <a:custGeom>
              <a:avLst/>
              <a:gdLst>
                <a:gd name="connsiteX0" fmla="*/ 192500 w 192595"/>
                <a:gd name="connsiteY0" fmla="*/ 158306 h 158305"/>
                <a:gd name="connsiteX1" fmla="*/ 143637 w 192595"/>
                <a:gd name="connsiteY1" fmla="*/ 158306 h 158305"/>
                <a:gd name="connsiteX2" fmla="*/ 130683 w 192595"/>
                <a:gd name="connsiteY2" fmla="*/ 126206 h 158305"/>
                <a:gd name="connsiteX3" fmla="*/ 62008 w 192595"/>
                <a:gd name="connsiteY3" fmla="*/ 126206 h 158305"/>
                <a:gd name="connsiteX4" fmla="*/ 48863 w 192595"/>
                <a:gd name="connsiteY4" fmla="*/ 158306 h 158305"/>
                <a:gd name="connsiteX5" fmla="*/ 0 w 192595"/>
                <a:gd name="connsiteY5" fmla="*/ 158306 h 158305"/>
                <a:gd name="connsiteX6" fmla="*/ 70009 w 192595"/>
                <a:gd name="connsiteY6" fmla="*/ 0 h 158305"/>
                <a:gd name="connsiteX7" fmla="*/ 122777 w 192595"/>
                <a:gd name="connsiteY7" fmla="*/ 0 h 158305"/>
                <a:gd name="connsiteX8" fmla="*/ 192596 w 192595"/>
                <a:gd name="connsiteY8" fmla="*/ 158306 h 158305"/>
                <a:gd name="connsiteX9" fmla="*/ 119729 w 192595"/>
                <a:gd name="connsiteY9" fmla="*/ 98679 h 158305"/>
                <a:gd name="connsiteX10" fmla="*/ 96583 w 192595"/>
                <a:gd name="connsiteY10" fmla="*/ 40862 h 158305"/>
                <a:gd name="connsiteX11" fmla="*/ 73152 w 192595"/>
                <a:gd name="connsiteY11" fmla="*/ 98679 h 158305"/>
                <a:gd name="connsiteX12" fmla="*/ 119729 w 192595"/>
                <a:gd name="connsiteY12" fmla="*/ 98679 h 1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595" h="158305">
                  <a:moveTo>
                    <a:pt x="192500" y="158306"/>
                  </a:moveTo>
                  <a:lnTo>
                    <a:pt x="143637" y="158306"/>
                  </a:lnTo>
                  <a:lnTo>
                    <a:pt x="130683" y="126206"/>
                  </a:lnTo>
                  <a:lnTo>
                    <a:pt x="62008" y="126206"/>
                  </a:lnTo>
                  <a:lnTo>
                    <a:pt x="48863" y="158306"/>
                  </a:lnTo>
                  <a:lnTo>
                    <a:pt x="0" y="158306"/>
                  </a:lnTo>
                  <a:lnTo>
                    <a:pt x="70009" y="0"/>
                  </a:lnTo>
                  <a:lnTo>
                    <a:pt x="122777" y="0"/>
                  </a:lnTo>
                  <a:lnTo>
                    <a:pt x="192596" y="158306"/>
                  </a:lnTo>
                  <a:close/>
                  <a:moveTo>
                    <a:pt x="119729" y="98679"/>
                  </a:moveTo>
                  <a:lnTo>
                    <a:pt x="96583" y="40862"/>
                  </a:lnTo>
                  <a:lnTo>
                    <a:pt x="73152" y="98679"/>
                  </a:lnTo>
                  <a:lnTo>
                    <a:pt x="119729" y="98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8506D09-A114-A134-9524-222ED3D0272B}"/>
                </a:ext>
              </a:extLst>
            </p:cNvPr>
            <p:cNvSpPr/>
            <p:nvPr/>
          </p:nvSpPr>
          <p:spPr>
            <a:xfrm>
              <a:off x="2427572" y="3381507"/>
              <a:ext cx="171926" cy="158210"/>
            </a:xfrm>
            <a:custGeom>
              <a:avLst/>
              <a:gdLst>
                <a:gd name="connsiteX0" fmla="*/ 171926 w 171926"/>
                <a:gd name="connsiteY0" fmla="*/ 158210 h 158210"/>
                <a:gd name="connsiteX1" fmla="*/ 129445 w 171926"/>
                <a:gd name="connsiteY1" fmla="*/ 158210 h 158210"/>
                <a:gd name="connsiteX2" fmla="*/ 47339 w 171926"/>
                <a:gd name="connsiteY2" fmla="*/ 70104 h 158210"/>
                <a:gd name="connsiteX3" fmla="*/ 47339 w 171926"/>
                <a:gd name="connsiteY3" fmla="*/ 158210 h 158210"/>
                <a:gd name="connsiteX4" fmla="*/ 0 w 171926"/>
                <a:gd name="connsiteY4" fmla="*/ 158210 h 158210"/>
                <a:gd name="connsiteX5" fmla="*/ 0 w 171926"/>
                <a:gd name="connsiteY5" fmla="*/ 0 h 158210"/>
                <a:gd name="connsiteX6" fmla="*/ 42386 w 171926"/>
                <a:gd name="connsiteY6" fmla="*/ 0 h 158210"/>
                <a:gd name="connsiteX7" fmla="*/ 124301 w 171926"/>
                <a:gd name="connsiteY7" fmla="*/ 87630 h 158210"/>
                <a:gd name="connsiteX8" fmla="*/ 124301 w 171926"/>
                <a:gd name="connsiteY8" fmla="*/ 0 h 158210"/>
                <a:gd name="connsiteX9" fmla="*/ 171926 w 171926"/>
                <a:gd name="connsiteY9" fmla="*/ 0 h 158210"/>
                <a:gd name="connsiteX10" fmla="*/ 171926 w 171926"/>
                <a:gd name="connsiteY10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926" h="158210">
                  <a:moveTo>
                    <a:pt x="171926" y="158210"/>
                  </a:moveTo>
                  <a:lnTo>
                    <a:pt x="129445" y="158210"/>
                  </a:lnTo>
                  <a:lnTo>
                    <a:pt x="47339" y="70104"/>
                  </a:lnTo>
                  <a:lnTo>
                    <a:pt x="47339" y="158210"/>
                  </a:lnTo>
                  <a:lnTo>
                    <a:pt x="0" y="158210"/>
                  </a:lnTo>
                  <a:lnTo>
                    <a:pt x="0" y="0"/>
                  </a:lnTo>
                  <a:lnTo>
                    <a:pt x="42386" y="0"/>
                  </a:lnTo>
                  <a:lnTo>
                    <a:pt x="124301" y="87630"/>
                  </a:lnTo>
                  <a:lnTo>
                    <a:pt x="124301" y="0"/>
                  </a:lnTo>
                  <a:lnTo>
                    <a:pt x="171926" y="0"/>
                  </a:lnTo>
                  <a:lnTo>
                    <a:pt x="171926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DD84B964-D3D3-AF13-F1F6-A0D8C3E2E97A}"/>
                </a:ext>
              </a:extLst>
            </p:cNvPr>
            <p:cNvSpPr/>
            <p:nvPr/>
          </p:nvSpPr>
          <p:spPr>
            <a:xfrm>
              <a:off x="2662840" y="3381508"/>
              <a:ext cx="47720" cy="158210"/>
            </a:xfrm>
            <a:custGeom>
              <a:avLst/>
              <a:gdLst>
                <a:gd name="connsiteX0" fmla="*/ 0 w 47720"/>
                <a:gd name="connsiteY0" fmla="*/ 0 h 158210"/>
                <a:gd name="connsiteX1" fmla="*/ 47720 w 47720"/>
                <a:gd name="connsiteY1" fmla="*/ 0 h 158210"/>
                <a:gd name="connsiteX2" fmla="*/ 47720 w 47720"/>
                <a:gd name="connsiteY2" fmla="*/ 158210 h 158210"/>
                <a:gd name="connsiteX3" fmla="*/ 0 w 47720"/>
                <a:gd name="connsiteY3" fmla="*/ 158210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0" h="158210">
                  <a:moveTo>
                    <a:pt x="0" y="0"/>
                  </a:moveTo>
                  <a:lnTo>
                    <a:pt x="47720" y="0"/>
                  </a:lnTo>
                  <a:lnTo>
                    <a:pt x="47720" y="158210"/>
                  </a:lnTo>
                  <a:lnTo>
                    <a:pt x="0" y="15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D001200B-EC98-156E-E7EA-5962B546879C}"/>
                </a:ext>
              </a:extLst>
            </p:cNvPr>
            <p:cNvSpPr/>
            <p:nvPr/>
          </p:nvSpPr>
          <p:spPr>
            <a:xfrm>
              <a:off x="1237900" y="3614298"/>
              <a:ext cx="54864" cy="103155"/>
            </a:xfrm>
            <a:custGeom>
              <a:avLst/>
              <a:gdLst>
                <a:gd name="connsiteX0" fmla="*/ 0 w 54864"/>
                <a:gd name="connsiteY0" fmla="*/ 103156 h 103155"/>
                <a:gd name="connsiteX1" fmla="*/ 0 w 54864"/>
                <a:gd name="connsiteY1" fmla="*/ 0 h 103155"/>
                <a:gd name="connsiteX2" fmla="*/ 54864 w 54864"/>
                <a:gd name="connsiteY2" fmla="*/ 0 h 103155"/>
                <a:gd name="connsiteX3" fmla="*/ 54864 w 54864"/>
                <a:gd name="connsiteY3" fmla="*/ 12954 h 103155"/>
                <a:gd name="connsiteX4" fmla="*/ 14764 w 54864"/>
                <a:gd name="connsiteY4" fmla="*/ 12954 h 103155"/>
                <a:gd name="connsiteX5" fmla="*/ 14764 w 54864"/>
                <a:gd name="connsiteY5" fmla="*/ 43148 h 103155"/>
                <a:gd name="connsiteX6" fmla="*/ 53054 w 54864"/>
                <a:gd name="connsiteY6" fmla="*/ 43148 h 103155"/>
                <a:gd name="connsiteX7" fmla="*/ 53054 w 54864"/>
                <a:gd name="connsiteY7" fmla="*/ 56198 h 103155"/>
                <a:gd name="connsiteX8" fmla="*/ 14764 w 54864"/>
                <a:gd name="connsiteY8" fmla="*/ 56198 h 103155"/>
                <a:gd name="connsiteX9" fmla="*/ 14764 w 54864"/>
                <a:gd name="connsiteY9" fmla="*/ 103156 h 103155"/>
                <a:gd name="connsiteX10" fmla="*/ 0 w 54864"/>
                <a:gd name="connsiteY10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64" h="103155">
                  <a:moveTo>
                    <a:pt x="0" y="103156"/>
                  </a:moveTo>
                  <a:lnTo>
                    <a:pt x="0" y="0"/>
                  </a:lnTo>
                  <a:lnTo>
                    <a:pt x="54864" y="0"/>
                  </a:lnTo>
                  <a:lnTo>
                    <a:pt x="54864" y="12954"/>
                  </a:lnTo>
                  <a:lnTo>
                    <a:pt x="14764" y="12954"/>
                  </a:lnTo>
                  <a:lnTo>
                    <a:pt x="14764" y="43148"/>
                  </a:lnTo>
                  <a:lnTo>
                    <a:pt x="53054" y="43148"/>
                  </a:lnTo>
                  <a:lnTo>
                    <a:pt x="53054" y="56198"/>
                  </a:lnTo>
                  <a:lnTo>
                    <a:pt x="14764" y="5619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6AFE5557-3CFB-A97A-1944-79097E28F883}"/>
                </a:ext>
              </a:extLst>
            </p:cNvPr>
            <p:cNvSpPr/>
            <p:nvPr/>
          </p:nvSpPr>
          <p:spPr>
            <a:xfrm>
              <a:off x="1336865" y="3612489"/>
              <a:ext cx="99440" cy="106775"/>
            </a:xfrm>
            <a:custGeom>
              <a:avLst/>
              <a:gdLst>
                <a:gd name="connsiteX0" fmla="*/ 95 w 99440"/>
                <a:gd name="connsiteY0" fmla="*/ 53340 h 106775"/>
                <a:gd name="connsiteX1" fmla="*/ 13240 w 99440"/>
                <a:gd name="connsiteY1" fmla="*/ 15240 h 106775"/>
                <a:gd name="connsiteX2" fmla="*/ 49721 w 99440"/>
                <a:gd name="connsiteY2" fmla="*/ 0 h 106775"/>
                <a:gd name="connsiteX3" fmla="*/ 86392 w 99440"/>
                <a:gd name="connsiteY3" fmla="*/ 15240 h 106775"/>
                <a:gd name="connsiteX4" fmla="*/ 99441 w 99440"/>
                <a:gd name="connsiteY4" fmla="*/ 53340 h 106775"/>
                <a:gd name="connsiteX5" fmla="*/ 86392 w 99440"/>
                <a:gd name="connsiteY5" fmla="*/ 91821 h 106775"/>
                <a:gd name="connsiteX6" fmla="*/ 49721 w 99440"/>
                <a:gd name="connsiteY6" fmla="*/ 106775 h 106775"/>
                <a:gd name="connsiteX7" fmla="*/ 13049 w 99440"/>
                <a:gd name="connsiteY7" fmla="*/ 91821 h 106775"/>
                <a:gd name="connsiteX8" fmla="*/ 0 w 99440"/>
                <a:gd name="connsiteY8" fmla="*/ 53340 h 106775"/>
                <a:gd name="connsiteX9" fmla="*/ 15716 w 99440"/>
                <a:gd name="connsiteY9" fmla="*/ 53340 h 106775"/>
                <a:gd name="connsiteX10" fmla="*/ 23813 w 99440"/>
                <a:gd name="connsiteY10" fmla="*/ 81248 h 106775"/>
                <a:gd name="connsiteX11" fmla="*/ 49721 w 99440"/>
                <a:gd name="connsiteY11" fmla="*/ 93631 h 106775"/>
                <a:gd name="connsiteX12" fmla="*/ 75628 w 99440"/>
                <a:gd name="connsiteY12" fmla="*/ 81248 h 106775"/>
                <a:gd name="connsiteX13" fmla="*/ 83725 w 99440"/>
                <a:gd name="connsiteY13" fmla="*/ 53340 h 106775"/>
                <a:gd name="connsiteX14" fmla="*/ 75343 w 99440"/>
                <a:gd name="connsiteY14" fmla="*/ 25241 h 106775"/>
                <a:gd name="connsiteX15" fmla="*/ 49721 w 99440"/>
                <a:gd name="connsiteY15" fmla="*/ 12954 h 106775"/>
                <a:gd name="connsiteX16" fmla="*/ 24194 w 99440"/>
                <a:gd name="connsiteY16" fmla="*/ 25241 h 106775"/>
                <a:gd name="connsiteX17" fmla="*/ 15811 w 99440"/>
                <a:gd name="connsiteY17" fmla="*/ 5334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440" h="106775">
                  <a:moveTo>
                    <a:pt x="95" y="53340"/>
                  </a:moveTo>
                  <a:cubicBezTo>
                    <a:pt x="95" y="37719"/>
                    <a:pt x="4477" y="24955"/>
                    <a:pt x="13240" y="15240"/>
                  </a:cubicBezTo>
                  <a:cubicBezTo>
                    <a:pt x="22193" y="5048"/>
                    <a:pt x="34385" y="0"/>
                    <a:pt x="49721" y="0"/>
                  </a:cubicBezTo>
                  <a:cubicBezTo>
                    <a:pt x="65056" y="0"/>
                    <a:pt x="77343" y="5048"/>
                    <a:pt x="86392" y="15240"/>
                  </a:cubicBezTo>
                  <a:cubicBezTo>
                    <a:pt x="95059" y="24955"/>
                    <a:pt x="99441" y="37719"/>
                    <a:pt x="99441" y="53340"/>
                  </a:cubicBezTo>
                  <a:cubicBezTo>
                    <a:pt x="99441" y="68961"/>
                    <a:pt x="95059" y="82105"/>
                    <a:pt x="86392" y="91821"/>
                  </a:cubicBezTo>
                  <a:cubicBezTo>
                    <a:pt x="77438" y="101822"/>
                    <a:pt x="65151" y="106775"/>
                    <a:pt x="49721" y="106775"/>
                  </a:cubicBezTo>
                  <a:cubicBezTo>
                    <a:pt x="34290" y="106775"/>
                    <a:pt x="22003" y="101822"/>
                    <a:pt x="13049" y="91821"/>
                  </a:cubicBezTo>
                  <a:cubicBezTo>
                    <a:pt x="4381" y="82201"/>
                    <a:pt x="0" y="69342"/>
                    <a:pt x="0" y="53340"/>
                  </a:cubicBezTo>
                  <a:moveTo>
                    <a:pt x="15716" y="53340"/>
                  </a:moveTo>
                  <a:cubicBezTo>
                    <a:pt x="15716" y="64579"/>
                    <a:pt x="18383" y="73914"/>
                    <a:pt x="23813" y="81248"/>
                  </a:cubicBezTo>
                  <a:cubicBezTo>
                    <a:pt x="29908" y="89535"/>
                    <a:pt x="38576" y="93631"/>
                    <a:pt x="49721" y="93631"/>
                  </a:cubicBezTo>
                  <a:cubicBezTo>
                    <a:pt x="60865" y="93631"/>
                    <a:pt x="69532" y="89535"/>
                    <a:pt x="75628" y="81248"/>
                  </a:cubicBezTo>
                  <a:cubicBezTo>
                    <a:pt x="81058" y="73819"/>
                    <a:pt x="83725" y="64579"/>
                    <a:pt x="83725" y="53340"/>
                  </a:cubicBezTo>
                  <a:cubicBezTo>
                    <a:pt x="83725" y="42100"/>
                    <a:pt x="80963" y="32766"/>
                    <a:pt x="75343" y="25241"/>
                  </a:cubicBezTo>
                  <a:cubicBezTo>
                    <a:pt x="69151" y="17050"/>
                    <a:pt x="60579" y="12954"/>
                    <a:pt x="49721" y="12954"/>
                  </a:cubicBezTo>
                  <a:cubicBezTo>
                    <a:pt x="38862" y="12954"/>
                    <a:pt x="30385" y="17050"/>
                    <a:pt x="24194" y="25241"/>
                  </a:cubicBezTo>
                  <a:cubicBezTo>
                    <a:pt x="18574" y="32766"/>
                    <a:pt x="15811" y="42100"/>
                    <a:pt x="15811" y="533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DFED58AB-47EB-314C-68CF-C8E2CE30204E}"/>
                </a:ext>
              </a:extLst>
            </p:cNvPr>
            <p:cNvSpPr/>
            <p:nvPr/>
          </p:nvSpPr>
          <p:spPr>
            <a:xfrm>
              <a:off x="1487931" y="3614298"/>
              <a:ext cx="80009" cy="104965"/>
            </a:xfrm>
            <a:custGeom>
              <a:avLst/>
              <a:gdLst>
                <a:gd name="connsiteX0" fmla="*/ 80010 w 80009"/>
                <a:gd name="connsiteY0" fmla="*/ 0 h 104965"/>
                <a:gd name="connsiteX1" fmla="*/ 80010 w 80009"/>
                <a:gd name="connsiteY1" fmla="*/ 60484 h 104965"/>
                <a:gd name="connsiteX2" fmla="*/ 69628 w 80009"/>
                <a:gd name="connsiteY2" fmla="*/ 93536 h 104965"/>
                <a:gd name="connsiteX3" fmla="*/ 40005 w 80009"/>
                <a:gd name="connsiteY3" fmla="*/ 104966 h 104965"/>
                <a:gd name="connsiteX4" fmla="*/ 10382 w 80009"/>
                <a:gd name="connsiteY4" fmla="*/ 93536 h 104965"/>
                <a:gd name="connsiteX5" fmla="*/ 0 w 80009"/>
                <a:gd name="connsiteY5" fmla="*/ 60484 h 104965"/>
                <a:gd name="connsiteX6" fmla="*/ 0 w 80009"/>
                <a:gd name="connsiteY6" fmla="*/ 0 h 104965"/>
                <a:gd name="connsiteX7" fmla="*/ 14764 w 80009"/>
                <a:gd name="connsiteY7" fmla="*/ 0 h 104965"/>
                <a:gd name="connsiteX8" fmla="*/ 14764 w 80009"/>
                <a:gd name="connsiteY8" fmla="*/ 58579 h 104965"/>
                <a:gd name="connsiteX9" fmla="*/ 40005 w 80009"/>
                <a:gd name="connsiteY9" fmla="*/ 92012 h 104965"/>
                <a:gd name="connsiteX10" fmla="*/ 65246 w 80009"/>
                <a:gd name="connsiteY10" fmla="*/ 58579 h 104965"/>
                <a:gd name="connsiteX11" fmla="*/ 65246 w 80009"/>
                <a:gd name="connsiteY11" fmla="*/ 0 h 104965"/>
                <a:gd name="connsiteX12" fmla="*/ 80010 w 80009"/>
                <a:gd name="connsiteY12" fmla="*/ 0 h 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09" h="104965">
                  <a:moveTo>
                    <a:pt x="80010" y="0"/>
                  </a:moveTo>
                  <a:lnTo>
                    <a:pt x="80010" y="60484"/>
                  </a:lnTo>
                  <a:cubicBezTo>
                    <a:pt x="80010" y="74867"/>
                    <a:pt x="76581" y="85916"/>
                    <a:pt x="69628" y="93536"/>
                  </a:cubicBezTo>
                  <a:cubicBezTo>
                    <a:pt x="62674" y="101156"/>
                    <a:pt x="52768" y="104966"/>
                    <a:pt x="40005" y="104966"/>
                  </a:cubicBezTo>
                  <a:cubicBezTo>
                    <a:pt x="27242" y="104966"/>
                    <a:pt x="17335" y="101156"/>
                    <a:pt x="10382" y="93536"/>
                  </a:cubicBezTo>
                  <a:cubicBezTo>
                    <a:pt x="3429" y="85916"/>
                    <a:pt x="0" y="74867"/>
                    <a:pt x="0" y="60484"/>
                  </a:cubicBezTo>
                  <a:lnTo>
                    <a:pt x="0" y="0"/>
                  </a:lnTo>
                  <a:lnTo>
                    <a:pt x="14764" y="0"/>
                  </a:lnTo>
                  <a:lnTo>
                    <a:pt x="14764" y="58579"/>
                  </a:lnTo>
                  <a:cubicBezTo>
                    <a:pt x="14764" y="80867"/>
                    <a:pt x="23241" y="92012"/>
                    <a:pt x="40005" y="92012"/>
                  </a:cubicBezTo>
                  <a:cubicBezTo>
                    <a:pt x="56769" y="92012"/>
                    <a:pt x="65246" y="80867"/>
                    <a:pt x="65246" y="58579"/>
                  </a:cubicBezTo>
                  <a:lnTo>
                    <a:pt x="65246" y="0"/>
                  </a:lnTo>
                  <a:lnTo>
                    <a:pt x="8001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C8EC3FFA-844D-756B-D6F6-39A0F7CAC8F3}"/>
                </a:ext>
              </a:extLst>
            </p:cNvPr>
            <p:cNvSpPr/>
            <p:nvPr/>
          </p:nvSpPr>
          <p:spPr>
            <a:xfrm>
              <a:off x="1624329" y="3614298"/>
              <a:ext cx="80772" cy="103155"/>
            </a:xfrm>
            <a:custGeom>
              <a:avLst/>
              <a:gdLst>
                <a:gd name="connsiteX0" fmla="*/ 0 w 80772"/>
                <a:gd name="connsiteY0" fmla="*/ 103156 h 103155"/>
                <a:gd name="connsiteX1" fmla="*/ 0 w 80772"/>
                <a:gd name="connsiteY1" fmla="*/ 0 h 103155"/>
                <a:gd name="connsiteX2" fmla="*/ 20098 w 80772"/>
                <a:gd name="connsiteY2" fmla="*/ 0 h 103155"/>
                <a:gd name="connsiteX3" fmla="*/ 65723 w 80772"/>
                <a:gd name="connsiteY3" fmla="*/ 83058 h 103155"/>
                <a:gd name="connsiteX4" fmla="*/ 66008 w 80772"/>
                <a:gd name="connsiteY4" fmla="*/ 83058 h 103155"/>
                <a:gd name="connsiteX5" fmla="*/ 66008 w 80772"/>
                <a:gd name="connsiteY5" fmla="*/ 0 h 103155"/>
                <a:gd name="connsiteX6" fmla="*/ 80772 w 80772"/>
                <a:gd name="connsiteY6" fmla="*/ 0 h 103155"/>
                <a:gd name="connsiteX7" fmla="*/ 80772 w 80772"/>
                <a:gd name="connsiteY7" fmla="*/ 103156 h 103155"/>
                <a:gd name="connsiteX8" fmla="*/ 61817 w 80772"/>
                <a:gd name="connsiteY8" fmla="*/ 103156 h 103155"/>
                <a:gd name="connsiteX9" fmla="*/ 15145 w 80772"/>
                <a:gd name="connsiteY9" fmla="*/ 18288 h 103155"/>
                <a:gd name="connsiteX10" fmla="*/ 14764 w 80772"/>
                <a:gd name="connsiteY10" fmla="*/ 18288 h 103155"/>
                <a:gd name="connsiteX11" fmla="*/ 14764 w 80772"/>
                <a:gd name="connsiteY11" fmla="*/ 103156 h 103155"/>
                <a:gd name="connsiteX12" fmla="*/ 0 w 80772"/>
                <a:gd name="connsiteY12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72" h="103155">
                  <a:moveTo>
                    <a:pt x="0" y="103156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65723" y="83058"/>
                  </a:lnTo>
                  <a:lnTo>
                    <a:pt x="66008" y="83058"/>
                  </a:lnTo>
                  <a:lnTo>
                    <a:pt x="66008" y="0"/>
                  </a:lnTo>
                  <a:lnTo>
                    <a:pt x="80772" y="0"/>
                  </a:lnTo>
                  <a:lnTo>
                    <a:pt x="80772" y="103156"/>
                  </a:lnTo>
                  <a:lnTo>
                    <a:pt x="61817" y="103156"/>
                  </a:lnTo>
                  <a:lnTo>
                    <a:pt x="15145" y="18288"/>
                  </a:lnTo>
                  <a:lnTo>
                    <a:pt x="14764" y="1828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B2760A55-A4E5-2C37-4D3C-642DC5CB13D7}"/>
                </a:ext>
              </a:extLst>
            </p:cNvPr>
            <p:cNvSpPr/>
            <p:nvPr/>
          </p:nvSpPr>
          <p:spPr>
            <a:xfrm>
              <a:off x="1762251" y="3614298"/>
              <a:ext cx="85534" cy="103155"/>
            </a:xfrm>
            <a:custGeom>
              <a:avLst/>
              <a:gdLst>
                <a:gd name="connsiteX0" fmla="*/ 0 w 85534"/>
                <a:gd name="connsiteY0" fmla="*/ 103156 h 103155"/>
                <a:gd name="connsiteX1" fmla="*/ 0 w 85534"/>
                <a:gd name="connsiteY1" fmla="*/ 0 h 103155"/>
                <a:gd name="connsiteX2" fmla="*/ 30480 w 85534"/>
                <a:gd name="connsiteY2" fmla="*/ 0 h 103155"/>
                <a:gd name="connsiteX3" fmla="*/ 69533 w 85534"/>
                <a:gd name="connsiteY3" fmla="*/ 13430 h 103155"/>
                <a:gd name="connsiteX4" fmla="*/ 85535 w 85534"/>
                <a:gd name="connsiteY4" fmla="*/ 50673 h 103155"/>
                <a:gd name="connsiteX5" fmla="*/ 70961 w 85534"/>
                <a:gd name="connsiteY5" fmla="*/ 89726 h 103155"/>
                <a:gd name="connsiteX6" fmla="*/ 30575 w 85534"/>
                <a:gd name="connsiteY6" fmla="*/ 103156 h 103155"/>
                <a:gd name="connsiteX7" fmla="*/ 95 w 85534"/>
                <a:gd name="connsiteY7" fmla="*/ 103156 h 103155"/>
                <a:gd name="connsiteX8" fmla="*/ 14764 w 85534"/>
                <a:gd name="connsiteY8" fmla="*/ 12954 h 103155"/>
                <a:gd name="connsiteX9" fmla="*/ 14764 w 85534"/>
                <a:gd name="connsiteY9" fmla="*/ 90106 h 103155"/>
                <a:gd name="connsiteX10" fmla="*/ 30290 w 85534"/>
                <a:gd name="connsiteY10" fmla="*/ 90106 h 103155"/>
                <a:gd name="connsiteX11" fmla="*/ 69723 w 85534"/>
                <a:gd name="connsiteY11" fmla="*/ 51245 h 103155"/>
                <a:gd name="connsiteX12" fmla="*/ 58960 w 85534"/>
                <a:gd name="connsiteY12" fmla="*/ 23051 h 103155"/>
                <a:gd name="connsiteX13" fmla="*/ 32004 w 85534"/>
                <a:gd name="connsiteY13" fmla="*/ 12954 h 103155"/>
                <a:gd name="connsiteX14" fmla="*/ 14669 w 85534"/>
                <a:gd name="connsiteY14" fmla="*/ 12954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534" h="103155">
                  <a:moveTo>
                    <a:pt x="0" y="103156"/>
                  </a:moveTo>
                  <a:lnTo>
                    <a:pt x="0" y="0"/>
                  </a:lnTo>
                  <a:lnTo>
                    <a:pt x="30480" y="0"/>
                  </a:lnTo>
                  <a:cubicBezTo>
                    <a:pt x="46196" y="0"/>
                    <a:pt x="59246" y="4477"/>
                    <a:pt x="69533" y="13430"/>
                  </a:cubicBezTo>
                  <a:cubicBezTo>
                    <a:pt x="80200" y="22765"/>
                    <a:pt x="85535" y="35243"/>
                    <a:pt x="85535" y="50673"/>
                  </a:cubicBezTo>
                  <a:cubicBezTo>
                    <a:pt x="85535" y="67723"/>
                    <a:pt x="80677" y="80772"/>
                    <a:pt x="70961" y="89726"/>
                  </a:cubicBezTo>
                  <a:cubicBezTo>
                    <a:pt x="61246" y="98679"/>
                    <a:pt x="47815" y="103156"/>
                    <a:pt x="30575" y="103156"/>
                  </a:cubicBezTo>
                  <a:lnTo>
                    <a:pt x="95" y="103156"/>
                  </a:lnTo>
                  <a:close/>
                  <a:moveTo>
                    <a:pt x="14764" y="12954"/>
                  </a:moveTo>
                  <a:lnTo>
                    <a:pt x="14764" y="90106"/>
                  </a:lnTo>
                  <a:lnTo>
                    <a:pt x="30290" y="90106"/>
                  </a:lnTo>
                  <a:cubicBezTo>
                    <a:pt x="56579" y="90106"/>
                    <a:pt x="69723" y="77153"/>
                    <a:pt x="69723" y="51245"/>
                  </a:cubicBezTo>
                  <a:cubicBezTo>
                    <a:pt x="69723" y="39529"/>
                    <a:pt x="66104" y="30099"/>
                    <a:pt x="58960" y="23051"/>
                  </a:cubicBezTo>
                  <a:cubicBezTo>
                    <a:pt x="52006" y="16288"/>
                    <a:pt x="42958" y="12954"/>
                    <a:pt x="32004" y="12954"/>
                  </a:cubicBezTo>
                  <a:lnTo>
                    <a:pt x="14669" y="12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33828D5C-97A3-4351-2281-D8310BEE14EE}"/>
                </a:ext>
              </a:extLst>
            </p:cNvPr>
            <p:cNvSpPr/>
            <p:nvPr/>
          </p:nvSpPr>
          <p:spPr>
            <a:xfrm>
              <a:off x="1885790" y="3614298"/>
              <a:ext cx="103155" cy="103155"/>
            </a:xfrm>
            <a:custGeom>
              <a:avLst/>
              <a:gdLst>
                <a:gd name="connsiteX0" fmla="*/ 0 w 103155"/>
                <a:gd name="connsiteY0" fmla="*/ 103156 h 103155"/>
                <a:gd name="connsiteX1" fmla="*/ 44005 w 103155"/>
                <a:gd name="connsiteY1" fmla="*/ 0 h 103155"/>
                <a:gd name="connsiteX2" fmla="*/ 59531 w 103155"/>
                <a:gd name="connsiteY2" fmla="*/ 0 h 103155"/>
                <a:gd name="connsiteX3" fmla="*/ 103156 w 103155"/>
                <a:gd name="connsiteY3" fmla="*/ 103156 h 103155"/>
                <a:gd name="connsiteX4" fmla="*/ 87058 w 103155"/>
                <a:gd name="connsiteY4" fmla="*/ 103156 h 103155"/>
                <a:gd name="connsiteX5" fmla="*/ 76581 w 103155"/>
                <a:gd name="connsiteY5" fmla="*/ 77153 h 103155"/>
                <a:gd name="connsiteX6" fmla="*/ 26003 w 103155"/>
                <a:gd name="connsiteY6" fmla="*/ 77153 h 103155"/>
                <a:gd name="connsiteX7" fmla="*/ 15526 w 103155"/>
                <a:gd name="connsiteY7" fmla="*/ 103156 h 103155"/>
                <a:gd name="connsiteX8" fmla="*/ 0 w 103155"/>
                <a:gd name="connsiteY8" fmla="*/ 103156 h 103155"/>
                <a:gd name="connsiteX9" fmla="*/ 71819 w 103155"/>
                <a:gd name="connsiteY9" fmla="*/ 64960 h 103155"/>
                <a:gd name="connsiteX10" fmla="*/ 51244 w 103155"/>
                <a:gd name="connsiteY10" fmla="*/ 13811 h 103155"/>
                <a:gd name="connsiteX11" fmla="*/ 30671 w 103155"/>
                <a:gd name="connsiteY11" fmla="*/ 64960 h 103155"/>
                <a:gd name="connsiteX12" fmla="*/ 71819 w 103155"/>
                <a:gd name="connsiteY12" fmla="*/ 64960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55" h="103155">
                  <a:moveTo>
                    <a:pt x="0" y="103156"/>
                  </a:moveTo>
                  <a:lnTo>
                    <a:pt x="44005" y="0"/>
                  </a:lnTo>
                  <a:lnTo>
                    <a:pt x="59531" y="0"/>
                  </a:lnTo>
                  <a:lnTo>
                    <a:pt x="103156" y="103156"/>
                  </a:lnTo>
                  <a:lnTo>
                    <a:pt x="87058" y="103156"/>
                  </a:lnTo>
                  <a:lnTo>
                    <a:pt x="76581" y="77153"/>
                  </a:lnTo>
                  <a:lnTo>
                    <a:pt x="26003" y="77153"/>
                  </a:lnTo>
                  <a:lnTo>
                    <a:pt x="15526" y="103156"/>
                  </a:lnTo>
                  <a:lnTo>
                    <a:pt x="0" y="103156"/>
                  </a:lnTo>
                  <a:close/>
                  <a:moveTo>
                    <a:pt x="71819" y="64960"/>
                  </a:moveTo>
                  <a:lnTo>
                    <a:pt x="51244" y="13811"/>
                  </a:lnTo>
                  <a:lnTo>
                    <a:pt x="30671" y="64960"/>
                  </a:lnTo>
                  <a:lnTo>
                    <a:pt x="71819" y="6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8C452903-DC56-25F4-BC76-2C6E0C53077D}"/>
                </a:ext>
              </a:extLst>
            </p:cNvPr>
            <p:cNvSpPr/>
            <p:nvPr/>
          </p:nvSpPr>
          <p:spPr>
            <a:xfrm>
              <a:off x="2021903" y="3614298"/>
              <a:ext cx="78962" cy="103155"/>
            </a:xfrm>
            <a:custGeom>
              <a:avLst/>
              <a:gdLst>
                <a:gd name="connsiteX0" fmla="*/ 32099 w 78962"/>
                <a:gd name="connsiteY0" fmla="*/ 103156 h 103155"/>
                <a:gd name="connsiteX1" fmla="*/ 32099 w 78962"/>
                <a:gd name="connsiteY1" fmla="*/ 12954 h 103155"/>
                <a:gd name="connsiteX2" fmla="*/ 0 w 78962"/>
                <a:gd name="connsiteY2" fmla="*/ 12954 h 103155"/>
                <a:gd name="connsiteX3" fmla="*/ 0 w 78962"/>
                <a:gd name="connsiteY3" fmla="*/ 0 h 103155"/>
                <a:gd name="connsiteX4" fmla="*/ 78962 w 78962"/>
                <a:gd name="connsiteY4" fmla="*/ 0 h 103155"/>
                <a:gd name="connsiteX5" fmla="*/ 78962 w 78962"/>
                <a:gd name="connsiteY5" fmla="*/ 12954 h 103155"/>
                <a:gd name="connsiteX6" fmla="*/ 46863 w 78962"/>
                <a:gd name="connsiteY6" fmla="*/ 12954 h 103155"/>
                <a:gd name="connsiteX7" fmla="*/ 46863 w 78962"/>
                <a:gd name="connsiteY7" fmla="*/ 103156 h 103155"/>
                <a:gd name="connsiteX8" fmla="*/ 32099 w 78962"/>
                <a:gd name="connsiteY8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62" h="103155">
                  <a:moveTo>
                    <a:pt x="32099" y="103156"/>
                  </a:moveTo>
                  <a:lnTo>
                    <a:pt x="32099" y="12954"/>
                  </a:lnTo>
                  <a:lnTo>
                    <a:pt x="0" y="12954"/>
                  </a:lnTo>
                  <a:lnTo>
                    <a:pt x="0" y="0"/>
                  </a:lnTo>
                  <a:lnTo>
                    <a:pt x="78962" y="0"/>
                  </a:lnTo>
                  <a:lnTo>
                    <a:pt x="78962" y="12954"/>
                  </a:lnTo>
                  <a:lnTo>
                    <a:pt x="46863" y="12954"/>
                  </a:lnTo>
                  <a:lnTo>
                    <a:pt x="46863" y="103156"/>
                  </a:lnTo>
                  <a:lnTo>
                    <a:pt x="32099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E0F1E513-76B1-65CE-6065-41D5E590A2FB}"/>
                </a:ext>
              </a:extLst>
            </p:cNvPr>
            <p:cNvSpPr/>
            <p:nvPr/>
          </p:nvSpPr>
          <p:spPr>
            <a:xfrm>
              <a:off x="2145251" y="3614299"/>
              <a:ext cx="14763" cy="103155"/>
            </a:xfrm>
            <a:custGeom>
              <a:avLst/>
              <a:gdLst>
                <a:gd name="connsiteX0" fmla="*/ 0 w 14763"/>
                <a:gd name="connsiteY0" fmla="*/ 0 h 103155"/>
                <a:gd name="connsiteX1" fmla="*/ 14764 w 14763"/>
                <a:gd name="connsiteY1" fmla="*/ 0 h 103155"/>
                <a:gd name="connsiteX2" fmla="*/ 14764 w 14763"/>
                <a:gd name="connsiteY2" fmla="*/ 103156 h 103155"/>
                <a:gd name="connsiteX3" fmla="*/ 0 w 14763"/>
                <a:gd name="connsiteY3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" h="103155">
                  <a:moveTo>
                    <a:pt x="0" y="0"/>
                  </a:moveTo>
                  <a:lnTo>
                    <a:pt x="14764" y="0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580CE6DA-A4D8-AC92-F014-CFB12CBFB091}"/>
                </a:ext>
              </a:extLst>
            </p:cNvPr>
            <p:cNvSpPr/>
            <p:nvPr/>
          </p:nvSpPr>
          <p:spPr>
            <a:xfrm>
              <a:off x="2210593" y="3612489"/>
              <a:ext cx="99345" cy="106775"/>
            </a:xfrm>
            <a:custGeom>
              <a:avLst/>
              <a:gdLst>
                <a:gd name="connsiteX0" fmla="*/ 0 w 99345"/>
                <a:gd name="connsiteY0" fmla="*/ 53340 h 106775"/>
                <a:gd name="connsiteX1" fmla="*/ 13145 w 99345"/>
                <a:gd name="connsiteY1" fmla="*/ 15240 h 106775"/>
                <a:gd name="connsiteX2" fmla="*/ 49625 w 99345"/>
                <a:gd name="connsiteY2" fmla="*/ 0 h 106775"/>
                <a:gd name="connsiteX3" fmla="*/ 86296 w 99345"/>
                <a:gd name="connsiteY3" fmla="*/ 15240 h 106775"/>
                <a:gd name="connsiteX4" fmla="*/ 99346 w 99345"/>
                <a:gd name="connsiteY4" fmla="*/ 53340 h 106775"/>
                <a:gd name="connsiteX5" fmla="*/ 86296 w 99345"/>
                <a:gd name="connsiteY5" fmla="*/ 91821 h 106775"/>
                <a:gd name="connsiteX6" fmla="*/ 49625 w 99345"/>
                <a:gd name="connsiteY6" fmla="*/ 106775 h 106775"/>
                <a:gd name="connsiteX7" fmla="*/ 12954 w 99345"/>
                <a:gd name="connsiteY7" fmla="*/ 91821 h 106775"/>
                <a:gd name="connsiteX8" fmla="*/ 0 w 99345"/>
                <a:gd name="connsiteY8" fmla="*/ 53340 h 106775"/>
                <a:gd name="connsiteX9" fmla="*/ 15621 w 99345"/>
                <a:gd name="connsiteY9" fmla="*/ 53340 h 106775"/>
                <a:gd name="connsiteX10" fmla="*/ 23717 w 99345"/>
                <a:gd name="connsiteY10" fmla="*/ 81248 h 106775"/>
                <a:gd name="connsiteX11" fmla="*/ 49625 w 99345"/>
                <a:gd name="connsiteY11" fmla="*/ 93631 h 106775"/>
                <a:gd name="connsiteX12" fmla="*/ 75533 w 99345"/>
                <a:gd name="connsiteY12" fmla="*/ 81248 h 106775"/>
                <a:gd name="connsiteX13" fmla="*/ 83629 w 99345"/>
                <a:gd name="connsiteY13" fmla="*/ 53340 h 106775"/>
                <a:gd name="connsiteX14" fmla="*/ 75152 w 99345"/>
                <a:gd name="connsiteY14" fmla="*/ 25241 h 106775"/>
                <a:gd name="connsiteX15" fmla="*/ 49625 w 99345"/>
                <a:gd name="connsiteY15" fmla="*/ 12954 h 106775"/>
                <a:gd name="connsiteX16" fmla="*/ 24098 w 99345"/>
                <a:gd name="connsiteY16" fmla="*/ 25241 h 106775"/>
                <a:gd name="connsiteX17" fmla="*/ 15716 w 99345"/>
                <a:gd name="connsiteY17" fmla="*/ 5334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345" h="106775">
                  <a:moveTo>
                    <a:pt x="0" y="53340"/>
                  </a:moveTo>
                  <a:cubicBezTo>
                    <a:pt x="0" y="37719"/>
                    <a:pt x="4382" y="24955"/>
                    <a:pt x="13145" y="15240"/>
                  </a:cubicBezTo>
                  <a:cubicBezTo>
                    <a:pt x="22098" y="5048"/>
                    <a:pt x="34290" y="0"/>
                    <a:pt x="49625" y="0"/>
                  </a:cubicBezTo>
                  <a:cubicBezTo>
                    <a:pt x="64961" y="0"/>
                    <a:pt x="77248" y="5048"/>
                    <a:pt x="86296" y="15240"/>
                  </a:cubicBezTo>
                  <a:cubicBezTo>
                    <a:pt x="94964" y="24955"/>
                    <a:pt x="99346" y="37719"/>
                    <a:pt x="99346" y="53340"/>
                  </a:cubicBezTo>
                  <a:cubicBezTo>
                    <a:pt x="99346" y="68961"/>
                    <a:pt x="94964" y="82105"/>
                    <a:pt x="86296" y="91821"/>
                  </a:cubicBezTo>
                  <a:cubicBezTo>
                    <a:pt x="77343" y="101822"/>
                    <a:pt x="65056" y="106775"/>
                    <a:pt x="49625" y="106775"/>
                  </a:cubicBezTo>
                  <a:cubicBezTo>
                    <a:pt x="34195" y="106775"/>
                    <a:pt x="21908" y="101822"/>
                    <a:pt x="12954" y="91821"/>
                  </a:cubicBezTo>
                  <a:cubicBezTo>
                    <a:pt x="4286" y="82201"/>
                    <a:pt x="0" y="69342"/>
                    <a:pt x="0" y="53340"/>
                  </a:cubicBezTo>
                  <a:moveTo>
                    <a:pt x="15621" y="53340"/>
                  </a:moveTo>
                  <a:cubicBezTo>
                    <a:pt x="15621" y="64579"/>
                    <a:pt x="18288" y="73914"/>
                    <a:pt x="23717" y="81248"/>
                  </a:cubicBezTo>
                  <a:cubicBezTo>
                    <a:pt x="29813" y="89535"/>
                    <a:pt x="38481" y="93631"/>
                    <a:pt x="49625" y="93631"/>
                  </a:cubicBezTo>
                  <a:cubicBezTo>
                    <a:pt x="60770" y="93631"/>
                    <a:pt x="69437" y="89535"/>
                    <a:pt x="75533" y="81248"/>
                  </a:cubicBezTo>
                  <a:cubicBezTo>
                    <a:pt x="80963" y="73819"/>
                    <a:pt x="83629" y="64579"/>
                    <a:pt x="83629" y="53340"/>
                  </a:cubicBezTo>
                  <a:cubicBezTo>
                    <a:pt x="83629" y="42100"/>
                    <a:pt x="80772" y="32766"/>
                    <a:pt x="75152" y="25241"/>
                  </a:cubicBezTo>
                  <a:cubicBezTo>
                    <a:pt x="68961" y="17050"/>
                    <a:pt x="60388" y="12954"/>
                    <a:pt x="49625" y="12954"/>
                  </a:cubicBezTo>
                  <a:cubicBezTo>
                    <a:pt x="38862" y="12954"/>
                    <a:pt x="30289" y="17050"/>
                    <a:pt x="24098" y="25241"/>
                  </a:cubicBezTo>
                  <a:cubicBezTo>
                    <a:pt x="18479" y="32766"/>
                    <a:pt x="15716" y="42100"/>
                    <a:pt x="15716" y="533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BF9C919C-3E45-BE0C-CF32-42F06E59DC7D}"/>
                </a:ext>
              </a:extLst>
            </p:cNvPr>
            <p:cNvSpPr/>
            <p:nvPr/>
          </p:nvSpPr>
          <p:spPr>
            <a:xfrm>
              <a:off x="2358802" y="3614298"/>
              <a:ext cx="80771" cy="103155"/>
            </a:xfrm>
            <a:custGeom>
              <a:avLst/>
              <a:gdLst>
                <a:gd name="connsiteX0" fmla="*/ 0 w 80771"/>
                <a:gd name="connsiteY0" fmla="*/ 103156 h 103155"/>
                <a:gd name="connsiteX1" fmla="*/ 0 w 80771"/>
                <a:gd name="connsiteY1" fmla="*/ 0 h 103155"/>
                <a:gd name="connsiteX2" fmla="*/ 20098 w 80771"/>
                <a:gd name="connsiteY2" fmla="*/ 0 h 103155"/>
                <a:gd name="connsiteX3" fmla="*/ 65627 w 80771"/>
                <a:gd name="connsiteY3" fmla="*/ 83058 h 103155"/>
                <a:gd name="connsiteX4" fmla="*/ 65913 w 80771"/>
                <a:gd name="connsiteY4" fmla="*/ 83058 h 103155"/>
                <a:gd name="connsiteX5" fmla="*/ 65913 w 80771"/>
                <a:gd name="connsiteY5" fmla="*/ 0 h 103155"/>
                <a:gd name="connsiteX6" fmla="*/ 80772 w 80771"/>
                <a:gd name="connsiteY6" fmla="*/ 0 h 103155"/>
                <a:gd name="connsiteX7" fmla="*/ 80772 w 80771"/>
                <a:gd name="connsiteY7" fmla="*/ 103156 h 103155"/>
                <a:gd name="connsiteX8" fmla="*/ 61817 w 80771"/>
                <a:gd name="connsiteY8" fmla="*/ 103156 h 103155"/>
                <a:gd name="connsiteX9" fmla="*/ 15050 w 80771"/>
                <a:gd name="connsiteY9" fmla="*/ 18288 h 103155"/>
                <a:gd name="connsiteX10" fmla="*/ 14764 w 80771"/>
                <a:gd name="connsiteY10" fmla="*/ 18288 h 103155"/>
                <a:gd name="connsiteX11" fmla="*/ 14764 w 80771"/>
                <a:gd name="connsiteY11" fmla="*/ 103156 h 103155"/>
                <a:gd name="connsiteX12" fmla="*/ 0 w 80771"/>
                <a:gd name="connsiteY12" fmla="*/ 103156 h 1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71" h="103155">
                  <a:moveTo>
                    <a:pt x="0" y="103156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65627" y="83058"/>
                  </a:lnTo>
                  <a:lnTo>
                    <a:pt x="65913" y="83058"/>
                  </a:lnTo>
                  <a:lnTo>
                    <a:pt x="65913" y="0"/>
                  </a:lnTo>
                  <a:lnTo>
                    <a:pt x="80772" y="0"/>
                  </a:lnTo>
                  <a:lnTo>
                    <a:pt x="80772" y="103156"/>
                  </a:lnTo>
                  <a:lnTo>
                    <a:pt x="61817" y="103156"/>
                  </a:lnTo>
                  <a:lnTo>
                    <a:pt x="15050" y="18288"/>
                  </a:lnTo>
                  <a:lnTo>
                    <a:pt x="14764" y="18288"/>
                  </a:lnTo>
                  <a:lnTo>
                    <a:pt x="14764" y="103156"/>
                  </a:lnTo>
                  <a:lnTo>
                    <a:pt x="0" y="1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D3CF160F-4B8C-EDF9-6CBE-238C79E1C3AD}"/>
                </a:ext>
              </a:extLst>
            </p:cNvPr>
            <p:cNvSpPr/>
            <p:nvPr/>
          </p:nvSpPr>
          <p:spPr>
            <a:xfrm>
              <a:off x="970533" y="2918783"/>
              <a:ext cx="854201" cy="422719"/>
            </a:xfrm>
            <a:custGeom>
              <a:avLst/>
              <a:gdLst>
                <a:gd name="connsiteX0" fmla="*/ 321469 w 854201"/>
                <a:gd name="connsiteY0" fmla="*/ 41339 h 422719"/>
                <a:gd name="connsiteX1" fmla="*/ 0 w 854201"/>
                <a:gd name="connsiteY1" fmla="*/ 0 h 422719"/>
                <a:gd name="connsiteX2" fmla="*/ 854202 w 854201"/>
                <a:gd name="connsiteY2" fmla="*/ 422719 h 422719"/>
                <a:gd name="connsiteX3" fmla="*/ 321469 w 854201"/>
                <a:gd name="connsiteY3" fmla="*/ 41339 h 4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01" h="422719">
                  <a:moveTo>
                    <a:pt x="321469" y="41339"/>
                  </a:moveTo>
                  <a:lnTo>
                    <a:pt x="0" y="0"/>
                  </a:lnTo>
                  <a:lnTo>
                    <a:pt x="854202" y="422719"/>
                  </a:lnTo>
                  <a:lnTo>
                    <a:pt x="321469" y="41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9DBD0412-916F-5420-A9F9-18293F157501}"/>
                </a:ext>
              </a:extLst>
            </p:cNvPr>
            <p:cNvSpPr/>
            <p:nvPr/>
          </p:nvSpPr>
          <p:spPr>
            <a:xfrm>
              <a:off x="1292002" y="2882207"/>
              <a:ext cx="534638" cy="453389"/>
            </a:xfrm>
            <a:custGeom>
              <a:avLst/>
              <a:gdLst>
                <a:gd name="connsiteX0" fmla="*/ 257080 w 534638"/>
                <a:gd name="connsiteY0" fmla="*/ 69914 h 453389"/>
                <a:gd name="connsiteX1" fmla="*/ 0 w 534638"/>
                <a:gd name="connsiteY1" fmla="*/ 0 h 453389"/>
                <a:gd name="connsiteX2" fmla="*/ 534638 w 534638"/>
                <a:gd name="connsiteY2" fmla="*/ 453390 h 453389"/>
                <a:gd name="connsiteX3" fmla="*/ 257080 w 534638"/>
                <a:gd name="connsiteY3" fmla="*/ 69914 h 4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38" h="453389">
                  <a:moveTo>
                    <a:pt x="257080" y="69914"/>
                  </a:moveTo>
                  <a:lnTo>
                    <a:pt x="0" y="0"/>
                  </a:lnTo>
                  <a:lnTo>
                    <a:pt x="534638" y="453390"/>
                  </a:lnTo>
                  <a:lnTo>
                    <a:pt x="257080" y="699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0CD56C9E-D97F-7578-3299-3AFD1183BD3D}"/>
                </a:ext>
              </a:extLst>
            </p:cNvPr>
            <p:cNvSpPr/>
            <p:nvPr/>
          </p:nvSpPr>
          <p:spPr>
            <a:xfrm>
              <a:off x="1856072" y="2918688"/>
              <a:ext cx="854202" cy="422814"/>
            </a:xfrm>
            <a:custGeom>
              <a:avLst/>
              <a:gdLst>
                <a:gd name="connsiteX0" fmla="*/ 532733 w 854202"/>
                <a:gd name="connsiteY0" fmla="*/ 41434 h 422814"/>
                <a:gd name="connsiteX1" fmla="*/ 854202 w 854202"/>
                <a:gd name="connsiteY1" fmla="*/ 0 h 422814"/>
                <a:gd name="connsiteX2" fmla="*/ 0 w 854202"/>
                <a:gd name="connsiteY2" fmla="*/ 422815 h 422814"/>
                <a:gd name="connsiteX3" fmla="*/ 532733 w 854202"/>
                <a:gd name="connsiteY3" fmla="*/ 41434 h 42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02" h="422814">
                  <a:moveTo>
                    <a:pt x="532733" y="41434"/>
                  </a:moveTo>
                  <a:lnTo>
                    <a:pt x="854202" y="0"/>
                  </a:lnTo>
                  <a:lnTo>
                    <a:pt x="0" y="422815"/>
                  </a:lnTo>
                  <a:lnTo>
                    <a:pt x="532733" y="41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D03FBC7E-1FB0-F546-9543-8AC73243478C}"/>
                </a:ext>
              </a:extLst>
            </p:cNvPr>
            <p:cNvSpPr/>
            <p:nvPr/>
          </p:nvSpPr>
          <p:spPr>
            <a:xfrm>
              <a:off x="1854167" y="2882207"/>
              <a:ext cx="534638" cy="453294"/>
            </a:xfrm>
            <a:custGeom>
              <a:avLst/>
              <a:gdLst>
                <a:gd name="connsiteX0" fmla="*/ 277654 w 534638"/>
                <a:gd name="connsiteY0" fmla="*/ 69914 h 453294"/>
                <a:gd name="connsiteX1" fmla="*/ 534638 w 534638"/>
                <a:gd name="connsiteY1" fmla="*/ 0 h 453294"/>
                <a:gd name="connsiteX2" fmla="*/ 0 w 534638"/>
                <a:gd name="connsiteY2" fmla="*/ 453295 h 453294"/>
                <a:gd name="connsiteX3" fmla="*/ 277654 w 534638"/>
                <a:gd name="connsiteY3" fmla="*/ 69914 h 4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38" h="453294">
                  <a:moveTo>
                    <a:pt x="277654" y="69914"/>
                  </a:moveTo>
                  <a:lnTo>
                    <a:pt x="534638" y="0"/>
                  </a:lnTo>
                  <a:lnTo>
                    <a:pt x="0" y="453295"/>
                  </a:lnTo>
                  <a:lnTo>
                    <a:pt x="277654" y="699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B31390DA-1D9B-FE05-0048-4672E630345C}"/>
                </a:ext>
              </a:extLst>
            </p:cNvPr>
            <p:cNvSpPr/>
            <p:nvPr/>
          </p:nvSpPr>
          <p:spPr>
            <a:xfrm>
              <a:off x="1523935" y="2846965"/>
              <a:ext cx="633031" cy="495109"/>
            </a:xfrm>
            <a:custGeom>
              <a:avLst/>
              <a:gdLst>
                <a:gd name="connsiteX0" fmla="*/ 633032 w 633031"/>
                <a:gd name="connsiteY0" fmla="*/ 0 h 495109"/>
                <a:gd name="connsiteX1" fmla="*/ 426720 w 633031"/>
                <a:gd name="connsiteY1" fmla="*/ 97727 h 495109"/>
                <a:gd name="connsiteX2" fmla="*/ 388239 w 633031"/>
                <a:gd name="connsiteY2" fmla="*/ 252413 h 495109"/>
                <a:gd name="connsiteX3" fmla="*/ 316516 w 633031"/>
                <a:gd name="connsiteY3" fmla="*/ 111062 h 495109"/>
                <a:gd name="connsiteX4" fmla="*/ 244412 w 633031"/>
                <a:gd name="connsiteY4" fmla="*/ 252413 h 495109"/>
                <a:gd name="connsiteX5" fmla="*/ 206216 w 633031"/>
                <a:gd name="connsiteY5" fmla="*/ 97727 h 495109"/>
                <a:gd name="connsiteX6" fmla="*/ 0 w 633031"/>
                <a:gd name="connsiteY6" fmla="*/ 0 h 495109"/>
                <a:gd name="connsiteX7" fmla="*/ 316516 w 633031"/>
                <a:gd name="connsiteY7" fmla="*/ 495110 h 495109"/>
                <a:gd name="connsiteX8" fmla="*/ 633032 w 633031"/>
                <a:gd name="connsiteY8" fmla="*/ 0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031" h="495109">
                  <a:moveTo>
                    <a:pt x="633032" y="0"/>
                  </a:moveTo>
                  <a:lnTo>
                    <a:pt x="426720" y="97727"/>
                  </a:lnTo>
                  <a:lnTo>
                    <a:pt x="388239" y="252413"/>
                  </a:lnTo>
                  <a:lnTo>
                    <a:pt x="316516" y="111062"/>
                  </a:lnTo>
                  <a:lnTo>
                    <a:pt x="244412" y="252413"/>
                  </a:lnTo>
                  <a:lnTo>
                    <a:pt x="206216" y="97727"/>
                  </a:lnTo>
                  <a:lnTo>
                    <a:pt x="0" y="0"/>
                  </a:lnTo>
                  <a:lnTo>
                    <a:pt x="316516" y="495110"/>
                  </a:lnTo>
                  <a:lnTo>
                    <a:pt x="63303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74580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ch the follo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6A8123-506A-0865-AB94-A2207641A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AFFB5-3AED-8612-37BC-EAB3C6E0800F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50">
            <a:extLst>
              <a:ext uri="{FF2B5EF4-FFF2-40B4-BE49-F238E27FC236}">
                <a16:creationId xmlns:a16="http://schemas.microsoft.com/office/drawing/2014/main" id="{FDCAE5CE-F9E8-D464-306C-C73CA8A9B1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76999" y="1419668"/>
            <a:ext cx="1937402" cy="7761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 anchor="ctr">
            <a:noAutofit/>
          </a:bodyPr>
          <a:lstStyle>
            <a:lvl1pPr>
              <a:defRPr lang="en-IN" sz="1800" b="0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logo here</a:t>
            </a:r>
            <a:endParaRPr lang="en-IN" dirty="0"/>
          </a:p>
        </p:txBody>
      </p:sp>
      <p:sp>
        <p:nvSpPr>
          <p:cNvPr id="79" name="Content Placeholder 50">
            <a:extLst>
              <a:ext uri="{FF2B5EF4-FFF2-40B4-BE49-F238E27FC236}">
                <a16:creationId xmlns:a16="http://schemas.microsoft.com/office/drawing/2014/main" id="{A97061D2-4941-91EE-E837-F1043807B9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84961" y="2367710"/>
            <a:ext cx="1937402" cy="7761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 anchor="ctr">
            <a:noAutofit/>
          </a:bodyPr>
          <a:lstStyle>
            <a:lvl1pPr>
              <a:defRPr lang="en-US" sz="1800" b="0" kern="1200" dirty="0" smtClean="0">
                <a:solidFill>
                  <a:schemeClr val="tx2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logo here</a:t>
            </a:r>
          </a:p>
        </p:txBody>
      </p:sp>
      <p:sp>
        <p:nvSpPr>
          <p:cNvPr id="80" name="Content Placeholder 50">
            <a:extLst>
              <a:ext uri="{FF2B5EF4-FFF2-40B4-BE49-F238E27FC236}">
                <a16:creationId xmlns:a16="http://schemas.microsoft.com/office/drawing/2014/main" id="{32BFEA47-006D-C0B3-955B-EA46F126A4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52069" y="3317493"/>
            <a:ext cx="1937402" cy="7761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 anchor="ctr">
            <a:noAutofit/>
          </a:bodyPr>
          <a:lstStyle>
            <a:lvl1pPr>
              <a:defRPr lang="en-IN" sz="1800" b="0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logo here</a:t>
            </a:r>
          </a:p>
        </p:txBody>
      </p:sp>
      <p:sp>
        <p:nvSpPr>
          <p:cNvPr id="81" name="Content Placeholder 50">
            <a:extLst>
              <a:ext uri="{FF2B5EF4-FFF2-40B4-BE49-F238E27FC236}">
                <a16:creationId xmlns:a16="http://schemas.microsoft.com/office/drawing/2014/main" id="{FEE7EDF9-F39F-9CE3-B606-01ED62D0220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570881" y="4280762"/>
            <a:ext cx="1937402" cy="7761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 anchor="ctr">
            <a:noAutofit/>
          </a:bodyPr>
          <a:lstStyle>
            <a:lvl1pPr>
              <a:defRPr lang="en-IN" sz="1800" b="0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logo here</a:t>
            </a:r>
          </a:p>
        </p:txBody>
      </p:sp>
      <p:sp>
        <p:nvSpPr>
          <p:cNvPr id="82" name="Content Placeholder 50">
            <a:extLst>
              <a:ext uri="{FF2B5EF4-FFF2-40B4-BE49-F238E27FC236}">
                <a16:creationId xmlns:a16="http://schemas.microsoft.com/office/drawing/2014/main" id="{F5A9671E-0D3D-4BAC-C7FF-F65B784C18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70880" y="5213917"/>
            <a:ext cx="1937402" cy="7761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91440" rIns="0" bIns="91440" rtlCol="0" anchor="ctr">
            <a:noAutofit/>
          </a:bodyPr>
          <a:lstStyle>
            <a:lvl1pPr>
              <a:defRPr lang="en-IN" sz="1800" b="0" dirty="0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logo here</a:t>
            </a:r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BC19F703-56FB-2261-A61F-F258FEF22B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062" y="1496254"/>
            <a:ext cx="5716215" cy="626616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4" name="Text Placeholder 37">
            <a:extLst>
              <a:ext uri="{FF2B5EF4-FFF2-40B4-BE49-F238E27FC236}">
                <a16:creationId xmlns:a16="http://schemas.microsoft.com/office/drawing/2014/main" id="{298392FB-6B4D-EA43-EAC9-9078A913EC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3063" y="2425184"/>
            <a:ext cx="5716215" cy="626616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8F55CB87-18A7-DC73-05FF-DD116AE8E4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3064" y="3389572"/>
            <a:ext cx="5716215" cy="626616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9AC48981-1831-177D-E35E-A52CECE66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3065" y="4353960"/>
            <a:ext cx="5716215" cy="626616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4AAE85F7-BC33-0D17-39C6-A0BB171F5C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3065" y="5288669"/>
            <a:ext cx="5716215" cy="626616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7744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&amp;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3206B09-0FAE-29ED-6A63-44AF836CBF54}"/>
              </a:ext>
            </a:extLst>
          </p:cNvPr>
          <p:cNvSpPr/>
          <p:nvPr userDrawn="1"/>
        </p:nvSpPr>
        <p:spPr>
          <a:xfrm>
            <a:off x="705717" y="570936"/>
            <a:ext cx="5230886" cy="1642106"/>
          </a:xfrm>
          <a:custGeom>
            <a:avLst/>
            <a:gdLst>
              <a:gd name="connsiteX0" fmla="*/ 464716 w 4183448"/>
              <a:gd name="connsiteY0" fmla="*/ 0 h 1313289"/>
              <a:gd name="connsiteX1" fmla="*/ 3718732 w 4183448"/>
              <a:gd name="connsiteY1" fmla="*/ 0 h 1313289"/>
              <a:gd name="connsiteX2" fmla="*/ 4183448 w 4183448"/>
              <a:gd name="connsiteY2" fmla="*/ 464716 h 1313289"/>
              <a:gd name="connsiteX3" fmla="*/ 3812389 w 4183448"/>
              <a:gd name="connsiteY3" fmla="*/ 919991 h 1313289"/>
              <a:gd name="connsiteX4" fmla="*/ 3784323 w 4183448"/>
              <a:gd name="connsiteY4" fmla="*/ 922820 h 1313289"/>
              <a:gd name="connsiteX5" fmla="*/ 3784323 w 4183448"/>
              <a:gd name="connsiteY5" fmla="*/ 1313289 h 1313289"/>
              <a:gd name="connsiteX6" fmla="*/ 3370070 w 4183448"/>
              <a:gd name="connsiteY6" fmla="*/ 929432 h 1313289"/>
              <a:gd name="connsiteX7" fmla="*/ 464716 w 4183448"/>
              <a:gd name="connsiteY7" fmla="*/ 929432 h 1313289"/>
              <a:gd name="connsiteX8" fmla="*/ 0 w 4183448"/>
              <a:gd name="connsiteY8" fmla="*/ 464716 h 1313289"/>
              <a:gd name="connsiteX9" fmla="*/ 464716 w 4183448"/>
              <a:gd name="connsiteY9" fmla="*/ 0 h 13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3448" h="1313289">
                <a:moveTo>
                  <a:pt x="464716" y="0"/>
                </a:moveTo>
                <a:lnTo>
                  <a:pt x="3718732" y="0"/>
                </a:lnTo>
                <a:cubicBezTo>
                  <a:pt x="3975388" y="0"/>
                  <a:pt x="4183448" y="208060"/>
                  <a:pt x="4183448" y="464716"/>
                </a:cubicBezTo>
                <a:cubicBezTo>
                  <a:pt x="4183448" y="689290"/>
                  <a:pt x="4024152" y="876658"/>
                  <a:pt x="3812389" y="919991"/>
                </a:cubicBezTo>
                <a:lnTo>
                  <a:pt x="3784323" y="922820"/>
                </a:lnTo>
                <a:lnTo>
                  <a:pt x="3784323" y="1313289"/>
                </a:lnTo>
                <a:lnTo>
                  <a:pt x="3370070" y="929432"/>
                </a:lnTo>
                <a:lnTo>
                  <a:pt x="464716" y="929432"/>
                </a:lnTo>
                <a:cubicBezTo>
                  <a:pt x="208060" y="929432"/>
                  <a:pt x="0" y="721372"/>
                  <a:pt x="0" y="464716"/>
                </a:cubicBezTo>
                <a:cubicBezTo>
                  <a:pt x="0" y="208060"/>
                  <a:pt x="208060" y="0"/>
                  <a:pt x="464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D7EFDE-4AFF-5C66-B3EA-8DD6442FF60F}"/>
              </a:ext>
            </a:extLst>
          </p:cNvPr>
          <p:cNvSpPr/>
          <p:nvPr userDrawn="1"/>
        </p:nvSpPr>
        <p:spPr>
          <a:xfrm>
            <a:off x="6095999" y="796701"/>
            <a:ext cx="4979587" cy="1582256"/>
          </a:xfrm>
          <a:custGeom>
            <a:avLst/>
            <a:gdLst>
              <a:gd name="connsiteX0" fmla="*/ 464716 w 4183448"/>
              <a:gd name="connsiteY0" fmla="*/ 0 h 1329284"/>
              <a:gd name="connsiteX1" fmla="*/ 3718732 w 4183448"/>
              <a:gd name="connsiteY1" fmla="*/ 0 h 1329284"/>
              <a:gd name="connsiteX2" fmla="*/ 4183448 w 4183448"/>
              <a:gd name="connsiteY2" fmla="*/ 464716 h 1329284"/>
              <a:gd name="connsiteX3" fmla="*/ 3718732 w 4183448"/>
              <a:gd name="connsiteY3" fmla="*/ 929432 h 1329284"/>
              <a:gd name="connsiteX4" fmla="*/ 858958 w 4183448"/>
              <a:gd name="connsiteY4" fmla="*/ 929432 h 1329284"/>
              <a:gd name="connsiteX5" fmla="*/ 427445 w 4183448"/>
              <a:gd name="connsiteY5" fmla="*/ 1329284 h 1329284"/>
              <a:gd name="connsiteX6" fmla="*/ 427445 w 4183448"/>
              <a:gd name="connsiteY6" fmla="*/ 929432 h 1329284"/>
              <a:gd name="connsiteX7" fmla="*/ 464716 w 4183448"/>
              <a:gd name="connsiteY7" fmla="*/ 929432 h 1329284"/>
              <a:gd name="connsiteX8" fmla="*/ 0 w 4183448"/>
              <a:gd name="connsiteY8" fmla="*/ 464716 h 1329284"/>
              <a:gd name="connsiteX9" fmla="*/ 464716 w 4183448"/>
              <a:gd name="connsiteY9" fmla="*/ 0 h 13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3448" h="1329284">
                <a:moveTo>
                  <a:pt x="464716" y="0"/>
                </a:moveTo>
                <a:lnTo>
                  <a:pt x="3718732" y="0"/>
                </a:lnTo>
                <a:cubicBezTo>
                  <a:pt x="3975388" y="0"/>
                  <a:pt x="4183448" y="208060"/>
                  <a:pt x="4183448" y="464716"/>
                </a:cubicBezTo>
                <a:cubicBezTo>
                  <a:pt x="4183448" y="721372"/>
                  <a:pt x="3975388" y="929432"/>
                  <a:pt x="3718732" y="929432"/>
                </a:cubicBezTo>
                <a:lnTo>
                  <a:pt x="858958" y="929432"/>
                </a:lnTo>
                <a:lnTo>
                  <a:pt x="427445" y="1329284"/>
                </a:lnTo>
                <a:lnTo>
                  <a:pt x="427445" y="929432"/>
                </a:lnTo>
                <a:lnTo>
                  <a:pt x="464716" y="929432"/>
                </a:lnTo>
                <a:cubicBezTo>
                  <a:pt x="208060" y="929432"/>
                  <a:pt x="0" y="721372"/>
                  <a:pt x="0" y="464716"/>
                </a:cubicBezTo>
                <a:cubicBezTo>
                  <a:pt x="0" y="208060"/>
                  <a:pt x="208060" y="0"/>
                  <a:pt x="46471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49AFB17-3E79-DDDD-BCFF-861BB2D9FEDF}"/>
              </a:ext>
            </a:extLst>
          </p:cNvPr>
          <p:cNvSpPr/>
          <p:nvPr userDrawn="1"/>
        </p:nvSpPr>
        <p:spPr>
          <a:xfrm>
            <a:off x="6884662" y="4958948"/>
            <a:ext cx="4770090" cy="935671"/>
          </a:xfrm>
          <a:prstGeom prst="homePlate">
            <a:avLst>
              <a:gd name="adj" fmla="val 4451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23413E-9ADB-BD26-6B2C-76FE2FC71CE7}"/>
              </a:ext>
            </a:extLst>
          </p:cNvPr>
          <p:cNvGrpSpPr/>
          <p:nvPr userDrawn="1"/>
        </p:nvGrpSpPr>
        <p:grpSpPr>
          <a:xfrm>
            <a:off x="940561" y="2162360"/>
            <a:ext cx="4049937" cy="2542738"/>
            <a:chOff x="940561" y="1812131"/>
            <a:chExt cx="4049937" cy="254273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6E1A27-F279-431D-900D-55A76135A9B2}"/>
                </a:ext>
              </a:extLst>
            </p:cNvPr>
            <p:cNvSpPr/>
            <p:nvPr userDrawn="1"/>
          </p:nvSpPr>
          <p:spPr>
            <a:xfrm>
              <a:off x="940561" y="1812131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algn="ctr"/>
              <a:endParaRPr lang="en-ID" sz="1400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7AAC1C1-DFDB-FD87-756A-ED1F3BB8DBB9}"/>
                </a:ext>
              </a:extLst>
            </p:cNvPr>
            <p:cNvSpPr/>
            <p:nvPr/>
          </p:nvSpPr>
          <p:spPr>
            <a:xfrm>
              <a:off x="940561" y="2713630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algn="ctr"/>
              <a:endParaRPr lang="en-ID" sz="14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45C8E87-08EB-7D7D-47F1-E6CBF63FAD36}"/>
                </a:ext>
              </a:extLst>
            </p:cNvPr>
            <p:cNvSpPr/>
            <p:nvPr/>
          </p:nvSpPr>
          <p:spPr>
            <a:xfrm>
              <a:off x="940561" y="3615129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algn="ctr"/>
              <a:endParaRPr lang="da-DK" sz="1400" b="0" i="0" dirty="0">
                <a:solidFill>
                  <a:srgbClr val="000000"/>
                </a:solidFill>
                <a:effectLst/>
                <a:latin typeface="Open Sans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E858D0-C642-1337-995A-6E7BDE240A83}"/>
              </a:ext>
            </a:extLst>
          </p:cNvPr>
          <p:cNvGrpSpPr/>
          <p:nvPr userDrawn="1"/>
        </p:nvGrpSpPr>
        <p:grpSpPr>
          <a:xfrm>
            <a:off x="7204565" y="2162360"/>
            <a:ext cx="4049937" cy="2542738"/>
            <a:chOff x="7204565" y="2322318"/>
            <a:chExt cx="4049937" cy="25427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1EE182-C645-726A-4D6D-ABD6EEE6A238}"/>
                </a:ext>
              </a:extLst>
            </p:cNvPr>
            <p:cNvSpPr/>
            <p:nvPr/>
          </p:nvSpPr>
          <p:spPr>
            <a:xfrm>
              <a:off x="7204565" y="2322318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BA1541E-79E5-CC46-6D53-906C6A57C481}"/>
                </a:ext>
              </a:extLst>
            </p:cNvPr>
            <p:cNvSpPr/>
            <p:nvPr/>
          </p:nvSpPr>
          <p:spPr>
            <a:xfrm>
              <a:off x="7204565" y="3223817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45EDE-4CC0-9BE9-5BA1-166B6999F127}"/>
                </a:ext>
              </a:extLst>
            </p:cNvPr>
            <p:cNvSpPr/>
            <p:nvPr/>
          </p:nvSpPr>
          <p:spPr>
            <a:xfrm>
              <a:off x="7204565" y="4125316"/>
              <a:ext cx="4049937" cy="739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ED23E6-0F44-2B56-D842-C8F622C70E37}"/>
              </a:ext>
            </a:extLst>
          </p:cNvPr>
          <p:cNvSpPr txBox="1"/>
          <p:nvPr userDrawn="1"/>
        </p:nvSpPr>
        <p:spPr>
          <a:xfrm>
            <a:off x="2811854" y="818937"/>
            <a:ext cx="113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Pros</a:t>
            </a:r>
            <a:endParaRPr lang="en-ID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9329AB-AD0A-7555-E0E9-DAABF0B24C7F}"/>
              </a:ext>
            </a:extLst>
          </p:cNvPr>
          <p:cNvSpPr txBox="1"/>
          <p:nvPr userDrawn="1"/>
        </p:nvSpPr>
        <p:spPr>
          <a:xfrm>
            <a:off x="8134146" y="992886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Cons</a:t>
            </a:r>
            <a:endParaRPr lang="en-ID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E6886F20-8E1C-B3AA-80E5-80F24D9E83D8}"/>
              </a:ext>
            </a:extLst>
          </p:cNvPr>
          <p:cNvSpPr/>
          <p:nvPr userDrawn="1"/>
        </p:nvSpPr>
        <p:spPr>
          <a:xfrm rot="10800000">
            <a:off x="515938" y="4958947"/>
            <a:ext cx="4791401" cy="935671"/>
          </a:xfrm>
          <a:prstGeom prst="homePlate">
            <a:avLst>
              <a:gd name="adj" fmla="val 445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CC6F63-AAB5-FF15-F023-9A6A64887934}"/>
              </a:ext>
            </a:extLst>
          </p:cNvPr>
          <p:cNvGrpSpPr/>
          <p:nvPr userDrawn="1"/>
        </p:nvGrpSpPr>
        <p:grpSpPr>
          <a:xfrm>
            <a:off x="517952" y="2079340"/>
            <a:ext cx="839091" cy="839091"/>
            <a:chOff x="9277350" y="-850900"/>
            <a:chExt cx="1243118" cy="124311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35BAD9-43B0-E746-BA17-AFE8C390A5AA}"/>
                </a:ext>
              </a:extLst>
            </p:cNvPr>
            <p:cNvSpPr/>
            <p:nvPr/>
          </p:nvSpPr>
          <p:spPr>
            <a:xfrm>
              <a:off x="9277350" y="-850900"/>
              <a:ext cx="1243118" cy="1243118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BBD765-F4C0-2304-8D4D-6FB06326486D}"/>
                </a:ext>
              </a:extLst>
            </p:cNvPr>
            <p:cNvGrpSpPr/>
            <p:nvPr/>
          </p:nvGrpSpPr>
          <p:grpSpPr>
            <a:xfrm>
              <a:off x="9499624" y="-628626"/>
              <a:ext cx="798571" cy="798571"/>
              <a:chOff x="8559800" y="-698500"/>
              <a:chExt cx="558800" cy="5588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8EE5C71-3122-ED28-B0C2-7667C8C399FC}"/>
                  </a:ext>
                </a:extLst>
              </p:cNvPr>
              <p:cNvSpPr/>
              <p:nvPr/>
            </p:nvSpPr>
            <p:spPr>
              <a:xfrm>
                <a:off x="8559800" y="-698500"/>
                <a:ext cx="558800" cy="55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745507A-EBEB-80CE-59EB-11C25FDD5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6162" y="-567532"/>
                <a:ext cx="346075" cy="296863"/>
              </a:xfrm>
              <a:custGeom>
                <a:avLst/>
                <a:gdLst>
                  <a:gd name="T0" fmla="*/ 185 w 218"/>
                  <a:gd name="T1" fmla="*/ 0 h 187"/>
                  <a:gd name="T2" fmla="*/ 66 w 218"/>
                  <a:gd name="T3" fmla="*/ 120 h 187"/>
                  <a:gd name="T4" fmla="*/ 33 w 218"/>
                  <a:gd name="T5" fmla="*/ 86 h 187"/>
                  <a:gd name="T6" fmla="*/ 0 w 218"/>
                  <a:gd name="T7" fmla="*/ 120 h 187"/>
                  <a:gd name="T8" fmla="*/ 66 w 218"/>
                  <a:gd name="T9" fmla="*/ 187 h 187"/>
                  <a:gd name="T10" fmla="*/ 218 w 218"/>
                  <a:gd name="T11" fmla="*/ 34 h 187"/>
                  <a:gd name="T12" fmla="*/ 185 w 218"/>
                  <a:gd name="T1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87">
                    <a:moveTo>
                      <a:pt x="185" y="0"/>
                    </a:moveTo>
                    <a:lnTo>
                      <a:pt x="66" y="120"/>
                    </a:lnTo>
                    <a:lnTo>
                      <a:pt x="33" y="86"/>
                    </a:lnTo>
                    <a:lnTo>
                      <a:pt x="0" y="120"/>
                    </a:lnTo>
                    <a:lnTo>
                      <a:pt x="66" y="187"/>
                    </a:lnTo>
                    <a:lnTo>
                      <a:pt x="218" y="34"/>
                    </a:lnTo>
                    <a:lnTo>
                      <a:pt x="185" y="0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45F94B-7617-8DD2-F06B-310D6EA0A192}"/>
              </a:ext>
            </a:extLst>
          </p:cNvPr>
          <p:cNvGrpSpPr/>
          <p:nvPr userDrawn="1"/>
        </p:nvGrpSpPr>
        <p:grpSpPr>
          <a:xfrm>
            <a:off x="517952" y="3001484"/>
            <a:ext cx="839091" cy="839091"/>
            <a:chOff x="9277350" y="-850900"/>
            <a:chExt cx="1243118" cy="124311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C04B61-92A8-9F6D-4F7F-91C470AB1CE4}"/>
                </a:ext>
              </a:extLst>
            </p:cNvPr>
            <p:cNvSpPr/>
            <p:nvPr/>
          </p:nvSpPr>
          <p:spPr>
            <a:xfrm>
              <a:off x="9277350" y="-850900"/>
              <a:ext cx="1243118" cy="1243118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A50A0D0-DBBA-E963-90CA-4473C1D535B5}"/>
                </a:ext>
              </a:extLst>
            </p:cNvPr>
            <p:cNvGrpSpPr/>
            <p:nvPr/>
          </p:nvGrpSpPr>
          <p:grpSpPr>
            <a:xfrm>
              <a:off x="9499624" y="-628626"/>
              <a:ext cx="798571" cy="798571"/>
              <a:chOff x="8559800" y="-698500"/>
              <a:chExt cx="558800" cy="5588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9CAEDC6-CE39-2DAB-73B0-D2EEF7236BD3}"/>
                  </a:ext>
                </a:extLst>
              </p:cNvPr>
              <p:cNvSpPr/>
              <p:nvPr/>
            </p:nvSpPr>
            <p:spPr>
              <a:xfrm>
                <a:off x="8559800" y="-698500"/>
                <a:ext cx="558800" cy="55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DA3683E8-AD3B-305D-B2F4-4DAA31B8B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6162" y="-567532"/>
                <a:ext cx="346075" cy="296863"/>
              </a:xfrm>
              <a:custGeom>
                <a:avLst/>
                <a:gdLst>
                  <a:gd name="T0" fmla="*/ 185 w 218"/>
                  <a:gd name="T1" fmla="*/ 0 h 187"/>
                  <a:gd name="T2" fmla="*/ 66 w 218"/>
                  <a:gd name="T3" fmla="*/ 120 h 187"/>
                  <a:gd name="T4" fmla="*/ 33 w 218"/>
                  <a:gd name="T5" fmla="*/ 86 h 187"/>
                  <a:gd name="T6" fmla="*/ 0 w 218"/>
                  <a:gd name="T7" fmla="*/ 120 h 187"/>
                  <a:gd name="T8" fmla="*/ 66 w 218"/>
                  <a:gd name="T9" fmla="*/ 187 h 187"/>
                  <a:gd name="T10" fmla="*/ 218 w 218"/>
                  <a:gd name="T11" fmla="*/ 34 h 187"/>
                  <a:gd name="T12" fmla="*/ 185 w 218"/>
                  <a:gd name="T1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87">
                    <a:moveTo>
                      <a:pt x="185" y="0"/>
                    </a:moveTo>
                    <a:lnTo>
                      <a:pt x="66" y="120"/>
                    </a:lnTo>
                    <a:lnTo>
                      <a:pt x="33" y="86"/>
                    </a:lnTo>
                    <a:lnTo>
                      <a:pt x="0" y="120"/>
                    </a:lnTo>
                    <a:lnTo>
                      <a:pt x="66" y="187"/>
                    </a:lnTo>
                    <a:lnTo>
                      <a:pt x="218" y="34"/>
                    </a:lnTo>
                    <a:lnTo>
                      <a:pt x="185" y="0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603E73-0312-BA61-86C3-45153E5CB10F}"/>
              </a:ext>
            </a:extLst>
          </p:cNvPr>
          <p:cNvGrpSpPr/>
          <p:nvPr userDrawn="1"/>
        </p:nvGrpSpPr>
        <p:grpSpPr>
          <a:xfrm>
            <a:off x="517952" y="3923628"/>
            <a:ext cx="839091" cy="839091"/>
            <a:chOff x="9277350" y="-850900"/>
            <a:chExt cx="1243118" cy="12431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E4A87A-06CF-EEEA-E30B-7CD22FB20F7E}"/>
                </a:ext>
              </a:extLst>
            </p:cNvPr>
            <p:cNvSpPr/>
            <p:nvPr/>
          </p:nvSpPr>
          <p:spPr>
            <a:xfrm>
              <a:off x="9277350" y="-850900"/>
              <a:ext cx="1243118" cy="1243118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951DBD0-2E79-AE6F-D16A-4A1A9B1425C0}"/>
                </a:ext>
              </a:extLst>
            </p:cNvPr>
            <p:cNvGrpSpPr/>
            <p:nvPr/>
          </p:nvGrpSpPr>
          <p:grpSpPr>
            <a:xfrm>
              <a:off x="9499624" y="-628626"/>
              <a:ext cx="798571" cy="798571"/>
              <a:chOff x="8559800" y="-698500"/>
              <a:chExt cx="558800" cy="5588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09DF095-59FB-6B09-AFF6-3F2ADCBB380C}"/>
                  </a:ext>
                </a:extLst>
              </p:cNvPr>
              <p:cNvSpPr/>
              <p:nvPr/>
            </p:nvSpPr>
            <p:spPr>
              <a:xfrm>
                <a:off x="8559800" y="-698500"/>
                <a:ext cx="558800" cy="55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3FF1F3E8-95F4-F16A-8BD2-31DA4B11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6162" y="-567532"/>
                <a:ext cx="346075" cy="296863"/>
              </a:xfrm>
              <a:custGeom>
                <a:avLst/>
                <a:gdLst>
                  <a:gd name="T0" fmla="*/ 185 w 218"/>
                  <a:gd name="T1" fmla="*/ 0 h 187"/>
                  <a:gd name="T2" fmla="*/ 66 w 218"/>
                  <a:gd name="T3" fmla="*/ 120 h 187"/>
                  <a:gd name="T4" fmla="*/ 33 w 218"/>
                  <a:gd name="T5" fmla="*/ 86 h 187"/>
                  <a:gd name="T6" fmla="*/ 0 w 218"/>
                  <a:gd name="T7" fmla="*/ 120 h 187"/>
                  <a:gd name="T8" fmla="*/ 66 w 218"/>
                  <a:gd name="T9" fmla="*/ 187 h 187"/>
                  <a:gd name="T10" fmla="*/ 218 w 218"/>
                  <a:gd name="T11" fmla="*/ 34 h 187"/>
                  <a:gd name="T12" fmla="*/ 185 w 218"/>
                  <a:gd name="T1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87">
                    <a:moveTo>
                      <a:pt x="185" y="0"/>
                    </a:moveTo>
                    <a:lnTo>
                      <a:pt x="66" y="120"/>
                    </a:lnTo>
                    <a:lnTo>
                      <a:pt x="33" y="86"/>
                    </a:lnTo>
                    <a:lnTo>
                      <a:pt x="0" y="120"/>
                    </a:lnTo>
                    <a:lnTo>
                      <a:pt x="66" y="187"/>
                    </a:lnTo>
                    <a:lnTo>
                      <a:pt x="218" y="34"/>
                    </a:lnTo>
                    <a:lnTo>
                      <a:pt x="185" y="0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E65412-5813-E15F-F78E-AAA45766AB55}"/>
              </a:ext>
            </a:extLst>
          </p:cNvPr>
          <p:cNvGrpSpPr/>
          <p:nvPr userDrawn="1"/>
        </p:nvGrpSpPr>
        <p:grpSpPr>
          <a:xfrm>
            <a:off x="4985717" y="764067"/>
            <a:ext cx="739740" cy="739740"/>
            <a:chOff x="4276786" y="1375502"/>
            <a:chExt cx="474283" cy="474283"/>
          </a:xfrm>
          <a:effectLst>
            <a:outerShdw blurRad="152400" dist="38100" algn="l" rotWithShape="0">
              <a:prstClr val="black">
                <a:alpha val="38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A6DE401-E539-B810-9DFE-3A5F9EEC370B}"/>
                </a:ext>
              </a:extLst>
            </p:cNvPr>
            <p:cNvSpPr/>
            <p:nvPr/>
          </p:nvSpPr>
          <p:spPr>
            <a:xfrm>
              <a:off x="4276786" y="1375502"/>
              <a:ext cx="474283" cy="474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1F0600-A497-BD75-ACCC-CC99167DB925}"/>
                </a:ext>
              </a:extLst>
            </p:cNvPr>
            <p:cNvGrpSpPr/>
            <p:nvPr/>
          </p:nvGrpSpPr>
          <p:grpSpPr>
            <a:xfrm>
              <a:off x="4370921" y="1480133"/>
              <a:ext cx="286013" cy="265021"/>
              <a:chOff x="2982913" y="6350"/>
              <a:chExt cx="346075" cy="320675"/>
            </a:xfrm>
          </p:grpSpPr>
          <p:sp>
            <p:nvSpPr>
              <p:cNvPr id="45" name="Freeform 80">
                <a:extLst>
                  <a:ext uri="{FF2B5EF4-FFF2-40B4-BE49-F238E27FC236}">
                    <a16:creationId xmlns:a16="http://schemas.microsoft.com/office/drawing/2014/main" id="{6CBB4066-4E15-8C47-2108-14A4B6169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6350"/>
                <a:ext cx="269875" cy="304800"/>
              </a:xfrm>
              <a:custGeom>
                <a:avLst/>
                <a:gdLst>
                  <a:gd name="T0" fmla="*/ 58 w 72"/>
                  <a:gd name="T1" fmla="*/ 59 h 81"/>
                  <a:gd name="T2" fmla="*/ 58 w 72"/>
                  <a:gd name="T3" fmla="*/ 59 h 81"/>
                  <a:gd name="T4" fmla="*/ 64 w 72"/>
                  <a:gd name="T5" fmla="*/ 65 h 81"/>
                  <a:gd name="T6" fmla="*/ 58 w 72"/>
                  <a:gd name="T7" fmla="*/ 71 h 81"/>
                  <a:gd name="T8" fmla="*/ 54 w 72"/>
                  <a:gd name="T9" fmla="*/ 71 h 81"/>
                  <a:gd name="T10" fmla="*/ 60 w 72"/>
                  <a:gd name="T11" fmla="*/ 77 h 81"/>
                  <a:gd name="T12" fmla="*/ 54 w 72"/>
                  <a:gd name="T13" fmla="*/ 81 h 81"/>
                  <a:gd name="T14" fmla="*/ 28 w 72"/>
                  <a:gd name="T15" fmla="*/ 81 h 81"/>
                  <a:gd name="T16" fmla="*/ 0 w 72"/>
                  <a:gd name="T17" fmla="*/ 77 h 81"/>
                  <a:gd name="T18" fmla="*/ 0 w 72"/>
                  <a:gd name="T19" fmla="*/ 43 h 81"/>
                  <a:gd name="T20" fmla="*/ 26 w 72"/>
                  <a:gd name="T21" fmla="*/ 9 h 81"/>
                  <a:gd name="T22" fmla="*/ 38 w 72"/>
                  <a:gd name="T23" fmla="*/ 12 h 81"/>
                  <a:gd name="T24" fmla="*/ 34 w 72"/>
                  <a:gd name="T25" fmla="*/ 33 h 81"/>
                  <a:gd name="T26" fmla="*/ 66 w 72"/>
                  <a:gd name="T27" fmla="*/ 33 h 81"/>
                  <a:gd name="T28" fmla="*/ 72 w 72"/>
                  <a:gd name="T29" fmla="*/ 39 h 81"/>
                  <a:gd name="T30" fmla="*/ 66 w 72"/>
                  <a:gd name="T31" fmla="*/ 47 h 81"/>
                  <a:gd name="T32" fmla="*/ 62 w 72"/>
                  <a:gd name="T33" fmla="*/ 47 h 81"/>
                  <a:gd name="T34" fmla="*/ 68 w 72"/>
                  <a:gd name="T35" fmla="*/ 53 h 81"/>
                  <a:gd name="T36" fmla="*/ 62 w 72"/>
                  <a:gd name="T37" fmla="*/ 59 h 81"/>
                  <a:gd name="T38" fmla="*/ 58 w 72"/>
                  <a:gd name="T39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81">
                    <a:moveTo>
                      <a:pt x="58" y="59"/>
                    </a:moveTo>
                    <a:cubicBezTo>
                      <a:pt x="58" y="59"/>
                      <a:pt x="58" y="59"/>
                      <a:pt x="58" y="59"/>
                    </a:cubicBezTo>
                    <a:cubicBezTo>
                      <a:pt x="61" y="59"/>
                      <a:pt x="64" y="62"/>
                      <a:pt x="64" y="65"/>
                    </a:cubicBezTo>
                    <a:cubicBezTo>
                      <a:pt x="64" y="68"/>
                      <a:pt x="61" y="71"/>
                      <a:pt x="58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7" y="71"/>
                      <a:pt x="60" y="74"/>
                      <a:pt x="60" y="77"/>
                    </a:cubicBezTo>
                    <a:cubicBezTo>
                      <a:pt x="60" y="80"/>
                      <a:pt x="57" y="81"/>
                      <a:pt x="54" y="81"/>
                    </a:cubicBezTo>
                    <a:cubicBezTo>
                      <a:pt x="54" y="81"/>
                      <a:pt x="38" y="81"/>
                      <a:pt x="28" y="81"/>
                    </a:cubicBezTo>
                    <a:cubicBezTo>
                      <a:pt x="17" y="81"/>
                      <a:pt x="14" y="79"/>
                      <a:pt x="0" y="7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0" y="43"/>
                      <a:pt x="26" y="25"/>
                      <a:pt x="26" y="9"/>
                    </a:cubicBezTo>
                    <a:cubicBezTo>
                      <a:pt x="26" y="3"/>
                      <a:pt x="35" y="0"/>
                      <a:pt x="38" y="12"/>
                    </a:cubicBezTo>
                    <a:cubicBezTo>
                      <a:pt x="40" y="19"/>
                      <a:pt x="34" y="33"/>
                      <a:pt x="34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9" y="33"/>
                      <a:pt x="72" y="36"/>
                      <a:pt x="72" y="39"/>
                    </a:cubicBezTo>
                    <a:cubicBezTo>
                      <a:pt x="72" y="42"/>
                      <a:pt x="69" y="47"/>
                      <a:pt x="66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7"/>
                      <a:pt x="68" y="50"/>
                      <a:pt x="68" y="53"/>
                    </a:cubicBezTo>
                    <a:cubicBezTo>
                      <a:pt x="68" y="56"/>
                      <a:pt x="65" y="59"/>
                      <a:pt x="62" y="59"/>
                    </a:cubicBezTo>
                    <a:cubicBezTo>
                      <a:pt x="58" y="59"/>
                      <a:pt x="58" y="59"/>
                      <a:pt x="58" y="59"/>
                    </a:cubicBez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Rectangle 81">
                <a:extLst>
                  <a:ext uri="{FF2B5EF4-FFF2-40B4-BE49-F238E27FC236}">
                    <a16:creationId xmlns:a16="http://schemas.microsoft.com/office/drawing/2014/main" id="{C390EA5A-40C5-0398-3B65-194D991A7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913" y="146050"/>
                <a:ext cx="76200" cy="180975"/>
              </a:xfrm>
              <a:prstGeom prst="rect">
                <a:avLst/>
              </a:prstGeom>
              <a:solidFill>
                <a:srgbClr val="FFFFFF"/>
              </a:solidFill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Oval 82">
                <a:extLst>
                  <a:ext uri="{FF2B5EF4-FFF2-40B4-BE49-F238E27FC236}">
                    <a16:creationId xmlns:a16="http://schemas.microsoft.com/office/drawing/2014/main" id="{84C0452E-4A2D-A654-7937-9F7ACF5D3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013" y="288925"/>
                <a:ext cx="15875" cy="14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D7D976-6FE0-918D-A785-2A9D62EEB81A}"/>
              </a:ext>
            </a:extLst>
          </p:cNvPr>
          <p:cNvGrpSpPr/>
          <p:nvPr userDrawn="1"/>
        </p:nvGrpSpPr>
        <p:grpSpPr>
          <a:xfrm>
            <a:off x="6291402" y="970744"/>
            <a:ext cx="739740" cy="739740"/>
            <a:chOff x="7393577" y="1019186"/>
            <a:chExt cx="474283" cy="474283"/>
          </a:xfrm>
          <a:effectLst>
            <a:outerShdw blurRad="152400" dist="38100" algn="l" rotWithShape="0">
              <a:prstClr val="black">
                <a:alpha val="38000"/>
              </a:prstClr>
            </a:outerShdw>
          </a:effectLst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9F8663B-4F1B-C233-BCA8-14CE90367E1D}"/>
                </a:ext>
              </a:extLst>
            </p:cNvPr>
            <p:cNvSpPr/>
            <p:nvPr/>
          </p:nvSpPr>
          <p:spPr>
            <a:xfrm>
              <a:off x="7393577" y="1019186"/>
              <a:ext cx="474283" cy="474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D5C8B9D-65A3-EF00-2C7A-D2B553EFC000}"/>
                </a:ext>
              </a:extLst>
            </p:cNvPr>
            <p:cNvGrpSpPr/>
            <p:nvPr/>
          </p:nvGrpSpPr>
          <p:grpSpPr>
            <a:xfrm flipV="1">
              <a:off x="7487712" y="1123817"/>
              <a:ext cx="286013" cy="265021"/>
              <a:chOff x="2982913" y="6350"/>
              <a:chExt cx="346075" cy="320675"/>
            </a:xfrm>
          </p:grpSpPr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CFC261B7-FE2B-76C2-1F6B-9D62D61E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6350"/>
                <a:ext cx="269875" cy="304800"/>
              </a:xfrm>
              <a:custGeom>
                <a:avLst/>
                <a:gdLst>
                  <a:gd name="T0" fmla="*/ 58 w 72"/>
                  <a:gd name="T1" fmla="*/ 59 h 81"/>
                  <a:gd name="T2" fmla="*/ 58 w 72"/>
                  <a:gd name="T3" fmla="*/ 59 h 81"/>
                  <a:gd name="T4" fmla="*/ 64 w 72"/>
                  <a:gd name="T5" fmla="*/ 65 h 81"/>
                  <a:gd name="T6" fmla="*/ 58 w 72"/>
                  <a:gd name="T7" fmla="*/ 71 h 81"/>
                  <a:gd name="T8" fmla="*/ 54 w 72"/>
                  <a:gd name="T9" fmla="*/ 71 h 81"/>
                  <a:gd name="T10" fmla="*/ 60 w 72"/>
                  <a:gd name="T11" fmla="*/ 77 h 81"/>
                  <a:gd name="T12" fmla="*/ 54 w 72"/>
                  <a:gd name="T13" fmla="*/ 81 h 81"/>
                  <a:gd name="T14" fmla="*/ 28 w 72"/>
                  <a:gd name="T15" fmla="*/ 81 h 81"/>
                  <a:gd name="T16" fmla="*/ 0 w 72"/>
                  <a:gd name="T17" fmla="*/ 77 h 81"/>
                  <a:gd name="T18" fmla="*/ 0 w 72"/>
                  <a:gd name="T19" fmla="*/ 43 h 81"/>
                  <a:gd name="T20" fmla="*/ 26 w 72"/>
                  <a:gd name="T21" fmla="*/ 9 h 81"/>
                  <a:gd name="T22" fmla="*/ 38 w 72"/>
                  <a:gd name="T23" fmla="*/ 12 h 81"/>
                  <a:gd name="T24" fmla="*/ 34 w 72"/>
                  <a:gd name="T25" fmla="*/ 33 h 81"/>
                  <a:gd name="T26" fmla="*/ 66 w 72"/>
                  <a:gd name="T27" fmla="*/ 33 h 81"/>
                  <a:gd name="T28" fmla="*/ 72 w 72"/>
                  <a:gd name="T29" fmla="*/ 39 h 81"/>
                  <a:gd name="T30" fmla="*/ 66 w 72"/>
                  <a:gd name="T31" fmla="*/ 47 h 81"/>
                  <a:gd name="T32" fmla="*/ 62 w 72"/>
                  <a:gd name="T33" fmla="*/ 47 h 81"/>
                  <a:gd name="T34" fmla="*/ 68 w 72"/>
                  <a:gd name="T35" fmla="*/ 53 h 81"/>
                  <a:gd name="T36" fmla="*/ 62 w 72"/>
                  <a:gd name="T37" fmla="*/ 59 h 81"/>
                  <a:gd name="T38" fmla="*/ 58 w 72"/>
                  <a:gd name="T39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81">
                    <a:moveTo>
                      <a:pt x="58" y="59"/>
                    </a:moveTo>
                    <a:cubicBezTo>
                      <a:pt x="58" y="59"/>
                      <a:pt x="58" y="59"/>
                      <a:pt x="58" y="59"/>
                    </a:cubicBezTo>
                    <a:cubicBezTo>
                      <a:pt x="61" y="59"/>
                      <a:pt x="64" y="62"/>
                      <a:pt x="64" y="65"/>
                    </a:cubicBezTo>
                    <a:cubicBezTo>
                      <a:pt x="64" y="68"/>
                      <a:pt x="61" y="71"/>
                      <a:pt x="58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7" y="71"/>
                      <a:pt x="60" y="74"/>
                      <a:pt x="60" y="77"/>
                    </a:cubicBezTo>
                    <a:cubicBezTo>
                      <a:pt x="60" y="80"/>
                      <a:pt x="57" y="81"/>
                      <a:pt x="54" y="81"/>
                    </a:cubicBezTo>
                    <a:cubicBezTo>
                      <a:pt x="54" y="81"/>
                      <a:pt x="38" y="81"/>
                      <a:pt x="28" y="81"/>
                    </a:cubicBezTo>
                    <a:cubicBezTo>
                      <a:pt x="17" y="81"/>
                      <a:pt x="14" y="79"/>
                      <a:pt x="0" y="7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0" y="43"/>
                      <a:pt x="26" y="25"/>
                      <a:pt x="26" y="9"/>
                    </a:cubicBezTo>
                    <a:cubicBezTo>
                      <a:pt x="26" y="3"/>
                      <a:pt x="35" y="0"/>
                      <a:pt x="38" y="12"/>
                    </a:cubicBezTo>
                    <a:cubicBezTo>
                      <a:pt x="40" y="19"/>
                      <a:pt x="34" y="33"/>
                      <a:pt x="34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9" y="33"/>
                      <a:pt x="72" y="36"/>
                      <a:pt x="72" y="39"/>
                    </a:cubicBezTo>
                    <a:cubicBezTo>
                      <a:pt x="72" y="42"/>
                      <a:pt x="69" y="47"/>
                      <a:pt x="66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7"/>
                      <a:pt x="68" y="50"/>
                      <a:pt x="68" y="53"/>
                    </a:cubicBezTo>
                    <a:cubicBezTo>
                      <a:pt x="68" y="56"/>
                      <a:pt x="65" y="59"/>
                      <a:pt x="62" y="59"/>
                    </a:cubicBezTo>
                    <a:cubicBezTo>
                      <a:pt x="58" y="59"/>
                      <a:pt x="58" y="59"/>
                      <a:pt x="58" y="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52" name="Rectangle 81">
                <a:extLst>
                  <a:ext uri="{FF2B5EF4-FFF2-40B4-BE49-F238E27FC236}">
                    <a16:creationId xmlns:a16="http://schemas.microsoft.com/office/drawing/2014/main" id="{AEF43173-D86A-C9FB-2DF4-109B65C3D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913" y="146050"/>
                <a:ext cx="76200" cy="180975"/>
              </a:xfrm>
              <a:prstGeom prst="rect">
                <a:avLst/>
              </a:prstGeom>
              <a:solidFill>
                <a:srgbClr val="FFFFFF"/>
              </a:solidFill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Oval 82">
                <a:extLst>
                  <a:ext uri="{FF2B5EF4-FFF2-40B4-BE49-F238E27FC236}">
                    <a16:creationId xmlns:a16="http://schemas.microsoft.com/office/drawing/2014/main" id="{B378CFC9-ED8C-A232-42AA-606632DED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013" y="288925"/>
                <a:ext cx="15875" cy="142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00543A5-89ED-D8C9-705A-364F42660487}"/>
              </a:ext>
            </a:extLst>
          </p:cNvPr>
          <p:cNvGrpSpPr/>
          <p:nvPr userDrawn="1"/>
        </p:nvGrpSpPr>
        <p:grpSpPr>
          <a:xfrm>
            <a:off x="10859614" y="2079340"/>
            <a:ext cx="839091" cy="839091"/>
            <a:chOff x="10859614" y="2160620"/>
            <a:chExt cx="839091" cy="83909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2FEE1E-7BEB-9033-D451-9F6971DD1BB7}"/>
                </a:ext>
              </a:extLst>
            </p:cNvPr>
            <p:cNvGrpSpPr/>
            <p:nvPr/>
          </p:nvGrpSpPr>
          <p:grpSpPr>
            <a:xfrm>
              <a:off x="10859614" y="2160620"/>
              <a:ext cx="839091" cy="839091"/>
              <a:chOff x="9277350" y="-850900"/>
              <a:chExt cx="1243118" cy="124311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8E28EAB-4184-1BF2-E580-3565A23BF529}"/>
                  </a:ext>
                </a:extLst>
              </p:cNvPr>
              <p:cNvSpPr/>
              <p:nvPr/>
            </p:nvSpPr>
            <p:spPr>
              <a:xfrm>
                <a:off x="9277350" y="-850900"/>
                <a:ext cx="1243118" cy="1243118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394AEF2-AFC6-0E5A-01EB-295403AAD778}"/>
                  </a:ext>
                </a:extLst>
              </p:cNvPr>
              <p:cNvSpPr/>
              <p:nvPr/>
            </p:nvSpPr>
            <p:spPr>
              <a:xfrm>
                <a:off x="9499625" y="-628625"/>
                <a:ext cx="798572" cy="7985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F91B1B-A301-EEAC-9456-8EB1BA301673}"/>
                </a:ext>
              </a:extLst>
            </p:cNvPr>
            <p:cNvGrpSpPr/>
            <p:nvPr/>
          </p:nvGrpSpPr>
          <p:grpSpPr>
            <a:xfrm>
              <a:off x="11160063" y="2459977"/>
              <a:ext cx="238192" cy="240377"/>
              <a:chOff x="6300788" y="2890838"/>
              <a:chExt cx="346075" cy="349250"/>
            </a:xfrm>
          </p:grpSpPr>
          <p:sp>
            <p:nvSpPr>
              <p:cNvPr id="57" name="Line 25">
                <a:extLst>
                  <a:ext uri="{FF2B5EF4-FFF2-40B4-BE49-F238E27FC236}">
                    <a16:creationId xmlns:a16="http://schemas.microsoft.com/office/drawing/2014/main" id="{BD887979-A14C-636D-939F-75B9B2D09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Line 26">
                <a:extLst>
                  <a:ext uri="{FF2B5EF4-FFF2-40B4-BE49-F238E27FC236}">
                    <a16:creationId xmlns:a16="http://schemas.microsoft.com/office/drawing/2014/main" id="{B89AF3C4-F07A-DB5C-B6AD-742D8054B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85C774-236C-9B09-0BB2-20281C923E9A}"/>
              </a:ext>
            </a:extLst>
          </p:cNvPr>
          <p:cNvGrpSpPr/>
          <p:nvPr userDrawn="1"/>
        </p:nvGrpSpPr>
        <p:grpSpPr>
          <a:xfrm>
            <a:off x="10859614" y="3001484"/>
            <a:ext cx="839091" cy="839091"/>
            <a:chOff x="10859614" y="3082764"/>
            <a:chExt cx="839091" cy="83909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BCFED0F-E668-5079-E1E4-C701F7C9A454}"/>
                </a:ext>
              </a:extLst>
            </p:cNvPr>
            <p:cNvGrpSpPr/>
            <p:nvPr/>
          </p:nvGrpSpPr>
          <p:grpSpPr>
            <a:xfrm>
              <a:off x="10859614" y="3082764"/>
              <a:ext cx="839091" cy="839091"/>
              <a:chOff x="9277350" y="-850900"/>
              <a:chExt cx="1243118" cy="124311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197BB6C-AFD1-A620-BB16-A471D3F5A2B1}"/>
                  </a:ext>
                </a:extLst>
              </p:cNvPr>
              <p:cNvSpPr/>
              <p:nvPr/>
            </p:nvSpPr>
            <p:spPr>
              <a:xfrm>
                <a:off x="9277350" y="-850900"/>
                <a:ext cx="1243118" cy="1243118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1D753B-8D2C-C2BD-F26B-60AA476EEF7A}"/>
                  </a:ext>
                </a:extLst>
              </p:cNvPr>
              <p:cNvSpPr/>
              <p:nvPr/>
            </p:nvSpPr>
            <p:spPr>
              <a:xfrm>
                <a:off x="9499625" y="-628625"/>
                <a:ext cx="798572" cy="7985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3F2B7C1-0134-BC78-694D-E25E8EEDA259}"/>
                </a:ext>
              </a:extLst>
            </p:cNvPr>
            <p:cNvGrpSpPr/>
            <p:nvPr/>
          </p:nvGrpSpPr>
          <p:grpSpPr>
            <a:xfrm>
              <a:off x="11160063" y="3382121"/>
              <a:ext cx="238192" cy="240377"/>
              <a:chOff x="6300788" y="2890838"/>
              <a:chExt cx="346075" cy="349250"/>
            </a:xfrm>
          </p:grpSpPr>
          <p:sp>
            <p:nvSpPr>
              <p:cNvPr id="64" name="Line 25">
                <a:extLst>
                  <a:ext uri="{FF2B5EF4-FFF2-40B4-BE49-F238E27FC236}">
                    <a16:creationId xmlns:a16="http://schemas.microsoft.com/office/drawing/2014/main" id="{6A8320ED-AF15-C122-7EE3-662F291F8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Line 26">
                <a:extLst>
                  <a:ext uri="{FF2B5EF4-FFF2-40B4-BE49-F238E27FC236}">
                    <a16:creationId xmlns:a16="http://schemas.microsoft.com/office/drawing/2014/main" id="{1CC1F052-2005-6B11-E740-CD3B43AFA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FA14A7-CD3B-5BB5-EE44-0BD23A6D8227}"/>
              </a:ext>
            </a:extLst>
          </p:cNvPr>
          <p:cNvGrpSpPr/>
          <p:nvPr userDrawn="1"/>
        </p:nvGrpSpPr>
        <p:grpSpPr>
          <a:xfrm>
            <a:off x="10859614" y="3923628"/>
            <a:ext cx="839091" cy="839091"/>
            <a:chOff x="10859614" y="4004908"/>
            <a:chExt cx="839091" cy="83909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2A8E47-FA4A-06D2-58F0-597DC3EB6B62}"/>
                </a:ext>
              </a:extLst>
            </p:cNvPr>
            <p:cNvGrpSpPr/>
            <p:nvPr/>
          </p:nvGrpSpPr>
          <p:grpSpPr>
            <a:xfrm>
              <a:off x="10859614" y="4004908"/>
              <a:ext cx="839091" cy="839091"/>
              <a:chOff x="9277350" y="-850900"/>
              <a:chExt cx="1243118" cy="1243118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AA496F6-FE96-8097-F281-E2DDFD202E5F}"/>
                  </a:ext>
                </a:extLst>
              </p:cNvPr>
              <p:cNvSpPr/>
              <p:nvPr/>
            </p:nvSpPr>
            <p:spPr>
              <a:xfrm>
                <a:off x="9277350" y="-850900"/>
                <a:ext cx="1243118" cy="1243118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38AF911-91F4-0019-2ED6-4779E0FD9B57}"/>
                  </a:ext>
                </a:extLst>
              </p:cNvPr>
              <p:cNvSpPr/>
              <p:nvPr/>
            </p:nvSpPr>
            <p:spPr>
              <a:xfrm>
                <a:off x="9499625" y="-628625"/>
                <a:ext cx="798572" cy="7985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E22D747-87E0-B7B7-FA2C-C17129E99BB9}"/>
                </a:ext>
              </a:extLst>
            </p:cNvPr>
            <p:cNvGrpSpPr/>
            <p:nvPr/>
          </p:nvGrpSpPr>
          <p:grpSpPr>
            <a:xfrm>
              <a:off x="11160063" y="4304265"/>
              <a:ext cx="238192" cy="240377"/>
              <a:chOff x="6300788" y="2890838"/>
              <a:chExt cx="346075" cy="349250"/>
            </a:xfrm>
          </p:grpSpPr>
          <p:sp>
            <p:nvSpPr>
              <p:cNvPr id="71" name="Line 25">
                <a:extLst>
                  <a:ext uri="{FF2B5EF4-FFF2-40B4-BE49-F238E27FC236}">
                    <a16:creationId xmlns:a16="http://schemas.microsoft.com/office/drawing/2014/main" id="{9E893F8E-8615-C877-FC45-D19ECE4D7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Line 26">
                <a:extLst>
                  <a:ext uri="{FF2B5EF4-FFF2-40B4-BE49-F238E27FC236}">
                    <a16:creationId xmlns:a16="http://schemas.microsoft.com/office/drawing/2014/main" id="{0CF55917-15FB-0905-4EE0-6000F8CCE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0788" y="2890838"/>
                <a:ext cx="346075" cy="34925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8A33C94B-2476-108C-DE18-C72D794146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33873" y="2316786"/>
            <a:ext cx="3091269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id="{2DA851CE-6AE7-8DAB-E5C7-6A44CBD80C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8974" y="3218285"/>
            <a:ext cx="3091269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id="{DC43E33E-EF88-5000-198F-1040B29D9C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07076" y="4127729"/>
            <a:ext cx="3091269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2" name="Text Placeholder 37">
            <a:extLst>
              <a:ext uri="{FF2B5EF4-FFF2-40B4-BE49-F238E27FC236}">
                <a16:creationId xmlns:a16="http://schemas.microsoft.com/office/drawing/2014/main" id="{EE2F7482-B7CB-1452-2BEA-B24D1E199B0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76594" y="2323768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B19D3AA8-E0F1-83C2-C6B6-CF953D13CF7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71695" y="3225267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4" name="Text Placeholder 37">
            <a:extLst>
              <a:ext uri="{FF2B5EF4-FFF2-40B4-BE49-F238E27FC236}">
                <a16:creationId xmlns:a16="http://schemas.microsoft.com/office/drawing/2014/main" id="{D2439370-D730-FCAD-2602-2FA2DFDDAB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49797" y="4134711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44BFB79C-4752-159C-5B44-13916544CB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07012" y="5211338"/>
            <a:ext cx="3091269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87" name="Text Placeholder 37">
            <a:extLst>
              <a:ext uri="{FF2B5EF4-FFF2-40B4-BE49-F238E27FC236}">
                <a16:creationId xmlns:a16="http://schemas.microsoft.com/office/drawing/2014/main" id="{FFFAF97C-D4A7-D558-920D-D73B8F366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14995" y="5211339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93" name="Picture Placeholder 91">
            <a:extLst>
              <a:ext uri="{FF2B5EF4-FFF2-40B4-BE49-F238E27FC236}">
                <a16:creationId xmlns:a16="http://schemas.microsoft.com/office/drawing/2014/main" id="{6CA68C4F-0B29-1B32-04B6-AE71882F397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016737" y="2063533"/>
            <a:ext cx="4111625" cy="380365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87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349C073C-0843-4AD4-1024-53C7FF615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7067"/>
            <a:ext cx="12192000" cy="37433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175A4C-0A49-C6B7-3772-E31C4BF5E9EC}"/>
              </a:ext>
            </a:extLst>
          </p:cNvPr>
          <p:cNvSpPr/>
          <p:nvPr userDrawn="1"/>
        </p:nvSpPr>
        <p:spPr>
          <a:xfrm>
            <a:off x="0" y="0"/>
            <a:ext cx="12192000" cy="3750338"/>
          </a:xfrm>
          <a:prstGeom prst="rect">
            <a:avLst/>
          </a:prstGeom>
          <a:solidFill>
            <a:srgbClr val="BF2026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1A2F1737-F8FA-04CD-DBB6-B1619BDE7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3144" y="435047"/>
            <a:ext cx="8760197" cy="552450"/>
          </a:xfrm>
        </p:spPr>
        <p:txBody>
          <a:bodyPr/>
          <a:lstStyle>
            <a:lvl1pPr marL="0" indent="0" algn="ctr">
              <a:buNone/>
              <a:defRPr lang="en-US" sz="4400" b="1" kern="1200" dirty="0" smtClean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" name="Donut 11">
            <a:extLst>
              <a:ext uri="{FF2B5EF4-FFF2-40B4-BE49-F238E27FC236}">
                <a16:creationId xmlns:a16="http://schemas.microsoft.com/office/drawing/2014/main" id="{8807947A-D206-6DC5-12C6-07ECFEC81955}"/>
              </a:ext>
            </a:extLst>
          </p:cNvPr>
          <p:cNvSpPr/>
          <p:nvPr userDrawn="1"/>
        </p:nvSpPr>
        <p:spPr>
          <a:xfrm>
            <a:off x="8530349" y="2029906"/>
            <a:ext cx="2487614" cy="2487612"/>
          </a:xfrm>
          <a:prstGeom prst="donut">
            <a:avLst>
              <a:gd name="adj" fmla="val 29153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10">
            <a:extLst>
              <a:ext uri="{FF2B5EF4-FFF2-40B4-BE49-F238E27FC236}">
                <a16:creationId xmlns:a16="http://schemas.microsoft.com/office/drawing/2014/main" id="{FBAFCF77-871C-E8FD-3A91-F4C566516C0E}"/>
              </a:ext>
            </a:extLst>
          </p:cNvPr>
          <p:cNvSpPr/>
          <p:nvPr/>
        </p:nvSpPr>
        <p:spPr>
          <a:xfrm>
            <a:off x="4586515" y="1366010"/>
            <a:ext cx="3018972" cy="3018970"/>
          </a:xfrm>
          <a:prstGeom prst="donut">
            <a:avLst>
              <a:gd name="adj" fmla="val 29153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15">
            <a:extLst>
              <a:ext uri="{FF2B5EF4-FFF2-40B4-BE49-F238E27FC236}">
                <a16:creationId xmlns:a16="http://schemas.microsoft.com/office/drawing/2014/main" id="{A759063A-60A8-084E-9BF4-96A124989471}"/>
              </a:ext>
            </a:extLst>
          </p:cNvPr>
          <p:cNvSpPr/>
          <p:nvPr/>
        </p:nvSpPr>
        <p:spPr>
          <a:xfrm>
            <a:off x="1174038" y="2029906"/>
            <a:ext cx="2487614" cy="2487612"/>
          </a:xfrm>
          <a:prstGeom prst="donut">
            <a:avLst>
              <a:gd name="adj" fmla="val 29153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8ACAB9-62EA-4E1C-34BD-C9658A5C084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12900" y="2468563"/>
            <a:ext cx="1612900" cy="161131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</a:t>
            </a:r>
            <a:r>
              <a:rPr lang="en-US" dirty="0" err="1"/>
              <a:t>PictureHere</a:t>
            </a:r>
            <a:endParaRPr lang="en-IN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D17A4BA4-8569-D0D3-E385-2F110EEDFA7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067302" y="1846150"/>
            <a:ext cx="2057398" cy="205537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</a:t>
            </a:r>
            <a:r>
              <a:rPr lang="en-US" dirty="0" err="1"/>
              <a:t>PictureHere</a:t>
            </a:r>
            <a:endParaRPr lang="en-IN" dirty="0"/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A8523876-5134-0664-9B2D-1CD22827548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66200" y="2468264"/>
            <a:ext cx="1612900" cy="161131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</a:t>
            </a:r>
            <a:r>
              <a:rPr lang="en-US" dirty="0" err="1"/>
              <a:t>PictureHere</a:t>
            </a:r>
            <a:endParaRPr lang="en-IN" dirty="0"/>
          </a:p>
        </p:txBody>
      </p:sp>
      <p:sp>
        <p:nvSpPr>
          <p:cNvPr id="31" name="Text Placeholder 74">
            <a:extLst>
              <a:ext uri="{FF2B5EF4-FFF2-40B4-BE49-F238E27FC236}">
                <a16:creationId xmlns:a16="http://schemas.microsoft.com/office/drawing/2014/main" id="{1E2ACC88-6D22-53BF-A492-A4AC063C4E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4040" y="4629080"/>
            <a:ext cx="2325689" cy="317463"/>
          </a:xfrm>
        </p:spPr>
        <p:txBody>
          <a:bodyPr/>
          <a:lstStyle>
            <a:lvl1pPr marL="0" indent="0" algn="ctr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74">
            <a:extLst>
              <a:ext uri="{FF2B5EF4-FFF2-40B4-BE49-F238E27FC236}">
                <a16:creationId xmlns:a16="http://schemas.microsoft.com/office/drawing/2014/main" id="{430A4452-39A9-6D0D-1087-176A6BDB55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4039" y="5011087"/>
            <a:ext cx="2325689" cy="35826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 Placeholder 74">
            <a:extLst>
              <a:ext uri="{FF2B5EF4-FFF2-40B4-BE49-F238E27FC236}">
                <a16:creationId xmlns:a16="http://schemas.microsoft.com/office/drawing/2014/main" id="{1527C951-E9F3-D7EE-838F-8B6FA3757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33156" y="4629080"/>
            <a:ext cx="2325689" cy="317463"/>
          </a:xfrm>
        </p:spPr>
        <p:txBody>
          <a:bodyPr/>
          <a:lstStyle>
            <a:lvl1pPr marL="0" indent="0" algn="ctr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5" name="Text Placeholder 74">
            <a:extLst>
              <a:ext uri="{FF2B5EF4-FFF2-40B4-BE49-F238E27FC236}">
                <a16:creationId xmlns:a16="http://schemas.microsoft.com/office/drawing/2014/main" id="{7E31BD87-6D3D-7D22-A5A0-943C17AC9B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33155" y="5011087"/>
            <a:ext cx="2325689" cy="35826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6" name="Text Placeholder 74">
            <a:extLst>
              <a:ext uri="{FF2B5EF4-FFF2-40B4-BE49-F238E27FC236}">
                <a16:creationId xmlns:a16="http://schemas.microsoft.com/office/drawing/2014/main" id="{C35174F9-D362-DC2E-55E9-9F2C663195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92272" y="4618524"/>
            <a:ext cx="2325689" cy="317463"/>
          </a:xfrm>
        </p:spPr>
        <p:txBody>
          <a:bodyPr/>
          <a:lstStyle>
            <a:lvl1pPr marL="0" indent="0" algn="ctr">
              <a:buNone/>
              <a:defRPr sz="2000" b="1">
                <a:latin typeface="Barlow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7" name="Text Placeholder 74">
            <a:extLst>
              <a:ext uri="{FF2B5EF4-FFF2-40B4-BE49-F238E27FC236}">
                <a16:creationId xmlns:a16="http://schemas.microsoft.com/office/drawing/2014/main" id="{3A5C1FFD-4967-9795-B6DA-B674EB0A1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92271" y="5000531"/>
            <a:ext cx="2325689" cy="35826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184391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A8095C-6957-5EC7-4323-059976D64700}"/>
              </a:ext>
            </a:extLst>
          </p:cNvPr>
          <p:cNvSpPr/>
          <p:nvPr userDrawn="1"/>
        </p:nvSpPr>
        <p:spPr>
          <a:xfrm rot="10800000">
            <a:off x="-2" y="4127502"/>
            <a:ext cx="4569985" cy="2730498"/>
          </a:xfrm>
          <a:custGeom>
            <a:avLst/>
            <a:gdLst>
              <a:gd name="connsiteX0" fmla="*/ 13028 w 10839953"/>
              <a:gd name="connsiteY0" fmla="*/ 0 h 6476710"/>
              <a:gd name="connsiteX1" fmla="*/ 10839953 w 10839953"/>
              <a:gd name="connsiteY1" fmla="*/ 0 h 6476710"/>
              <a:gd name="connsiteX2" fmla="*/ 10839953 w 10839953"/>
              <a:gd name="connsiteY2" fmla="*/ 4207453 h 6476710"/>
              <a:gd name="connsiteX3" fmla="*/ 10799970 w 10839953"/>
              <a:gd name="connsiteY3" fmla="*/ 4258332 h 6476710"/>
              <a:gd name="connsiteX4" fmla="*/ 6096000 w 10839953"/>
              <a:gd name="connsiteY4" fmla="*/ 6476710 h 6476710"/>
              <a:gd name="connsiteX5" fmla="*/ 0 w 10839953"/>
              <a:gd name="connsiteY5" fmla="*/ 380710 h 6476710"/>
              <a:gd name="connsiteX6" fmla="*/ 7932 w 10839953"/>
              <a:gd name="connsiteY6" fmla="*/ 67011 h 6476710"/>
              <a:gd name="connsiteX7" fmla="*/ 13028 w 10839953"/>
              <a:gd name="connsiteY7" fmla="*/ 0 h 64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9953" h="6476710">
                <a:moveTo>
                  <a:pt x="13028" y="0"/>
                </a:moveTo>
                <a:lnTo>
                  <a:pt x="10839953" y="0"/>
                </a:lnTo>
                <a:lnTo>
                  <a:pt x="10839953" y="4207453"/>
                </a:lnTo>
                <a:lnTo>
                  <a:pt x="10799970" y="4258332"/>
                </a:lnTo>
                <a:cubicBezTo>
                  <a:pt x="9681874" y="5613152"/>
                  <a:pt x="7989785" y="6476710"/>
                  <a:pt x="6096000" y="6476710"/>
                </a:cubicBezTo>
                <a:cubicBezTo>
                  <a:pt x="2729272" y="6476710"/>
                  <a:pt x="0" y="3747438"/>
                  <a:pt x="0" y="380710"/>
                </a:cubicBezTo>
                <a:cubicBezTo>
                  <a:pt x="0" y="275500"/>
                  <a:pt x="2665" y="170912"/>
                  <a:pt x="7932" y="67011"/>
                </a:cubicBezTo>
                <a:lnTo>
                  <a:pt x="13028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44B5328-6D80-7784-4220-C79FFA1FB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048" y="-5702531"/>
            <a:ext cx="12192003" cy="12181139"/>
          </a:xfrm>
          <a:prstGeom prst="ellipse">
            <a:avLst/>
          </a:prstGeom>
          <a:noFill/>
        </p:spPr>
        <p:txBody>
          <a:bodyPr/>
          <a:lstStyle/>
          <a:p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113597-7CC6-531A-4BC2-34526106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94010-F5CA-064F-63B9-AD7D19D448F3}"/>
              </a:ext>
            </a:extLst>
          </p:cNvPr>
          <p:cNvSpPr/>
          <p:nvPr userDrawn="1"/>
        </p:nvSpPr>
        <p:spPr>
          <a:xfrm>
            <a:off x="6443806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2999CC-950D-AC73-6A70-B04E0684E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854284"/>
            <a:ext cx="11634149" cy="461665"/>
          </a:xfr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2AE350-55D2-E63B-EA1B-43EBFB64272E}"/>
              </a:ext>
            </a:extLst>
          </p:cNvPr>
          <p:cNvSpPr/>
          <p:nvPr userDrawn="1"/>
        </p:nvSpPr>
        <p:spPr>
          <a:xfrm>
            <a:off x="809624" y="2612114"/>
            <a:ext cx="2437078" cy="3255286"/>
          </a:xfrm>
          <a:prstGeom prst="roundRect">
            <a:avLst>
              <a:gd name="adj" fmla="val 6896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80C30F35-38A6-A294-048E-40574A7583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6448" y="4009351"/>
            <a:ext cx="1903413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A6663F84-DDCB-28F0-3D3A-1E0285D4BC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6450" y="3609535"/>
            <a:ext cx="1903411" cy="27666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2D7219-2A03-C3ED-E812-F65D73ED200B}"/>
              </a:ext>
            </a:extLst>
          </p:cNvPr>
          <p:cNvSpPr/>
          <p:nvPr userDrawn="1"/>
        </p:nvSpPr>
        <p:spPr>
          <a:xfrm>
            <a:off x="2819400" y="3319334"/>
            <a:ext cx="434708" cy="5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00481D02-35A5-98C7-1207-2E929E940B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448" y="2880386"/>
            <a:ext cx="1903413" cy="5270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4DAB1D-95A5-1478-5C72-5943009BE77E}"/>
              </a:ext>
            </a:extLst>
          </p:cNvPr>
          <p:cNvSpPr/>
          <p:nvPr userDrawn="1"/>
        </p:nvSpPr>
        <p:spPr>
          <a:xfrm>
            <a:off x="3514109" y="2612114"/>
            <a:ext cx="2437078" cy="3255286"/>
          </a:xfrm>
          <a:prstGeom prst="roundRect">
            <a:avLst>
              <a:gd name="adj" fmla="val 6896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731C22EE-498C-F7CA-40B9-97C9E33D5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933" y="4009351"/>
            <a:ext cx="1903413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0718D317-E437-ACFE-36C8-9CBA300462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00935" y="3609535"/>
            <a:ext cx="1903411" cy="27666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39272-ABFB-4973-E473-1D05B700C25F}"/>
              </a:ext>
            </a:extLst>
          </p:cNvPr>
          <p:cNvSpPr/>
          <p:nvPr userDrawn="1"/>
        </p:nvSpPr>
        <p:spPr>
          <a:xfrm>
            <a:off x="5523885" y="3319334"/>
            <a:ext cx="434708" cy="5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32E8F836-8812-4FCB-8F5B-81429F7BB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00933" y="2880386"/>
            <a:ext cx="1903413" cy="5270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A6AB4C-B704-E9F0-7263-0160C8EF066F}"/>
              </a:ext>
            </a:extLst>
          </p:cNvPr>
          <p:cNvSpPr/>
          <p:nvPr userDrawn="1"/>
        </p:nvSpPr>
        <p:spPr>
          <a:xfrm>
            <a:off x="6227000" y="2612114"/>
            <a:ext cx="2437078" cy="3255286"/>
          </a:xfrm>
          <a:prstGeom prst="roundRect">
            <a:avLst>
              <a:gd name="adj" fmla="val 6896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3651C546-F9F0-9525-73EB-8F8316BDB8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3824" y="4009351"/>
            <a:ext cx="1903413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D5793BEF-2010-0581-2EC2-C1A21BBFDE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3826" y="3609535"/>
            <a:ext cx="1903411" cy="27666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F9B29B-C3EE-0CCC-9097-A191C0E982D4}"/>
              </a:ext>
            </a:extLst>
          </p:cNvPr>
          <p:cNvSpPr/>
          <p:nvPr userDrawn="1"/>
        </p:nvSpPr>
        <p:spPr>
          <a:xfrm>
            <a:off x="8236776" y="3319334"/>
            <a:ext cx="434708" cy="5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D860BE52-9B54-15A9-89D7-F26AF4F224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824" y="2880386"/>
            <a:ext cx="1903413" cy="5270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954ADF8-1F77-DD9F-6418-8F48DB8B9F63}"/>
              </a:ext>
            </a:extLst>
          </p:cNvPr>
          <p:cNvSpPr/>
          <p:nvPr userDrawn="1"/>
        </p:nvSpPr>
        <p:spPr>
          <a:xfrm>
            <a:off x="8939891" y="2612114"/>
            <a:ext cx="2437078" cy="3255286"/>
          </a:xfrm>
          <a:prstGeom prst="roundRect">
            <a:avLst>
              <a:gd name="adj" fmla="val 6896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ABF55AA2-4B78-5FFF-9CDF-4A0BC3F1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715" y="4009351"/>
            <a:ext cx="1903413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553A0342-B173-027B-0A63-9D49698D7E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26717" y="3609535"/>
            <a:ext cx="1903411" cy="27666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34B531-F2C6-B1D6-11A3-837CB9BEA982}"/>
              </a:ext>
            </a:extLst>
          </p:cNvPr>
          <p:cNvSpPr/>
          <p:nvPr userDrawn="1"/>
        </p:nvSpPr>
        <p:spPr>
          <a:xfrm>
            <a:off x="10949667" y="3319334"/>
            <a:ext cx="434708" cy="5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ACEF462E-9001-EC24-1C02-AE2EE263F7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26715" y="2880386"/>
            <a:ext cx="1903413" cy="5270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8055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1E2354-AF0A-A7B4-7B78-365FAC8A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80" y="1408471"/>
            <a:ext cx="8256439" cy="50796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48F4F6-BD8F-048E-5B8A-25193117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8447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0368F-58B1-272E-5A4E-082B39802E55}"/>
              </a:ext>
            </a:extLst>
          </p:cNvPr>
          <p:cNvSpPr/>
          <p:nvPr userDrawn="1"/>
        </p:nvSpPr>
        <p:spPr>
          <a:xfrm>
            <a:off x="0" y="2553432"/>
            <a:ext cx="3362449" cy="66108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4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6A7EC8-5ADE-B139-BEB4-EC8EA819AD39}"/>
              </a:ext>
            </a:extLst>
          </p:cNvPr>
          <p:cNvSpPr/>
          <p:nvPr userDrawn="1"/>
        </p:nvSpPr>
        <p:spPr>
          <a:xfrm rot="10800000">
            <a:off x="8759118" y="4234001"/>
            <a:ext cx="3432882" cy="67745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4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3C8B1D-4FBA-2B1C-99E8-C7E23566E448}"/>
              </a:ext>
            </a:extLst>
          </p:cNvPr>
          <p:cNvSpPr/>
          <p:nvPr userDrawn="1"/>
        </p:nvSpPr>
        <p:spPr>
          <a:xfrm rot="10800000">
            <a:off x="8804520" y="2553433"/>
            <a:ext cx="3387479" cy="66108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4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433AE9-764B-21EF-207A-FBC2BB0883AD}"/>
              </a:ext>
            </a:extLst>
          </p:cNvPr>
          <p:cNvSpPr/>
          <p:nvPr userDrawn="1"/>
        </p:nvSpPr>
        <p:spPr>
          <a:xfrm>
            <a:off x="59839" y="4252314"/>
            <a:ext cx="3364562" cy="64082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4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ED25F-C3A8-9E93-9C06-CE4DC73E4669}"/>
              </a:ext>
            </a:extLst>
          </p:cNvPr>
          <p:cNvSpPr/>
          <p:nvPr userDrawn="1"/>
        </p:nvSpPr>
        <p:spPr>
          <a:xfrm rot="10800000">
            <a:off x="3480993" y="2553432"/>
            <a:ext cx="1201145" cy="661084"/>
          </a:xfrm>
          <a:prstGeom prst="rect">
            <a:avLst/>
          </a:prstGeom>
          <a:gradFill flip="none" rotWithShape="1">
            <a:gsLst>
              <a:gs pos="41000">
                <a:schemeClr val="tx2"/>
              </a:gs>
              <a:gs pos="0">
                <a:schemeClr val="bg1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2440D5-82B9-7701-F35B-C55B0F0580CF}"/>
              </a:ext>
            </a:extLst>
          </p:cNvPr>
          <p:cNvSpPr/>
          <p:nvPr userDrawn="1"/>
        </p:nvSpPr>
        <p:spPr>
          <a:xfrm>
            <a:off x="7391962" y="4242185"/>
            <a:ext cx="1357596" cy="661084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bg1"/>
              </a:gs>
              <a:gs pos="41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3E8914-9407-F23A-F644-A2A58C4E70F7}"/>
              </a:ext>
            </a:extLst>
          </p:cNvPr>
          <p:cNvSpPr/>
          <p:nvPr userDrawn="1"/>
        </p:nvSpPr>
        <p:spPr>
          <a:xfrm rot="10800000">
            <a:off x="3480993" y="4242185"/>
            <a:ext cx="1201145" cy="661084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E3C5CD-E436-D613-8532-7F1C866813FC}"/>
              </a:ext>
            </a:extLst>
          </p:cNvPr>
          <p:cNvSpPr/>
          <p:nvPr userDrawn="1"/>
        </p:nvSpPr>
        <p:spPr>
          <a:xfrm>
            <a:off x="7391962" y="2553432"/>
            <a:ext cx="1357596" cy="66108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7000">
                <a:schemeClr val="accent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78">
            <a:extLst>
              <a:ext uri="{FF2B5EF4-FFF2-40B4-BE49-F238E27FC236}">
                <a16:creationId xmlns:a16="http://schemas.microsoft.com/office/drawing/2014/main" id="{A94F6B01-0DFF-10F3-CAFB-D9F2DCA595D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046841" y="2519594"/>
            <a:ext cx="705700" cy="68061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IN" dirty="0"/>
          </a:p>
        </p:txBody>
      </p:sp>
      <p:sp>
        <p:nvSpPr>
          <p:cNvPr id="51" name="Content Placeholder 78">
            <a:extLst>
              <a:ext uri="{FF2B5EF4-FFF2-40B4-BE49-F238E27FC236}">
                <a16:creationId xmlns:a16="http://schemas.microsoft.com/office/drawing/2014/main" id="{D7453B05-EDC4-D383-327C-B7B4649EFBB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064125" y="4241323"/>
            <a:ext cx="705700" cy="680615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ctr">
            <a:noAutofit/>
          </a:bodyPr>
          <a:lstStyle>
            <a:lvl1pPr>
              <a:defRPr lang="en-IN" sz="9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Icon</a:t>
            </a:r>
            <a:endParaRPr lang="en-IN" dirty="0"/>
          </a:p>
        </p:txBody>
      </p:sp>
      <p:sp>
        <p:nvSpPr>
          <p:cNvPr id="52" name="Content Placeholder 78">
            <a:extLst>
              <a:ext uri="{FF2B5EF4-FFF2-40B4-BE49-F238E27FC236}">
                <a16:creationId xmlns:a16="http://schemas.microsoft.com/office/drawing/2014/main" id="{F3269EB5-AA83-CE3F-5F2F-4488474CF95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415668" y="2533901"/>
            <a:ext cx="705700" cy="680615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ctr">
            <a:noAutofit/>
          </a:bodyPr>
          <a:lstStyle>
            <a:lvl1pPr>
              <a:defRPr lang="en-IN" sz="9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Icon</a:t>
            </a:r>
            <a:endParaRPr lang="en-IN" dirty="0"/>
          </a:p>
        </p:txBody>
      </p:sp>
      <p:sp>
        <p:nvSpPr>
          <p:cNvPr id="53" name="Content Placeholder 78">
            <a:extLst>
              <a:ext uri="{FF2B5EF4-FFF2-40B4-BE49-F238E27FC236}">
                <a16:creationId xmlns:a16="http://schemas.microsoft.com/office/drawing/2014/main" id="{20B369D4-5901-F195-C74C-4287BA419A1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432952" y="4255630"/>
            <a:ext cx="705700" cy="680615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ctr">
            <a:noAutofit/>
          </a:bodyPr>
          <a:lstStyle>
            <a:lvl1pPr>
              <a:defRPr lang="en-IN" sz="9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Icon</a:t>
            </a:r>
            <a:endParaRPr lang="en-IN" dirty="0"/>
          </a:p>
        </p:txBody>
      </p:sp>
      <p:sp>
        <p:nvSpPr>
          <p:cNvPr id="55" name="Text Placeholder 37">
            <a:extLst>
              <a:ext uri="{FF2B5EF4-FFF2-40B4-BE49-F238E27FC236}">
                <a16:creationId xmlns:a16="http://schemas.microsoft.com/office/drawing/2014/main" id="{E9BE3D7E-18AE-2411-ABC9-18C05E3CB9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1476" y="4357281"/>
            <a:ext cx="2555960" cy="4308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IN" sz="1400" b="0" dirty="0"/>
            </a:lvl1pPr>
          </a:lstStyle>
          <a:p>
            <a:pPr marL="0" lvl="0" indent="0">
              <a:buNone/>
            </a:pPr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2E9B732C-858C-43C2-E32B-C14DF365CB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1476" y="2668530"/>
            <a:ext cx="2555960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D28FBBC0-DF2B-8FA4-AF0C-647D9C680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4561" y="4357284"/>
            <a:ext cx="2555960" cy="4308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IN" sz="1400" b="0" dirty="0"/>
            </a:lvl1pPr>
          </a:lstStyle>
          <a:p>
            <a:pPr marL="0" lvl="0" indent="0" algn="r">
              <a:buNone/>
            </a:pPr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1" name="Text Placeholder 37">
            <a:extLst>
              <a:ext uri="{FF2B5EF4-FFF2-40B4-BE49-F238E27FC236}">
                <a16:creationId xmlns:a16="http://schemas.microsoft.com/office/drawing/2014/main" id="{1D97E979-1E55-1572-0C72-D407C54949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561" y="2668533"/>
            <a:ext cx="2555960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0873EA0D-BFD9-ED2D-F7F4-279E954E5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998" y="2620448"/>
            <a:ext cx="852788" cy="5270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IN" dirty="0"/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7A76B38E-E5F3-7BD6-81A2-65316AC6BC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00003" y="4318105"/>
            <a:ext cx="852788" cy="5270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IN" dirty="0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44D8A3A5-E2B7-865E-36CC-7A929E25C8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58752" y="4311785"/>
            <a:ext cx="852788" cy="527050"/>
          </a:xfrm>
        </p:spPr>
        <p:txBody>
          <a:bodyPr>
            <a:noAutofit/>
          </a:bodyPr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IN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0D0B0438-8767-9713-803A-F8F046DAB8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43796" y="2610683"/>
            <a:ext cx="852788" cy="527050"/>
          </a:xfrm>
        </p:spPr>
        <p:txBody>
          <a:bodyPr>
            <a:noAutofit/>
          </a:bodyPr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IN" dirty="0"/>
          </a:p>
        </p:txBody>
      </p:sp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70C0CA77-21D9-ABEE-241B-9DD77AD7538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66105" y="2178405"/>
            <a:ext cx="3087953" cy="30570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Donut Chart Here</a:t>
            </a:r>
            <a:endParaRPr lang="en-IN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A60AB499-0127-A01B-1F19-7EEDF37094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8662" y="2520431"/>
            <a:ext cx="2382838" cy="2382838"/>
          </a:xfrm>
          <a:prstGeom prst="ellipse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F7835F-F066-559F-89EA-FEE8518F8C86}"/>
              </a:ext>
            </a:extLst>
          </p:cNvPr>
          <p:cNvSpPr/>
          <p:nvPr userDrawn="1"/>
        </p:nvSpPr>
        <p:spPr>
          <a:xfrm>
            <a:off x="5241098" y="2874208"/>
            <a:ext cx="1700870" cy="1700868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Content Placeholder 41">
            <a:extLst>
              <a:ext uri="{FF2B5EF4-FFF2-40B4-BE49-F238E27FC236}">
                <a16:creationId xmlns:a16="http://schemas.microsoft.com/office/drawing/2014/main" id="{18A1EC3A-84A2-7F32-0B37-B38F8A4D1D2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88612" y="3385482"/>
            <a:ext cx="642937" cy="642938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5D3155-CF87-68E6-ADB8-AEEABF604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854284"/>
            <a:ext cx="11484000" cy="46166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76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6A82E0A-366F-D38D-9E03-3156F567B0D1}"/>
              </a:ext>
            </a:extLst>
          </p:cNvPr>
          <p:cNvSpPr/>
          <p:nvPr userDrawn="1"/>
        </p:nvSpPr>
        <p:spPr>
          <a:xfrm>
            <a:off x="6117716" y="2109011"/>
            <a:ext cx="3677724" cy="36777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93BCEB-8EF0-4EA4-2F17-3B57D71653B2}"/>
              </a:ext>
            </a:extLst>
          </p:cNvPr>
          <p:cNvSpPr/>
          <p:nvPr userDrawn="1"/>
        </p:nvSpPr>
        <p:spPr>
          <a:xfrm>
            <a:off x="6995829" y="1763061"/>
            <a:ext cx="6939934" cy="693993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BE6396-2F4D-A9C0-39B2-BB3D8F348AFD}"/>
              </a:ext>
            </a:extLst>
          </p:cNvPr>
          <p:cNvSpPr/>
          <p:nvPr userDrawn="1"/>
        </p:nvSpPr>
        <p:spPr>
          <a:xfrm>
            <a:off x="2558536" y="1849120"/>
            <a:ext cx="4510410" cy="451040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E7305-FDF5-B2BD-3C2F-5355ADACABDD}"/>
              </a:ext>
            </a:extLst>
          </p:cNvPr>
          <p:cNvSpPr/>
          <p:nvPr userDrawn="1"/>
        </p:nvSpPr>
        <p:spPr>
          <a:xfrm>
            <a:off x="4751220" y="-1407341"/>
            <a:ext cx="5536427" cy="55364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EC6ADA-D43A-6D4D-3741-CF6332C7131A}"/>
              </a:ext>
            </a:extLst>
          </p:cNvPr>
          <p:cNvSpPr/>
          <p:nvPr userDrawn="1"/>
        </p:nvSpPr>
        <p:spPr>
          <a:xfrm>
            <a:off x="2917009" y="2207593"/>
            <a:ext cx="3793462" cy="379346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765CE9-71E9-C70D-EF95-37475C27FA02}"/>
              </a:ext>
            </a:extLst>
          </p:cNvPr>
          <p:cNvSpPr/>
          <p:nvPr userDrawn="1"/>
        </p:nvSpPr>
        <p:spPr>
          <a:xfrm>
            <a:off x="5285099" y="-873462"/>
            <a:ext cx="4468669" cy="44686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1052DE-FE0B-D28C-08FD-8A8AC805D5E5}"/>
              </a:ext>
            </a:extLst>
          </p:cNvPr>
          <p:cNvSpPr/>
          <p:nvPr userDrawn="1"/>
        </p:nvSpPr>
        <p:spPr>
          <a:xfrm>
            <a:off x="7665049" y="2432280"/>
            <a:ext cx="5601495" cy="560149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A2ECFF-9FE0-0D5A-59E2-694DDB13F760}"/>
              </a:ext>
            </a:extLst>
          </p:cNvPr>
          <p:cNvSpPr/>
          <p:nvPr userDrawn="1"/>
        </p:nvSpPr>
        <p:spPr>
          <a:xfrm>
            <a:off x="6472360" y="2463655"/>
            <a:ext cx="2968436" cy="29684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C396D8-2770-C729-589B-677D0E0C1E19}"/>
              </a:ext>
            </a:extLst>
          </p:cNvPr>
          <p:cNvSpPr/>
          <p:nvPr userDrawn="1"/>
        </p:nvSpPr>
        <p:spPr>
          <a:xfrm>
            <a:off x="8334263" y="3101496"/>
            <a:ext cx="4263065" cy="426306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1615C8-CEEE-973E-6D4C-27029755A5CB}"/>
              </a:ext>
            </a:extLst>
          </p:cNvPr>
          <p:cNvSpPr/>
          <p:nvPr userDrawn="1"/>
        </p:nvSpPr>
        <p:spPr>
          <a:xfrm>
            <a:off x="9180642" y="3947873"/>
            <a:ext cx="2570308" cy="25703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1FE657-704D-EB26-D08D-8824E2735505}"/>
              </a:ext>
            </a:extLst>
          </p:cNvPr>
          <p:cNvSpPr/>
          <p:nvPr userDrawn="1"/>
        </p:nvSpPr>
        <p:spPr>
          <a:xfrm>
            <a:off x="3282813" y="2573397"/>
            <a:ext cx="3061854" cy="30618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01A876-24DE-24BC-9BCA-2D1F779E1E44}"/>
              </a:ext>
            </a:extLst>
          </p:cNvPr>
          <p:cNvSpPr/>
          <p:nvPr userDrawn="1"/>
        </p:nvSpPr>
        <p:spPr>
          <a:xfrm>
            <a:off x="3648615" y="2939199"/>
            <a:ext cx="2330248" cy="23302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BD700D-C45A-E2D5-EC26-AB4B848982CF}"/>
              </a:ext>
            </a:extLst>
          </p:cNvPr>
          <p:cNvSpPr/>
          <p:nvPr userDrawn="1"/>
        </p:nvSpPr>
        <p:spPr>
          <a:xfrm>
            <a:off x="5818974" y="-339586"/>
            <a:ext cx="3400918" cy="340091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5E521D-9FCA-4313-E7BA-FD8AD7558D8E}"/>
              </a:ext>
            </a:extLst>
          </p:cNvPr>
          <p:cNvSpPr/>
          <p:nvPr userDrawn="1"/>
        </p:nvSpPr>
        <p:spPr>
          <a:xfrm>
            <a:off x="6494184" y="335623"/>
            <a:ext cx="2050498" cy="20504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9EFB1-8D31-FFDB-3884-5AD4F13E201C}"/>
              </a:ext>
            </a:extLst>
          </p:cNvPr>
          <p:cNvSpPr/>
          <p:nvPr userDrawn="1"/>
        </p:nvSpPr>
        <p:spPr>
          <a:xfrm>
            <a:off x="6827000" y="2818297"/>
            <a:ext cx="2259154" cy="2259154"/>
          </a:xfrm>
          <a:prstGeom prst="ellipse">
            <a:avLst/>
          </a:prstGeom>
          <a:gradFill flip="none" rotWithShape="1">
            <a:gsLst>
              <a:gs pos="0">
                <a:srgbClr val="FF878F"/>
              </a:gs>
              <a:gs pos="100000">
                <a:schemeClr val="accent6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198032-B6E2-A22C-43EB-864199CA0DF0}"/>
              </a:ext>
            </a:extLst>
          </p:cNvPr>
          <p:cNvSpPr/>
          <p:nvPr userDrawn="1"/>
        </p:nvSpPr>
        <p:spPr>
          <a:xfrm>
            <a:off x="7275528" y="3266823"/>
            <a:ext cx="1362099" cy="13620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54">
            <a:extLst>
              <a:ext uri="{FF2B5EF4-FFF2-40B4-BE49-F238E27FC236}">
                <a16:creationId xmlns:a16="http://schemas.microsoft.com/office/drawing/2014/main" id="{7FAA4B9A-22DA-52BF-B451-534FE8AD77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14506" y="3411379"/>
            <a:ext cx="1385888" cy="13858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7" name="Content Placeholder 54">
            <a:extLst>
              <a:ext uri="{FF2B5EF4-FFF2-40B4-BE49-F238E27FC236}">
                <a16:creationId xmlns:a16="http://schemas.microsoft.com/office/drawing/2014/main" id="{6E8063FA-1D12-257C-02DD-46A0CFD10A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23722" y="667928"/>
            <a:ext cx="1385888" cy="13858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8" name="Content Placeholder 54">
            <a:extLst>
              <a:ext uri="{FF2B5EF4-FFF2-40B4-BE49-F238E27FC236}">
                <a16:creationId xmlns:a16="http://schemas.microsoft.com/office/drawing/2014/main" id="{2D9F1E58-CD20-B86C-5582-D0FB39B2FF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494147" y="3505538"/>
            <a:ext cx="865347" cy="865347"/>
          </a:xfrm>
          <a:prstGeom prst="ellipse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0" name="Content Placeholder 54">
            <a:extLst>
              <a:ext uri="{FF2B5EF4-FFF2-40B4-BE49-F238E27FC236}">
                <a16:creationId xmlns:a16="http://schemas.microsoft.com/office/drawing/2014/main" id="{F9A0AE8F-ADD4-7121-8BB6-199B8090F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94869" y="4370434"/>
            <a:ext cx="1739570" cy="173957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1BCA664E-2695-16B9-1318-94C8BC645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3308889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5C8B1F7F-42F2-D71B-2D70-4D61A1402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478769"/>
            <a:ext cx="3305808" cy="6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8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AB29D1B-3100-FDFF-1D89-B5598794F7D9}"/>
              </a:ext>
            </a:extLst>
          </p:cNvPr>
          <p:cNvSpPr/>
          <p:nvPr userDrawn="1"/>
        </p:nvSpPr>
        <p:spPr>
          <a:xfrm>
            <a:off x="3861666" y="1194665"/>
            <a:ext cx="4468669" cy="446866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4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F41CCD-6E8D-D80A-2BDE-938BE5AEC0F6}"/>
              </a:ext>
            </a:extLst>
          </p:cNvPr>
          <p:cNvSpPr/>
          <p:nvPr userDrawn="1"/>
        </p:nvSpPr>
        <p:spPr>
          <a:xfrm>
            <a:off x="4395541" y="1728541"/>
            <a:ext cx="3400918" cy="3400918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tx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accent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B4C73F-B5EC-619E-28CB-013B961D2A30}"/>
              </a:ext>
            </a:extLst>
          </p:cNvPr>
          <p:cNvSpPr/>
          <p:nvPr userDrawn="1"/>
        </p:nvSpPr>
        <p:spPr>
          <a:xfrm>
            <a:off x="5070751" y="2403750"/>
            <a:ext cx="2050498" cy="20504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4">
            <a:extLst>
              <a:ext uri="{FF2B5EF4-FFF2-40B4-BE49-F238E27FC236}">
                <a16:creationId xmlns:a16="http://schemas.microsoft.com/office/drawing/2014/main" id="{B42EB341-D841-77FD-9CF0-74296D9D34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3056" y="2736055"/>
            <a:ext cx="1385888" cy="1385888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707263-B317-64D8-66B9-FE79D9A89CC7}"/>
              </a:ext>
            </a:extLst>
          </p:cNvPr>
          <p:cNvCxnSpPr>
            <a:cxnSpLocks/>
            <a:stCxn id="39" idx="4"/>
          </p:cNvCxnSpPr>
          <p:nvPr userDrawn="1"/>
        </p:nvCxnSpPr>
        <p:spPr>
          <a:xfrm flipH="1">
            <a:off x="6096000" y="1962905"/>
            <a:ext cx="92" cy="4408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8B0D7-1FF7-67BE-E771-D2B7F9C23C6E}"/>
              </a:ext>
            </a:extLst>
          </p:cNvPr>
          <p:cNvCxnSpPr>
            <a:cxnSpLocks/>
            <a:endCxn id="24" idx="5"/>
          </p:cNvCxnSpPr>
          <p:nvPr userDrawn="1"/>
        </p:nvCxnSpPr>
        <p:spPr>
          <a:xfrm flipH="1" flipV="1">
            <a:off x="4432705" y="1749623"/>
            <a:ext cx="938334" cy="9544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2E075D-0B44-6983-D2D8-63045C4EBF4E}"/>
              </a:ext>
            </a:extLst>
          </p:cNvPr>
          <p:cNvCxnSpPr>
            <a:cxnSpLocks/>
            <a:endCxn id="33" idx="1"/>
          </p:cNvCxnSpPr>
          <p:nvPr userDrawn="1"/>
        </p:nvCxnSpPr>
        <p:spPr>
          <a:xfrm>
            <a:off x="6820961" y="4153960"/>
            <a:ext cx="1339668" cy="7984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A7ACD1-75D9-5576-63A9-A0C398DA4ED6}"/>
              </a:ext>
            </a:extLst>
          </p:cNvPr>
          <p:cNvCxnSpPr>
            <a:cxnSpLocks/>
            <a:endCxn id="27" idx="6"/>
          </p:cNvCxnSpPr>
          <p:nvPr userDrawn="1"/>
        </p:nvCxnSpPr>
        <p:spPr>
          <a:xfrm flipH="1" flipV="1">
            <a:off x="3127210" y="3401390"/>
            <a:ext cx="1943541" cy="276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6333ED-A4A2-6F8F-A188-225503AC5A0F}"/>
              </a:ext>
            </a:extLst>
          </p:cNvPr>
          <p:cNvCxnSpPr>
            <a:cxnSpLocks/>
            <a:stCxn id="36" idx="2"/>
          </p:cNvCxnSpPr>
          <p:nvPr userDrawn="1"/>
        </p:nvCxnSpPr>
        <p:spPr>
          <a:xfrm flipH="1">
            <a:off x="7121249" y="3420920"/>
            <a:ext cx="1455093" cy="80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6F82B0-83B5-B922-FC34-90E855AC884C}"/>
              </a:ext>
            </a:extLst>
          </p:cNvPr>
          <p:cNvCxnSpPr>
            <a:cxnSpLocks/>
            <a:stCxn id="30" idx="7"/>
          </p:cNvCxnSpPr>
          <p:nvPr userDrawn="1"/>
        </p:nvCxnSpPr>
        <p:spPr>
          <a:xfrm flipV="1">
            <a:off x="4432705" y="4153960"/>
            <a:ext cx="938334" cy="6818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2">
            <a:extLst>
              <a:ext uri="{FF2B5EF4-FFF2-40B4-BE49-F238E27FC236}">
                <a16:creationId xmlns:a16="http://schemas.microsoft.com/office/drawing/2014/main" id="{61541618-0146-A642-FB1F-5462695FF37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34600" y="951519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27" name="Content Placeholder 22">
            <a:extLst>
              <a:ext uri="{FF2B5EF4-FFF2-40B4-BE49-F238E27FC236}">
                <a16:creationId xmlns:a16="http://schemas.microsoft.com/office/drawing/2014/main" id="{317A90FE-902F-0C78-5DD2-1E91A6BBEB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92172" y="2933871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30" name="Content Placeholder 22">
            <a:extLst>
              <a:ext uri="{FF2B5EF4-FFF2-40B4-BE49-F238E27FC236}">
                <a16:creationId xmlns:a16="http://schemas.microsoft.com/office/drawing/2014/main" id="{2DEBE8D2-F6F4-2539-8FF4-B53738EEC9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600" y="4698870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33" name="Content Placeholder 22">
            <a:extLst>
              <a:ext uri="{FF2B5EF4-FFF2-40B4-BE49-F238E27FC236}">
                <a16:creationId xmlns:a16="http://schemas.microsoft.com/office/drawing/2014/main" id="{D9CCAF3B-2C27-D9C4-6977-43EBFB97FE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3696" y="4815486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36" name="Content Placeholder 22">
            <a:extLst>
              <a:ext uri="{FF2B5EF4-FFF2-40B4-BE49-F238E27FC236}">
                <a16:creationId xmlns:a16="http://schemas.microsoft.com/office/drawing/2014/main" id="{376FA499-8E31-6135-9413-41C5FD8B2F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76342" y="2953401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960A24C7-566F-69EF-C2F7-57BC7593DA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28573" y="1027868"/>
            <a:ext cx="935038" cy="93503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30200" dist="38100" dir="2700000" sx="106000" sy="106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None/>
              <a:defRPr lang="en-IN" sz="1200" dirty="0">
                <a:solidFill>
                  <a:schemeClr val="lt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algn="ctr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5" name="Text Placeholder 37">
            <a:extLst>
              <a:ext uri="{FF2B5EF4-FFF2-40B4-BE49-F238E27FC236}">
                <a16:creationId xmlns:a16="http://schemas.microsoft.com/office/drawing/2014/main" id="{1795E376-C4B8-2A1A-0CDA-E5E1F9F88A3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47639" y="387983"/>
            <a:ext cx="3091269" cy="430887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6" name="Text Placeholder 37">
            <a:extLst>
              <a:ext uri="{FF2B5EF4-FFF2-40B4-BE49-F238E27FC236}">
                <a16:creationId xmlns:a16="http://schemas.microsoft.com/office/drawing/2014/main" id="{78EF0209-3011-AD74-7CFF-30BADD1FF0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6799" y="1201418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7BA15CA4-7C9B-552A-4973-F3CD2752DD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6391" y="4998868"/>
            <a:ext cx="3091269" cy="4308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881BF827-230F-97BD-8E2B-A08E4A31B1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99999" y="2923967"/>
            <a:ext cx="2071868" cy="106436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4DB91541-7FAB-1139-3097-507E5BE562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22153" y="5209405"/>
            <a:ext cx="2538192" cy="4308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id="{BA7EBFC8-6767-553C-75DD-DAA70432B5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6799" y="3053480"/>
            <a:ext cx="1659458" cy="934854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BF026D1-F50A-F1A4-51E4-940B64AEE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9440" y="308292"/>
            <a:ext cx="3308889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449355D-0B72-495C-4C50-772E14348A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79440" y="1478769"/>
            <a:ext cx="3305808" cy="6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760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D477D28-ED7A-4840-4F81-B041928B01B2}"/>
              </a:ext>
            </a:extLst>
          </p:cNvPr>
          <p:cNvSpPr/>
          <p:nvPr userDrawn="1"/>
        </p:nvSpPr>
        <p:spPr>
          <a:xfrm>
            <a:off x="5923787" y="0"/>
            <a:ext cx="6268213" cy="5922604"/>
          </a:xfrm>
          <a:custGeom>
            <a:avLst/>
            <a:gdLst>
              <a:gd name="connsiteX0" fmla="*/ 10670 w 5613718"/>
              <a:gd name="connsiteY0" fmla="*/ 0 h 5304196"/>
              <a:gd name="connsiteX1" fmla="*/ 5613718 w 5613718"/>
              <a:gd name="connsiteY1" fmla="*/ 0 h 5304196"/>
              <a:gd name="connsiteX2" fmla="*/ 5613718 w 5613718"/>
              <a:gd name="connsiteY2" fmla="*/ 5263456 h 5304196"/>
              <a:gd name="connsiteX3" fmla="*/ 5352739 w 5613718"/>
              <a:gd name="connsiteY3" fmla="*/ 5291392 h 5304196"/>
              <a:gd name="connsiteX4" fmla="*/ 4992406 w 5613718"/>
              <a:gd name="connsiteY4" fmla="*/ 5304196 h 5304196"/>
              <a:gd name="connsiteX5" fmla="*/ 0 w 5613718"/>
              <a:gd name="connsiteY5" fmla="*/ 311788 h 5304196"/>
              <a:gd name="connsiteX6" fmla="*/ 6496 w 5613718"/>
              <a:gd name="connsiteY6" fmla="*/ 54879 h 5304196"/>
              <a:gd name="connsiteX7" fmla="*/ 10670 w 5613718"/>
              <a:gd name="connsiteY7" fmla="*/ 0 h 530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718" h="5304196">
                <a:moveTo>
                  <a:pt x="10670" y="0"/>
                </a:moveTo>
                <a:lnTo>
                  <a:pt x="5613718" y="0"/>
                </a:lnTo>
                <a:lnTo>
                  <a:pt x="5613718" y="5263456"/>
                </a:lnTo>
                <a:lnTo>
                  <a:pt x="5352739" y="5291392"/>
                </a:lnTo>
                <a:cubicBezTo>
                  <a:pt x="5233733" y="5299880"/>
                  <a:pt x="5113574" y="5304196"/>
                  <a:pt x="4992406" y="5304196"/>
                </a:cubicBezTo>
                <a:cubicBezTo>
                  <a:pt x="2235177" y="5304196"/>
                  <a:pt x="0" y="3069019"/>
                  <a:pt x="0" y="311788"/>
                </a:cubicBezTo>
                <a:cubicBezTo>
                  <a:pt x="0" y="225624"/>
                  <a:pt x="2183" y="139971"/>
                  <a:pt x="6496" y="54879"/>
                </a:cubicBezTo>
                <a:lnTo>
                  <a:pt x="10670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C8277E-8239-114A-8781-CA0ADCF4B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0CDA0-3410-627F-B83A-6BA9A2AECBA4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E7341681-14AF-C2EB-96C6-317682ABF9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2806"/>
            <a:ext cx="12192000" cy="1438508"/>
          </a:xfrm>
          <a:solidFill>
            <a:srgbClr val="202021">
              <a:alpha val="50196"/>
            </a:srgbClr>
          </a:solidFill>
        </p:spPr>
        <p:txBody>
          <a:bodyPr/>
          <a:lstStyle/>
          <a:p>
            <a:endParaRPr lang="en-IN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CF1883A6-0E69-C101-8972-CFD45C1DBD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65994"/>
            <a:ext cx="12192000" cy="1438508"/>
          </a:xfrm>
          <a:solidFill>
            <a:srgbClr val="202021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/>
            </a:lvl1pPr>
          </a:lstStyle>
          <a:p>
            <a:pPr lvl="0"/>
            <a:endParaRPr lang="en-IN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E2B9831-2E5D-D452-F490-1552C5EAEC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88736"/>
            <a:ext cx="12192000" cy="1438508"/>
          </a:xfrm>
          <a:solidFill>
            <a:srgbClr val="202021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N"/>
            </a:lvl1pPr>
          </a:lstStyle>
          <a:p>
            <a:pPr lvl="0"/>
            <a:endParaRPr lang="en-IN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015BF2-B425-09E5-2374-7E73A45A4678}"/>
              </a:ext>
            </a:extLst>
          </p:cNvPr>
          <p:cNvCxnSpPr>
            <a:cxnSpLocks/>
          </p:cNvCxnSpPr>
          <p:nvPr userDrawn="1"/>
        </p:nvCxnSpPr>
        <p:spPr>
          <a:xfrm>
            <a:off x="1960951" y="3345095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1F76B3-4FCA-17C2-AFF6-7559C3624994}"/>
              </a:ext>
            </a:extLst>
          </p:cNvPr>
          <p:cNvCxnSpPr>
            <a:cxnSpLocks/>
          </p:cNvCxnSpPr>
          <p:nvPr userDrawn="1"/>
        </p:nvCxnSpPr>
        <p:spPr>
          <a:xfrm>
            <a:off x="1960951" y="1722355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FF0D2C-BF8D-F4BA-7F8C-7DF0AA7E3505}"/>
              </a:ext>
            </a:extLst>
          </p:cNvPr>
          <p:cNvCxnSpPr>
            <a:cxnSpLocks/>
          </p:cNvCxnSpPr>
          <p:nvPr userDrawn="1"/>
        </p:nvCxnSpPr>
        <p:spPr>
          <a:xfrm>
            <a:off x="1960951" y="4967836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4B9176-2062-3302-9CE4-DDDA50DB41D4}"/>
              </a:ext>
            </a:extLst>
          </p:cNvPr>
          <p:cNvCxnSpPr>
            <a:cxnSpLocks/>
          </p:cNvCxnSpPr>
          <p:nvPr userDrawn="1"/>
        </p:nvCxnSpPr>
        <p:spPr>
          <a:xfrm>
            <a:off x="7561651" y="3345095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5966C7-0836-0C18-55F5-4D8F8D918D12}"/>
              </a:ext>
            </a:extLst>
          </p:cNvPr>
          <p:cNvCxnSpPr>
            <a:cxnSpLocks/>
          </p:cNvCxnSpPr>
          <p:nvPr userDrawn="1"/>
        </p:nvCxnSpPr>
        <p:spPr>
          <a:xfrm>
            <a:off x="7561651" y="1722355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8A1AF6-AD83-E07C-772D-7D5EAD969458}"/>
              </a:ext>
            </a:extLst>
          </p:cNvPr>
          <p:cNvCxnSpPr>
            <a:cxnSpLocks/>
          </p:cNvCxnSpPr>
          <p:nvPr userDrawn="1"/>
        </p:nvCxnSpPr>
        <p:spPr>
          <a:xfrm>
            <a:off x="7561651" y="4967836"/>
            <a:ext cx="0" cy="8803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E27C0E88-F35D-5B33-34A7-9005E191B3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0790" y="1597211"/>
            <a:ext cx="815382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6F2ADA2E-65B1-0969-FE18-70F541650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0790" y="3222169"/>
            <a:ext cx="815382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45" name="Text Placeholder 37">
            <a:extLst>
              <a:ext uri="{FF2B5EF4-FFF2-40B4-BE49-F238E27FC236}">
                <a16:creationId xmlns:a16="http://schemas.microsoft.com/office/drawing/2014/main" id="{4E478B55-8AE5-54FD-9EDD-DC1B16B054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790" y="4840219"/>
            <a:ext cx="815382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id="{AE203940-9FDA-0607-ACCB-31F5E4DD4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4576" y="1597211"/>
            <a:ext cx="960159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51" name="Text Placeholder 37">
            <a:extLst>
              <a:ext uri="{FF2B5EF4-FFF2-40B4-BE49-F238E27FC236}">
                <a16:creationId xmlns:a16="http://schemas.microsoft.com/office/drawing/2014/main" id="{4D1B7AF3-285F-7554-6D78-9237C2C510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4577" y="3222169"/>
            <a:ext cx="815382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en-IN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639DF811-B1E3-A4B5-177F-29C797337A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4577" y="4840219"/>
            <a:ext cx="815382" cy="6826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en-IN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id="{E2009E25-D454-3D6A-B2FB-A5BEA8C8B1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19487" y="1732897"/>
            <a:ext cx="4387417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DDC89FEC-2B23-1F2E-C215-B7ABAC24D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9486" y="2018543"/>
            <a:ext cx="4387418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9BCEDB30-8046-1975-9762-0285FCEA24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8484" y="3326476"/>
            <a:ext cx="4387417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0B94BF25-5ED1-CF47-FCE2-87C754FB6C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28483" y="3612122"/>
            <a:ext cx="4387418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29352FF7-0A22-1ED2-6641-6971956F1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28484" y="4975664"/>
            <a:ext cx="4387417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F3E3F402-DCDE-5E07-3660-B19C26AF46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28483" y="5261310"/>
            <a:ext cx="4387418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B756811E-3D14-80D7-00DD-2943BEDD8D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2409" y="1732897"/>
            <a:ext cx="4202594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4C176DB6-9E52-AC13-8326-77E01866A0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32407" y="2018543"/>
            <a:ext cx="4202595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3" name="Text Placeholder 37">
            <a:extLst>
              <a:ext uri="{FF2B5EF4-FFF2-40B4-BE49-F238E27FC236}">
                <a16:creationId xmlns:a16="http://schemas.microsoft.com/office/drawing/2014/main" id="{6AAB4500-56E6-6FC3-67AD-B3EF35A475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41406" y="3326476"/>
            <a:ext cx="4202594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CBCB15F1-A379-11E7-9E1A-9EFD9CB751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41404" y="3612122"/>
            <a:ext cx="4202595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6750B111-CC42-542C-63B4-43360E9974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41406" y="4975664"/>
            <a:ext cx="4202594" cy="28564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36" name="Text Placeholder 37">
            <a:extLst>
              <a:ext uri="{FF2B5EF4-FFF2-40B4-BE49-F238E27FC236}">
                <a16:creationId xmlns:a16="http://schemas.microsoft.com/office/drawing/2014/main" id="{518A0E21-CB57-E540-E04A-96BE9941AA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41404" y="5261310"/>
            <a:ext cx="4202595" cy="46907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8718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415AAE-C838-C5C0-87FD-5588E4E4FC41}"/>
              </a:ext>
            </a:extLst>
          </p:cNvPr>
          <p:cNvSpPr/>
          <p:nvPr userDrawn="1"/>
        </p:nvSpPr>
        <p:spPr>
          <a:xfrm>
            <a:off x="0" y="0"/>
            <a:ext cx="6095999" cy="3176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0F7B0D-9D94-DB3C-3EBD-A4C8B0C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8292"/>
            <a:ext cx="11484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A8634-4653-5EE0-DBA6-ACFA3DCC51F9}"/>
              </a:ext>
            </a:extLst>
          </p:cNvPr>
          <p:cNvSpPr/>
          <p:nvPr userDrawn="1"/>
        </p:nvSpPr>
        <p:spPr>
          <a:xfrm>
            <a:off x="359998" y="977410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EF00F5E-6C07-C761-CDDF-19E4C8AEB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266" y="1673100"/>
            <a:ext cx="4870073" cy="105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22741-9D2C-570F-ED76-1505015E44A2}"/>
              </a:ext>
            </a:extLst>
          </p:cNvPr>
          <p:cNvSpPr/>
          <p:nvPr userDrawn="1"/>
        </p:nvSpPr>
        <p:spPr>
          <a:xfrm>
            <a:off x="4591343" y="3553493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D913D-23F9-79DF-7812-192EC27C04C0}"/>
              </a:ext>
            </a:extLst>
          </p:cNvPr>
          <p:cNvSpPr/>
          <p:nvPr userDrawn="1"/>
        </p:nvSpPr>
        <p:spPr>
          <a:xfrm>
            <a:off x="10333248" y="3553493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85636-1154-9D1E-211E-DDAF94DD0381}"/>
              </a:ext>
            </a:extLst>
          </p:cNvPr>
          <p:cNvSpPr/>
          <p:nvPr userDrawn="1"/>
        </p:nvSpPr>
        <p:spPr>
          <a:xfrm>
            <a:off x="10333248" y="801889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348F-55E6-9418-ACD1-C1BC0AD8F447}"/>
              </a:ext>
            </a:extLst>
          </p:cNvPr>
          <p:cNvSpPr/>
          <p:nvPr userDrawn="1"/>
        </p:nvSpPr>
        <p:spPr>
          <a:xfrm>
            <a:off x="6244390" y="926432"/>
            <a:ext cx="5431674" cy="22499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C7E1C1-5CFD-A7CD-D27C-3101E83E905E}"/>
              </a:ext>
            </a:extLst>
          </p:cNvPr>
          <p:cNvSpPr/>
          <p:nvPr userDrawn="1"/>
        </p:nvSpPr>
        <p:spPr>
          <a:xfrm>
            <a:off x="6257843" y="3681664"/>
            <a:ext cx="5431674" cy="2249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A9663-6B28-7FE4-F1E9-1CD792770DA6}"/>
              </a:ext>
            </a:extLst>
          </p:cNvPr>
          <p:cNvSpPr/>
          <p:nvPr userDrawn="1"/>
        </p:nvSpPr>
        <p:spPr>
          <a:xfrm>
            <a:off x="515938" y="3681664"/>
            <a:ext cx="5431674" cy="2249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B5C72A-5DD2-A49C-18A8-CD6BAB61F580}"/>
              </a:ext>
            </a:extLst>
          </p:cNvPr>
          <p:cNvCxnSpPr/>
          <p:nvPr userDrawn="1"/>
        </p:nvCxnSpPr>
        <p:spPr>
          <a:xfrm>
            <a:off x="502483" y="3429001"/>
            <a:ext cx="111735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BBD0511-C8CE-FC9A-43EC-52E14E5DD11A}"/>
              </a:ext>
            </a:extLst>
          </p:cNvPr>
          <p:cNvSpPr/>
          <p:nvPr userDrawn="1"/>
        </p:nvSpPr>
        <p:spPr>
          <a:xfrm rot="10800000">
            <a:off x="10333248" y="801889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160063B-6C34-67CA-4684-EC0313F26F17}"/>
              </a:ext>
            </a:extLst>
          </p:cNvPr>
          <p:cNvSpPr/>
          <p:nvPr userDrawn="1"/>
        </p:nvSpPr>
        <p:spPr>
          <a:xfrm rot="10800000">
            <a:off x="10333248" y="3553493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8969F5B-E01F-D49F-C45D-1F76E94F308D}"/>
              </a:ext>
            </a:extLst>
          </p:cNvPr>
          <p:cNvSpPr/>
          <p:nvPr userDrawn="1"/>
        </p:nvSpPr>
        <p:spPr>
          <a:xfrm rot="10800000">
            <a:off x="4591343" y="3553493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Content Placeholder 50">
            <a:extLst>
              <a:ext uri="{FF2B5EF4-FFF2-40B4-BE49-F238E27FC236}">
                <a16:creationId xmlns:a16="http://schemas.microsoft.com/office/drawing/2014/main" id="{FFE1F0BF-FF5F-BF0B-7E0C-0C4A0F18A2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48484" y="4117485"/>
            <a:ext cx="1356270" cy="1356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0C361ADD-3BD3-2DE2-77C2-F896FA8227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0863" y="4117484"/>
            <a:ext cx="2563091" cy="47940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D0D9D81C-0FED-3B8F-DAF5-A9796A785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0863" y="4697448"/>
            <a:ext cx="2563091" cy="7763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8" name="Content Placeholder 50">
            <a:extLst>
              <a:ext uri="{FF2B5EF4-FFF2-40B4-BE49-F238E27FC236}">
                <a16:creationId xmlns:a16="http://schemas.microsoft.com/office/drawing/2014/main" id="{F68A945F-C111-074D-63C2-F1FDEA11FC9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699913" y="1398502"/>
            <a:ext cx="1356270" cy="1356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9" name="Text Placeholder 37">
            <a:extLst>
              <a:ext uri="{FF2B5EF4-FFF2-40B4-BE49-F238E27FC236}">
                <a16:creationId xmlns:a16="http://schemas.microsoft.com/office/drawing/2014/main" id="{8BF97183-C015-A284-B152-570AC56083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2292" y="1398501"/>
            <a:ext cx="2563091" cy="47940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0" name="Text Placeholder 37">
            <a:extLst>
              <a:ext uri="{FF2B5EF4-FFF2-40B4-BE49-F238E27FC236}">
                <a16:creationId xmlns:a16="http://schemas.microsoft.com/office/drawing/2014/main" id="{21F9DD26-3F06-822A-3118-CE4DA3092C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92292" y="1978465"/>
            <a:ext cx="2563091" cy="7763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4" name="Content Placeholder 50">
            <a:extLst>
              <a:ext uri="{FF2B5EF4-FFF2-40B4-BE49-F238E27FC236}">
                <a16:creationId xmlns:a16="http://schemas.microsoft.com/office/drawing/2014/main" id="{82DF2470-D149-0C09-06C2-BC271089E62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677189" y="4101914"/>
            <a:ext cx="1356270" cy="1356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75" name="Text Placeholder 37">
            <a:extLst>
              <a:ext uri="{FF2B5EF4-FFF2-40B4-BE49-F238E27FC236}">
                <a16:creationId xmlns:a16="http://schemas.microsoft.com/office/drawing/2014/main" id="{AEF22835-1E7D-CE76-96C1-40FAC8EF07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69568" y="4101913"/>
            <a:ext cx="2563091" cy="479405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id="{326059B1-3B52-E7DE-37F7-451AD4603F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9568" y="4681877"/>
            <a:ext cx="2563091" cy="7763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E5884938-EDA9-151E-0689-7405E23877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48771" y="938188"/>
            <a:ext cx="652659" cy="479405"/>
          </a:xfrm>
        </p:spPr>
        <p:txBody>
          <a:bodyPr>
            <a:noAutofit/>
          </a:bodyPr>
          <a:lstStyle>
            <a:lvl1pPr marL="0" indent="0" algn="l"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en-IN" dirty="0"/>
          </a:p>
        </p:txBody>
      </p:sp>
      <p:sp>
        <p:nvSpPr>
          <p:cNvPr id="81" name="Text Placeholder 37">
            <a:extLst>
              <a:ext uri="{FF2B5EF4-FFF2-40B4-BE49-F238E27FC236}">
                <a16:creationId xmlns:a16="http://schemas.microsoft.com/office/drawing/2014/main" id="{7A7E20B9-751E-AA4C-EDB8-E28B237577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00965" y="3709156"/>
            <a:ext cx="652659" cy="479405"/>
          </a:xfrm>
        </p:spPr>
        <p:txBody>
          <a:bodyPr>
            <a:noAutofit/>
          </a:bodyPr>
          <a:lstStyle>
            <a:lvl1pPr marL="0" indent="0" algn="l"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en-IN" dirty="0"/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9E2091D9-552F-A9D3-D367-04188F7D25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954488" y="3703264"/>
            <a:ext cx="652659" cy="479405"/>
          </a:xfrm>
        </p:spPr>
        <p:txBody>
          <a:bodyPr>
            <a:noAutofit/>
          </a:bodyPr>
          <a:lstStyle>
            <a:lvl1pPr marL="0" indent="0" algn="l"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03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2269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4FE84E-A333-1157-AB6D-AAABC2B53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6609" cy="6858000"/>
          </a:xfrm>
          <a:solidFill>
            <a:schemeClr val="tx2">
              <a:alpha val="75000"/>
            </a:schemeClr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D9364-0E65-7D7C-90D8-C8D8F4264563}"/>
              </a:ext>
            </a:extLst>
          </p:cNvPr>
          <p:cNvSpPr/>
          <p:nvPr userDrawn="1"/>
        </p:nvSpPr>
        <p:spPr>
          <a:xfrm>
            <a:off x="5383446" y="3308178"/>
            <a:ext cx="2142784" cy="2883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B73E3-0687-BF1F-B4EE-AA3BB7454C67}"/>
              </a:ext>
            </a:extLst>
          </p:cNvPr>
          <p:cNvSpPr/>
          <p:nvPr userDrawn="1"/>
        </p:nvSpPr>
        <p:spPr>
          <a:xfrm>
            <a:off x="7530687" y="2066180"/>
            <a:ext cx="2142784" cy="4114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6ECBF-3F3D-1D15-F367-253F34178F40}"/>
              </a:ext>
            </a:extLst>
          </p:cNvPr>
          <p:cNvSpPr/>
          <p:nvPr userDrawn="1"/>
        </p:nvSpPr>
        <p:spPr>
          <a:xfrm>
            <a:off x="9631142" y="1102414"/>
            <a:ext cx="2142784" cy="50787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D7C107-1DFE-F6F1-198A-E85400F246D1}"/>
              </a:ext>
            </a:extLst>
          </p:cNvPr>
          <p:cNvCxnSpPr>
            <a:cxnSpLocks/>
          </p:cNvCxnSpPr>
          <p:nvPr userDrawn="1"/>
        </p:nvCxnSpPr>
        <p:spPr>
          <a:xfrm>
            <a:off x="7512611" y="5902975"/>
            <a:ext cx="1478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24D0AB-7DE2-51C4-A9E2-8CDB73F27A9E}"/>
              </a:ext>
            </a:extLst>
          </p:cNvPr>
          <p:cNvCxnSpPr>
            <a:cxnSpLocks/>
          </p:cNvCxnSpPr>
          <p:nvPr userDrawn="1"/>
        </p:nvCxnSpPr>
        <p:spPr>
          <a:xfrm>
            <a:off x="9613551" y="5902975"/>
            <a:ext cx="1478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217CAC-7641-1DFD-8873-38B4FCDE4EF9}"/>
              </a:ext>
            </a:extLst>
          </p:cNvPr>
          <p:cNvCxnSpPr>
            <a:cxnSpLocks/>
          </p:cNvCxnSpPr>
          <p:nvPr userDrawn="1"/>
        </p:nvCxnSpPr>
        <p:spPr>
          <a:xfrm>
            <a:off x="838200" y="5912310"/>
            <a:ext cx="5966637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50">
            <a:extLst>
              <a:ext uri="{FF2B5EF4-FFF2-40B4-BE49-F238E27FC236}">
                <a16:creationId xmlns:a16="http://schemas.microsoft.com/office/drawing/2014/main" id="{6401874C-D0BB-FE11-AB98-365DDD74610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37454" y="2672034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BF32448F-3FF1-DF11-681A-1932161941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0980" y="3669469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E52D8271-DA3B-E79C-A6CA-212D42AB1C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20980" y="4165605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55901CBF-64B5-52E5-AD7C-14473E943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74433" y="2565109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id="{4AE840D7-9B7B-65BB-146A-AE724E69D7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74433" y="3061245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6" name="Content Placeholder 50">
            <a:extLst>
              <a:ext uri="{FF2B5EF4-FFF2-40B4-BE49-F238E27FC236}">
                <a16:creationId xmlns:a16="http://schemas.microsoft.com/office/drawing/2014/main" id="{73794DBD-54A2-ECAE-AE27-C233255DE03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665276" y="1567058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D877437A-4641-C570-C7B2-C8ED893E3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95314" y="1674082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1" name="Text Placeholder 37">
            <a:extLst>
              <a:ext uri="{FF2B5EF4-FFF2-40B4-BE49-F238E27FC236}">
                <a16:creationId xmlns:a16="http://schemas.microsoft.com/office/drawing/2014/main" id="{134811CE-D629-C0D8-A641-B27CF2CD2D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95314" y="2170218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2" name="Content Placeholder 50">
            <a:extLst>
              <a:ext uri="{FF2B5EF4-FFF2-40B4-BE49-F238E27FC236}">
                <a16:creationId xmlns:a16="http://schemas.microsoft.com/office/drawing/2014/main" id="{90AACE40-7372-3373-1F03-08FBFB1B4BC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86157" y="676031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4" name="Content Placeholder 50">
            <a:extLst>
              <a:ext uri="{FF2B5EF4-FFF2-40B4-BE49-F238E27FC236}">
                <a16:creationId xmlns:a16="http://schemas.microsoft.com/office/drawing/2014/main" id="{7DC66DA5-3ACA-999E-4921-F659ED592A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8837" y="5619584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65" name="Content Placeholder 50">
            <a:extLst>
              <a:ext uri="{FF2B5EF4-FFF2-40B4-BE49-F238E27FC236}">
                <a16:creationId xmlns:a16="http://schemas.microsoft.com/office/drawing/2014/main" id="{CEEF41D1-EA90-1577-D84F-40E3AF1AFB2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060801" y="5619583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66" name="Content Placeholder 50">
            <a:extLst>
              <a:ext uri="{FF2B5EF4-FFF2-40B4-BE49-F238E27FC236}">
                <a16:creationId xmlns:a16="http://schemas.microsoft.com/office/drawing/2014/main" id="{9AC9247D-8A6E-EB87-760F-21C9A45FBFB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1203585" y="5619583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7F75B5CA-1835-C387-E922-4549D4B72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446" y="233807"/>
            <a:ext cx="3308889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DD018E-7252-47A2-DCDA-E0E4C75A9C35}"/>
              </a:ext>
            </a:extLst>
          </p:cNvPr>
          <p:cNvSpPr/>
          <p:nvPr userDrawn="1"/>
        </p:nvSpPr>
        <p:spPr>
          <a:xfrm>
            <a:off x="0" y="0"/>
            <a:ext cx="12192000" cy="6853555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2BB40-2670-383A-AA42-DB1EDE9E6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460" y="14778"/>
            <a:ext cx="4384738" cy="6861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8D04E-BDD5-1F64-6209-2F4B4F200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238" y="2321004"/>
            <a:ext cx="8439419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F35D-11C4-5CAB-4D65-A671ADAD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238" y="3479447"/>
            <a:ext cx="8439419" cy="579303"/>
          </a:xfrm>
        </p:spPr>
        <p:txBody>
          <a:bodyPr wrap="square">
            <a:spAutoFit/>
          </a:bodyPr>
          <a:lstStyle>
            <a:lvl1pPr marL="270000" indent="-270000" algn="l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iscellane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FECD4F-B464-C1BD-5DAD-CEC5B25247B1}"/>
              </a:ext>
            </a:extLst>
          </p:cNvPr>
          <p:cNvSpPr/>
          <p:nvPr userDrawn="1"/>
        </p:nvSpPr>
        <p:spPr>
          <a:xfrm>
            <a:off x="0" y="0"/>
            <a:ext cx="49866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D9364-0E65-7D7C-90D8-C8D8F4264563}"/>
              </a:ext>
            </a:extLst>
          </p:cNvPr>
          <p:cNvSpPr/>
          <p:nvPr userDrawn="1"/>
        </p:nvSpPr>
        <p:spPr>
          <a:xfrm>
            <a:off x="5383446" y="3308178"/>
            <a:ext cx="2142784" cy="2883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B73E3-0687-BF1F-B4EE-AA3BB7454C67}"/>
              </a:ext>
            </a:extLst>
          </p:cNvPr>
          <p:cNvSpPr/>
          <p:nvPr userDrawn="1"/>
        </p:nvSpPr>
        <p:spPr>
          <a:xfrm>
            <a:off x="7530687" y="2066180"/>
            <a:ext cx="2142784" cy="4114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6ECBF-3F3D-1D15-F367-253F34178F40}"/>
              </a:ext>
            </a:extLst>
          </p:cNvPr>
          <p:cNvSpPr/>
          <p:nvPr userDrawn="1"/>
        </p:nvSpPr>
        <p:spPr>
          <a:xfrm>
            <a:off x="9631142" y="1102414"/>
            <a:ext cx="2142784" cy="50787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D7C107-1DFE-F6F1-198A-E85400F246D1}"/>
              </a:ext>
            </a:extLst>
          </p:cNvPr>
          <p:cNvCxnSpPr>
            <a:cxnSpLocks/>
          </p:cNvCxnSpPr>
          <p:nvPr userDrawn="1"/>
        </p:nvCxnSpPr>
        <p:spPr>
          <a:xfrm>
            <a:off x="7512611" y="5902975"/>
            <a:ext cx="1478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24D0AB-7DE2-51C4-A9E2-8CDB73F27A9E}"/>
              </a:ext>
            </a:extLst>
          </p:cNvPr>
          <p:cNvCxnSpPr>
            <a:cxnSpLocks/>
          </p:cNvCxnSpPr>
          <p:nvPr userDrawn="1"/>
        </p:nvCxnSpPr>
        <p:spPr>
          <a:xfrm>
            <a:off x="9613551" y="5902975"/>
            <a:ext cx="1478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217CAC-7641-1DFD-8873-38B4FCDE4EF9}"/>
              </a:ext>
            </a:extLst>
          </p:cNvPr>
          <p:cNvCxnSpPr>
            <a:cxnSpLocks/>
          </p:cNvCxnSpPr>
          <p:nvPr userDrawn="1"/>
        </p:nvCxnSpPr>
        <p:spPr>
          <a:xfrm>
            <a:off x="838200" y="5912310"/>
            <a:ext cx="5966637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50">
            <a:extLst>
              <a:ext uri="{FF2B5EF4-FFF2-40B4-BE49-F238E27FC236}">
                <a16:creationId xmlns:a16="http://schemas.microsoft.com/office/drawing/2014/main" id="{6401874C-D0BB-FE11-AB98-365DDD74610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37454" y="2672034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BF32448F-3FF1-DF11-681A-1932161941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0980" y="3669469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E52D8271-DA3B-E79C-A6CA-212D42AB1C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20980" y="4165605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55901CBF-64B5-52E5-AD7C-14473E943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74433" y="2565109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id="{4AE840D7-9B7B-65BB-146A-AE724E69D7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74433" y="3061245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56" name="Content Placeholder 50">
            <a:extLst>
              <a:ext uri="{FF2B5EF4-FFF2-40B4-BE49-F238E27FC236}">
                <a16:creationId xmlns:a16="http://schemas.microsoft.com/office/drawing/2014/main" id="{73794DBD-54A2-ECAE-AE27-C233255DE03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665276" y="1567058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D877437A-4641-C570-C7B2-C8ED893E3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95314" y="1674082"/>
            <a:ext cx="1976667" cy="39541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1" name="Text Placeholder 37">
            <a:extLst>
              <a:ext uri="{FF2B5EF4-FFF2-40B4-BE49-F238E27FC236}">
                <a16:creationId xmlns:a16="http://schemas.microsoft.com/office/drawing/2014/main" id="{134811CE-D629-C0D8-A641-B27CF2CD2D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95314" y="2170218"/>
            <a:ext cx="1976667" cy="126987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62" name="Content Placeholder 50">
            <a:extLst>
              <a:ext uri="{FF2B5EF4-FFF2-40B4-BE49-F238E27FC236}">
                <a16:creationId xmlns:a16="http://schemas.microsoft.com/office/drawing/2014/main" id="{90AACE40-7372-3373-1F03-08FBFB1B4BC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86157" y="676031"/>
            <a:ext cx="699793" cy="69979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1">
                <a:alpha val="9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Insert Icon Here</a:t>
            </a:r>
            <a:endParaRPr lang="en-IN" dirty="0"/>
          </a:p>
        </p:txBody>
      </p:sp>
      <p:sp>
        <p:nvSpPr>
          <p:cNvPr id="64" name="Content Placeholder 50">
            <a:extLst>
              <a:ext uri="{FF2B5EF4-FFF2-40B4-BE49-F238E27FC236}">
                <a16:creationId xmlns:a16="http://schemas.microsoft.com/office/drawing/2014/main" id="{7DC66DA5-3ACA-999E-4921-F659ED592A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8837" y="5619584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65" name="Content Placeholder 50">
            <a:extLst>
              <a:ext uri="{FF2B5EF4-FFF2-40B4-BE49-F238E27FC236}">
                <a16:creationId xmlns:a16="http://schemas.microsoft.com/office/drawing/2014/main" id="{CEEF41D1-EA90-1577-D84F-40E3AF1AFB2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060801" y="5619583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66" name="Content Placeholder 50">
            <a:extLst>
              <a:ext uri="{FF2B5EF4-FFF2-40B4-BE49-F238E27FC236}">
                <a16:creationId xmlns:a16="http://schemas.microsoft.com/office/drawing/2014/main" id="{9AC9247D-8A6E-EB87-760F-21C9A45FBFB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1203585" y="5619583"/>
            <a:ext cx="561545" cy="561545"/>
          </a:xfrm>
          <a:prstGeom prst="rect">
            <a:avLst/>
          </a:prstGeom>
          <a:noFill/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D90421-0A9C-5C72-6F50-D7AF37053932}"/>
              </a:ext>
            </a:extLst>
          </p:cNvPr>
          <p:cNvSpPr txBox="1">
            <a:spLocks/>
          </p:cNvSpPr>
          <p:nvPr userDrawn="1"/>
        </p:nvSpPr>
        <p:spPr>
          <a:xfrm>
            <a:off x="360000" y="308292"/>
            <a:ext cx="4151040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Barlow 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52BD333-7DFC-A0A7-2882-992ACA36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87402"/>
            <a:ext cx="4262800" cy="374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746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gradFill>
          <a:gsLst>
            <a:gs pos="100000">
              <a:schemeClr val="tx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F13897D-CB02-42E4-8C7A-E57FDCBE5A51}"/>
              </a:ext>
            </a:extLst>
          </p:cNvPr>
          <p:cNvSpPr/>
          <p:nvPr userDrawn="1"/>
        </p:nvSpPr>
        <p:spPr>
          <a:xfrm rot="10800000">
            <a:off x="5321096" y="-1"/>
            <a:ext cx="4348468" cy="5021943"/>
          </a:xfrm>
          <a:prstGeom prst="triangle">
            <a:avLst/>
          </a:prstGeom>
          <a:gradFill>
            <a:gsLst>
              <a:gs pos="50000">
                <a:srgbClr val="F2672A"/>
              </a:gs>
              <a:gs pos="0">
                <a:srgbClr val="BF2026"/>
              </a:gs>
              <a:gs pos="100000">
                <a:srgbClr val="F68721">
                  <a:alpha val="87843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E9F3D-C63C-486E-9C4A-91A0E7EC50CC}"/>
              </a:ext>
            </a:extLst>
          </p:cNvPr>
          <p:cNvGrpSpPr/>
          <p:nvPr userDrawn="1"/>
        </p:nvGrpSpPr>
        <p:grpSpPr>
          <a:xfrm>
            <a:off x="715600" y="2098526"/>
            <a:ext cx="6096000" cy="1723549"/>
            <a:chOff x="715600" y="2205347"/>
            <a:chExt cx="6096000" cy="1723549"/>
          </a:xfrm>
        </p:grpSpPr>
        <p:sp>
          <p:nvSpPr>
            <p:cNvPr id="8" name="Title 6">
              <a:extLst>
                <a:ext uri="{FF2B5EF4-FFF2-40B4-BE49-F238E27FC236}">
                  <a16:creationId xmlns:a16="http://schemas.microsoft.com/office/drawing/2014/main" id="{C54BEAA6-F4B4-1D01-D8BC-B1ED788C09EC}"/>
                </a:ext>
              </a:extLst>
            </p:cNvPr>
            <p:cNvSpPr txBox="1">
              <a:spLocks/>
            </p:cNvSpPr>
            <p:nvPr/>
          </p:nvSpPr>
          <p:spPr>
            <a:xfrm>
              <a:off x="715600" y="2205347"/>
              <a:ext cx="6096000" cy="135421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3200" b="1" kern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j-ea"/>
                  <a:cs typeface="+mj-cs"/>
                </a:rPr>
                <a:t>Q &amp; 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6FA2EB-FBF9-B701-1260-FDC84917C3E2}"/>
                </a:ext>
              </a:extLst>
            </p:cNvPr>
            <p:cNvSpPr txBox="1"/>
            <p:nvPr/>
          </p:nvSpPr>
          <p:spPr>
            <a:xfrm>
              <a:off x="715600" y="355956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rPr>
                <a:t>If you have questions, ASK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617A44-CCCA-8FB2-D29A-5965B9086BFA}"/>
              </a:ext>
            </a:extLst>
          </p:cNvPr>
          <p:cNvGrpSpPr/>
          <p:nvPr userDrawn="1"/>
        </p:nvGrpSpPr>
        <p:grpSpPr>
          <a:xfrm>
            <a:off x="647700" y="5924400"/>
            <a:ext cx="1951864" cy="324000"/>
            <a:chOff x="3753875" y="6160946"/>
            <a:chExt cx="1951864" cy="324000"/>
          </a:xfrm>
        </p:grpSpPr>
        <p:pic>
          <p:nvPicPr>
            <p:cNvPr id="11" name="Graphic 10">
              <a:hlinkClick r:id="rId2"/>
              <a:extLst>
                <a:ext uri="{FF2B5EF4-FFF2-40B4-BE49-F238E27FC236}">
                  <a16:creationId xmlns:a16="http://schemas.microsoft.com/office/drawing/2014/main" id="{754359D8-02F2-EF82-4FC1-C373B76B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2408" y="6176371"/>
              <a:ext cx="270000" cy="270000"/>
            </a:xfrm>
            <a:prstGeom prst="rect">
              <a:avLst/>
            </a:prstGeom>
          </p:spPr>
        </p:pic>
        <p:pic>
          <p:nvPicPr>
            <p:cNvPr id="12" name="Graphic 11">
              <a:hlinkClick r:id="rId5"/>
              <a:extLst>
                <a:ext uri="{FF2B5EF4-FFF2-40B4-BE49-F238E27FC236}">
                  <a16:creationId xmlns:a16="http://schemas.microsoft.com/office/drawing/2014/main" id="{2406B096-DD70-F68B-4334-B4FFE26E4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9474" y="6160946"/>
              <a:ext cx="259200" cy="324000"/>
            </a:xfrm>
            <a:prstGeom prst="rect">
              <a:avLst/>
            </a:prstGeom>
          </p:spPr>
        </p:pic>
        <p:pic>
          <p:nvPicPr>
            <p:cNvPr id="13" name="Graphic 12">
              <a:hlinkClick r:id="rId8"/>
              <a:extLst>
                <a:ext uri="{FF2B5EF4-FFF2-40B4-BE49-F238E27FC236}">
                  <a16:creationId xmlns:a16="http://schemas.microsoft.com/office/drawing/2014/main" id="{4C2B0EDD-51A6-637A-E192-68E5D5B0C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7207" y="6176371"/>
              <a:ext cx="270000" cy="270000"/>
            </a:xfrm>
            <a:prstGeom prst="rect">
              <a:avLst/>
            </a:prstGeom>
          </p:spPr>
        </p:pic>
        <p:pic>
          <p:nvPicPr>
            <p:cNvPr id="14" name="Graphic 13">
              <a:hlinkClick r:id="rId11"/>
              <a:extLst>
                <a:ext uri="{FF2B5EF4-FFF2-40B4-BE49-F238E27FC236}">
                  <a16:creationId xmlns:a16="http://schemas.microsoft.com/office/drawing/2014/main" id="{08706D00-386F-389A-F5E4-49542B440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30941" y="6176371"/>
              <a:ext cx="270000" cy="270000"/>
            </a:xfrm>
            <a:prstGeom prst="rect">
              <a:avLst/>
            </a:prstGeom>
          </p:spPr>
        </p:pic>
        <p:pic>
          <p:nvPicPr>
            <p:cNvPr id="15" name="Graphic 14">
              <a:hlinkClick r:id="rId14"/>
              <a:extLst>
                <a:ext uri="{FF2B5EF4-FFF2-40B4-BE49-F238E27FC236}">
                  <a16:creationId xmlns:a16="http://schemas.microsoft.com/office/drawing/2014/main" id="{757AA99A-2E38-19EC-84C7-62938562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753875" y="6187946"/>
              <a:ext cx="270000" cy="270000"/>
            </a:xfrm>
            <a:prstGeom prst="rect">
              <a:avLst/>
            </a:prstGeom>
          </p:spPr>
        </p:pic>
        <p:pic>
          <p:nvPicPr>
            <p:cNvPr id="16" name="Graphic 15" descr="World">
              <a:hlinkClick r:id="rId17"/>
              <a:extLst>
                <a:ext uri="{FF2B5EF4-FFF2-40B4-BE49-F238E27FC236}">
                  <a16:creationId xmlns:a16="http://schemas.microsoft.com/office/drawing/2014/main" id="{22CE2BE9-F480-8C1F-1B98-540D31DB4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5739" y="6176371"/>
              <a:ext cx="270000" cy="270000"/>
            </a:xfrm>
            <a:prstGeom prst="rect">
              <a:avLst/>
            </a:prstGeom>
          </p:spPr>
        </p:pic>
      </p:grpSp>
      <p:sp>
        <p:nvSpPr>
          <p:cNvPr id="17" name="Rectangle 54">
            <a:extLst>
              <a:ext uri="{FF2B5EF4-FFF2-40B4-BE49-F238E27FC236}">
                <a16:creationId xmlns:a16="http://schemas.microsoft.com/office/drawing/2014/main" id="{609BD27C-B5BA-2F61-5D70-32BE135FB164}"/>
              </a:ext>
            </a:extLst>
          </p:cNvPr>
          <p:cNvSpPr/>
          <p:nvPr userDrawn="1"/>
        </p:nvSpPr>
        <p:spPr>
          <a:xfrm>
            <a:off x="4635500" y="-25400"/>
            <a:ext cx="7564100" cy="6883400"/>
          </a:xfrm>
          <a:custGeom>
            <a:avLst/>
            <a:gdLst>
              <a:gd name="connsiteX0" fmla="*/ 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0 w 7564100"/>
              <a:gd name="connsiteY4" fmla="*/ 0 h 6858000"/>
              <a:gd name="connsiteX0" fmla="*/ 403860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4038600 w 7564100"/>
              <a:gd name="connsiteY4" fmla="*/ 0 h 6858000"/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  <a:gd name="connsiteX4" fmla="*/ 4622800 w 75641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BF2026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43E614FD-9123-9C07-C410-136079D900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8900" y="341313"/>
            <a:ext cx="4694238" cy="651668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872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gradFill>
          <a:gsLst>
            <a:gs pos="100000">
              <a:schemeClr val="tx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14B06-2902-C6C4-27ED-C7D2ED8D2D68}"/>
              </a:ext>
            </a:extLst>
          </p:cNvPr>
          <p:cNvGrpSpPr/>
          <p:nvPr userDrawn="1"/>
        </p:nvGrpSpPr>
        <p:grpSpPr>
          <a:xfrm>
            <a:off x="715600" y="2098526"/>
            <a:ext cx="6096000" cy="1723549"/>
            <a:chOff x="715600" y="2205347"/>
            <a:chExt cx="6096000" cy="1723549"/>
          </a:xfrm>
        </p:grpSpPr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5060C4BB-F509-1381-1879-F83E496B6CC8}"/>
                </a:ext>
              </a:extLst>
            </p:cNvPr>
            <p:cNvSpPr txBox="1">
              <a:spLocks/>
            </p:cNvSpPr>
            <p:nvPr/>
          </p:nvSpPr>
          <p:spPr>
            <a:xfrm>
              <a:off x="715600" y="2205347"/>
              <a:ext cx="6096000" cy="135421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3200" b="1" kern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j-ea"/>
                  <a:cs typeface="+mj-cs"/>
                </a:rPr>
                <a:t>THANK YOU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4C4F9F-11EE-186B-0849-69F1A37BF8FC}"/>
                </a:ext>
              </a:extLst>
            </p:cNvPr>
            <p:cNvSpPr txBox="1"/>
            <p:nvPr/>
          </p:nvSpPr>
          <p:spPr>
            <a:xfrm>
              <a:off x="715600" y="355956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rPr>
                <a:t>If you have questions, ASK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0F6642-9E53-4754-8489-933A5EFC6598}"/>
              </a:ext>
            </a:extLst>
          </p:cNvPr>
          <p:cNvGrpSpPr/>
          <p:nvPr userDrawn="1"/>
        </p:nvGrpSpPr>
        <p:grpSpPr>
          <a:xfrm>
            <a:off x="647700" y="5924400"/>
            <a:ext cx="1951864" cy="324000"/>
            <a:chOff x="3753875" y="6160946"/>
            <a:chExt cx="1951864" cy="324000"/>
          </a:xfrm>
        </p:grpSpPr>
        <p:pic>
          <p:nvPicPr>
            <p:cNvPr id="23" name="Graphic 22">
              <a:hlinkClick r:id="rId2"/>
              <a:extLst>
                <a:ext uri="{FF2B5EF4-FFF2-40B4-BE49-F238E27FC236}">
                  <a16:creationId xmlns:a16="http://schemas.microsoft.com/office/drawing/2014/main" id="{792BEEF0-0561-BF6B-8DD8-C816C123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2408" y="6176371"/>
              <a:ext cx="270000" cy="270000"/>
            </a:xfrm>
            <a:prstGeom prst="rect">
              <a:avLst/>
            </a:prstGeom>
          </p:spPr>
        </p:pic>
        <p:pic>
          <p:nvPicPr>
            <p:cNvPr id="24" name="Graphic 23">
              <a:hlinkClick r:id="rId5"/>
              <a:extLst>
                <a:ext uri="{FF2B5EF4-FFF2-40B4-BE49-F238E27FC236}">
                  <a16:creationId xmlns:a16="http://schemas.microsoft.com/office/drawing/2014/main" id="{0B8BE0DB-C28D-F5E8-6D78-F4DB1BC3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9474" y="6160946"/>
              <a:ext cx="259200" cy="324000"/>
            </a:xfrm>
            <a:prstGeom prst="rect">
              <a:avLst/>
            </a:prstGeom>
          </p:spPr>
        </p:pic>
        <p:pic>
          <p:nvPicPr>
            <p:cNvPr id="25" name="Graphic 24">
              <a:hlinkClick r:id="rId8"/>
              <a:extLst>
                <a:ext uri="{FF2B5EF4-FFF2-40B4-BE49-F238E27FC236}">
                  <a16:creationId xmlns:a16="http://schemas.microsoft.com/office/drawing/2014/main" id="{24BD766E-3D37-15A9-41C8-36C361D6A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7207" y="6176371"/>
              <a:ext cx="270000" cy="270000"/>
            </a:xfrm>
            <a:prstGeom prst="rect">
              <a:avLst/>
            </a:prstGeom>
          </p:spPr>
        </p:pic>
        <p:pic>
          <p:nvPicPr>
            <p:cNvPr id="26" name="Graphic 25">
              <a:hlinkClick r:id="rId11"/>
              <a:extLst>
                <a:ext uri="{FF2B5EF4-FFF2-40B4-BE49-F238E27FC236}">
                  <a16:creationId xmlns:a16="http://schemas.microsoft.com/office/drawing/2014/main" id="{AD19B185-E81C-F27A-4335-8B580C90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30941" y="6176371"/>
              <a:ext cx="270000" cy="270000"/>
            </a:xfrm>
            <a:prstGeom prst="rect">
              <a:avLst/>
            </a:prstGeom>
          </p:spPr>
        </p:pic>
        <p:pic>
          <p:nvPicPr>
            <p:cNvPr id="27" name="Graphic 26">
              <a:hlinkClick r:id="rId14"/>
              <a:extLst>
                <a:ext uri="{FF2B5EF4-FFF2-40B4-BE49-F238E27FC236}">
                  <a16:creationId xmlns:a16="http://schemas.microsoft.com/office/drawing/2014/main" id="{608A0BE7-DC6D-07A6-5C16-B74E2EF30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753875" y="6187946"/>
              <a:ext cx="270000" cy="270000"/>
            </a:xfrm>
            <a:prstGeom prst="rect">
              <a:avLst/>
            </a:prstGeom>
          </p:spPr>
        </p:pic>
        <p:pic>
          <p:nvPicPr>
            <p:cNvPr id="28" name="Graphic 27" descr="World">
              <a:hlinkClick r:id="rId17"/>
              <a:extLst>
                <a:ext uri="{FF2B5EF4-FFF2-40B4-BE49-F238E27FC236}">
                  <a16:creationId xmlns:a16="http://schemas.microsoft.com/office/drawing/2014/main" id="{DA966628-6D15-1281-E4CD-EE3B3A1C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5739" y="6176371"/>
              <a:ext cx="270000" cy="270000"/>
            </a:xfrm>
            <a:prstGeom prst="rect">
              <a:avLst/>
            </a:prstGeom>
          </p:spPr>
        </p:pic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3B2BBA2-040A-7FA0-46B7-BF93B39AFE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7563" y="0"/>
            <a:ext cx="7564437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3E4A184-E6FD-826E-B28D-B80375A3DBD6}"/>
              </a:ext>
            </a:extLst>
          </p:cNvPr>
          <p:cNvSpPr/>
          <p:nvPr userDrawn="1"/>
        </p:nvSpPr>
        <p:spPr>
          <a:xfrm>
            <a:off x="4627900" y="0"/>
            <a:ext cx="9519438" cy="6858000"/>
          </a:xfrm>
          <a:custGeom>
            <a:avLst/>
            <a:gdLst>
              <a:gd name="connsiteX0" fmla="*/ 0 w 9519438"/>
              <a:gd name="connsiteY0" fmla="*/ 0 h 6858000"/>
              <a:gd name="connsiteX1" fmla="*/ 9519438 w 9519438"/>
              <a:gd name="connsiteY1" fmla="*/ 0 h 6858000"/>
              <a:gd name="connsiteX2" fmla="*/ 9519438 w 9519438"/>
              <a:gd name="connsiteY2" fmla="*/ 6858000 h 6858000"/>
              <a:gd name="connsiteX3" fmla="*/ 0 w 9519438"/>
              <a:gd name="connsiteY3" fmla="*/ 6858000 h 6858000"/>
              <a:gd name="connsiteX4" fmla="*/ 0 w 9519438"/>
              <a:gd name="connsiteY4" fmla="*/ 0 h 6858000"/>
              <a:gd name="connsiteX0" fmla="*/ 5543550 w 9519438"/>
              <a:gd name="connsiteY0" fmla="*/ 38100 h 6858000"/>
              <a:gd name="connsiteX1" fmla="*/ 9519438 w 9519438"/>
              <a:gd name="connsiteY1" fmla="*/ 0 h 6858000"/>
              <a:gd name="connsiteX2" fmla="*/ 9519438 w 9519438"/>
              <a:gd name="connsiteY2" fmla="*/ 6858000 h 6858000"/>
              <a:gd name="connsiteX3" fmla="*/ 0 w 9519438"/>
              <a:gd name="connsiteY3" fmla="*/ 6858000 h 6858000"/>
              <a:gd name="connsiteX4" fmla="*/ 5543550 w 9519438"/>
              <a:gd name="connsiteY4" fmla="*/ 38100 h 6858000"/>
              <a:gd name="connsiteX0" fmla="*/ 4572000 w 9519438"/>
              <a:gd name="connsiteY0" fmla="*/ 0 h 6858000"/>
              <a:gd name="connsiteX1" fmla="*/ 9519438 w 9519438"/>
              <a:gd name="connsiteY1" fmla="*/ 0 h 6858000"/>
              <a:gd name="connsiteX2" fmla="*/ 9519438 w 9519438"/>
              <a:gd name="connsiteY2" fmla="*/ 6858000 h 6858000"/>
              <a:gd name="connsiteX3" fmla="*/ 0 w 9519438"/>
              <a:gd name="connsiteY3" fmla="*/ 6858000 h 6858000"/>
              <a:gd name="connsiteX4" fmla="*/ 4572000 w 95194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438" h="6858000">
                <a:moveTo>
                  <a:pt x="4572000" y="0"/>
                </a:moveTo>
                <a:lnTo>
                  <a:pt x="9519438" y="0"/>
                </a:lnTo>
                <a:lnTo>
                  <a:pt x="9519438" y="6858000"/>
                </a:lnTo>
                <a:lnTo>
                  <a:pt x="0" y="6858000"/>
                </a:lnTo>
                <a:lnTo>
                  <a:pt x="4572000" y="0"/>
                </a:lnTo>
                <a:close/>
              </a:path>
            </a:pathLst>
          </a:custGeom>
          <a:solidFill>
            <a:srgbClr val="FCE1D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71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4033-8B9A-4BE4-38E1-3CD7295D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EBB0-8BF8-C1C2-C9E4-E0B80E9B1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6647-CAF6-A22F-039E-A2CB8D2E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41E4-4618-443C-A061-BDC77891D168}" type="datetime1">
              <a:rPr lang="en-IN" smtClean="0"/>
              <a:t>04-07-2024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CD4A-6FCC-4DD6-643F-58A547BB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Module 7 </a:t>
            </a:r>
            <a:r>
              <a:rPr lang="en-IN" dirty="0"/>
              <a:t>| </a:t>
            </a:r>
            <a:r>
              <a:rPr lang="en-IN" dirty="0">
                <a:solidFill>
                  <a:schemeClr val="accent1"/>
                </a:solidFill>
              </a:rPr>
              <a:t>Business Modelling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A4124-3C78-D880-C9D1-2CF6FFDF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08C6-AA7D-401F-91BD-E754E1B697DA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060F6E-10A2-F2F2-A05B-D648378FE4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3" b="27376"/>
          <a:stretch/>
        </p:blipFill>
        <p:spPr bwMode="auto">
          <a:xfrm>
            <a:off x="198814" y="6355654"/>
            <a:ext cx="834887" cy="3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77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75680" cy="833532"/>
          </a:xfrm>
          <a:custGeom>
            <a:avLst/>
            <a:gdLst/>
            <a:ahLst/>
            <a:cxnLst/>
            <a:rect l="l" t="t" r="r" b="b"/>
            <a:pathLst>
              <a:path w="5695950" h="781050">
                <a:moveTo>
                  <a:pt x="0" y="781049"/>
                </a:moveTo>
                <a:lnTo>
                  <a:pt x="5695950" y="781049"/>
                </a:lnTo>
                <a:lnTo>
                  <a:pt x="5695950" y="0"/>
                </a:lnTo>
                <a:lnTo>
                  <a:pt x="0" y="0"/>
                </a:lnTo>
                <a:lnTo>
                  <a:pt x="0" y="781049"/>
                </a:lnTo>
                <a:close/>
              </a:path>
            </a:pathLst>
          </a:custGeom>
          <a:solidFill>
            <a:srgbClr val="BF2026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17" name="bg object 17"/>
          <p:cNvSpPr/>
          <p:nvPr/>
        </p:nvSpPr>
        <p:spPr>
          <a:xfrm>
            <a:off x="6075680" y="0"/>
            <a:ext cx="6116320" cy="833532"/>
          </a:xfrm>
          <a:custGeom>
            <a:avLst/>
            <a:gdLst/>
            <a:ahLst/>
            <a:cxnLst/>
            <a:rect l="l" t="t" r="r" b="b"/>
            <a:pathLst>
              <a:path w="5734050" h="781050">
                <a:moveTo>
                  <a:pt x="0" y="781050"/>
                </a:moveTo>
                <a:lnTo>
                  <a:pt x="5734044" y="781050"/>
                </a:lnTo>
                <a:lnTo>
                  <a:pt x="5734044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solidFill>
            <a:srgbClr val="F2672A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18" name="bg object 18"/>
          <p:cNvSpPr/>
          <p:nvPr/>
        </p:nvSpPr>
        <p:spPr>
          <a:xfrm>
            <a:off x="6085823" y="6027850"/>
            <a:ext cx="6106837" cy="822689"/>
          </a:xfrm>
          <a:custGeom>
            <a:avLst/>
            <a:gdLst/>
            <a:ahLst/>
            <a:cxnLst/>
            <a:rect l="l" t="t" r="r" b="b"/>
            <a:pathLst>
              <a:path w="5725160" h="770889">
                <a:moveTo>
                  <a:pt x="0" y="770768"/>
                </a:moveTo>
                <a:lnTo>
                  <a:pt x="5724532" y="770768"/>
                </a:lnTo>
                <a:lnTo>
                  <a:pt x="5724532" y="0"/>
                </a:lnTo>
                <a:lnTo>
                  <a:pt x="0" y="0"/>
                </a:lnTo>
                <a:lnTo>
                  <a:pt x="0" y="770768"/>
                </a:lnTo>
                <a:close/>
              </a:path>
            </a:pathLst>
          </a:custGeom>
          <a:solidFill>
            <a:srgbClr val="F68721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19" name="bg object 19"/>
          <p:cNvSpPr/>
          <p:nvPr/>
        </p:nvSpPr>
        <p:spPr>
          <a:xfrm>
            <a:off x="0" y="6027850"/>
            <a:ext cx="6177280" cy="822689"/>
          </a:xfrm>
          <a:custGeom>
            <a:avLst/>
            <a:gdLst/>
            <a:ahLst/>
            <a:cxnLst/>
            <a:rect l="l" t="t" r="r" b="b"/>
            <a:pathLst>
              <a:path w="5791200" h="770889">
                <a:moveTo>
                  <a:pt x="0" y="770768"/>
                </a:moveTo>
                <a:lnTo>
                  <a:pt x="5791200" y="770768"/>
                </a:lnTo>
                <a:lnTo>
                  <a:pt x="5791200" y="0"/>
                </a:lnTo>
                <a:lnTo>
                  <a:pt x="0" y="0"/>
                </a:lnTo>
                <a:lnTo>
                  <a:pt x="0" y="770768"/>
                </a:lnTo>
                <a:close/>
              </a:path>
            </a:pathLst>
          </a:custGeom>
          <a:solidFill>
            <a:srgbClr val="F2672A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858" y="123555"/>
            <a:ext cx="3298140" cy="47450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302145"/>
            <a:ext cx="3610164" cy="320801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666562" y="5163831"/>
            <a:ext cx="3525520" cy="620066"/>
          </a:xfrm>
          <a:custGeom>
            <a:avLst/>
            <a:gdLst/>
            <a:ahLst/>
            <a:cxnLst/>
            <a:rect l="l" t="t" r="r" b="b"/>
            <a:pathLst>
              <a:path w="3305175" h="581025">
                <a:moveTo>
                  <a:pt x="3305086" y="0"/>
                </a:moveTo>
                <a:lnTo>
                  <a:pt x="276136" y="0"/>
                </a:lnTo>
                <a:lnTo>
                  <a:pt x="276136" y="647"/>
                </a:lnTo>
                <a:lnTo>
                  <a:pt x="273011" y="825"/>
                </a:lnTo>
                <a:lnTo>
                  <a:pt x="230111" y="7112"/>
                </a:lnTo>
                <a:lnTo>
                  <a:pt x="188633" y="19532"/>
                </a:lnTo>
                <a:lnTo>
                  <a:pt x="149428" y="37807"/>
                </a:lnTo>
                <a:lnTo>
                  <a:pt x="113385" y="61556"/>
                </a:lnTo>
                <a:lnTo>
                  <a:pt x="81254" y="90258"/>
                </a:lnTo>
                <a:lnTo>
                  <a:pt x="53759" y="123278"/>
                </a:lnTo>
                <a:lnTo>
                  <a:pt x="31470" y="159943"/>
                </a:lnTo>
                <a:lnTo>
                  <a:pt x="14871" y="199415"/>
                </a:lnTo>
                <a:lnTo>
                  <a:pt x="4343" y="240868"/>
                </a:lnTo>
                <a:lnTo>
                  <a:pt x="88" y="283387"/>
                </a:lnTo>
                <a:lnTo>
                  <a:pt x="0" y="290512"/>
                </a:lnTo>
                <a:lnTo>
                  <a:pt x="88" y="297649"/>
                </a:lnTo>
                <a:lnTo>
                  <a:pt x="4343" y="340156"/>
                </a:lnTo>
                <a:lnTo>
                  <a:pt x="14871" y="381609"/>
                </a:lnTo>
                <a:lnTo>
                  <a:pt x="31470" y="421093"/>
                </a:lnTo>
                <a:lnTo>
                  <a:pt x="53759" y="457746"/>
                </a:lnTo>
                <a:lnTo>
                  <a:pt x="81254" y="490778"/>
                </a:lnTo>
                <a:lnTo>
                  <a:pt x="113385" y="519480"/>
                </a:lnTo>
                <a:lnTo>
                  <a:pt x="149428" y="543217"/>
                </a:lnTo>
                <a:lnTo>
                  <a:pt x="188633" y="561505"/>
                </a:lnTo>
                <a:lnTo>
                  <a:pt x="230111" y="573913"/>
                </a:lnTo>
                <a:lnTo>
                  <a:pt x="273011" y="580199"/>
                </a:lnTo>
                <a:lnTo>
                  <a:pt x="276136" y="580390"/>
                </a:lnTo>
                <a:lnTo>
                  <a:pt x="276136" y="581025"/>
                </a:lnTo>
                <a:lnTo>
                  <a:pt x="3305086" y="581025"/>
                </a:lnTo>
                <a:lnTo>
                  <a:pt x="3305086" y="0"/>
                </a:lnTo>
                <a:close/>
              </a:path>
            </a:pathLst>
          </a:custGeom>
          <a:solidFill>
            <a:srgbClr val="F7E7AB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3120" y="3405298"/>
            <a:ext cx="2672079" cy="18500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6207" y="769153"/>
            <a:ext cx="9019587" cy="985372"/>
          </a:xfrm>
          <a:prstGeom prst="rect">
            <a:avLst/>
          </a:prstGeom>
        </p:spPr>
        <p:txBody>
          <a:bodyPr lIns="0" tIns="0" rIns="0" bIns="0"/>
          <a:lstStyle>
            <a:lvl1pPr>
              <a:defRPr sz="6400" b="1" i="0">
                <a:solidFill>
                  <a:srgbClr val="F58620"/>
                </a:solidFill>
                <a:latin typeface="Barlow Medium" panose="00000600000000000000" pitchFamily="2" charset="0"/>
                <a:cs typeface="Barlow Medium" panose="00000600000000000000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5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DD018E-7252-47A2-DCDA-E0E4C75A9C35}"/>
              </a:ext>
            </a:extLst>
          </p:cNvPr>
          <p:cNvSpPr/>
          <p:nvPr userDrawn="1"/>
        </p:nvSpPr>
        <p:spPr>
          <a:xfrm>
            <a:off x="12000" y="4445"/>
            <a:ext cx="12192000" cy="6853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1754848-8A85-8A25-4E00-11CBD12476F1}"/>
              </a:ext>
            </a:extLst>
          </p:cNvPr>
          <p:cNvSpPr/>
          <p:nvPr userDrawn="1"/>
        </p:nvSpPr>
        <p:spPr>
          <a:xfrm>
            <a:off x="12000" y="0"/>
            <a:ext cx="4377301" cy="6858000"/>
          </a:xfrm>
          <a:custGeom>
            <a:avLst/>
            <a:gdLst>
              <a:gd name="connsiteX0" fmla="*/ 0 w 4415589"/>
              <a:gd name="connsiteY0" fmla="*/ 1579486 h 6886776"/>
              <a:gd name="connsiteX1" fmla="*/ 0 w 4415589"/>
              <a:gd name="connsiteY1" fmla="*/ 6886776 h 6886776"/>
              <a:gd name="connsiteX2" fmla="*/ 4415589 w 4415589"/>
              <a:gd name="connsiteY2" fmla="*/ 0 h 6886776"/>
              <a:gd name="connsiteX3" fmla="*/ 1479884 w 4415589"/>
              <a:gd name="connsiteY3" fmla="*/ 1395663 h 6886776"/>
              <a:gd name="connsiteX4" fmla="*/ 974558 w 4415589"/>
              <a:gd name="connsiteY4" fmla="*/ 3441031 h 6886776"/>
              <a:gd name="connsiteX5" fmla="*/ 0 w 4415589"/>
              <a:gd name="connsiteY5" fmla="*/ 1579486 h 68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5589" h="6886776">
                <a:moveTo>
                  <a:pt x="0" y="1579486"/>
                </a:moveTo>
                <a:lnTo>
                  <a:pt x="0" y="6886776"/>
                </a:lnTo>
                <a:lnTo>
                  <a:pt x="4415589" y="0"/>
                </a:lnTo>
                <a:lnTo>
                  <a:pt x="1479884" y="1395663"/>
                </a:lnTo>
                <a:lnTo>
                  <a:pt x="974558" y="3441031"/>
                </a:lnTo>
                <a:lnTo>
                  <a:pt x="0" y="1579486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8D04E-BDD5-1F64-6209-2F4B4F200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991" y="2738704"/>
            <a:ext cx="7572689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rgbClr val="BF2026"/>
                </a:solidFill>
              </a:defRPr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F35D-11C4-5CAB-4D65-A671ADAD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991" y="3897147"/>
            <a:ext cx="7572689" cy="371127"/>
          </a:xfrm>
        </p:spPr>
        <p:txBody>
          <a:bodyPr wrap="square">
            <a:spAutoFit/>
          </a:bodyPr>
          <a:lstStyle>
            <a:lvl1pPr marL="0" indent="0" algn="l"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rgbClr val="BF20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bg>
      <p:bgPr>
        <a:gradFill>
          <a:gsLst>
            <a:gs pos="100000">
              <a:schemeClr val="tx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>
            <a:extLst>
              <a:ext uri="{FF2B5EF4-FFF2-40B4-BE49-F238E27FC236}">
                <a16:creationId xmlns:a16="http://schemas.microsoft.com/office/drawing/2014/main" id="{D934D638-005E-C5D7-9B66-5AA8E3D1FBBC}"/>
              </a:ext>
            </a:extLst>
          </p:cNvPr>
          <p:cNvSpPr/>
          <p:nvPr userDrawn="1"/>
        </p:nvSpPr>
        <p:spPr>
          <a:xfrm>
            <a:off x="4635500" y="-25400"/>
            <a:ext cx="7564100" cy="6883400"/>
          </a:xfrm>
          <a:custGeom>
            <a:avLst/>
            <a:gdLst>
              <a:gd name="connsiteX0" fmla="*/ 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0 w 7564100"/>
              <a:gd name="connsiteY4" fmla="*/ 0 h 6858000"/>
              <a:gd name="connsiteX0" fmla="*/ 403860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4038600 w 7564100"/>
              <a:gd name="connsiteY4" fmla="*/ 0 h 6858000"/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  <a:gd name="connsiteX4" fmla="*/ 4622800 w 75641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C32626">
              <a:alpha val="38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BB3D88-35BD-7D98-E3B9-3F9F5DD7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1B10E8-02DA-BBBE-7B1F-DEA618D6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23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58830-04D2-B24C-C3E4-FA2D3EFAA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04" y="-66299"/>
            <a:ext cx="1974396" cy="2815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E03D08-E7E5-0625-F089-56B61B810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38447"/>
            <a:ext cx="11484000" cy="9848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63EDD-C568-B0D6-3246-59FC7F1B098D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B53FCF-24B3-A076-E68F-18C74C697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719524"/>
            <a:ext cx="11484000" cy="45875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3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CDE1A2-F85B-32AA-CE59-F2FC232966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38447"/>
            <a:ext cx="11484000" cy="9848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defRPr lang="en-US" sz="3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635F8-3916-7801-F497-D00741DD50AE}"/>
              </a:ext>
            </a:extLst>
          </p:cNvPr>
          <p:cNvSpPr/>
          <p:nvPr userDrawn="1"/>
        </p:nvSpPr>
        <p:spPr>
          <a:xfrm>
            <a:off x="359998" y="1488586"/>
            <a:ext cx="5400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5A60ED-7A14-BC45-201C-D633BE8D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719524"/>
            <a:ext cx="11484000" cy="45875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4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9C3D4-17C9-CD24-00A0-5DBEAB8C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A9A2-C77E-AEF7-2BD4-D5945BB4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75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60" r:id="rId5"/>
    <p:sldLayoutId id="2147483677" r:id="rId6"/>
    <p:sldLayoutId id="2147483725" r:id="rId7"/>
    <p:sldLayoutId id="2147483661" r:id="rId8"/>
    <p:sldLayoutId id="2147483669" r:id="rId9"/>
    <p:sldLayoutId id="2147483665" r:id="rId10"/>
    <p:sldLayoutId id="2147483668" r:id="rId11"/>
    <p:sldLayoutId id="2147483667" r:id="rId12"/>
    <p:sldLayoutId id="2147483673" r:id="rId13"/>
    <p:sldLayoutId id="2147483671" r:id="rId14"/>
    <p:sldLayoutId id="2147483654" r:id="rId15"/>
    <p:sldLayoutId id="2147483666" r:id="rId16"/>
    <p:sldLayoutId id="2147483672" r:id="rId17"/>
    <p:sldLayoutId id="2147483729" r:id="rId18"/>
    <p:sldLayoutId id="2147483681" r:id="rId19"/>
    <p:sldLayoutId id="2147483682" r:id="rId20"/>
    <p:sldLayoutId id="2147483683" r:id="rId21"/>
    <p:sldLayoutId id="2147483699" r:id="rId22"/>
    <p:sldLayoutId id="2147483708" r:id="rId23"/>
    <p:sldLayoutId id="2147483709" r:id="rId24"/>
    <p:sldLayoutId id="2147483650" r:id="rId25"/>
    <p:sldLayoutId id="2147483686" r:id="rId26"/>
    <p:sldLayoutId id="2147483651" r:id="rId27"/>
    <p:sldLayoutId id="2147483687" r:id="rId28"/>
    <p:sldLayoutId id="2147483690" r:id="rId29"/>
    <p:sldLayoutId id="2147483728" r:id="rId30"/>
    <p:sldLayoutId id="2147483722" r:id="rId31"/>
    <p:sldLayoutId id="2147483652" r:id="rId32"/>
    <p:sldLayoutId id="2147483726" r:id="rId33"/>
    <p:sldLayoutId id="2147483693" r:id="rId34"/>
    <p:sldLayoutId id="2147483727" r:id="rId35"/>
    <p:sldLayoutId id="2147483711" r:id="rId36"/>
    <p:sldLayoutId id="2147483713" r:id="rId37"/>
    <p:sldLayoutId id="2147483715" r:id="rId38"/>
    <p:sldLayoutId id="2147483730" r:id="rId39"/>
    <p:sldLayoutId id="2147483723" r:id="rId40"/>
    <p:sldLayoutId id="2147483701" r:id="rId41"/>
    <p:sldLayoutId id="2147483685" r:id="rId42"/>
    <p:sldLayoutId id="2147483691" r:id="rId43"/>
    <p:sldLayoutId id="2147483697" r:id="rId44"/>
    <p:sldLayoutId id="2147483702" r:id="rId45"/>
    <p:sldLayoutId id="2147483704" r:id="rId46"/>
    <p:sldLayoutId id="2147483706" r:id="rId47"/>
    <p:sldLayoutId id="2147483717" r:id="rId48"/>
    <p:sldLayoutId id="2147483720" r:id="rId49"/>
    <p:sldLayoutId id="2147483721" r:id="rId50"/>
    <p:sldLayoutId id="2147483674" r:id="rId51"/>
    <p:sldLayoutId id="2147483675" r:id="rId52"/>
    <p:sldLayoutId id="2147483731" r:id="rId53"/>
    <p:sldLayoutId id="2147483732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Barlow Medium" panose="00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8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8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5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4AC98-73AE-598E-79B2-97471CFD1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858" y="4371805"/>
            <a:ext cx="5302250" cy="9894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N" sz="3600" dirty="0"/>
              <a:t>Module 7:  Business Modelling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90C9C-873F-359E-9E0E-9BF48D08EC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858" y="6161472"/>
            <a:ext cx="5302250" cy="584200"/>
          </a:xfrm>
        </p:spPr>
        <p:txBody>
          <a:bodyPr/>
          <a:lstStyle/>
          <a:p>
            <a:r>
              <a:rPr lang="fr-FR" dirty="0">
                <a:latin typeface="+mj-lt"/>
              </a:rPr>
              <a:t>Lesson 2: Revenue </a:t>
            </a:r>
            <a:r>
              <a:rPr lang="fr-FR" dirty="0" err="1">
                <a:latin typeface="+mj-lt"/>
              </a:rPr>
              <a:t>Models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Contd</a:t>
            </a:r>
            <a:r>
              <a:rPr lang="fr-FR" dirty="0">
                <a:latin typeface="+mj-lt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F7223C-4097-4848-73F7-5730456F5809}"/>
              </a:ext>
            </a:extLst>
          </p:cNvPr>
          <p:cNvGrpSpPr/>
          <p:nvPr/>
        </p:nvGrpSpPr>
        <p:grpSpPr>
          <a:xfrm>
            <a:off x="3920514" y="0"/>
            <a:ext cx="10056447" cy="6858000"/>
            <a:chOff x="2264218" y="0"/>
            <a:chExt cx="10056447" cy="6858000"/>
          </a:xfrm>
        </p:grpSpPr>
        <p:pic>
          <p:nvPicPr>
            <p:cNvPr id="6" name="Picture 5" descr="A group of people in a meeting&#10;&#10;Description automatically generated">
              <a:extLst>
                <a:ext uri="{FF2B5EF4-FFF2-40B4-BE49-F238E27FC236}">
                  <a16:creationId xmlns:a16="http://schemas.microsoft.com/office/drawing/2014/main" id="{B3883073-DE4B-B38A-386B-02ABCB765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64218" y="0"/>
              <a:ext cx="10056447" cy="6858000"/>
            </a:xfrm>
            <a:custGeom>
              <a:avLst/>
              <a:gdLst>
                <a:gd name="connsiteX0" fmla="*/ 0 w 10056447"/>
                <a:gd name="connsiteY0" fmla="*/ 0 h 6858000"/>
                <a:gd name="connsiteX1" fmla="*/ 5599249 w 10056447"/>
                <a:gd name="connsiteY1" fmla="*/ 0 h 6858000"/>
                <a:gd name="connsiteX2" fmla="*/ 6983587 w 10056447"/>
                <a:gd name="connsiteY2" fmla="*/ 5606465 h 6858000"/>
                <a:gd name="connsiteX3" fmla="*/ 9839715 w 10056447"/>
                <a:gd name="connsiteY3" fmla="*/ 0 h 6858000"/>
                <a:gd name="connsiteX4" fmla="*/ 10015542 w 10056447"/>
                <a:gd name="connsiteY4" fmla="*/ 0 h 6858000"/>
                <a:gd name="connsiteX5" fmla="*/ 10056447 w 10056447"/>
                <a:gd name="connsiteY5" fmla="*/ 80616 h 6858000"/>
                <a:gd name="connsiteX6" fmla="*/ 10056447 w 10056447"/>
                <a:gd name="connsiteY6" fmla="*/ 6858000 h 6858000"/>
                <a:gd name="connsiteX7" fmla="*/ 4384226 w 10056447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6447" h="6858000">
                  <a:moveTo>
                    <a:pt x="0" y="0"/>
                  </a:moveTo>
                  <a:lnTo>
                    <a:pt x="5599249" y="0"/>
                  </a:lnTo>
                  <a:lnTo>
                    <a:pt x="6983587" y="5606465"/>
                  </a:lnTo>
                  <a:lnTo>
                    <a:pt x="9839715" y="0"/>
                  </a:lnTo>
                  <a:lnTo>
                    <a:pt x="10015542" y="0"/>
                  </a:lnTo>
                  <a:lnTo>
                    <a:pt x="10056447" y="80616"/>
                  </a:lnTo>
                  <a:lnTo>
                    <a:pt x="10056447" y="6858000"/>
                  </a:lnTo>
                  <a:lnTo>
                    <a:pt x="4384226" y="6858000"/>
                  </a:lnTo>
                  <a:close/>
                </a:path>
              </a:pathLst>
            </a:custGeom>
          </p:spPr>
        </p:pic>
        <p:pic>
          <p:nvPicPr>
            <p:cNvPr id="7" name="Picture 6" descr="A group of people sitting in chairs&#10;&#10;Description automatically generated">
              <a:extLst>
                <a:ext uri="{FF2B5EF4-FFF2-40B4-BE49-F238E27FC236}">
                  <a16:creationId xmlns:a16="http://schemas.microsoft.com/office/drawing/2014/main" id="{431C0F9D-8AC9-1D85-C61D-070A8A5D5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6900" y="0"/>
              <a:ext cx="53737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90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358813"/>
            <a:ext cx="3826546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695" indent="-487695">
              <a:spcBef>
                <a:spcPts val="27"/>
              </a:spcBef>
              <a:buFont typeface="+mj-lt"/>
              <a:buAutoNum type="arabicPeriod"/>
            </a:pPr>
            <a:r>
              <a:rPr sz="2133" b="1" spc="-48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Preparation</a:t>
            </a:r>
            <a:r>
              <a:rPr sz="2133" b="1" spc="-17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76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(</a:t>
            </a:r>
            <a:r>
              <a:rPr lang="en-US" sz="2133" b="1" spc="-176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</a:t>
            </a:r>
            <a:r>
              <a:rPr sz="2133" b="1" spc="-17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32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minutes)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5223" y="3249507"/>
            <a:ext cx="8633648" cy="1959020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Divide the class in two equal parts- sellers and buyers.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marR="5419" indent="-365771">
              <a:lnSpc>
                <a:spcPts val="2005"/>
              </a:lnSpc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Sellers will have stalls with instructions for the revenue models, available supplies, pricing, and rules.</a:t>
            </a:r>
          </a:p>
          <a:p>
            <a:pPr marL="379319" marR="103635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 will have Rupee Tokens that are evenly distributed in order to buy the materials for their poster from the sellers.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92CEBD9-45BC-74B4-B4F2-2541533D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82" y="710181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4 Activity Steps</a:t>
            </a: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86A1BCF1-47D8-C157-D032-A3DDCC131D4E}"/>
              </a:ext>
            </a:extLst>
          </p:cNvPr>
          <p:cNvGrpSpPr/>
          <p:nvPr/>
        </p:nvGrpSpPr>
        <p:grpSpPr>
          <a:xfrm>
            <a:off x="1524000" y="560488"/>
            <a:ext cx="10220557" cy="1563282"/>
            <a:chOff x="1428750" y="523870"/>
            <a:chExt cx="9581772" cy="1465577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B7FB1F7D-378C-8307-3EB1-1D386355EF7E}"/>
                </a:ext>
              </a:extLst>
            </p:cNvPr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CBE2D58-AD7B-C701-9159-98408DD5DCF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3545" y="523870"/>
              <a:ext cx="1656977" cy="1465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999" y="2297853"/>
            <a:ext cx="4795777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695" indent="-487695">
              <a:spcBef>
                <a:spcPts val="27"/>
              </a:spcBef>
              <a:buFont typeface="+mj-lt"/>
              <a:buAutoNum type="arabicPeriod" startAt="2"/>
            </a:pPr>
            <a:r>
              <a:rPr sz="2133" b="1" spc="-48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Introduction</a:t>
            </a:r>
            <a:r>
              <a:rPr lang="en-US" sz="2133" b="1" spc="-48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76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(10</a:t>
            </a:r>
            <a:r>
              <a:rPr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minutes)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509694"/>
            <a:ext cx="10220960" cy="1614085"/>
            <a:chOff x="1428750" y="476250"/>
            <a:chExt cx="9582150" cy="1513205"/>
          </a:xfrm>
        </p:grpSpPr>
        <p:sp>
          <p:nvSpPr>
            <p:cNvPr id="4" name="object 4"/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3545" y="523870"/>
              <a:ext cx="1656977" cy="14655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342" y="476250"/>
              <a:ext cx="1018132" cy="12572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32462" y="3229187"/>
            <a:ext cx="9348506" cy="1570259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task is to design a creative "Revenue Runway Destination Poster" for the revenue models.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 will use Rupee Tokens to acquire materials from the sellers for the final poster.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294FCC4-5FEF-A331-32BB-E4786D3F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710181"/>
            <a:ext cx="7688195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4 Activity Steps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23999" y="2247053"/>
            <a:ext cx="5409236" cy="331651"/>
          </a:xfrm>
          <a:prstGeom prst="rect">
            <a:avLst/>
          </a:prstGeom>
          <a:noFill/>
        </p:spPr>
        <p:txBody>
          <a:bodyPr vert="horz" wrap="square" lIns="0" tIns="3387" rIns="0" bIns="0" rtlCol="0" anchor="t">
            <a:spAutoFit/>
          </a:bodyPr>
          <a:lstStyle/>
          <a:p>
            <a:pPr marL="487695" indent="-487695">
              <a:spcBef>
                <a:spcPts val="27"/>
              </a:spcBef>
              <a:buFont typeface="+mj-lt"/>
              <a:buAutoNum type="arabicPeriod" startAt="3"/>
            </a:pPr>
            <a:r>
              <a:rPr sz="2133" b="1" spc="-32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Activity</a:t>
            </a:r>
            <a:r>
              <a:rPr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Execution</a:t>
            </a:r>
            <a:r>
              <a:rPr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(</a:t>
            </a:r>
            <a:r>
              <a:rPr lang="en-US" sz="2133" b="1" spc="-1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15</a:t>
            </a:r>
            <a:r>
              <a:rPr sz="2133" b="1" spc="-19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minutes)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3410" y="3290147"/>
            <a:ext cx="6572018" cy="1835353"/>
          </a:xfrm>
          <a:prstGeom prst="rect">
            <a:avLst/>
          </a:prstGeom>
        </p:spPr>
        <p:txBody>
          <a:bodyPr vert="horz" wrap="square" lIns="0" tIns="33189" rIns="0" bIns="0" rtlCol="0" anchor="t">
            <a:spAutoFit/>
          </a:bodyPr>
          <a:lstStyle/>
          <a:p>
            <a:pPr marL="379319" marR="5419" indent="-365771">
              <a:lnSpc>
                <a:spcPts val="2005"/>
              </a:lnSpc>
              <a:spcBef>
                <a:spcPts val="261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 will plan and visit stalls put up by sellers to gather poster materials.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marR="453828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 will make creative and strategic resource allocation decisions based on revenue models while adhering to the sellers' stall instructions.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818880" y="560488"/>
            <a:ext cx="2926080" cy="4511040"/>
            <a:chOff x="8267700" y="523870"/>
            <a:chExt cx="2743200" cy="42291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3545" y="523870"/>
              <a:ext cx="1656977" cy="1465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7700" y="2952750"/>
              <a:ext cx="1428749" cy="1800209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88ACFC86-6210-6596-7426-40BAA792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82" y="710181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4 Activity Steps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3360" y="2328333"/>
            <a:ext cx="4981884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695" indent="-487695">
              <a:spcBef>
                <a:spcPts val="27"/>
              </a:spcBef>
              <a:buFont typeface="+mj-lt"/>
              <a:buAutoNum type="arabicPeriod" startAt="4"/>
            </a:pPr>
            <a:r>
              <a:rPr sz="2133" b="1" spc="-5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Debrief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&amp;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Discussion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76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(10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minutes)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560488"/>
            <a:ext cx="10220960" cy="5994400"/>
            <a:chOff x="1428750" y="523870"/>
            <a:chExt cx="9582150" cy="5619750"/>
          </a:xfrm>
        </p:grpSpPr>
        <p:sp>
          <p:nvSpPr>
            <p:cNvPr id="4" name="object 4"/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3545" y="523870"/>
              <a:ext cx="1656977" cy="14655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1150" y="3162300"/>
              <a:ext cx="1806915" cy="29813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43106" y="3422884"/>
            <a:ext cx="7374030" cy="1690249"/>
          </a:xfrm>
          <a:prstGeom prst="rect">
            <a:avLst/>
          </a:prstGeom>
        </p:spPr>
        <p:txBody>
          <a:bodyPr vert="horz" wrap="square" lIns="0" tIns="33189" rIns="0" bIns="0" rtlCol="0" anchor="t">
            <a:spAutoFit/>
          </a:bodyPr>
          <a:lstStyle/>
          <a:p>
            <a:pPr marL="379319" marR="5419" indent="-365771">
              <a:lnSpc>
                <a:spcPts val="2005"/>
              </a:lnSpc>
              <a:spcBef>
                <a:spcPts val="261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 will present their posters and explain the different strategies used and the advantages/disadvantages of each model.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indent="-365771">
              <a:spcBef>
                <a:spcPts val="1835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Reflect on real-world applications of these models in Indian businesses.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D3D8F7F-56EF-A2F0-E7E5-ACABE46F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82" y="710181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4 Activity Steps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337934" y="4728159"/>
            <a:ext cx="9638081" cy="1570259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the poster design before acquiring materials in order to minimize waste.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Emphasize creativity in both poster design and utilizing revenue models effectively.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4976" y="1972733"/>
            <a:ext cx="1523998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2032">
              <a:spcBef>
                <a:spcPts val="27"/>
              </a:spcBef>
            </a:pPr>
            <a:r>
              <a:rPr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Bonus</a:t>
            </a:r>
            <a:r>
              <a:rPr sz="2133" b="1" spc="-16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Tips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94977" y="282609"/>
            <a:ext cx="6350000" cy="4043680"/>
            <a:chOff x="5057790" y="523870"/>
            <a:chExt cx="5953125" cy="37909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3544" y="523870"/>
              <a:ext cx="1656977" cy="1465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7790" y="2581275"/>
              <a:ext cx="1428749" cy="1733534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F17C300C-3EAA-9F02-3AE4-0320D45B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82" y="710181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4 Activity Steps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24000" y="2917706"/>
            <a:ext cx="9450155" cy="2972118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Quick Access Hub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30 pens, 100 sheets of paper.</a:t>
            </a:r>
          </a:p>
          <a:p>
            <a:pPr marL="379319" marR="5419" indent="-365771">
              <a:lnSpc>
                <a:spcPts val="2005"/>
              </a:lnSpc>
              <a:spcBef>
                <a:spcPts val="2042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Charge 1 Wadhwani Coin per sheet of paper and 1 Wadhwani Coin for every 2 minutes using a pen. Limit usage to ensure supplies last for all.</a:t>
            </a:r>
          </a:p>
          <a:p>
            <a:pPr marL="379319" marR="1487470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Monitor time and paper usage closely. Encourage quick decisions to mimic the </a:t>
            </a: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efficiency</a:t>
            </a: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 of pay-per-use services.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4263342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2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1:</a:t>
            </a:r>
            <a:r>
              <a:rPr lang="en-US"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Pay-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per-</a:t>
            </a:r>
            <a:r>
              <a:rPr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Use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AD11F428-70C5-86C4-D282-1F3BA68C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24000" y="2974544"/>
            <a:ext cx="9572075" cy="2715637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Exclusive Creators' Club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4024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20 pens, 60 sheets of paper.</a:t>
            </a:r>
          </a:p>
          <a:p>
            <a:pPr marL="424024" marR="294649" indent="-365771">
              <a:lnSpc>
                <a:spcPts val="2005"/>
              </a:lnSpc>
              <a:spcBef>
                <a:spcPts val="2042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Offer a 15-minute unlimited use membership for 10 Wadhwani Coins. Members can freely use pens and paper during this time.</a:t>
            </a:r>
          </a:p>
          <a:p>
            <a:pPr marL="424024" marR="5419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Keep a log of who has purchased a membership and the start time. Ensure members return the pens after their session.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3585028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2:</a:t>
            </a:r>
            <a:r>
              <a:rPr sz="2133" b="1" spc="-144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Membership</a:t>
            </a:r>
            <a:r>
              <a:rPr sz="2133" b="1" spc="-144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3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1F89A866-50F8-2BCD-19FD-55735667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08548" y="3229187"/>
            <a:ext cx="9229344" cy="2972118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424024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Direct Purchase Emporium</a:t>
            </a:r>
          </a:p>
          <a:p>
            <a:pPr marL="424024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25 pens, 80 sheets of paper.</a:t>
            </a:r>
          </a:p>
          <a:p>
            <a:pPr marL="424024" marR="106345" indent="-365771">
              <a:lnSpc>
                <a:spcPts val="2005"/>
              </a:lnSpc>
              <a:spcBef>
                <a:spcPts val="2042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Sell pens for 3 Wadhwani Coins and paper for 2 Wadhwani Coins each, plus a 10% transaction fee on the total purchase.</a:t>
            </a:r>
          </a:p>
          <a:p>
            <a:pPr marL="424024" marR="5419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326485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Calculate the total cost for buyers including the transaction fee. Provide receipts (verbal or written) to teach about transparent pricing.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4714754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70"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3: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3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Transaction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9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Fee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F6417578-2C11-EABC-BBF3-71DA357A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08548" y="3229187"/>
            <a:ext cx="9505696" cy="2715637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424024" indent="-365771">
              <a:lnSpc>
                <a:spcPct val="100000"/>
              </a:lnSpc>
              <a:spcBef>
                <a:spcPts val="1888"/>
              </a:spcBef>
              <a:buSzPct val="106060"/>
              <a:tabLst>
                <a:tab pos="326485" algn="l"/>
              </a:tabLst>
            </a:pPr>
            <a:r>
              <a:rPr lang="en-US" sz="2133" dirty="0"/>
              <a:t>Ad-for-Supplies Exchange</a:t>
            </a:r>
          </a:p>
          <a:p>
            <a:pPr marL="424024" indent="-365771">
              <a:lnSpc>
                <a:spcPct val="100000"/>
              </a:lnSpc>
              <a:spcBef>
                <a:spcPts val="1888"/>
              </a:spcBef>
              <a:buSzPct val="106060"/>
              <a:tabLst>
                <a:tab pos="326485" algn="l"/>
              </a:tabLst>
            </a:pPr>
            <a:r>
              <a:rPr sz="2133" dirty="0"/>
              <a:t>Inventory: 30 pens, 100 sheets of paper.</a:t>
            </a:r>
          </a:p>
          <a:p>
            <a:pPr marL="424024" marR="113796" indent="-365771">
              <a:lnSpc>
                <a:spcPts val="2005"/>
              </a:lnSpc>
              <a:spcBef>
                <a:spcPts val="2042"/>
              </a:spcBef>
              <a:buSzPct val="106060"/>
              <a:tabLst>
                <a:tab pos="326485" algn="l"/>
              </a:tabLst>
            </a:pPr>
            <a:r>
              <a:rPr sz="2133" dirty="0"/>
              <a:t>Operation: Students listen to a 3-minute pitch or watch a mini-demonstration to receive a free pen or sheet of paper.</a:t>
            </a:r>
          </a:p>
          <a:p>
            <a:pPr marL="424024" marR="5419" indent="-365771">
              <a:lnSpc>
                <a:spcPts val="2005"/>
              </a:lnSpc>
              <a:spcBef>
                <a:spcPts val="1988"/>
              </a:spcBef>
              <a:buSzPct val="106060"/>
              <a:tabLst>
                <a:tab pos="326485" algn="l"/>
              </a:tabLst>
            </a:pPr>
            <a:r>
              <a:rPr sz="2133" dirty="0"/>
              <a:t>Seller Tips: Prepare engaging</a:t>
            </a:r>
            <a:r>
              <a:rPr lang="en-US" sz="2133" dirty="0"/>
              <a:t> and relevant</a:t>
            </a:r>
            <a:r>
              <a:rPr sz="2133" dirty="0"/>
              <a:t> "advertisements" to share. Track how many supplies are given out post-advertisement to manage inventory.</a:t>
            </a:r>
            <a:endParaRPr sz="2133" spc="160" dirty="0"/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3510716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70"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4:</a:t>
            </a:r>
            <a:r>
              <a:rPr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Advertising</a:t>
            </a:r>
            <a:r>
              <a:rPr sz="2133" b="1" spc="-13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EC40981F-3D81-5BF5-C3F0-8BD236D6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08548" y="3229187"/>
            <a:ext cx="9505696" cy="2885235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424024" indent="-365771">
              <a:spcBef>
                <a:spcPts val="1888"/>
              </a:spcBef>
              <a:buSzPct val="106060"/>
              <a:tabLst>
                <a:tab pos="326485" algn="l"/>
              </a:tabLst>
            </a:pPr>
            <a:r>
              <a:rPr lang="en-US" sz="2133" dirty="0"/>
              <a:t>Resource Trading Post</a:t>
            </a:r>
          </a:p>
          <a:p>
            <a:pPr marL="424024" indent="-365771">
              <a:lnSpc>
                <a:spcPct val="100000"/>
              </a:lnSpc>
              <a:spcBef>
                <a:spcPts val="1888"/>
              </a:spcBef>
              <a:buSzPct val="106060"/>
              <a:tabLst>
                <a:tab pos="326485" algn="l"/>
              </a:tabLst>
            </a:pPr>
            <a:r>
              <a:rPr sz="2133" dirty="0"/>
              <a:t>Inventory: No physical supplies. Facilitates trades between student pairs.</a:t>
            </a:r>
          </a:p>
          <a:p>
            <a:pPr marL="424024" indent="-365771">
              <a:lnSpc>
                <a:spcPct val="100000"/>
              </a:lnSpc>
              <a:spcBef>
                <a:spcPts val="1888"/>
              </a:spcBef>
              <a:buSzPct val="106060"/>
              <a:tabLst>
                <a:tab pos="326485" algn="l"/>
              </a:tabLst>
            </a:pPr>
            <a:r>
              <a:rPr sz="2133" dirty="0"/>
              <a:t>Operation: Oversee trades between pairs, charging 1 Wadhwani Coin per transaction facilitated.</a:t>
            </a:r>
          </a:p>
          <a:p>
            <a:pPr marL="424024" marR="302777" indent="-365771">
              <a:lnSpc>
                <a:spcPts val="2005"/>
              </a:lnSpc>
              <a:spcBef>
                <a:spcPts val="2042"/>
              </a:spcBef>
              <a:buSzPct val="106060"/>
              <a:tabLst>
                <a:tab pos="371190" algn="l"/>
              </a:tabLst>
            </a:pPr>
            <a:r>
              <a:rPr sz="2133" dirty="0"/>
              <a:t>Seller Tips: Act as a mediator to ensure fair trades. Offer suggestions for trades to help pairs find what they need.</a:t>
            </a:r>
            <a:endParaRPr sz="2133" spc="208" dirty="0"/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3742944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 marL="48770"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5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5: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8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Marketplace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D1AC23ED-5D61-0CED-F22F-CA50D0AE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1511-DA4A-49CE-1232-3F5EBA963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446"/>
            <a:ext cx="9144000" cy="975107"/>
          </a:xfrm>
        </p:spPr>
        <p:txBody>
          <a:bodyPr>
            <a:normAutofit fontScale="90000"/>
          </a:bodyPr>
          <a:lstStyle/>
          <a:p>
            <a:r>
              <a:rPr lang="en-IN" sz="6000" dirty="0">
                <a:latin typeface="Barlow Medium"/>
              </a:rPr>
              <a:t>Experiential Learning Session </a:t>
            </a:r>
            <a:br>
              <a:rPr lang="en-IN" sz="6000" dirty="0"/>
            </a:br>
            <a:r>
              <a:rPr lang="en-IN" sz="3100" dirty="0">
                <a:latin typeface="Barlow Medium"/>
              </a:rPr>
              <a:t>Revenue Runway – A Hands-on Class Activity</a:t>
            </a:r>
            <a:endParaRPr lang="en-IN" dirty="0"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2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53253" y="3229187"/>
            <a:ext cx="9327557" cy="2715637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All-Access Pass Pavilion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indent="-365771">
              <a:spcBef>
                <a:spcPts val="18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15 pens, 50 sheets of paper.</a:t>
            </a:r>
          </a:p>
          <a:p>
            <a:pPr marL="379319" marR="236397" indent="-365771">
              <a:lnSpc>
                <a:spcPts val="2005"/>
              </a:lnSpc>
              <a:spcBef>
                <a:spcPts val="2042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Sell subscriptions for 20 Wadhwani Coins, granting unlimited access to pens and paper for the activity's duration.</a:t>
            </a:r>
          </a:p>
          <a:p>
            <a:pPr marL="379319" marR="5419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Track subscription sales and remind students of the benefits. Manage your limited inventory by encouraging conservative use.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358814"/>
            <a:ext cx="3872992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6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5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6:</a:t>
            </a:r>
            <a:r>
              <a:rPr sz="2133" b="1" spc="-16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Subscription</a:t>
            </a:r>
            <a:r>
              <a:rPr sz="2133" b="1" spc="-16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05E51034-7AE5-2F79-2870-A3106144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08549" y="3229187"/>
            <a:ext cx="9109456" cy="2946470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424024" marR="1430573" indent="-365771">
              <a:lnSpc>
                <a:spcPts val="2005"/>
              </a:lnSpc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Basics &amp; Specials Stand</a:t>
            </a:r>
          </a:p>
          <a:p>
            <a:pPr marL="424024" marR="1430573" indent="-365771">
              <a:lnSpc>
                <a:spcPts val="2005"/>
              </a:lnSpc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endParaRPr lang="en-US"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4024" marR="1430573" indent="-365771">
              <a:lnSpc>
                <a:spcPts val="2005"/>
              </a:lnSpc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Basic: 40 pens, 120 sheets of paper. Premium: 10 colored pens, 30 sheets of premium paper.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4024" indent="-365771">
              <a:spcBef>
                <a:spcPts val="1728"/>
              </a:spcBef>
              <a:buSzPct val="106060"/>
              <a:buFont typeface="Arial" panose="020B0604020202020204" pitchFamily="34" charset="0"/>
              <a:buChar char="•"/>
              <a:tabLst>
                <a:tab pos="281102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Provide basic supplies for free. Premium supplies cost 5 Wadhwani Coins each.</a:t>
            </a:r>
          </a:p>
          <a:p>
            <a:pPr marL="424024" marR="5419" indent="-365771">
              <a:lnSpc>
                <a:spcPts val="2005"/>
              </a:lnSpc>
              <a:spcBef>
                <a:spcPts val="2021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Promote premium options while ensuring students are aware of the free basics. Track premium inventory closely to prevent shortages.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1" y="2358814"/>
            <a:ext cx="3696498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>
              <a:spcBef>
                <a:spcPts val="27"/>
              </a:spcBef>
            </a:pPr>
            <a:r>
              <a:rPr sz="2133" b="1" spc="-2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5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9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7:</a:t>
            </a:r>
            <a:r>
              <a:rPr sz="2133" b="1" spc="-149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7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Freemium</a:t>
            </a:r>
            <a:r>
              <a:rPr sz="2133" b="1" spc="-149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32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3BABE55A-EE5A-4660-FD41-05948B4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 txBox="1"/>
          <p:nvPr/>
        </p:nvSpPr>
        <p:spPr>
          <a:xfrm>
            <a:off x="1553252" y="3229187"/>
            <a:ext cx="9005824" cy="2728461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79319" indent="-365771">
              <a:spcBef>
                <a:spcPts val="107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Freemium Fun Zone</a:t>
            </a:r>
            <a:endParaRPr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79319" marR="1326937" indent="-365771">
              <a:lnSpc>
                <a:spcPts val="2005"/>
              </a:lnSpc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Inventory: Basic: 40 pens, 120 sheets of paper. Premium: 10 colored pens, 30 sheets of premium paper.</a:t>
            </a:r>
          </a:p>
          <a:p>
            <a:pPr marL="379319" marR="23707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Operation: Basic supplies are free. A premium item is granted after engaging in a 5-minute promotional activity.</a:t>
            </a:r>
          </a:p>
          <a:p>
            <a:pPr marL="379319" marR="5419" indent="-365771">
              <a:lnSpc>
                <a:spcPts val="2005"/>
              </a:lnSpc>
              <a:spcBef>
                <a:spcPts val="1988"/>
              </a:spcBef>
              <a:buSzPct val="106060"/>
              <a:buFont typeface="Arial" panose="020B0604020202020204" pitchFamily="34" charset="0"/>
              <a:buChar char="•"/>
              <a:tabLst>
                <a:tab pos="281779" algn="l"/>
              </a:tabLst>
            </a:pPr>
            <a:r>
              <a:rPr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Seller Tips: Clearly distinguish between basic and premium supplies. Ensure each pair only claims one premium item after participating.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358813"/>
            <a:ext cx="5136316" cy="331651"/>
          </a:xfrm>
          <a:prstGeom prst="rect">
            <a:avLst/>
          </a:prstGeom>
          <a:noFill/>
        </p:spPr>
        <p:txBody>
          <a:bodyPr vert="horz" wrap="square" lIns="0" tIns="3387" rIns="0" bIns="0" rtlCol="0">
            <a:spAutoFit/>
          </a:bodyPr>
          <a:lstStyle/>
          <a:p>
            <a:pPr>
              <a:spcBef>
                <a:spcPts val="27"/>
              </a:spcBef>
            </a:pP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Stall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8: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7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Freemium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03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+</a:t>
            </a:r>
            <a:r>
              <a:rPr sz="2133" b="1" spc="-15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Advertising</a:t>
            </a:r>
            <a:r>
              <a:rPr sz="2133" b="1" spc="-14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1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Model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640" y="550333"/>
            <a:ext cx="10861717" cy="894080"/>
            <a:chOff x="638100" y="514350"/>
            <a:chExt cx="10182860" cy="838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25" y="514350"/>
              <a:ext cx="838256" cy="83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00" y="514350"/>
              <a:ext cx="838256" cy="8381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7938D9DE-C75B-C24D-5C65-370B2A55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The Seller Stall Descriptions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5" name="object 5"/>
          <p:cNvSpPr txBox="1"/>
          <p:nvPr/>
        </p:nvSpPr>
        <p:spPr>
          <a:xfrm>
            <a:off x="1249679" y="2032422"/>
            <a:ext cx="6065785" cy="4280681"/>
          </a:xfrm>
          <a:prstGeom prst="rect">
            <a:avLst/>
          </a:prstGeom>
          <a:noFill/>
        </p:spPr>
        <p:txBody>
          <a:bodyPr vert="horz" wrap="square" lIns="0" tIns="13547" rIns="0" bIns="0" rtlCol="0" anchor="t">
            <a:spAutoFit/>
          </a:bodyPr>
          <a:lstStyle/>
          <a:p>
            <a:pPr marL="13547">
              <a:spcBef>
                <a:spcPts val="107"/>
              </a:spcBef>
            </a:pPr>
            <a:r>
              <a:rPr lang="en-US"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Communication is Key:</a:t>
            </a: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 Clearly explain your stall's rules and the benefits of each option. Help buyers make informed decisions. </a:t>
            </a: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Inventory Management:</a:t>
            </a: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 Keep an eye on your supplies to ensure you don't run out prematurely. Inform the teacher if supplies are low. </a:t>
            </a: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Encourage Learning:</a:t>
            </a: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 Use every interaction as an opportunity to teach about your revenue model. Share how it applies in real businesses and services.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3280" y="723054"/>
            <a:ext cx="10556917" cy="5110480"/>
            <a:chOff x="790575" y="676275"/>
            <a:chExt cx="9897110" cy="47910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590" y="676275"/>
              <a:ext cx="371474" cy="6762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676275"/>
              <a:ext cx="380999" cy="6762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7090" y="2228850"/>
              <a:ext cx="3238499" cy="3238499"/>
            </a:xfrm>
            <a:prstGeom prst="rect">
              <a:avLst/>
            </a:prstGeom>
          </p:spPr>
        </p:pic>
      </p:grpSp>
      <p:sp>
        <p:nvSpPr>
          <p:cNvPr id="3" name="Title 8">
            <a:extLst>
              <a:ext uri="{FF2B5EF4-FFF2-40B4-BE49-F238E27FC236}">
                <a16:creationId xmlns:a16="http://schemas.microsoft.com/office/drawing/2014/main" id="{0B8EE053-4B96-08E5-6D5A-E690A71A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Additional Seller Guidance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35853"/>
            <a:ext cx="9001760" cy="20320"/>
          </a:xfrm>
          <a:custGeom>
            <a:avLst/>
            <a:gdLst/>
            <a:ahLst/>
            <a:cxnLst/>
            <a:rect l="l" t="t" r="r" b="b"/>
            <a:pathLst>
              <a:path w="8439150" h="19050">
                <a:moveTo>
                  <a:pt x="8439135" y="19050"/>
                </a:moveTo>
                <a:lnTo>
                  <a:pt x="0" y="19050"/>
                </a:lnTo>
                <a:lnTo>
                  <a:pt x="0" y="0"/>
                </a:lnTo>
                <a:lnTo>
                  <a:pt x="8439135" y="0"/>
                </a:lnTo>
                <a:lnTo>
                  <a:pt x="8439135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grpSp>
        <p:nvGrpSpPr>
          <p:cNvPr id="4" name="object 4"/>
          <p:cNvGrpSpPr/>
          <p:nvPr/>
        </p:nvGrpSpPr>
        <p:grpSpPr>
          <a:xfrm>
            <a:off x="843280" y="723054"/>
            <a:ext cx="10556917" cy="4988560"/>
            <a:chOff x="790575" y="676275"/>
            <a:chExt cx="9897110" cy="46767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590" y="676275"/>
              <a:ext cx="371474" cy="676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676275"/>
              <a:ext cx="380999" cy="676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7050" y="2362200"/>
              <a:ext cx="2990849" cy="29908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30477" y="2290738"/>
            <a:ext cx="6125843" cy="3372504"/>
          </a:xfrm>
          <a:prstGeom prst="rect">
            <a:avLst/>
          </a:prstGeom>
        </p:spPr>
        <p:txBody>
          <a:bodyPr vert="horz" wrap="square" lIns="0" tIns="33189" rIns="0" bIns="0" rtlCol="0" anchor="t">
            <a:spAutoFit/>
          </a:bodyPr>
          <a:lstStyle/>
          <a:p>
            <a:pPr marL="13547" marR="5419">
              <a:lnSpc>
                <a:spcPts val="2005"/>
              </a:lnSpc>
              <a:spcBef>
                <a:spcPts val="261"/>
              </a:spcBef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Buyers!!! Your group is on a mission to design the most captivating "Revenue Runway Destination Poster".</a:t>
            </a:r>
            <a:br>
              <a:rPr lang="en-US" sz="2133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Remember, strategize your toolkit and use your Rupee Tokens wisely to create the most amazing destination poster!</a:t>
            </a:r>
            <a:br>
              <a:rPr lang="en-US" sz="2133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the </a:t>
            </a:r>
            <a:r>
              <a:rPr lang="en-US" sz="2133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points system</a:t>
            </a: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get started! </a:t>
            </a: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● Each color used: +10 points (up to 3 colors) </a:t>
            </a: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● Every 10 words written: +5 points </a:t>
            </a:r>
            <a:b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● Premium paper used: +20 points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907B6AF-3A82-184C-B3C5-ED332CE4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6" y="710181"/>
            <a:ext cx="8748608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Additional Buyer Guidance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695" y="4267945"/>
            <a:ext cx="3332479" cy="1991359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22B2E4B-01E7-27D9-A71D-552322AE684D}"/>
              </a:ext>
            </a:extLst>
          </p:cNvPr>
          <p:cNvSpPr txBox="1">
            <a:spLocks/>
          </p:cNvSpPr>
          <p:nvPr/>
        </p:nvSpPr>
        <p:spPr>
          <a:xfrm>
            <a:off x="2120247" y="1440266"/>
            <a:ext cx="7951506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6000" b="1" i="0">
                <a:solidFill>
                  <a:srgbClr val="F58620"/>
                </a:solidFill>
                <a:latin typeface="Barlow Medium" panose="00000600000000000000" pitchFamily="2" charset="0"/>
                <a:ea typeface="+mj-ea"/>
                <a:cs typeface="Barlow Medium" panose="00000600000000000000" pitchFamily="2" charset="0"/>
              </a:defRPr>
            </a:lvl1pPr>
          </a:lstStyle>
          <a:p>
            <a:r>
              <a:rPr lang="en-US" sz="6400" dirty="0">
                <a:solidFill>
                  <a:schemeClr val="tx1"/>
                </a:solidFill>
              </a:rPr>
              <a:t>Are you ready for</a:t>
            </a:r>
            <a:br>
              <a:rPr lang="en-US" sz="6400" dirty="0">
                <a:solidFill>
                  <a:srgbClr val="BF2026"/>
                </a:solidFill>
              </a:rPr>
            </a:br>
            <a:r>
              <a:rPr lang="en-US" sz="6400" dirty="0">
                <a:solidFill>
                  <a:srgbClr val="BF2026"/>
                </a:solidFill>
              </a:rPr>
              <a:t>The Revenue Runway?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203156" y="1127389"/>
            <a:ext cx="4322595" cy="638636"/>
          </a:xfrm>
          <a:prstGeom prst="rect">
            <a:avLst/>
          </a:prstGeom>
        </p:spPr>
        <p:txBody>
          <a:bodyPr vert="horz" wrap="square" lIns="0" tIns="60960" rIns="0" bIns="0" rtlCol="0" anchor="t">
            <a:spAutoFit/>
          </a:bodyPr>
          <a:lstStyle/>
          <a:p>
            <a:pPr marL="583202" marR="5419" indent="-570332" algn="ctr">
              <a:lnSpc>
                <a:spcPts val="4480"/>
              </a:lnSpc>
              <a:spcBef>
                <a:spcPts val="480"/>
              </a:spcBef>
            </a:pPr>
            <a:r>
              <a:rPr lang="en-US" sz="4480" spc="64" dirty="0">
                <a:solidFill>
                  <a:srgbClr val="BF2026"/>
                </a:solidFill>
              </a:rPr>
              <a:t>WINNERS!!!</a:t>
            </a:r>
            <a:endParaRPr lang="en-US" sz="4480" spc="-11" dirty="0">
              <a:solidFill>
                <a:srgbClr val="BF202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42BD1-EFA7-0CED-93E5-0320BBC43F7F}"/>
              </a:ext>
            </a:extLst>
          </p:cNvPr>
          <p:cNvSpPr txBox="1"/>
          <p:nvPr/>
        </p:nvSpPr>
        <p:spPr>
          <a:xfrm>
            <a:off x="478391" y="2121496"/>
            <a:ext cx="1755902" cy="5581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87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BUYERS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4B709-1565-2694-0A1D-49918D77B0A3}"/>
              </a:ext>
            </a:extLst>
          </p:cNvPr>
          <p:cNvSpPr txBox="1"/>
          <p:nvPr/>
        </p:nvSpPr>
        <p:spPr>
          <a:xfrm>
            <a:off x="4647800" y="2121496"/>
            <a:ext cx="1755903" cy="5581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87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SELLERS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70FC6C9-F413-7CAF-05C2-8C734438627C}"/>
              </a:ext>
            </a:extLst>
          </p:cNvPr>
          <p:cNvSpPr txBox="1">
            <a:spLocks/>
          </p:cNvSpPr>
          <p:nvPr/>
        </p:nvSpPr>
        <p:spPr>
          <a:xfrm>
            <a:off x="605712" y="2715815"/>
            <a:ext cx="4978981" cy="2310376"/>
          </a:xfrm>
          <a:prstGeom prst="rect">
            <a:avLst/>
          </a:prstGeom>
        </p:spPr>
        <p:txBody>
          <a:bodyPr vert="horz" wrap="square" lIns="0" tIns="6096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83202" marR="5419" indent="-570332">
              <a:lnSpc>
                <a:spcPts val="4480"/>
              </a:lnSpc>
              <a:spcBef>
                <a:spcPts val="480"/>
              </a:spcBef>
            </a:pPr>
            <a:r>
              <a:rPr lang="en-US" sz="2560" b="1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Best Voted Poster</a:t>
            </a:r>
            <a:b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1st:</a:t>
            </a:r>
            <a:b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2nd:</a:t>
            </a:r>
            <a:b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3rd:</a:t>
            </a:r>
            <a:endParaRPr lang="en-US" sz="256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B7FFE3CB-B4D6-88A9-FCFD-D1AEF7232A24}"/>
              </a:ext>
            </a:extLst>
          </p:cNvPr>
          <p:cNvSpPr txBox="1">
            <a:spLocks/>
          </p:cNvSpPr>
          <p:nvPr/>
        </p:nvSpPr>
        <p:spPr>
          <a:xfrm>
            <a:off x="4647800" y="2751968"/>
            <a:ext cx="5373770" cy="2310376"/>
          </a:xfrm>
          <a:prstGeom prst="rect">
            <a:avLst/>
          </a:prstGeom>
        </p:spPr>
        <p:txBody>
          <a:bodyPr vert="horz" wrap="square" lIns="0" tIns="6096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83202" marR="5419" indent="-570332">
              <a:lnSpc>
                <a:spcPts val="4480"/>
              </a:lnSpc>
              <a:spcBef>
                <a:spcPts val="480"/>
              </a:spcBef>
            </a:pPr>
            <a:r>
              <a:rPr lang="en-US" sz="2560" b="1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Best Sales/Stall Demonstration</a:t>
            </a:r>
            <a:br>
              <a:rPr lang="en-US" sz="2560" spc="-27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1st:</a:t>
            </a:r>
            <a:br>
              <a:rPr lang="en-US" sz="2560" spc="-27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2nd:</a:t>
            </a:r>
            <a:br>
              <a:rPr lang="en-US" sz="2560" spc="-27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56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3rd:</a:t>
            </a:r>
            <a:endParaRPr lang="en-US" sz="256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1511-DA4A-49CE-1232-3F5EBA963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8217"/>
            <a:ext cx="9144000" cy="1881565"/>
          </a:xfrm>
        </p:spPr>
        <p:txBody>
          <a:bodyPr anchor="ctr">
            <a:normAutofit/>
          </a:bodyPr>
          <a:lstStyle/>
          <a:p>
            <a:r>
              <a:rPr lang="en-IN" sz="6000" dirty="0"/>
              <a:t>Debrief &amp; Experience Sharing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74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6B63-5DE0-932E-9366-4492BED23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Questions for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2EC38-657D-4D41-589D-019499500ADD}"/>
              </a:ext>
            </a:extLst>
          </p:cNvPr>
          <p:cNvSpPr txBox="1"/>
          <p:nvPr/>
        </p:nvSpPr>
        <p:spPr>
          <a:xfrm>
            <a:off x="556770" y="1421088"/>
            <a:ext cx="10543352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What revenue model did your team use, and why did you choose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your revenue model influence your purchasing decisions?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What challenges did you face in managing your budget and resources?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Which revenue model do you think was most effective, and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your team ensure you stayed within your budget?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What strategies did you use to maximize the value of your Wadhwani Coins?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N" dirty="0">
              <a:latin typeface="Barlow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the interactions with seller teams impact your poster design?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What real-world business insights did you gain from this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you ensure effective teamwork and communication within your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your understanding of different revenue models evolve during the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How did the competitive aspect of the game influence your decisions?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arlow" pitchFamily="2" charset="77"/>
              </a:rPr>
              <a:t>What would you do differently if you were to play the game again?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sz="20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158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64A311E-9F85-D41A-6F3D-149C29B6C3FC}"/>
              </a:ext>
            </a:extLst>
          </p:cNvPr>
          <p:cNvSpPr/>
          <p:nvPr/>
        </p:nvSpPr>
        <p:spPr>
          <a:xfrm>
            <a:off x="4627900" y="343932"/>
            <a:ext cx="7564100" cy="6883400"/>
          </a:xfrm>
          <a:custGeom>
            <a:avLst/>
            <a:gdLst>
              <a:gd name="connsiteX0" fmla="*/ 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0 w 7564100"/>
              <a:gd name="connsiteY4" fmla="*/ 0 h 6858000"/>
              <a:gd name="connsiteX0" fmla="*/ 4038600 w 7564100"/>
              <a:gd name="connsiteY0" fmla="*/ 0 h 6858000"/>
              <a:gd name="connsiteX1" fmla="*/ 7564100 w 7564100"/>
              <a:gd name="connsiteY1" fmla="*/ 0 h 6858000"/>
              <a:gd name="connsiteX2" fmla="*/ 7564100 w 7564100"/>
              <a:gd name="connsiteY2" fmla="*/ 6858000 h 6858000"/>
              <a:gd name="connsiteX3" fmla="*/ 0 w 7564100"/>
              <a:gd name="connsiteY3" fmla="*/ 6858000 h 6858000"/>
              <a:gd name="connsiteX4" fmla="*/ 4038600 w 7564100"/>
              <a:gd name="connsiteY4" fmla="*/ 0 h 6858000"/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  <a:gd name="connsiteX4" fmla="*/ 4622800 w 75641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lnTo>
                  <a:pt x="4622800" y="0"/>
                </a:lnTo>
                <a:close/>
              </a:path>
            </a:pathLst>
          </a:custGeom>
          <a:solidFill>
            <a:srgbClr val="BF2026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C9DAB-7886-AF52-E6CC-A94713924E0C}"/>
              </a:ext>
            </a:extLst>
          </p:cNvPr>
          <p:cNvSpPr/>
          <p:nvPr/>
        </p:nvSpPr>
        <p:spPr>
          <a:xfrm>
            <a:off x="6106136" y="3835094"/>
            <a:ext cx="2674090" cy="239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COMPETITIVE DYNAMICS</a:t>
            </a:r>
          </a:p>
          <a:p>
            <a:pPr>
              <a:spcBef>
                <a:spcPts val="600"/>
              </a:spcBef>
              <a:defRPr/>
            </a:pPr>
            <a:endParaRPr lang="en-IN" sz="1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IN" sz="1400" dirty="0">
                <a:solidFill>
                  <a:schemeClr val="tx1"/>
                </a:solidFill>
              </a:rPr>
              <a:t>The competitive nature of the game influenced decision-making, encouraging quick thinking and efficient resource use.</a:t>
            </a:r>
            <a:endParaRPr lang="en-US" sz="1200" b="1" dirty="0">
              <a:solidFill>
                <a:schemeClr val="tx1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D7A04-4189-27AE-8AE6-718F8BCA0284}"/>
              </a:ext>
            </a:extLst>
          </p:cNvPr>
          <p:cNvSpPr/>
          <p:nvPr/>
        </p:nvSpPr>
        <p:spPr>
          <a:xfrm>
            <a:off x="3341113" y="3834702"/>
            <a:ext cx="2658620" cy="239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IMPACT OF PRICING STRATEGIES</a:t>
            </a:r>
          </a:p>
          <a:p>
            <a:pPr lvl="0"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pricing strategies of seller teams influenced the purchasing decisions and overall strategy of the buyer teams.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F42D1-F28A-B1A0-74AE-DD32F28E682E}"/>
              </a:ext>
            </a:extLst>
          </p:cNvPr>
          <p:cNvSpPr/>
          <p:nvPr/>
        </p:nvSpPr>
        <p:spPr>
          <a:xfrm>
            <a:off x="497711" y="1253528"/>
            <a:ext cx="2859617" cy="280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UNDERSTANDING REVENUE MODELS</a:t>
            </a:r>
          </a:p>
          <a:p>
            <a:pPr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Learnt different revenue models like pay-per-use, membership, transaction fee, advertising, marketplace, subscription, freemium, and freemium + advertising.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131B75-E820-CB0F-E511-BD3EEBAECDD0}"/>
              </a:ext>
            </a:extLst>
          </p:cNvPr>
          <p:cNvSpPr/>
          <p:nvPr/>
        </p:nvSpPr>
        <p:spPr>
          <a:xfrm>
            <a:off x="3401510" y="1281326"/>
            <a:ext cx="2709257" cy="239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STRATEGIC RESOURCE ALLOCATION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Practiced strategic thinking by allocating limited "Wadhwani Coins" to purchase materials from seller stalls based on their revenue models</a:t>
            </a:r>
            <a:endParaRPr lang="en-US" sz="1200" b="1" dirty="0">
              <a:solidFill>
                <a:schemeClr val="accent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D67DAC-5E20-5031-C2B0-BD2A064B45A0}"/>
              </a:ext>
            </a:extLst>
          </p:cNvPr>
          <p:cNvSpPr/>
          <p:nvPr/>
        </p:nvSpPr>
        <p:spPr>
          <a:xfrm>
            <a:off x="596517" y="3834701"/>
            <a:ext cx="2662004" cy="239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BUDGET MANAGEMENT </a:t>
            </a:r>
          </a:p>
          <a:p>
            <a:pPr lvl="0">
              <a:spcBef>
                <a:spcPts val="600"/>
              </a:spcBef>
              <a:defRPr/>
            </a:pPr>
            <a:endParaRPr lang="en-US" sz="1400" dirty="0">
              <a:solidFill>
                <a:prstClr val="black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Faced challenges in managing  budget, making strategic decisions to maximize the value of their resources.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67DEE-0924-20E7-B005-0DA685069DED}"/>
              </a:ext>
            </a:extLst>
          </p:cNvPr>
          <p:cNvSpPr/>
          <p:nvPr/>
        </p:nvSpPr>
        <p:spPr>
          <a:xfrm>
            <a:off x="8822585" y="3835095"/>
            <a:ext cx="2709256" cy="239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NEGOTIATION SKILLS</a:t>
            </a:r>
          </a:p>
          <a:p>
            <a:pPr lvl="0">
              <a:spcBef>
                <a:spcPts val="600"/>
              </a:spcBef>
              <a:defRPr/>
            </a:pPr>
            <a:endParaRPr lang="en-US" sz="1400" dirty="0">
              <a:solidFill>
                <a:prstClr val="black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game provides an opportunity to practice and improve negotiation skills as buyers interact with sellers to get the best deals.</a:t>
            </a:r>
            <a:endParaRPr lang="en-US" sz="1200" b="1" dirty="0">
              <a:solidFill>
                <a:schemeClr val="accent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A67A5-5EA7-E46D-F4ED-90F14F347DCC}"/>
              </a:ext>
            </a:extLst>
          </p:cNvPr>
          <p:cNvSpPr/>
          <p:nvPr/>
        </p:nvSpPr>
        <p:spPr>
          <a:xfrm>
            <a:off x="6140821" y="1281326"/>
            <a:ext cx="2651710" cy="248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CREATIVE PROBLEM-SOLVING</a:t>
            </a:r>
          </a:p>
          <a:p>
            <a:pPr lvl="0"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activity encouraged creative approaches to poster design while working within financial constraints.</a:t>
            </a:r>
            <a:endParaRPr lang="en-US" sz="1200" b="1" dirty="0">
              <a:solidFill>
                <a:schemeClr val="accent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C3028-236B-047D-05AE-DA979FF0B7AE}"/>
              </a:ext>
            </a:extLst>
          </p:cNvPr>
          <p:cNvSpPr/>
          <p:nvPr/>
        </p:nvSpPr>
        <p:spPr>
          <a:xfrm>
            <a:off x="8822585" y="1281325"/>
            <a:ext cx="2709257" cy="248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000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Arial" panose="020B0604020202020204" pitchFamily="34" charset="0"/>
              </a:rPr>
              <a:t>TEAMWORK &amp; COLLABORATION</a:t>
            </a:r>
          </a:p>
          <a:p>
            <a:pPr lvl="0">
              <a:spcBef>
                <a:spcPts val="600"/>
              </a:spcBef>
              <a:defRPr/>
            </a:pPr>
            <a:r>
              <a:rPr lang="en-IN" sz="1400" dirty="0">
                <a:solidFill>
                  <a:schemeClr val="tx1"/>
                </a:solidFill>
              </a:rPr>
              <a:t>Effective communication and collaboration within teams were essential for success.</a:t>
            </a:r>
            <a:endParaRPr lang="en-US" sz="1200" b="1" dirty="0">
              <a:solidFill>
                <a:schemeClr val="tx1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6FFAB-AE44-BDA8-043F-70D787AF5CBC}"/>
              </a:ext>
            </a:extLst>
          </p:cNvPr>
          <p:cNvSpPr txBox="1"/>
          <p:nvPr/>
        </p:nvSpPr>
        <p:spPr>
          <a:xfrm>
            <a:off x="10151390" y="7423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4BD6A60F-210E-4FE2-8ABC-AD1681DE1C06}"/>
              </a:ext>
            </a:extLst>
          </p:cNvPr>
          <p:cNvSpPr txBox="1">
            <a:spLocks/>
          </p:cNvSpPr>
          <p:nvPr/>
        </p:nvSpPr>
        <p:spPr>
          <a:xfrm>
            <a:off x="715599" y="592447"/>
            <a:ext cx="10781075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Barlow" panose="00000500000000000000" pitchFamily="2" charset="0"/>
              </a:rPr>
              <a:t>KEY LEARNINGS FROM REVENUE GAME</a:t>
            </a:r>
          </a:p>
        </p:txBody>
      </p:sp>
    </p:spTree>
    <p:extLst>
      <p:ext uri="{BB962C8B-B14F-4D97-AF65-F5344CB8AC3E}">
        <p14:creationId xmlns:p14="http://schemas.microsoft.com/office/powerpoint/2010/main" val="181470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965963-18F4-074D-8C9D-B547D31243FB}"/>
              </a:ext>
            </a:extLst>
          </p:cNvPr>
          <p:cNvSpPr/>
          <p:nvPr/>
        </p:nvSpPr>
        <p:spPr>
          <a:xfrm>
            <a:off x="5774122" y="4502884"/>
            <a:ext cx="1640081" cy="1973095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: Rounded Corners 118">
            <a:extLst>
              <a:ext uri="{FF2B5EF4-FFF2-40B4-BE49-F238E27FC236}">
                <a16:creationId xmlns:a16="http://schemas.microsoft.com/office/drawing/2014/main" id="{3F13AD7E-C4D3-DDDA-B5F9-D7ABF21E46C4}"/>
              </a:ext>
            </a:extLst>
          </p:cNvPr>
          <p:cNvSpPr/>
          <p:nvPr/>
        </p:nvSpPr>
        <p:spPr>
          <a:xfrm>
            <a:off x="4576522" y="2693215"/>
            <a:ext cx="1771646" cy="1619581"/>
          </a:xfrm>
          <a:prstGeom prst="roundRect">
            <a:avLst>
              <a:gd name="adj" fmla="val 3893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D7D09B0-3383-BB41-E4F8-37FD6616071B}"/>
              </a:ext>
            </a:extLst>
          </p:cNvPr>
          <p:cNvSpPr txBox="1">
            <a:spLocks/>
          </p:cNvSpPr>
          <p:nvPr/>
        </p:nvSpPr>
        <p:spPr>
          <a:xfrm>
            <a:off x="695994" y="524392"/>
            <a:ext cx="10802197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BF2026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IGNITEX JOURNEY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86D0C2-7B61-412D-BD86-0CFA64955EFB}"/>
              </a:ext>
            </a:extLst>
          </p:cNvPr>
          <p:cNvCxnSpPr>
            <a:cxnSpLocks/>
          </p:cNvCxnSpPr>
          <p:nvPr/>
        </p:nvCxnSpPr>
        <p:spPr>
          <a:xfrm flipV="1">
            <a:off x="513794" y="1814768"/>
            <a:ext cx="10916505" cy="44930"/>
          </a:xfrm>
          <a:prstGeom prst="straightConnector1">
            <a:avLst/>
          </a:prstGeom>
          <a:ln w="44450" cap="rnd">
            <a:solidFill>
              <a:schemeClr val="accent1"/>
            </a:solidFill>
            <a:prstDash val="solid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B11115-37F1-4C25-AA42-C6802AAAC17F}"/>
              </a:ext>
            </a:extLst>
          </p:cNvPr>
          <p:cNvCxnSpPr>
            <a:cxnSpLocks/>
          </p:cNvCxnSpPr>
          <p:nvPr/>
        </p:nvCxnSpPr>
        <p:spPr>
          <a:xfrm>
            <a:off x="867640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2E49F5-B8F8-4EEE-8741-8C5FC5EEC02A}"/>
              </a:ext>
            </a:extLst>
          </p:cNvPr>
          <p:cNvCxnSpPr>
            <a:cxnSpLocks/>
          </p:cNvCxnSpPr>
          <p:nvPr/>
        </p:nvCxnSpPr>
        <p:spPr>
          <a:xfrm>
            <a:off x="2682415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0FA3EB-4E3E-437A-BDE2-05BA26384FBA}"/>
              </a:ext>
            </a:extLst>
          </p:cNvPr>
          <p:cNvCxnSpPr>
            <a:cxnSpLocks/>
          </p:cNvCxnSpPr>
          <p:nvPr/>
        </p:nvCxnSpPr>
        <p:spPr>
          <a:xfrm>
            <a:off x="4497190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24DB12-B27F-48AA-9BED-5A28D9BFB92E}"/>
              </a:ext>
            </a:extLst>
          </p:cNvPr>
          <p:cNvCxnSpPr>
            <a:cxnSpLocks/>
          </p:cNvCxnSpPr>
          <p:nvPr/>
        </p:nvCxnSpPr>
        <p:spPr>
          <a:xfrm>
            <a:off x="6311966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9A3DD66-DB62-4CFA-9C6E-CDC548407E4C}"/>
              </a:ext>
            </a:extLst>
          </p:cNvPr>
          <p:cNvCxnSpPr>
            <a:cxnSpLocks/>
          </p:cNvCxnSpPr>
          <p:nvPr/>
        </p:nvCxnSpPr>
        <p:spPr>
          <a:xfrm>
            <a:off x="8126741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B46062-B4A8-4D76-807B-4F1C1AECAEBC}"/>
              </a:ext>
            </a:extLst>
          </p:cNvPr>
          <p:cNvCxnSpPr>
            <a:cxnSpLocks/>
          </p:cNvCxnSpPr>
          <p:nvPr/>
        </p:nvCxnSpPr>
        <p:spPr>
          <a:xfrm>
            <a:off x="9941516" y="1961310"/>
            <a:ext cx="0" cy="2775725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62C66C1-4C44-4141-8A6C-AC3D68CAE71E}"/>
              </a:ext>
            </a:extLst>
          </p:cNvPr>
          <p:cNvCxnSpPr>
            <a:cxnSpLocks/>
          </p:cNvCxnSpPr>
          <p:nvPr/>
        </p:nvCxnSpPr>
        <p:spPr>
          <a:xfrm>
            <a:off x="1775028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961842-6985-4A48-B70A-AA600DFB46FC}"/>
              </a:ext>
            </a:extLst>
          </p:cNvPr>
          <p:cNvCxnSpPr>
            <a:cxnSpLocks/>
          </p:cNvCxnSpPr>
          <p:nvPr/>
        </p:nvCxnSpPr>
        <p:spPr>
          <a:xfrm>
            <a:off x="3589803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1E8CFED-2536-4C71-A205-B19199E6FE77}"/>
              </a:ext>
            </a:extLst>
          </p:cNvPr>
          <p:cNvCxnSpPr>
            <a:cxnSpLocks/>
          </p:cNvCxnSpPr>
          <p:nvPr/>
        </p:nvCxnSpPr>
        <p:spPr>
          <a:xfrm>
            <a:off x="5404578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5AA557-922C-4FBC-BE95-D4289B012884}"/>
              </a:ext>
            </a:extLst>
          </p:cNvPr>
          <p:cNvCxnSpPr>
            <a:cxnSpLocks/>
          </p:cNvCxnSpPr>
          <p:nvPr/>
        </p:nvCxnSpPr>
        <p:spPr>
          <a:xfrm>
            <a:off x="7219353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A99589-E1D5-48B3-8B95-87CF596E58D1}"/>
              </a:ext>
            </a:extLst>
          </p:cNvPr>
          <p:cNvCxnSpPr>
            <a:cxnSpLocks/>
          </p:cNvCxnSpPr>
          <p:nvPr/>
        </p:nvCxnSpPr>
        <p:spPr>
          <a:xfrm>
            <a:off x="9034128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06531EC-05A0-426C-A115-D22F842C572F}"/>
              </a:ext>
            </a:extLst>
          </p:cNvPr>
          <p:cNvCxnSpPr>
            <a:cxnSpLocks/>
          </p:cNvCxnSpPr>
          <p:nvPr/>
        </p:nvCxnSpPr>
        <p:spPr>
          <a:xfrm>
            <a:off x="10848903" y="1721819"/>
            <a:ext cx="0" cy="868851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FB225E1-96C1-4603-BFEF-6D0959B90943}"/>
              </a:ext>
            </a:extLst>
          </p:cNvPr>
          <p:cNvSpPr txBox="1"/>
          <p:nvPr/>
        </p:nvSpPr>
        <p:spPr>
          <a:xfrm>
            <a:off x="191995" y="4777580"/>
            <a:ext cx="161924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Problem Identification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Orientation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Develop Macro Industry-Problem view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Assemble ‘Real World’ Problems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Analyze Problems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710ED1-369B-4A5E-8FF0-29009F3BC234}"/>
              </a:ext>
            </a:extLst>
          </p:cNvPr>
          <p:cNvSpPr txBox="1"/>
          <p:nvPr/>
        </p:nvSpPr>
        <p:spPr>
          <a:xfrm>
            <a:off x="840207" y="2769016"/>
            <a:ext cx="1771650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Customer Identification</a:t>
            </a:r>
            <a:r>
              <a:rPr lang="en-IN" sz="1100" b="1" dirty="0">
                <a:solidFill>
                  <a:srgbClr val="414042"/>
                </a:solidFill>
                <a:latin typeface="Barlow ExtraBold" pitchFamily="2" charset="77"/>
              </a:rPr>
              <a:t> &amp; Needs Validation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 ExtraBold" pitchFamily="2" charset="77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Identify customer segments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-Regular" panose="0204050205040502030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Barlow-Regular" panose="02040502050405020303"/>
              </a:rPr>
              <a:t>Assess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 ‘Jobs-to-be-done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’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-Regular" panose="0204050205040502030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Develop Customer Personas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Understand Customer Validation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Validate Customer-Problem fit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-Regular" panose="0204050205040502030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Pivot / Refine Customer-Problem Fit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-Regular" panose="02040502050405020303"/>
            </a:endParaRPr>
          </a:p>
          <a:p>
            <a:pPr marL="143510" marR="0" lvl="0" indent="-1435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9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-Regular" panose="02040502050405020303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33CD734-AB6F-4001-9C2F-7C768FEA46B0}"/>
              </a:ext>
            </a:extLst>
          </p:cNvPr>
          <p:cNvSpPr txBox="1"/>
          <p:nvPr/>
        </p:nvSpPr>
        <p:spPr>
          <a:xfrm>
            <a:off x="2244654" y="4783062"/>
            <a:ext cx="1608180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Solution Idea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Generation</a:t>
            </a:r>
          </a:p>
          <a:p>
            <a:pPr marL="143510" marR="0" lvl="0" indent="-14351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Examine Ideation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Techniques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-Regular" panose="02040502050405020303"/>
            </a:endParaRPr>
          </a:p>
          <a:p>
            <a:pPr marL="143510" indent="-143510">
              <a:lnSpc>
                <a:spcPct val="90000"/>
              </a:lnSpc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Generate solution ideas</a:t>
            </a:r>
            <a:r>
              <a:rPr lang="en-US" sz="1000" dirty="0">
                <a:solidFill>
                  <a:schemeClr val="accent1"/>
                </a:solidFill>
                <a:latin typeface="Barlow-Regular" panose="02040502050405020303"/>
              </a:rPr>
              <a:t> 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rlow-Regular" panose="02040502050405020303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181455-FA50-430A-AD66-3DF7B54399A0}"/>
              </a:ext>
            </a:extLst>
          </p:cNvPr>
          <p:cNvSpPr txBox="1"/>
          <p:nvPr/>
        </p:nvSpPr>
        <p:spPr>
          <a:xfrm>
            <a:off x="2849537" y="2692268"/>
            <a:ext cx="14704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Opportunity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Competition Mapping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Identify Global competitors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Review Industry Trends and Estimate Market Size (TAM)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209C6D-39F7-4968-98D3-E07F8D58D708}"/>
              </a:ext>
            </a:extLst>
          </p:cNvPr>
          <p:cNvSpPr txBox="1"/>
          <p:nvPr/>
        </p:nvSpPr>
        <p:spPr>
          <a:xfrm>
            <a:off x="3992265" y="4777580"/>
            <a:ext cx="1530339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Prototype </a:t>
            </a:r>
            <a:r>
              <a:rPr kumimoji="0" lang="en-IN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Devp</a:t>
            </a: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. &amp; MVP</a:t>
            </a:r>
          </a:p>
          <a:p>
            <a:pPr marL="143510" marR="0" lvl="0" indent="-14351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Overview  of Prototypes &amp; MVP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-Regular" panose="02040502050405020303"/>
            </a:endParaRPr>
          </a:p>
          <a:p>
            <a:pPr marL="143510" marR="0" lvl="0" indent="-14351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Build an initial Prototype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37B439D-8E28-4102-85FA-A91845961966}"/>
              </a:ext>
            </a:extLst>
          </p:cNvPr>
          <p:cNvSpPr txBox="1"/>
          <p:nvPr/>
        </p:nvSpPr>
        <p:spPr>
          <a:xfrm>
            <a:off x="4728282" y="2692268"/>
            <a:ext cx="1468127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Opportunity Assessment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Map  your Relative Position in the Market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Estimate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Opportunity Size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7F84AE-6AA4-4B65-A436-E473AD78C4E9}"/>
              </a:ext>
            </a:extLst>
          </p:cNvPr>
          <p:cNvSpPr txBox="1"/>
          <p:nvPr/>
        </p:nvSpPr>
        <p:spPr>
          <a:xfrm>
            <a:off x="5779740" y="4785274"/>
            <a:ext cx="150761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Business Modelling</a:t>
            </a:r>
          </a:p>
          <a:p>
            <a:pPr marL="144000" indent="-144000"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Examine </a:t>
            </a:r>
            <a:b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</a:b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Revenue Models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Revenue Models, contd.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Review &amp; Organize the Lean Canvas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Build the LC for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your Startup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2D8DA7E-DA04-4605-BD55-8D9D8D79C684}"/>
              </a:ext>
            </a:extLst>
          </p:cNvPr>
          <p:cNvSpPr txBox="1"/>
          <p:nvPr/>
        </p:nvSpPr>
        <p:spPr>
          <a:xfrm>
            <a:off x="6578067" y="2692268"/>
            <a:ext cx="141856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Marketing &amp; Sales Strategy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Understand Marketing &amp; Sales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Recommend a Go-To-Market (GTM) approach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Map a Sales Process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18E407-5CD6-4224-B079-879433A90114}"/>
              </a:ext>
            </a:extLst>
          </p:cNvPr>
          <p:cNvSpPr txBox="1"/>
          <p:nvPr/>
        </p:nvSpPr>
        <p:spPr>
          <a:xfrm>
            <a:off x="7633528" y="4777580"/>
            <a:ext cx="168390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Financial Mgmt. for Profitability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Understand Startup Costs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Get Started with Financial Planning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Analyze the path to Profitability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Understand &amp; Explore Bootstrapping options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469209E-8DF9-4EE7-AF21-51516DB79126}"/>
              </a:ext>
            </a:extLst>
          </p:cNvPr>
          <p:cNvSpPr txBox="1"/>
          <p:nvPr/>
        </p:nvSpPr>
        <p:spPr>
          <a:xfrm>
            <a:off x="8433436" y="2692268"/>
            <a:ext cx="1418568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Team &amp; Talent Requirement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Finding </a:t>
            </a: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T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eam</a:t>
            </a: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 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embers &amp; Mentors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Building an Initial </a:t>
            </a: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T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eam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02AF1A-5894-4AA9-94B2-9663E70376E9}"/>
              </a:ext>
            </a:extLst>
          </p:cNvPr>
          <p:cNvSpPr txBox="1"/>
          <p:nvPr/>
        </p:nvSpPr>
        <p:spPr>
          <a:xfrm>
            <a:off x="9448934" y="4777580"/>
            <a:ext cx="17227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Venture Idea and Pitch Readiness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Thinking Beyond the Prototype - Scale Opportunity &amp; Aspiration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Persuasive Story-telling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BDC59A-42C9-429B-9A5A-AFBFACCBFFB4}"/>
              </a:ext>
            </a:extLst>
          </p:cNvPr>
          <p:cNvSpPr txBox="1"/>
          <p:nvPr/>
        </p:nvSpPr>
        <p:spPr>
          <a:xfrm>
            <a:off x="10324187" y="2692268"/>
            <a:ext cx="1418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ExtraBold" pitchFamily="2" charset="77"/>
                <a:ea typeface="+mn-ea"/>
                <a:cs typeface="+mn-cs"/>
              </a:rPr>
              <a:t>Idea Viability </a:t>
            </a:r>
            <a:r>
              <a:rPr lang="en-IN" sz="1100" b="1" dirty="0">
                <a:solidFill>
                  <a:srgbClr val="414042"/>
                </a:solidFill>
                <a:latin typeface="Barlow ExtraBold" pitchFamily="2" charset="77"/>
              </a:rPr>
              <a:t>Pitch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 ExtraBold" pitchFamily="2" charset="77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Submission and Presentation Prep</a:t>
            </a:r>
          </a:p>
          <a:p>
            <a:pPr marL="144000" marR="0" lvl="0" indent="-14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rgbClr val="414042"/>
                </a:solidFill>
                <a:latin typeface="Barlow-Regular" panose="02040502050405020303"/>
              </a:rPr>
              <a:t>Venture Idea Viability Presentation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36CE36-E8B3-4F1F-97CA-D1BA4F8989AF}"/>
              </a:ext>
            </a:extLst>
          </p:cNvPr>
          <p:cNvSpPr/>
          <p:nvPr/>
        </p:nvSpPr>
        <p:spPr>
          <a:xfrm>
            <a:off x="452834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B38F42-522E-4B17-AB91-314AEFF8FD4A}"/>
              </a:ext>
            </a:extLst>
          </p:cNvPr>
          <p:cNvSpPr/>
          <p:nvPr/>
        </p:nvSpPr>
        <p:spPr>
          <a:xfrm>
            <a:off x="1360222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64F29C5-4178-4D4F-95EE-DC5B9D4CBD97}"/>
              </a:ext>
            </a:extLst>
          </p:cNvPr>
          <p:cNvSpPr/>
          <p:nvPr/>
        </p:nvSpPr>
        <p:spPr>
          <a:xfrm>
            <a:off x="2267609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03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69F30C9-3CEF-4208-9C1F-5B4BC9B605E7}"/>
              </a:ext>
            </a:extLst>
          </p:cNvPr>
          <p:cNvSpPr/>
          <p:nvPr/>
        </p:nvSpPr>
        <p:spPr>
          <a:xfrm>
            <a:off x="3174997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0C62021-D01F-4B67-8A98-FC6C59AF3135}"/>
              </a:ext>
            </a:extLst>
          </p:cNvPr>
          <p:cNvSpPr/>
          <p:nvPr/>
        </p:nvSpPr>
        <p:spPr>
          <a:xfrm>
            <a:off x="4082384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05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793AE9F-8E36-4D35-B053-521A0DDF20CB}"/>
              </a:ext>
            </a:extLst>
          </p:cNvPr>
          <p:cNvSpPr/>
          <p:nvPr/>
        </p:nvSpPr>
        <p:spPr>
          <a:xfrm>
            <a:off x="4989772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98CC8D5-321D-4E8F-8176-820A6BE7BF93}"/>
              </a:ext>
            </a:extLst>
          </p:cNvPr>
          <p:cNvSpPr/>
          <p:nvPr/>
        </p:nvSpPr>
        <p:spPr>
          <a:xfrm>
            <a:off x="5897160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5E72EBA-BD47-43E1-91C0-DEBE9F9FD4E1}"/>
              </a:ext>
            </a:extLst>
          </p:cNvPr>
          <p:cNvSpPr/>
          <p:nvPr/>
        </p:nvSpPr>
        <p:spPr>
          <a:xfrm>
            <a:off x="6804547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08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D18ACC3-6013-4843-B33C-98C76E70EFCC}"/>
              </a:ext>
            </a:extLst>
          </p:cNvPr>
          <p:cNvSpPr/>
          <p:nvPr/>
        </p:nvSpPr>
        <p:spPr>
          <a:xfrm>
            <a:off x="7711935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09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2CA30AF-261C-40C9-9C2F-E548E150BC53}"/>
              </a:ext>
            </a:extLst>
          </p:cNvPr>
          <p:cNvSpPr/>
          <p:nvPr/>
        </p:nvSpPr>
        <p:spPr>
          <a:xfrm>
            <a:off x="8619322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10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9D46813-9EB4-4F0A-A71C-78C767B055DA}"/>
              </a:ext>
            </a:extLst>
          </p:cNvPr>
          <p:cNvSpPr/>
          <p:nvPr/>
        </p:nvSpPr>
        <p:spPr>
          <a:xfrm>
            <a:off x="9526710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11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E9BD710-148B-475B-9AB1-36E3842FA014}"/>
              </a:ext>
            </a:extLst>
          </p:cNvPr>
          <p:cNvSpPr/>
          <p:nvPr/>
        </p:nvSpPr>
        <p:spPr>
          <a:xfrm>
            <a:off x="10434097" y="1619273"/>
            <a:ext cx="829612" cy="435921"/>
          </a:xfrm>
          <a:prstGeom prst="roundRect">
            <a:avLst>
              <a:gd name="adj" fmla="val 66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rPr>
              <a:t>12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8DBAAB-5D37-41CD-BEF4-1DAFD6EC1A0B}"/>
              </a:ext>
            </a:extLst>
          </p:cNvPr>
          <p:cNvGrpSpPr/>
          <p:nvPr/>
        </p:nvGrpSpPr>
        <p:grpSpPr>
          <a:xfrm rot="20005947">
            <a:off x="11382551" y="1442025"/>
            <a:ext cx="787720" cy="314532"/>
            <a:chOff x="9427453" y="2133698"/>
            <a:chExt cx="2503146" cy="999494"/>
          </a:xfrm>
        </p:grpSpPr>
        <p:sp>
          <p:nvSpPr>
            <p:cNvPr id="175" name="Graphic 2466">
              <a:extLst>
                <a:ext uri="{FF2B5EF4-FFF2-40B4-BE49-F238E27FC236}">
                  <a16:creationId xmlns:a16="http://schemas.microsoft.com/office/drawing/2014/main" id="{60E678A8-752D-4845-BE9C-6C4F402127EE}"/>
                </a:ext>
              </a:extLst>
            </p:cNvPr>
            <p:cNvSpPr/>
            <p:nvPr/>
          </p:nvSpPr>
          <p:spPr>
            <a:xfrm rot="20630650">
              <a:off x="10725569" y="2177257"/>
              <a:ext cx="917450" cy="117833"/>
            </a:xfrm>
            <a:custGeom>
              <a:avLst/>
              <a:gdLst>
                <a:gd name="connsiteX0" fmla="*/ 95620 w 974126"/>
                <a:gd name="connsiteY0" fmla="*/ 67474 h 125112"/>
                <a:gd name="connsiteX1" fmla="*/ 139973 w 974126"/>
                <a:gd name="connsiteY1" fmla="*/ 57497 h 125112"/>
                <a:gd name="connsiteX2" fmla="*/ 383266 w 974126"/>
                <a:gd name="connsiteY2" fmla="*/ 9931 h 125112"/>
                <a:gd name="connsiteX3" fmla="*/ 621297 w 974126"/>
                <a:gd name="connsiteY3" fmla="*/ 2961 h 125112"/>
                <a:gd name="connsiteX4" fmla="*/ 960609 w 974126"/>
                <a:gd name="connsiteY4" fmla="*/ 90779 h 125112"/>
                <a:gd name="connsiteX5" fmla="*/ 974072 w 974126"/>
                <a:gd name="connsiteY5" fmla="*/ 99526 h 125112"/>
                <a:gd name="connsiteX6" fmla="*/ 948445 w 974126"/>
                <a:gd name="connsiteY6" fmla="*/ 122967 h 125112"/>
                <a:gd name="connsiteX7" fmla="*/ 902725 w 974126"/>
                <a:gd name="connsiteY7" fmla="*/ 124812 h 125112"/>
                <a:gd name="connsiteX8" fmla="*/ 68215 w 974126"/>
                <a:gd name="connsiteY8" fmla="*/ 124744 h 125112"/>
                <a:gd name="connsiteX9" fmla="*/ 7118 w 974126"/>
                <a:gd name="connsiteY9" fmla="*/ 118047 h 125112"/>
                <a:gd name="connsiteX10" fmla="*/ 216 w 974126"/>
                <a:gd name="connsiteY10" fmla="*/ 109504 h 125112"/>
                <a:gd name="connsiteX11" fmla="*/ 14431 w 974126"/>
                <a:gd name="connsiteY11" fmla="*/ 91667 h 125112"/>
                <a:gd name="connsiteX12" fmla="*/ 22700 w 974126"/>
                <a:gd name="connsiteY12" fmla="*/ 88728 h 125112"/>
                <a:gd name="connsiteX13" fmla="*/ 38282 w 974126"/>
                <a:gd name="connsiteY13" fmla="*/ 84013 h 125112"/>
                <a:gd name="connsiteX14" fmla="*/ 45663 w 974126"/>
                <a:gd name="connsiteY14" fmla="*/ 81348 h 125112"/>
                <a:gd name="connsiteX15" fmla="*/ 63431 w 974126"/>
                <a:gd name="connsiteY15" fmla="*/ 72942 h 125112"/>
                <a:gd name="connsiteX16" fmla="*/ 95620 w 974126"/>
                <a:gd name="connsiteY16" fmla="*/ 67474 h 12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126" h="125112">
                  <a:moveTo>
                    <a:pt x="95620" y="67474"/>
                  </a:moveTo>
                  <a:cubicBezTo>
                    <a:pt x="111134" y="67474"/>
                    <a:pt x="125348" y="61255"/>
                    <a:pt x="139973" y="57497"/>
                  </a:cubicBezTo>
                  <a:cubicBezTo>
                    <a:pt x="220137" y="36789"/>
                    <a:pt x="301189" y="20798"/>
                    <a:pt x="383266" y="9931"/>
                  </a:cubicBezTo>
                  <a:cubicBezTo>
                    <a:pt x="462336" y="-525"/>
                    <a:pt x="541954" y="-2507"/>
                    <a:pt x="621297" y="2961"/>
                  </a:cubicBezTo>
                  <a:cubicBezTo>
                    <a:pt x="739595" y="11162"/>
                    <a:pt x="853178" y="39660"/>
                    <a:pt x="960609" y="90779"/>
                  </a:cubicBezTo>
                  <a:cubicBezTo>
                    <a:pt x="965394" y="93034"/>
                    <a:pt x="969631" y="96588"/>
                    <a:pt x="974072" y="99526"/>
                  </a:cubicBezTo>
                  <a:cubicBezTo>
                    <a:pt x="975098" y="117773"/>
                    <a:pt x="961361" y="120439"/>
                    <a:pt x="948445" y="122967"/>
                  </a:cubicBezTo>
                  <a:cubicBezTo>
                    <a:pt x="933410" y="125837"/>
                    <a:pt x="917965" y="124812"/>
                    <a:pt x="902725" y="124812"/>
                  </a:cubicBezTo>
                  <a:cubicBezTo>
                    <a:pt x="624578" y="124881"/>
                    <a:pt x="346431" y="124881"/>
                    <a:pt x="68215" y="124744"/>
                  </a:cubicBezTo>
                  <a:cubicBezTo>
                    <a:pt x="47645" y="124744"/>
                    <a:pt x="26596" y="127478"/>
                    <a:pt x="7118" y="118047"/>
                  </a:cubicBezTo>
                  <a:cubicBezTo>
                    <a:pt x="3906" y="115996"/>
                    <a:pt x="1583" y="113058"/>
                    <a:pt x="216" y="109504"/>
                  </a:cubicBezTo>
                  <a:cubicBezTo>
                    <a:pt x="-1424" y="98501"/>
                    <a:pt x="6572" y="95152"/>
                    <a:pt x="14431" y="91667"/>
                  </a:cubicBezTo>
                  <a:cubicBezTo>
                    <a:pt x="17097" y="90505"/>
                    <a:pt x="19898" y="89548"/>
                    <a:pt x="22700" y="88728"/>
                  </a:cubicBezTo>
                  <a:cubicBezTo>
                    <a:pt x="27894" y="87225"/>
                    <a:pt x="33157" y="85926"/>
                    <a:pt x="38282" y="84013"/>
                  </a:cubicBezTo>
                  <a:cubicBezTo>
                    <a:pt x="40674" y="82988"/>
                    <a:pt x="43134" y="82099"/>
                    <a:pt x="45663" y="81348"/>
                  </a:cubicBezTo>
                  <a:cubicBezTo>
                    <a:pt x="51950" y="79434"/>
                    <a:pt x="57827" y="76495"/>
                    <a:pt x="63431" y="72942"/>
                  </a:cubicBezTo>
                  <a:cubicBezTo>
                    <a:pt x="73409" y="66928"/>
                    <a:pt x="84002" y="64331"/>
                    <a:pt x="95620" y="67474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76" name="Graphic 2466">
              <a:extLst>
                <a:ext uri="{FF2B5EF4-FFF2-40B4-BE49-F238E27FC236}">
                  <a16:creationId xmlns:a16="http://schemas.microsoft.com/office/drawing/2014/main" id="{65F8385C-3065-4677-9EBA-1C1E2E793CEE}"/>
                </a:ext>
              </a:extLst>
            </p:cNvPr>
            <p:cNvSpPr/>
            <p:nvPr/>
          </p:nvSpPr>
          <p:spPr>
            <a:xfrm rot="20630650">
              <a:off x="10560140" y="2736266"/>
              <a:ext cx="413220" cy="247927"/>
            </a:xfrm>
            <a:custGeom>
              <a:avLst/>
              <a:gdLst>
                <a:gd name="connsiteX0" fmla="*/ 438748 w 438747"/>
                <a:gd name="connsiteY0" fmla="*/ 109362 h 263243"/>
                <a:gd name="connsiteX1" fmla="*/ 385306 w 438747"/>
                <a:gd name="connsiteY1" fmla="*/ 140867 h 263243"/>
                <a:gd name="connsiteX2" fmla="*/ 273158 w 438747"/>
                <a:gd name="connsiteY2" fmla="*/ 201895 h 263243"/>
                <a:gd name="connsiteX3" fmla="*/ 230719 w 438747"/>
                <a:gd name="connsiteY3" fmla="*/ 218024 h 263243"/>
                <a:gd name="connsiteX4" fmla="*/ 12984 w 438747"/>
                <a:gd name="connsiteY4" fmla="*/ 262240 h 263243"/>
                <a:gd name="connsiteX5" fmla="*/ 0 w 438747"/>
                <a:gd name="connsiteY5" fmla="*/ 260190 h 263243"/>
                <a:gd name="connsiteX6" fmla="*/ 14283 w 438747"/>
                <a:gd name="connsiteY6" fmla="*/ 228411 h 263243"/>
                <a:gd name="connsiteX7" fmla="*/ 104561 w 438747"/>
                <a:gd name="connsiteY7" fmla="*/ 53937 h 263243"/>
                <a:gd name="connsiteX8" fmla="*/ 129779 w 438747"/>
                <a:gd name="connsiteY8" fmla="*/ 4459 h 263243"/>
                <a:gd name="connsiteX9" fmla="*/ 137774 w 438747"/>
                <a:gd name="connsiteY9" fmla="*/ 16 h 263243"/>
                <a:gd name="connsiteX10" fmla="*/ 165248 w 438747"/>
                <a:gd name="connsiteY10" fmla="*/ 6099 h 263243"/>
                <a:gd name="connsiteX11" fmla="*/ 266529 w 438747"/>
                <a:gd name="connsiteY11" fmla="*/ 43549 h 263243"/>
                <a:gd name="connsiteX12" fmla="*/ 306508 w 438747"/>
                <a:gd name="connsiteY12" fmla="*/ 56944 h 263243"/>
                <a:gd name="connsiteX13" fmla="*/ 346830 w 438747"/>
                <a:gd name="connsiteY13" fmla="*/ 70271 h 263243"/>
                <a:gd name="connsiteX14" fmla="*/ 393301 w 438747"/>
                <a:gd name="connsiteY14" fmla="*/ 83597 h 263243"/>
                <a:gd name="connsiteX15" fmla="*/ 438748 w 438747"/>
                <a:gd name="connsiteY15" fmla="*/ 109362 h 2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747" h="263243">
                  <a:moveTo>
                    <a:pt x="438748" y="109362"/>
                  </a:moveTo>
                  <a:cubicBezTo>
                    <a:pt x="420979" y="119886"/>
                    <a:pt x="403415" y="130889"/>
                    <a:pt x="385306" y="140867"/>
                  </a:cubicBezTo>
                  <a:cubicBezTo>
                    <a:pt x="348059" y="161369"/>
                    <a:pt x="310131" y="180846"/>
                    <a:pt x="273158" y="201895"/>
                  </a:cubicBezTo>
                  <a:cubicBezTo>
                    <a:pt x="259627" y="209618"/>
                    <a:pt x="245685" y="214948"/>
                    <a:pt x="230719" y="218024"/>
                  </a:cubicBezTo>
                  <a:cubicBezTo>
                    <a:pt x="158140" y="232853"/>
                    <a:pt x="85562" y="247478"/>
                    <a:pt x="12984" y="262240"/>
                  </a:cubicBezTo>
                  <a:cubicBezTo>
                    <a:pt x="8747" y="263128"/>
                    <a:pt x="4647" y="264700"/>
                    <a:pt x="0" y="260190"/>
                  </a:cubicBezTo>
                  <a:cubicBezTo>
                    <a:pt x="1845" y="248845"/>
                    <a:pt x="8884" y="238936"/>
                    <a:pt x="14283" y="228411"/>
                  </a:cubicBezTo>
                  <a:cubicBezTo>
                    <a:pt x="44216" y="170185"/>
                    <a:pt x="74628" y="112232"/>
                    <a:pt x="104561" y="53937"/>
                  </a:cubicBezTo>
                  <a:cubicBezTo>
                    <a:pt x="113035" y="37467"/>
                    <a:pt x="124448" y="22500"/>
                    <a:pt x="129779" y="4459"/>
                  </a:cubicBezTo>
                  <a:cubicBezTo>
                    <a:pt x="131897" y="2067"/>
                    <a:pt x="134563" y="563"/>
                    <a:pt x="137774" y="16"/>
                  </a:cubicBezTo>
                  <a:cubicBezTo>
                    <a:pt x="147411" y="-257"/>
                    <a:pt x="156295" y="2955"/>
                    <a:pt x="165248" y="6099"/>
                  </a:cubicBezTo>
                  <a:cubicBezTo>
                    <a:pt x="198598" y="19630"/>
                    <a:pt x="232290" y="32341"/>
                    <a:pt x="266529" y="43549"/>
                  </a:cubicBezTo>
                  <a:cubicBezTo>
                    <a:pt x="279650" y="48607"/>
                    <a:pt x="293045" y="52980"/>
                    <a:pt x="306508" y="56944"/>
                  </a:cubicBezTo>
                  <a:cubicBezTo>
                    <a:pt x="319766" y="61933"/>
                    <a:pt x="333230" y="66239"/>
                    <a:pt x="346830" y="70271"/>
                  </a:cubicBezTo>
                  <a:cubicBezTo>
                    <a:pt x="361796" y="76421"/>
                    <a:pt x="377515" y="80180"/>
                    <a:pt x="393301" y="83597"/>
                  </a:cubicBezTo>
                  <a:cubicBezTo>
                    <a:pt x="408268" y="92413"/>
                    <a:pt x="431572" y="86741"/>
                    <a:pt x="438748" y="10936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77" name="Graphic 2466">
              <a:extLst>
                <a:ext uri="{FF2B5EF4-FFF2-40B4-BE49-F238E27FC236}">
                  <a16:creationId xmlns:a16="http://schemas.microsoft.com/office/drawing/2014/main" id="{9D27EEBB-D85C-4FAC-8820-67B3FD847B42}"/>
                </a:ext>
              </a:extLst>
            </p:cNvPr>
            <p:cNvSpPr/>
            <p:nvPr/>
          </p:nvSpPr>
          <p:spPr>
            <a:xfrm rot="20630650">
              <a:off x="10421711" y="2256090"/>
              <a:ext cx="411952" cy="247804"/>
            </a:xfrm>
            <a:custGeom>
              <a:avLst/>
              <a:gdLst>
                <a:gd name="connsiteX0" fmla="*/ 437401 w 437401"/>
                <a:gd name="connsiteY0" fmla="*/ 154245 h 263112"/>
                <a:gd name="connsiteX1" fmla="*/ 403640 w 437401"/>
                <a:gd name="connsiteY1" fmla="*/ 167845 h 263112"/>
                <a:gd name="connsiteX2" fmla="*/ 383958 w 437401"/>
                <a:gd name="connsiteY2" fmla="*/ 173859 h 263112"/>
                <a:gd name="connsiteX3" fmla="*/ 384027 w 437401"/>
                <a:gd name="connsiteY3" fmla="*/ 173859 h 263112"/>
                <a:gd name="connsiteX4" fmla="*/ 363867 w 437401"/>
                <a:gd name="connsiteY4" fmla="*/ 180146 h 263112"/>
                <a:gd name="connsiteX5" fmla="*/ 364208 w 437401"/>
                <a:gd name="connsiteY5" fmla="*/ 180010 h 263112"/>
                <a:gd name="connsiteX6" fmla="*/ 343842 w 437401"/>
                <a:gd name="connsiteY6" fmla="*/ 186434 h 263112"/>
                <a:gd name="connsiteX7" fmla="*/ 344184 w 437401"/>
                <a:gd name="connsiteY7" fmla="*/ 186229 h 263112"/>
                <a:gd name="connsiteX8" fmla="*/ 232379 w 437401"/>
                <a:gd name="connsiteY8" fmla="*/ 230992 h 263112"/>
                <a:gd name="connsiteX9" fmla="*/ 215020 w 437401"/>
                <a:gd name="connsiteY9" fmla="*/ 237963 h 263112"/>
                <a:gd name="connsiteX10" fmla="*/ 206341 w 437401"/>
                <a:gd name="connsiteY10" fmla="*/ 241243 h 263112"/>
                <a:gd name="connsiteX11" fmla="*/ 136496 w 437401"/>
                <a:gd name="connsiteY11" fmla="*/ 263112 h 263112"/>
                <a:gd name="connsiteX12" fmla="*/ 128842 w 437401"/>
                <a:gd name="connsiteY12" fmla="*/ 258192 h 263112"/>
                <a:gd name="connsiteX13" fmla="*/ 114628 w 437401"/>
                <a:gd name="connsiteY13" fmla="*/ 228873 h 263112"/>
                <a:gd name="connsiteX14" fmla="*/ 4462 w 437401"/>
                <a:gd name="connsiteY14" fmla="*/ 17017 h 263112"/>
                <a:gd name="connsiteX15" fmla="*/ 567 w 437401"/>
                <a:gd name="connsiteY15" fmla="*/ 0 h 263112"/>
                <a:gd name="connsiteX16" fmla="*/ 70001 w 437401"/>
                <a:gd name="connsiteY16" fmla="*/ 12233 h 263112"/>
                <a:gd name="connsiteX17" fmla="*/ 223563 w 437401"/>
                <a:gd name="connsiteY17" fmla="*/ 43670 h 263112"/>
                <a:gd name="connsiteX18" fmla="*/ 275296 w 437401"/>
                <a:gd name="connsiteY18" fmla="*/ 62737 h 263112"/>
                <a:gd name="connsiteX19" fmla="*/ 421477 w 437401"/>
                <a:gd name="connsiteY19" fmla="*/ 143037 h 263112"/>
                <a:gd name="connsiteX20" fmla="*/ 437401 w 437401"/>
                <a:gd name="connsiteY20" fmla="*/ 154245 h 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7401" h="263112">
                  <a:moveTo>
                    <a:pt x="437401" y="154245"/>
                  </a:moveTo>
                  <a:cubicBezTo>
                    <a:pt x="426125" y="158756"/>
                    <a:pt x="414917" y="163334"/>
                    <a:pt x="403640" y="167845"/>
                  </a:cubicBezTo>
                  <a:cubicBezTo>
                    <a:pt x="398037" y="173039"/>
                    <a:pt x="389289" y="167913"/>
                    <a:pt x="383958" y="173859"/>
                  </a:cubicBezTo>
                  <a:lnTo>
                    <a:pt x="384027" y="173859"/>
                  </a:lnTo>
                  <a:cubicBezTo>
                    <a:pt x="378492" y="179736"/>
                    <a:pt x="369538" y="174816"/>
                    <a:pt x="363867" y="180146"/>
                  </a:cubicBezTo>
                  <a:lnTo>
                    <a:pt x="364208" y="180010"/>
                  </a:lnTo>
                  <a:cubicBezTo>
                    <a:pt x="358809" y="186502"/>
                    <a:pt x="349719" y="181513"/>
                    <a:pt x="343842" y="186434"/>
                  </a:cubicBezTo>
                  <a:lnTo>
                    <a:pt x="344184" y="186229"/>
                  </a:lnTo>
                  <a:cubicBezTo>
                    <a:pt x="311449" y="212472"/>
                    <a:pt x="269009" y="214522"/>
                    <a:pt x="232379" y="230992"/>
                  </a:cubicBezTo>
                  <a:cubicBezTo>
                    <a:pt x="226570" y="233247"/>
                    <a:pt x="220760" y="235571"/>
                    <a:pt x="215020" y="237963"/>
                  </a:cubicBezTo>
                  <a:cubicBezTo>
                    <a:pt x="212218" y="239261"/>
                    <a:pt x="209280" y="240286"/>
                    <a:pt x="206341" y="241243"/>
                  </a:cubicBezTo>
                  <a:cubicBezTo>
                    <a:pt x="182285" y="245959"/>
                    <a:pt x="161714" y="262019"/>
                    <a:pt x="136496" y="263112"/>
                  </a:cubicBezTo>
                  <a:cubicBezTo>
                    <a:pt x="133353" y="262429"/>
                    <a:pt x="130825" y="260789"/>
                    <a:pt x="128842" y="258192"/>
                  </a:cubicBezTo>
                  <a:cubicBezTo>
                    <a:pt x="124126" y="248419"/>
                    <a:pt x="119617" y="238509"/>
                    <a:pt x="114628" y="228873"/>
                  </a:cubicBezTo>
                  <a:cubicBezTo>
                    <a:pt x="77929" y="158209"/>
                    <a:pt x="41161" y="87681"/>
                    <a:pt x="4462" y="17017"/>
                  </a:cubicBezTo>
                  <a:cubicBezTo>
                    <a:pt x="2001" y="12301"/>
                    <a:pt x="-1347" y="7654"/>
                    <a:pt x="567" y="0"/>
                  </a:cubicBezTo>
                  <a:cubicBezTo>
                    <a:pt x="24008" y="888"/>
                    <a:pt x="46902" y="7791"/>
                    <a:pt x="70001" y="12233"/>
                  </a:cubicBezTo>
                  <a:cubicBezTo>
                    <a:pt x="121325" y="22006"/>
                    <a:pt x="172444" y="33009"/>
                    <a:pt x="223563" y="43670"/>
                  </a:cubicBezTo>
                  <a:cubicBezTo>
                    <a:pt x="241742" y="47429"/>
                    <a:pt x="258895" y="53443"/>
                    <a:pt x="275296" y="62737"/>
                  </a:cubicBezTo>
                  <a:cubicBezTo>
                    <a:pt x="323682" y="90073"/>
                    <a:pt x="372750" y="116248"/>
                    <a:pt x="421477" y="143037"/>
                  </a:cubicBezTo>
                  <a:cubicBezTo>
                    <a:pt x="427150" y="146181"/>
                    <a:pt x="432139" y="150555"/>
                    <a:pt x="437401" y="154245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78" name="Graphic 2466">
              <a:extLst>
                <a:ext uri="{FF2B5EF4-FFF2-40B4-BE49-F238E27FC236}">
                  <a16:creationId xmlns:a16="http://schemas.microsoft.com/office/drawing/2014/main" id="{F43C4DE1-BFD8-4F6C-97D0-FB97AF266F22}"/>
                </a:ext>
              </a:extLst>
            </p:cNvPr>
            <p:cNvSpPr/>
            <p:nvPr/>
          </p:nvSpPr>
          <p:spPr>
            <a:xfrm rot="20630650">
              <a:off x="10663080" y="2591893"/>
              <a:ext cx="1170009" cy="56918"/>
            </a:xfrm>
            <a:custGeom>
              <a:avLst/>
              <a:gdLst>
                <a:gd name="connsiteX0" fmla="*/ 105655 w 1242287"/>
                <a:gd name="connsiteY0" fmla="*/ 51207 h 60434"/>
                <a:gd name="connsiteX1" fmla="*/ 0 w 1242287"/>
                <a:gd name="connsiteY1" fmla="*/ 12321 h 60434"/>
                <a:gd name="connsiteX2" fmla="*/ 42576 w 1242287"/>
                <a:gd name="connsiteY2" fmla="*/ 293 h 60434"/>
                <a:gd name="connsiteX3" fmla="*/ 1201978 w 1242287"/>
                <a:gd name="connsiteY3" fmla="*/ 225 h 60434"/>
                <a:gd name="connsiteX4" fmla="*/ 1234099 w 1242287"/>
                <a:gd name="connsiteY4" fmla="*/ 5077 h 60434"/>
                <a:gd name="connsiteX5" fmla="*/ 1225077 w 1242287"/>
                <a:gd name="connsiteY5" fmla="*/ 38222 h 60434"/>
                <a:gd name="connsiteX6" fmla="*/ 1195691 w 1242287"/>
                <a:gd name="connsiteY6" fmla="*/ 57631 h 60434"/>
                <a:gd name="connsiteX7" fmla="*/ 1133637 w 1242287"/>
                <a:gd name="connsiteY7" fmla="*/ 60433 h 60434"/>
                <a:gd name="connsiteX8" fmla="*/ 193131 w 1242287"/>
                <a:gd name="connsiteY8" fmla="*/ 60433 h 60434"/>
                <a:gd name="connsiteX9" fmla="*/ 105655 w 1242287"/>
                <a:gd name="connsiteY9" fmla="*/ 51207 h 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287" h="60434">
                  <a:moveTo>
                    <a:pt x="105655" y="51207"/>
                  </a:moveTo>
                  <a:cubicBezTo>
                    <a:pt x="68751" y="42733"/>
                    <a:pt x="33898" y="28723"/>
                    <a:pt x="0" y="12321"/>
                  </a:cubicBezTo>
                  <a:cubicBezTo>
                    <a:pt x="11550" y="-1006"/>
                    <a:pt x="27542" y="293"/>
                    <a:pt x="42576" y="293"/>
                  </a:cubicBezTo>
                  <a:cubicBezTo>
                    <a:pt x="429044" y="-49"/>
                    <a:pt x="815511" y="-117"/>
                    <a:pt x="1201978" y="225"/>
                  </a:cubicBezTo>
                  <a:cubicBezTo>
                    <a:pt x="1212913" y="225"/>
                    <a:pt x="1223848" y="635"/>
                    <a:pt x="1234099" y="5077"/>
                  </a:cubicBezTo>
                  <a:cubicBezTo>
                    <a:pt x="1254328" y="22367"/>
                    <a:pt x="1231502" y="28108"/>
                    <a:pt x="1225077" y="38222"/>
                  </a:cubicBezTo>
                  <a:cubicBezTo>
                    <a:pt x="1216672" y="46833"/>
                    <a:pt x="1208675" y="55991"/>
                    <a:pt x="1195691" y="57631"/>
                  </a:cubicBezTo>
                  <a:cubicBezTo>
                    <a:pt x="1175052" y="59954"/>
                    <a:pt x="1154413" y="60433"/>
                    <a:pt x="1133637" y="60433"/>
                  </a:cubicBezTo>
                  <a:cubicBezTo>
                    <a:pt x="820158" y="60296"/>
                    <a:pt x="506610" y="60296"/>
                    <a:pt x="193131" y="60433"/>
                  </a:cubicBezTo>
                  <a:cubicBezTo>
                    <a:pt x="163608" y="60501"/>
                    <a:pt x="134427" y="58246"/>
                    <a:pt x="105655" y="51207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79" name="Graphic 2466">
              <a:extLst>
                <a:ext uri="{FF2B5EF4-FFF2-40B4-BE49-F238E27FC236}">
                  <a16:creationId xmlns:a16="http://schemas.microsoft.com/office/drawing/2014/main" id="{9B91A81A-8CC8-4E53-BF3A-9389580FB673}"/>
                </a:ext>
              </a:extLst>
            </p:cNvPr>
            <p:cNvSpPr/>
            <p:nvPr/>
          </p:nvSpPr>
          <p:spPr>
            <a:xfrm rot="20630650">
              <a:off x="10618089" y="2276995"/>
              <a:ext cx="1109167" cy="61819"/>
            </a:xfrm>
            <a:custGeom>
              <a:avLst/>
              <a:gdLst>
                <a:gd name="connsiteX0" fmla="*/ 0 w 1177686"/>
                <a:gd name="connsiteY0" fmla="*/ 47087 h 65638"/>
                <a:gd name="connsiteX1" fmla="*/ 3759 w 1177686"/>
                <a:gd name="connsiteY1" fmla="*/ 45857 h 65638"/>
                <a:gd name="connsiteX2" fmla="*/ 19546 w 1177686"/>
                <a:gd name="connsiteY2" fmla="*/ 39979 h 65638"/>
                <a:gd name="connsiteX3" fmla="*/ 137160 w 1177686"/>
                <a:gd name="connsiteY3" fmla="*/ 0 h 65638"/>
                <a:gd name="connsiteX4" fmla="*/ 149257 w 1177686"/>
                <a:gd name="connsiteY4" fmla="*/ 13258 h 65638"/>
                <a:gd name="connsiteX5" fmla="*/ 172151 w 1177686"/>
                <a:gd name="connsiteY5" fmla="*/ 13941 h 65638"/>
                <a:gd name="connsiteX6" fmla="*/ 1068782 w 1177686"/>
                <a:gd name="connsiteY6" fmla="*/ 13941 h 65638"/>
                <a:gd name="connsiteX7" fmla="*/ 1088396 w 1177686"/>
                <a:gd name="connsiteY7" fmla="*/ 13805 h 65638"/>
                <a:gd name="connsiteX8" fmla="*/ 1108898 w 1177686"/>
                <a:gd name="connsiteY8" fmla="*/ 137 h 65638"/>
                <a:gd name="connsiteX9" fmla="*/ 1170884 w 1177686"/>
                <a:gd name="connsiteY9" fmla="*/ 33624 h 65638"/>
                <a:gd name="connsiteX10" fmla="*/ 1176761 w 1177686"/>
                <a:gd name="connsiteY10" fmla="*/ 50162 h 65638"/>
                <a:gd name="connsiteX11" fmla="*/ 1122362 w 1177686"/>
                <a:gd name="connsiteY11" fmla="*/ 64650 h 65638"/>
                <a:gd name="connsiteX12" fmla="*/ 670150 w 1177686"/>
                <a:gd name="connsiteY12" fmla="*/ 64924 h 65638"/>
                <a:gd name="connsiteX13" fmla="*/ 54058 w 1177686"/>
                <a:gd name="connsiteY13" fmla="*/ 64445 h 65638"/>
                <a:gd name="connsiteX14" fmla="*/ 0 w 1177686"/>
                <a:gd name="connsiteY14" fmla="*/ 47087 h 6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686" h="65638">
                  <a:moveTo>
                    <a:pt x="0" y="47087"/>
                  </a:moveTo>
                  <a:cubicBezTo>
                    <a:pt x="821" y="45242"/>
                    <a:pt x="2051" y="44900"/>
                    <a:pt x="3759" y="45857"/>
                  </a:cubicBezTo>
                  <a:cubicBezTo>
                    <a:pt x="9021" y="43875"/>
                    <a:pt x="15241" y="44490"/>
                    <a:pt x="19546" y="39979"/>
                  </a:cubicBezTo>
                  <a:cubicBezTo>
                    <a:pt x="57543" y="23031"/>
                    <a:pt x="96430" y="8816"/>
                    <a:pt x="137160" y="0"/>
                  </a:cubicBezTo>
                  <a:cubicBezTo>
                    <a:pt x="138664" y="6697"/>
                    <a:pt x="141261" y="12711"/>
                    <a:pt x="149257" y="13258"/>
                  </a:cubicBezTo>
                  <a:cubicBezTo>
                    <a:pt x="156843" y="13805"/>
                    <a:pt x="164497" y="13941"/>
                    <a:pt x="172151" y="13941"/>
                  </a:cubicBezTo>
                  <a:cubicBezTo>
                    <a:pt x="471005" y="13941"/>
                    <a:pt x="769928" y="13941"/>
                    <a:pt x="1068782" y="13941"/>
                  </a:cubicBezTo>
                  <a:cubicBezTo>
                    <a:pt x="1075343" y="13941"/>
                    <a:pt x="1081904" y="13873"/>
                    <a:pt x="1088396" y="13805"/>
                  </a:cubicBezTo>
                  <a:cubicBezTo>
                    <a:pt x="1098169" y="13668"/>
                    <a:pt x="1104729" y="8748"/>
                    <a:pt x="1108898" y="137"/>
                  </a:cubicBezTo>
                  <a:cubicBezTo>
                    <a:pt x="1131656" y="7449"/>
                    <a:pt x="1152227" y="18657"/>
                    <a:pt x="1170884" y="33624"/>
                  </a:cubicBezTo>
                  <a:cubicBezTo>
                    <a:pt x="1179153" y="36904"/>
                    <a:pt x="1178127" y="43465"/>
                    <a:pt x="1176761" y="50162"/>
                  </a:cubicBezTo>
                  <a:cubicBezTo>
                    <a:pt x="1162409" y="69024"/>
                    <a:pt x="1141360" y="64582"/>
                    <a:pt x="1122362" y="64650"/>
                  </a:cubicBezTo>
                  <a:cubicBezTo>
                    <a:pt x="971602" y="65129"/>
                    <a:pt x="820911" y="64924"/>
                    <a:pt x="670150" y="64924"/>
                  </a:cubicBezTo>
                  <a:cubicBezTo>
                    <a:pt x="464786" y="64924"/>
                    <a:pt x="259422" y="65197"/>
                    <a:pt x="54058" y="64445"/>
                  </a:cubicBezTo>
                  <a:cubicBezTo>
                    <a:pt x="35127" y="64309"/>
                    <a:pt x="11550" y="72646"/>
                    <a:pt x="0" y="47087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0" name="Graphic 2466">
              <a:extLst>
                <a:ext uri="{FF2B5EF4-FFF2-40B4-BE49-F238E27FC236}">
                  <a16:creationId xmlns:a16="http://schemas.microsoft.com/office/drawing/2014/main" id="{6EBD129A-26D5-480E-8C03-04DAA23A9A56}"/>
                </a:ext>
              </a:extLst>
            </p:cNvPr>
            <p:cNvSpPr/>
            <p:nvPr/>
          </p:nvSpPr>
          <p:spPr>
            <a:xfrm rot="20630650">
              <a:off x="10364759" y="2564753"/>
              <a:ext cx="142970" cy="262603"/>
            </a:xfrm>
            <a:custGeom>
              <a:avLst/>
              <a:gdLst>
                <a:gd name="connsiteX0" fmla="*/ 9158 w 151802"/>
                <a:gd name="connsiteY0" fmla="*/ 57271 h 278826"/>
                <a:gd name="connsiteX1" fmla="*/ 10798 w 151802"/>
                <a:gd name="connsiteY1" fmla="*/ 15037 h 278826"/>
                <a:gd name="connsiteX2" fmla="*/ 27747 w 151802"/>
                <a:gd name="connsiteY2" fmla="*/ 207 h 278826"/>
                <a:gd name="connsiteX3" fmla="*/ 49752 w 151802"/>
                <a:gd name="connsiteY3" fmla="*/ 5605 h 278826"/>
                <a:gd name="connsiteX4" fmla="*/ 139484 w 151802"/>
                <a:gd name="connsiteY4" fmla="*/ 34240 h 278826"/>
                <a:gd name="connsiteX5" fmla="*/ 147548 w 151802"/>
                <a:gd name="connsiteY5" fmla="*/ 38956 h 278826"/>
                <a:gd name="connsiteX6" fmla="*/ 151443 w 151802"/>
                <a:gd name="connsiteY6" fmla="*/ 58433 h 278826"/>
                <a:gd name="connsiteX7" fmla="*/ 151512 w 151802"/>
                <a:gd name="connsiteY7" fmla="*/ 72990 h 278826"/>
                <a:gd name="connsiteX8" fmla="*/ 151512 w 151802"/>
                <a:gd name="connsiteY8" fmla="*/ 87273 h 278826"/>
                <a:gd name="connsiteX9" fmla="*/ 151512 w 151802"/>
                <a:gd name="connsiteY9" fmla="*/ 106135 h 278826"/>
                <a:gd name="connsiteX10" fmla="*/ 151717 w 151802"/>
                <a:gd name="connsiteY10" fmla="*/ 120350 h 278826"/>
                <a:gd name="connsiteX11" fmla="*/ 151649 w 151802"/>
                <a:gd name="connsiteY11" fmla="*/ 139349 h 278826"/>
                <a:gd name="connsiteX12" fmla="*/ 151649 w 151802"/>
                <a:gd name="connsiteY12" fmla="*/ 158347 h 278826"/>
                <a:gd name="connsiteX13" fmla="*/ 151580 w 151802"/>
                <a:gd name="connsiteY13" fmla="*/ 177346 h 278826"/>
                <a:gd name="connsiteX14" fmla="*/ 151512 w 151802"/>
                <a:gd name="connsiteY14" fmla="*/ 191561 h 278826"/>
                <a:gd name="connsiteX15" fmla="*/ 151443 w 151802"/>
                <a:gd name="connsiteY15" fmla="*/ 210560 h 278826"/>
                <a:gd name="connsiteX16" fmla="*/ 151170 w 151802"/>
                <a:gd name="connsiteY16" fmla="*/ 225048 h 278826"/>
                <a:gd name="connsiteX17" fmla="*/ 148026 w 151802"/>
                <a:gd name="connsiteY17" fmla="*/ 239468 h 278826"/>
                <a:gd name="connsiteX18" fmla="*/ 140851 w 151802"/>
                <a:gd name="connsiteY18" fmla="*/ 245892 h 278826"/>
                <a:gd name="connsiteX19" fmla="*/ 51392 w 151802"/>
                <a:gd name="connsiteY19" fmla="*/ 272818 h 278826"/>
                <a:gd name="connsiteX20" fmla="*/ 26380 w 151802"/>
                <a:gd name="connsiteY20" fmla="*/ 278695 h 278826"/>
                <a:gd name="connsiteX21" fmla="*/ 11004 w 151802"/>
                <a:gd name="connsiteY21" fmla="*/ 265711 h 278826"/>
                <a:gd name="connsiteX22" fmla="*/ 9021 w 151802"/>
                <a:gd name="connsiteY22" fmla="*/ 217325 h 278826"/>
                <a:gd name="connsiteX23" fmla="*/ 0 w 151802"/>
                <a:gd name="connsiteY23" fmla="*/ 176116 h 278826"/>
                <a:gd name="connsiteX24" fmla="*/ 1845 w 151802"/>
                <a:gd name="connsiteY24" fmla="*/ 106135 h 278826"/>
                <a:gd name="connsiteX25" fmla="*/ 9158 w 151802"/>
                <a:gd name="connsiteY25" fmla="*/ 57271 h 27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802" h="278826">
                  <a:moveTo>
                    <a:pt x="9158" y="57271"/>
                  </a:moveTo>
                  <a:cubicBezTo>
                    <a:pt x="9705" y="43193"/>
                    <a:pt x="9910" y="29115"/>
                    <a:pt x="10798" y="15037"/>
                  </a:cubicBezTo>
                  <a:cubicBezTo>
                    <a:pt x="11482" y="4307"/>
                    <a:pt x="17632" y="-1160"/>
                    <a:pt x="27747" y="207"/>
                  </a:cubicBezTo>
                  <a:cubicBezTo>
                    <a:pt x="35196" y="1163"/>
                    <a:pt x="42509" y="3350"/>
                    <a:pt x="49752" y="5605"/>
                  </a:cubicBezTo>
                  <a:cubicBezTo>
                    <a:pt x="79686" y="15037"/>
                    <a:pt x="109619" y="24673"/>
                    <a:pt x="139484" y="34240"/>
                  </a:cubicBezTo>
                  <a:cubicBezTo>
                    <a:pt x="143243" y="34035"/>
                    <a:pt x="145908" y="35607"/>
                    <a:pt x="147548" y="38956"/>
                  </a:cubicBezTo>
                  <a:cubicBezTo>
                    <a:pt x="150487" y="45106"/>
                    <a:pt x="151238" y="51736"/>
                    <a:pt x="151443" y="58433"/>
                  </a:cubicBezTo>
                  <a:cubicBezTo>
                    <a:pt x="151580" y="63285"/>
                    <a:pt x="151580" y="68137"/>
                    <a:pt x="151512" y="72990"/>
                  </a:cubicBezTo>
                  <a:cubicBezTo>
                    <a:pt x="151580" y="77705"/>
                    <a:pt x="151580" y="82489"/>
                    <a:pt x="151512" y="87273"/>
                  </a:cubicBezTo>
                  <a:cubicBezTo>
                    <a:pt x="151580" y="93560"/>
                    <a:pt x="151512" y="99848"/>
                    <a:pt x="151512" y="106135"/>
                  </a:cubicBezTo>
                  <a:cubicBezTo>
                    <a:pt x="151649" y="110850"/>
                    <a:pt x="151786" y="115566"/>
                    <a:pt x="151717" y="120350"/>
                  </a:cubicBezTo>
                  <a:cubicBezTo>
                    <a:pt x="151649" y="126705"/>
                    <a:pt x="151649" y="132993"/>
                    <a:pt x="151649" y="139349"/>
                  </a:cubicBezTo>
                  <a:cubicBezTo>
                    <a:pt x="151854" y="145704"/>
                    <a:pt x="151854" y="152060"/>
                    <a:pt x="151649" y="158347"/>
                  </a:cubicBezTo>
                  <a:cubicBezTo>
                    <a:pt x="151717" y="164703"/>
                    <a:pt x="151786" y="170990"/>
                    <a:pt x="151580" y="177346"/>
                  </a:cubicBezTo>
                  <a:cubicBezTo>
                    <a:pt x="151649" y="182062"/>
                    <a:pt x="151580" y="186845"/>
                    <a:pt x="151512" y="191561"/>
                  </a:cubicBezTo>
                  <a:cubicBezTo>
                    <a:pt x="151580" y="197917"/>
                    <a:pt x="151580" y="204204"/>
                    <a:pt x="151443" y="210560"/>
                  </a:cubicBezTo>
                  <a:cubicBezTo>
                    <a:pt x="151512" y="215412"/>
                    <a:pt x="151443" y="220196"/>
                    <a:pt x="151170" y="225048"/>
                  </a:cubicBezTo>
                  <a:cubicBezTo>
                    <a:pt x="150965" y="230037"/>
                    <a:pt x="150009" y="234821"/>
                    <a:pt x="148026" y="239468"/>
                  </a:cubicBezTo>
                  <a:cubicBezTo>
                    <a:pt x="146523" y="242611"/>
                    <a:pt x="144131" y="244730"/>
                    <a:pt x="140851" y="245892"/>
                  </a:cubicBezTo>
                  <a:cubicBezTo>
                    <a:pt x="109824" y="250812"/>
                    <a:pt x="81463" y="264617"/>
                    <a:pt x="51392" y="272818"/>
                  </a:cubicBezTo>
                  <a:cubicBezTo>
                    <a:pt x="43123" y="275073"/>
                    <a:pt x="34786" y="277534"/>
                    <a:pt x="26380" y="278695"/>
                  </a:cubicBezTo>
                  <a:cubicBezTo>
                    <a:pt x="18316" y="279789"/>
                    <a:pt x="11482" y="273912"/>
                    <a:pt x="11004" y="265711"/>
                  </a:cubicBezTo>
                  <a:cubicBezTo>
                    <a:pt x="9978" y="249582"/>
                    <a:pt x="9636" y="233454"/>
                    <a:pt x="9021" y="217325"/>
                  </a:cubicBezTo>
                  <a:cubicBezTo>
                    <a:pt x="274" y="204819"/>
                    <a:pt x="3213" y="189852"/>
                    <a:pt x="0" y="176116"/>
                  </a:cubicBezTo>
                  <a:cubicBezTo>
                    <a:pt x="1436" y="152812"/>
                    <a:pt x="1982" y="129507"/>
                    <a:pt x="1845" y="106135"/>
                  </a:cubicBezTo>
                  <a:cubicBezTo>
                    <a:pt x="3622" y="89665"/>
                    <a:pt x="-1776" y="72238"/>
                    <a:pt x="9158" y="57271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1" name="Graphic 2466">
              <a:extLst>
                <a:ext uri="{FF2B5EF4-FFF2-40B4-BE49-F238E27FC236}">
                  <a16:creationId xmlns:a16="http://schemas.microsoft.com/office/drawing/2014/main" id="{7C20AE9C-447E-48C8-A76A-B338FFC18C1C}"/>
                </a:ext>
              </a:extLst>
            </p:cNvPr>
            <p:cNvSpPr/>
            <p:nvPr/>
          </p:nvSpPr>
          <p:spPr>
            <a:xfrm rot="20630650">
              <a:off x="11748945" y="2133698"/>
              <a:ext cx="181654" cy="316589"/>
            </a:xfrm>
            <a:custGeom>
              <a:avLst/>
              <a:gdLst>
                <a:gd name="connsiteX0" fmla="*/ 0 w 192876"/>
                <a:gd name="connsiteY0" fmla="*/ 336146 h 336146"/>
                <a:gd name="connsiteX1" fmla="*/ 14899 w 192876"/>
                <a:gd name="connsiteY1" fmla="*/ 309356 h 336146"/>
                <a:gd name="connsiteX2" fmla="*/ 36904 w 192876"/>
                <a:gd name="connsiteY2" fmla="*/ 255914 h 336146"/>
                <a:gd name="connsiteX3" fmla="*/ 50026 w 192876"/>
                <a:gd name="connsiteY3" fmla="*/ 223179 h 336146"/>
                <a:gd name="connsiteX4" fmla="*/ 56450 w 192876"/>
                <a:gd name="connsiteY4" fmla="*/ 197209 h 336146"/>
                <a:gd name="connsiteX5" fmla="*/ 59661 w 192876"/>
                <a:gd name="connsiteY5" fmla="*/ 170693 h 336146"/>
                <a:gd name="connsiteX6" fmla="*/ 57338 w 192876"/>
                <a:gd name="connsiteY6" fmla="*/ 130850 h 336146"/>
                <a:gd name="connsiteX7" fmla="*/ 46472 w 192876"/>
                <a:gd name="connsiteY7" fmla="*/ 94288 h 336146"/>
                <a:gd name="connsiteX8" fmla="*/ 43328 w 192876"/>
                <a:gd name="connsiteY8" fmla="*/ 86565 h 336146"/>
                <a:gd name="connsiteX9" fmla="*/ 36016 w 192876"/>
                <a:gd name="connsiteY9" fmla="*/ 71394 h 336146"/>
                <a:gd name="connsiteX10" fmla="*/ 17974 w 192876"/>
                <a:gd name="connsiteY10" fmla="*/ 41461 h 336146"/>
                <a:gd name="connsiteX11" fmla="*/ 6151 w 192876"/>
                <a:gd name="connsiteY11" fmla="*/ 6880 h 336146"/>
                <a:gd name="connsiteX12" fmla="*/ 16334 w 192876"/>
                <a:gd name="connsiteY12" fmla="*/ 593 h 336146"/>
                <a:gd name="connsiteX13" fmla="*/ 175500 w 192876"/>
                <a:gd name="connsiteY13" fmla="*/ 129894 h 336146"/>
                <a:gd name="connsiteX14" fmla="*/ 179873 w 192876"/>
                <a:gd name="connsiteY14" fmla="*/ 134746 h 336146"/>
                <a:gd name="connsiteX15" fmla="*/ 178711 w 192876"/>
                <a:gd name="connsiteY15" fmla="*/ 196252 h 336146"/>
                <a:gd name="connsiteX16" fmla="*/ 125201 w 192876"/>
                <a:gd name="connsiteY16" fmla="*/ 248943 h 336146"/>
                <a:gd name="connsiteX17" fmla="*/ 31984 w 192876"/>
                <a:gd name="connsiteY17" fmla="*/ 320359 h 336146"/>
                <a:gd name="connsiteX18" fmla="*/ 0 w 192876"/>
                <a:gd name="connsiteY18" fmla="*/ 336146 h 3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2876" h="336146">
                  <a:moveTo>
                    <a:pt x="0" y="336146"/>
                  </a:moveTo>
                  <a:cubicBezTo>
                    <a:pt x="4989" y="327193"/>
                    <a:pt x="9910" y="318241"/>
                    <a:pt x="14899" y="309356"/>
                  </a:cubicBezTo>
                  <a:cubicBezTo>
                    <a:pt x="14079" y="288171"/>
                    <a:pt x="31232" y="274434"/>
                    <a:pt x="36904" y="255914"/>
                  </a:cubicBezTo>
                  <a:cubicBezTo>
                    <a:pt x="42576" y="245526"/>
                    <a:pt x="46950" y="234592"/>
                    <a:pt x="50026" y="223179"/>
                  </a:cubicBezTo>
                  <a:cubicBezTo>
                    <a:pt x="52623" y="214636"/>
                    <a:pt x="54399" y="205889"/>
                    <a:pt x="56450" y="197209"/>
                  </a:cubicBezTo>
                  <a:cubicBezTo>
                    <a:pt x="58569" y="188462"/>
                    <a:pt x="60277" y="179714"/>
                    <a:pt x="59661" y="170693"/>
                  </a:cubicBezTo>
                  <a:cubicBezTo>
                    <a:pt x="59252" y="157366"/>
                    <a:pt x="61166" y="143903"/>
                    <a:pt x="57338" y="130850"/>
                  </a:cubicBezTo>
                  <a:cubicBezTo>
                    <a:pt x="54195" y="118549"/>
                    <a:pt x="50982" y="106179"/>
                    <a:pt x="46472" y="94288"/>
                  </a:cubicBezTo>
                  <a:cubicBezTo>
                    <a:pt x="45310" y="91759"/>
                    <a:pt x="44285" y="89162"/>
                    <a:pt x="43328" y="86565"/>
                  </a:cubicBezTo>
                  <a:cubicBezTo>
                    <a:pt x="41141" y="81372"/>
                    <a:pt x="38613" y="76383"/>
                    <a:pt x="36016" y="71394"/>
                  </a:cubicBezTo>
                  <a:cubicBezTo>
                    <a:pt x="30959" y="60869"/>
                    <a:pt x="24330" y="51233"/>
                    <a:pt x="17974" y="41461"/>
                  </a:cubicBezTo>
                  <a:cubicBezTo>
                    <a:pt x="12438" y="30458"/>
                    <a:pt x="5126" y="20138"/>
                    <a:pt x="6151" y="6880"/>
                  </a:cubicBezTo>
                  <a:cubicBezTo>
                    <a:pt x="7859" y="2096"/>
                    <a:pt x="10388" y="-1457"/>
                    <a:pt x="16334" y="593"/>
                  </a:cubicBezTo>
                  <a:cubicBezTo>
                    <a:pt x="75654" y="35925"/>
                    <a:pt x="127865" y="80141"/>
                    <a:pt x="175500" y="129894"/>
                  </a:cubicBezTo>
                  <a:cubicBezTo>
                    <a:pt x="177003" y="131465"/>
                    <a:pt x="178506" y="133037"/>
                    <a:pt x="179873" y="134746"/>
                  </a:cubicBezTo>
                  <a:cubicBezTo>
                    <a:pt x="197163" y="156341"/>
                    <a:pt x="197642" y="175340"/>
                    <a:pt x="178711" y="196252"/>
                  </a:cubicBezTo>
                  <a:cubicBezTo>
                    <a:pt x="161968" y="214773"/>
                    <a:pt x="143858" y="232268"/>
                    <a:pt x="125201" y="248943"/>
                  </a:cubicBezTo>
                  <a:cubicBezTo>
                    <a:pt x="95951" y="275049"/>
                    <a:pt x="64855" y="298900"/>
                    <a:pt x="31984" y="320359"/>
                  </a:cubicBezTo>
                  <a:cubicBezTo>
                    <a:pt x="22006" y="326852"/>
                    <a:pt x="12302" y="334369"/>
                    <a:pt x="0" y="33614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2" name="Graphic 2466">
              <a:extLst>
                <a:ext uri="{FF2B5EF4-FFF2-40B4-BE49-F238E27FC236}">
                  <a16:creationId xmlns:a16="http://schemas.microsoft.com/office/drawing/2014/main" id="{13C94D15-8B67-4AD6-B87B-3541E15A024C}"/>
                </a:ext>
              </a:extLst>
            </p:cNvPr>
            <p:cNvSpPr/>
            <p:nvPr/>
          </p:nvSpPr>
          <p:spPr>
            <a:xfrm rot="20630650">
              <a:off x="9941736" y="2603606"/>
              <a:ext cx="87946" cy="435422"/>
            </a:xfrm>
            <a:custGeom>
              <a:avLst/>
              <a:gdLst>
                <a:gd name="connsiteX0" fmla="*/ 93 w 93378"/>
                <a:gd name="connsiteY0" fmla="*/ 746 h 462320"/>
                <a:gd name="connsiteX1" fmla="*/ 51623 w 93378"/>
                <a:gd name="connsiteY1" fmla="*/ 6282 h 462320"/>
                <a:gd name="connsiteX2" fmla="*/ 78207 w 93378"/>
                <a:gd name="connsiteY2" fmla="*/ 14688 h 462320"/>
                <a:gd name="connsiteX3" fmla="*/ 89142 w 93378"/>
                <a:gd name="connsiteY3" fmla="*/ 54326 h 462320"/>
                <a:gd name="connsiteX4" fmla="*/ 89073 w 93378"/>
                <a:gd name="connsiteY4" fmla="*/ 216977 h 462320"/>
                <a:gd name="connsiteX5" fmla="*/ 93379 w 93378"/>
                <a:gd name="connsiteY5" fmla="*/ 261330 h 462320"/>
                <a:gd name="connsiteX6" fmla="*/ 89278 w 93378"/>
                <a:gd name="connsiteY6" fmla="*/ 401907 h 462320"/>
                <a:gd name="connsiteX7" fmla="*/ 82922 w 93378"/>
                <a:gd name="connsiteY7" fmla="*/ 450087 h 462320"/>
                <a:gd name="connsiteX8" fmla="*/ 44788 w 93378"/>
                <a:gd name="connsiteY8" fmla="*/ 462320 h 462320"/>
                <a:gd name="connsiteX9" fmla="*/ 29480 w 93378"/>
                <a:gd name="connsiteY9" fmla="*/ 456101 h 462320"/>
                <a:gd name="connsiteX10" fmla="*/ 28729 w 93378"/>
                <a:gd name="connsiteY10" fmla="*/ 299122 h 462320"/>
                <a:gd name="connsiteX11" fmla="*/ 28386 w 93378"/>
                <a:gd name="connsiteY11" fmla="*/ 63142 h 462320"/>
                <a:gd name="connsiteX12" fmla="*/ 9183 w 93378"/>
                <a:gd name="connsiteY12" fmla="*/ 14688 h 462320"/>
                <a:gd name="connsiteX13" fmla="*/ 93 w 93378"/>
                <a:gd name="connsiteY13" fmla="*/ 746 h 46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78" h="462320">
                  <a:moveTo>
                    <a:pt x="93" y="746"/>
                  </a:moveTo>
                  <a:cubicBezTo>
                    <a:pt x="17452" y="815"/>
                    <a:pt x="35221" y="-3081"/>
                    <a:pt x="51623" y="6282"/>
                  </a:cubicBezTo>
                  <a:cubicBezTo>
                    <a:pt x="59208" y="12979"/>
                    <a:pt x="70758" y="7444"/>
                    <a:pt x="78207" y="14688"/>
                  </a:cubicBezTo>
                  <a:cubicBezTo>
                    <a:pt x="89210" y="25896"/>
                    <a:pt x="89073" y="40316"/>
                    <a:pt x="89142" y="54326"/>
                  </a:cubicBezTo>
                  <a:cubicBezTo>
                    <a:pt x="89484" y="108520"/>
                    <a:pt x="89962" y="162783"/>
                    <a:pt x="89073" y="216977"/>
                  </a:cubicBezTo>
                  <a:cubicBezTo>
                    <a:pt x="86203" y="223948"/>
                    <a:pt x="88321" y="245748"/>
                    <a:pt x="93379" y="261330"/>
                  </a:cubicBezTo>
                  <a:cubicBezTo>
                    <a:pt x="85519" y="308007"/>
                    <a:pt x="90987" y="355094"/>
                    <a:pt x="89278" y="401907"/>
                  </a:cubicBezTo>
                  <a:cubicBezTo>
                    <a:pt x="88664" y="418172"/>
                    <a:pt x="91261" y="434847"/>
                    <a:pt x="82922" y="450087"/>
                  </a:cubicBezTo>
                  <a:cubicBezTo>
                    <a:pt x="71783" y="458972"/>
                    <a:pt x="56953" y="456375"/>
                    <a:pt x="44788" y="462320"/>
                  </a:cubicBezTo>
                  <a:cubicBezTo>
                    <a:pt x="38843" y="462252"/>
                    <a:pt x="32692" y="462799"/>
                    <a:pt x="29480" y="456101"/>
                  </a:cubicBezTo>
                  <a:cubicBezTo>
                    <a:pt x="26815" y="403820"/>
                    <a:pt x="29138" y="351471"/>
                    <a:pt x="28729" y="299122"/>
                  </a:cubicBezTo>
                  <a:cubicBezTo>
                    <a:pt x="28181" y="220462"/>
                    <a:pt x="28865" y="141802"/>
                    <a:pt x="28386" y="63142"/>
                  </a:cubicBezTo>
                  <a:cubicBezTo>
                    <a:pt x="28250" y="44826"/>
                    <a:pt x="30232" y="25007"/>
                    <a:pt x="9183" y="14688"/>
                  </a:cubicBezTo>
                  <a:cubicBezTo>
                    <a:pt x="3989" y="11476"/>
                    <a:pt x="-727" y="7922"/>
                    <a:pt x="93" y="74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3" name="Graphic 2466">
              <a:extLst>
                <a:ext uri="{FF2B5EF4-FFF2-40B4-BE49-F238E27FC236}">
                  <a16:creationId xmlns:a16="http://schemas.microsoft.com/office/drawing/2014/main" id="{44F51D8A-891F-458D-B240-D0F530055C3F}"/>
                </a:ext>
              </a:extLst>
            </p:cNvPr>
            <p:cNvSpPr/>
            <p:nvPr/>
          </p:nvSpPr>
          <p:spPr>
            <a:xfrm rot="20630650">
              <a:off x="10769777" y="2630125"/>
              <a:ext cx="1026680" cy="22183"/>
            </a:xfrm>
            <a:custGeom>
              <a:avLst/>
              <a:gdLst>
                <a:gd name="connsiteX0" fmla="*/ 0 w 1090104"/>
                <a:gd name="connsiteY0" fmla="*/ 1138 h 23553"/>
                <a:gd name="connsiteX1" fmla="*/ 101691 w 1090104"/>
                <a:gd name="connsiteY1" fmla="*/ 796 h 23553"/>
                <a:gd name="connsiteX2" fmla="*/ 1052790 w 1090104"/>
                <a:gd name="connsiteY2" fmla="*/ 1001 h 23553"/>
                <a:gd name="connsiteX3" fmla="*/ 1090104 w 1090104"/>
                <a:gd name="connsiteY3" fmla="*/ 7562 h 23553"/>
                <a:gd name="connsiteX4" fmla="*/ 1064203 w 1090104"/>
                <a:gd name="connsiteY4" fmla="*/ 21299 h 23553"/>
                <a:gd name="connsiteX5" fmla="*/ 985679 w 1090104"/>
                <a:gd name="connsiteY5" fmla="*/ 23485 h 23553"/>
                <a:gd name="connsiteX6" fmla="*/ 126499 w 1090104"/>
                <a:gd name="connsiteY6" fmla="*/ 23554 h 23553"/>
                <a:gd name="connsiteX7" fmla="*/ 38886 w 1090104"/>
                <a:gd name="connsiteY7" fmla="*/ 14465 h 23553"/>
                <a:gd name="connsiteX8" fmla="*/ 0 w 1090104"/>
                <a:gd name="connsiteY8" fmla="*/ 1138 h 2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104" h="23553">
                  <a:moveTo>
                    <a:pt x="0" y="1138"/>
                  </a:moveTo>
                  <a:cubicBezTo>
                    <a:pt x="33897" y="1001"/>
                    <a:pt x="67794" y="796"/>
                    <a:pt x="101691" y="796"/>
                  </a:cubicBezTo>
                  <a:cubicBezTo>
                    <a:pt x="418723" y="796"/>
                    <a:pt x="735757" y="728"/>
                    <a:pt x="1052790" y="1001"/>
                  </a:cubicBezTo>
                  <a:cubicBezTo>
                    <a:pt x="1065297" y="1001"/>
                    <a:pt x="1079306" y="-3783"/>
                    <a:pt x="1090104" y="7562"/>
                  </a:cubicBezTo>
                  <a:cubicBezTo>
                    <a:pt x="1083065" y="15148"/>
                    <a:pt x="1074317" y="19590"/>
                    <a:pt x="1064203" y="21299"/>
                  </a:cubicBezTo>
                  <a:cubicBezTo>
                    <a:pt x="1038096" y="23417"/>
                    <a:pt x="1011854" y="23485"/>
                    <a:pt x="985679" y="23485"/>
                  </a:cubicBezTo>
                  <a:cubicBezTo>
                    <a:pt x="699263" y="23417"/>
                    <a:pt x="412915" y="23349"/>
                    <a:pt x="126499" y="23554"/>
                  </a:cubicBezTo>
                  <a:cubicBezTo>
                    <a:pt x="96907" y="23554"/>
                    <a:pt x="67725" y="20957"/>
                    <a:pt x="38886" y="14465"/>
                  </a:cubicBezTo>
                  <a:cubicBezTo>
                    <a:pt x="24808" y="13371"/>
                    <a:pt x="11823" y="8997"/>
                    <a:pt x="0" y="113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4" name="Graphic 2466">
              <a:extLst>
                <a:ext uri="{FF2B5EF4-FFF2-40B4-BE49-F238E27FC236}">
                  <a16:creationId xmlns:a16="http://schemas.microsoft.com/office/drawing/2014/main" id="{FF3E2386-9A58-414C-BFC8-7F1CF2164DBB}"/>
                </a:ext>
              </a:extLst>
            </p:cNvPr>
            <p:cNvSpPr/>
            <p:nvPr/>
          </p:nvSpPr>
          <p:spPr>
            <a:xfrm rot="20630650">
              <a:off x="10809703" y="2641102"/>
              <a:ext cx="965598" cy="21304"/>
            </a:xfrm>
            <a:custGeom>
              <a:avLst/>
              <a:gdLst>
                <a:gd name="connsiteX0" fmla="*/ 0 w 1025248"/>
                <a:gd name="connsiteY0" fmla="*/ 478 h 22620"/>
                <a:gd name="connsiteX1" fmla="*/ 32736 w 1025248"/>
                <a:gd name="connsiteY1" fmla="*/ 0 h 22620"/>
                <a:gd name="connsiteX2" fmla="*/ 985065 w 1025248"/>
                <a:gd name="connsiteY2" fmla="*/ 0 h 22620"/>
                <a:gd name="connsiteX3" fmla="*/ 1011239 w 1025248"/>
                <a:gd name="connsiteY3" fmla="*/ 273 h 22620"/>
                <a:gd name="connsiteX4" fmla="*/ 1025249 w 1025248"/>
                <a:gd name="connsiteY4" fmla="*/ 7381 h 22620"/>
                <a:gd name="connsiteX5" fmla="*/ 998938 w 1025248"/>
                <a:gd name="connsiteY5" fmla="*/ 20366 h 22620"/>
                <a:gd name="connsiteX6" fmla="*/ 923695 w 1025248"/>
                <a:gd name="connsiteY6" fmla="*/ 22621 h 22620"/>
                <a:gd name="connsiteX7" fmla="*/ 130462 w 1025248"/>
                <a:gd name="connsiteY7" fmla="*/ 22552 h 22620"/>
                <a:gd name="connsiteX8" fmla="*/ 39638 w 1025248"/>
                <a:gd name="connsiteY8" fmla="*/ 13395 h 22620"/>
                <a:gd name="connsiteX9" fmla="*/ 0 w 1025248"/>
                <a:gd name="connsiteY9" fmla="*/ 478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248" h="22620">
                  <a:moveTo>
                    <a:pt x="0" y="478"/>
                  </a:moveTo>
                  <a:cubicBezTo>
                    <a:pt x="10934" y="342"/>
                    <a:pt x="21801" y="0"/>
                    <a:pt x="32736" y="0"/>
                  </a:cubicBezTo>
                  <a:cubicBezTo>
                    <a:pt x="350178" y="0"/>
                    <a:pt x="667622" y="0"/>
                    <a:pt x="985065" y="0"/>
                  </a:cubicBezTo>
                  <a:cubicBezTo>
                    <a:pt x="993812" y="0"/>
                    <a:pt x="1002492" y="68"/>
                    <a:pt x="1011239" y="273"/>
                  </a:cubicBezTo>
                  <a:cubicBezTo>
                    <a:pt x="1016980" y="410"/>
                    <a:pt x="1021695" y="2870"/>
                    <a:pt x="1025249" y="7381"/>
                  </a:cubicBezTo>
                  <a:cubicBezTo>
                    <a:pt x="1017937" y="14693"/>
                    <a:pt x="1009121" y="18930"/>
                    <a:pt x="998938" y="20366"/>
                  </a:cubicBezTo>
                  <a:cubicBezTo>
                    <a:pt x="973925" y="22552"/>
                    <a:pt x="948844" y="22621"/>
                    <a:pt x="923695" y="22621"/>
                  </a:cubicBezTo>
                  <a:cubicBezTo>
                    <a:pt x="659284" y="22552"/>
                    <a:pt x="394873" y="22552"/>
                    <a:pt x="130462" y="22552"/>
                  </a:cubicBezTo>
                  <a:cubicBezTo>
                    <a:pt x="99914" y="22552"/>
                    <a:pt x="69503" y="20502"/>
                    <a:pt x="39638" y="13395"/>
                  </a:cubicBezTo>
                  <a:cubicBezTo>
                    <a:pt x="25423" y="12506"/>
                    <a:pt x="12165" y="8201"/>
                    <a:pt x="0" y="47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5" name="Graphic 2466">
              <a:extLst>
                <a:ext uri="{FF2B5EF4-FFF2-40B4-BE49-F238E27FC236}">
                  <a16:creationId xmlns:a16="http://schemas.microsoft.com/office/drawing/2014/main" id="{2FF45F84-0146-4E76-BBD1-3988CD5421CE}"/>
                </a:ext>
              </a:extLst>
            </p:cNvPr>
            <p:cNvSpPr/>
            <p:nvPr/>
          </p:nvSpPr>
          <p:spPr>
            <a:xfrm rot="20630650">
              <a:off x="10850422" y="2651161"/>
              <a:ext cx="903422" cy="21883"/>
            </a:xfrm>
            <a:custGeom>
              <a:avLst/>
              <a:gdLst>
                <a:gd name="connsiteX0" fmla="*/ 0 w 959231"/>
                <a:gd name="connsiteY0" fmla="*/ 372 h 23235"/>
                <a:gd name="connsiteX1" fmla="*/ 170032 w 959231"/>
                <a:gd name="connsiteY1" fmla="*/ 30 h 23235"/>
                <a:gd name="connsiteX2" fmla="*/ 915698 w 959231"/>
                <a:gd name="connsiteY2" fmla="*/ 30 h 23235"/>
                <a:gd name="connsiteX3" fmla="*/ 945153 w 959231"/>
                <a:gd name="connsiteY3" fmla="*/ 235 h 23235"/>
                <a:gd name="connsiteX4" fmla="*/ 959232 w 959231"/>
                <a:gd name="connsiteY4" fmla="*/ 7274 h 23235"/>
                <a:gd name="connsiteX5" fmla="*/ 932578 w 959231"/>
                <a:gd name="connsiteY5" fmla="*/ 19508 h 23235"/>
                <a:gd name="connsiteX6" fmla="*/ 694137 w 959231"/>
                <a:gd name="connsiteY6" fmla="*/ 22378 h 23235"/>
                <a:gd name="connsiteX7" fmla="*/ 141670 w 959231"/>
                <a:gd name="connsiteY7" fmla="*/ 22720 h 23235"/>
                <a:gd name="connsiteX8" fmla="*/ 44489 w 959231"/>
                <a:gd name="connsiteY8" fmla="*/ 13835 h 23235"/>
                <a:gd name="connsiteX9" fmla="*/ 0 w 959231"/>
                <a:gd name="connsiteY9" fmla="*/ 372 h 2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231" h="23235">
                  <a:moveTo>
                    <a:pt x="0" y="372"/>
                  </a:moveTo>
                  <a:cubicBezTo>
                    <a:pt x="56654" y="235"/>
                    <a:pt x="113377" y="30"/>
                    <a:pt x="170032" y="30"/>
                  </a:cubicBezTo>
                  <a:cubicBezTo>
                    <a:pt x="418587" y="-38"/>
                    <a:pt x="667143" y="30"/>
                    <a:pt x="915698" y="30"/>
                  </a:cubicBezTo>
                  <a:cubicBezTo>
                    <a:pt x="925539" y="30"/>
                    <a:pt x="935312" y="99"/>
                    <a:pt x="945153" y="235"/>
                  </a:cubicBezTo>
                  <a:cubicBezTo>
                    <a:pt x="950893" y="372"/>
                    <a:pt x="955609" y="2764"/>
                    <a:pt x="959232" y="7274"/>
                  </a:cubicBezTo>
                  <a:cubicBezTo>
                    <a:pt x="951782" y="14450"/>
                    <a:pt x="942830" y="18482"/>
                    <a:pt x="932578" y="19508"/>
                  </a:cubicBezTo>
                  <a:cubicBezTo>
                    <a:pt x="853166" y="25863"/>
                    <a:pt x="773618" y="22104"/>
                    <a:pt x="694137" y="22378"/>
                  </a:cubicBezTo>
                  <a:cubicBezTo>
                    <a:pt x="509959" y="22993"/>
                    <a:pt x="325849" y="22378"/>
                    <a:pt x="141670" y="22720"/>
                  </a:cubicBezTo>
                  <a:cubicBezTo>
                    <a:pt x="108866" y="22788"/>
                    <a:pt x="76541" y="20259"/>
                    <a:pt x="44489" y="13835"/>
                  </a:cubicBezTo>
                  <a:cubicBezTo>
                    <a:pt x="28429" y="13220"/>
                    <a:pt x="13736" y="8300"/>
                    <a:pt x="0" y="372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6" name="Graphic 2466">
              <a:extLst>
                <a:ext uri="{FF2B5EF4-FFF2-40B4-BE49-F238E27FC236}">
                  <a16:creationId xmlns:a16="http://schemas.microsoft.com/office/drawing/2014/main" id="{924CC2FF-0920-43A5-B64A-54B0F6044BE7}"/>
                </a:ext>
              </a:extLst>
            </p:cNvPr>
            <p:cNvSpPr/>
            <p:nvPr/>
          </p:nvSpPr>
          <p:spPr>
            <a:xfrm rot="20630650">
              <a:off x="10895266" y="2660137"/>
              <a:ext cx="836482" cy="22300"/>
            </a:xfrm>
            <a:custGeom>
              <a:avLst/>
              <a:gdLst>
                <a:gd name="connsiteX0" fmla="*/ 0 w 888156"/>
                <a:gd name="connsiteY0" fmla="*/ 1328 h 23677"/>
                <a:gd name="connsiteX1" fmla="*/ 29454 w 888156"/>
                <a:gd name="connsiteY1" fmla="*/ 645 h 23677"/>
                <a:gd name="connsiteX2" fmla="*/ 854055 w 888156"/>
                <a:gd name="connsiteY2" fmla="*/ 782 h 23677"/>
                <a:gd name="connsiteX3" fmla="*/ 888157 w 888156"/>
                <a:gd name="connsiteY3" fmla="*/ 7001 h 23677"/>
                <a:gd name="connsiteX4" fmla="*/ 855490 w 888156"/>
                <a:gd name="connsiteY4" fmla="*/ 20395 h 23677"/>
                <a:gd name="connsiteX5" fmla="*/ 257508 w 888156"/>
                <a:gd name="connsiteY5" fmla="*/ 23061 h 23677"/>
                <a:gd name="connsiteX6" fmla="*/ 61711 w 888156"/>
                <a:gd name="connsiteY6" fmla="*/ 19917 h 23677"/>
                <a:gd name="connsiteX7" fmla="*/ 50094 w 888156"/>
                <a:gd name="connsiteY7" fmla="*/ 20737 h 23677"/>
                <a:gd name="connsiteX8" fmla="*/ 32735 w 888156"/>
                <a:gd name="connsiteY8" fmla="*/ 13288 h 23677"/>
                <a:gd name="connsiteX9" fmla="*/ 0 w 888156"/>
                <a:gd name="connsiteY9" fmla="*/ 1328 h 2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156" h="23677">
                  <a:moveTo>
                    <a:pt x="0" y="1328"/>
                  </a:moveTo>
                  <a:cubicBezTo>
                    <a:pt x="9841" y="1055"/>
                    <a:pt x="19614" y="645"/>
                    <a:pt x="29454" y="645"/>
                  </a:cubicBezTo>
                  <a:cubicBezTo>
                    <a:pt x="304321" y="577"/>
                    <a:pt x="579188" y="577"/>
                    <a:pt x="854055" y="782"/>
                  </a:cubicBezTo>
                  <a:cubicBezTo>
                    <a:pt x="865604" y="782"/>
                    <a:pt x="878315" y="-3250"/>
                    <a:pt x="888157" y="7001"/>
                  </a:cubicBezTo>
                  <a:cubicBezTo>
                    <a:pt x="878521" y="14450"/>
                    <a:pt x="867586" y="18824"/>
                    <a:pt x="855490" y="20395"/>
                  </a:cubicBezTo>
                  <a:cubicBezTo>
                    <a:pt x="656208" y="26683"/>
                    <a:pt x="456858" y="21762"/>
                    <a:pt x="257508" y="23061"/>
                  </a:cubicBezTo>
                  <a:cubicBezTo>
                    <a:pt x="192243" y="23471"/>
                    <a:pt x="126909" y="25043"/>
                    <a:pt x="61711" y="19917"/>
                  </a:cubicBezTo>
                  <a:cubicBezTo>
                    <a:pt x="57816" y="20190"/>
                    <a:pt x="53920" y="20464"/>
                    <a:pt x="50094" y="20737"/>
                  </a:cubicBezTo>
                  <a:cubicBezTo>
                    <a:pt x="45173" y="16227"/>
                    <a:pt x="38817" y="15270"/>
                    <a:pt x="32735" y="13288"/>
                  </a:cubicBezTo>
                  <a:cubicBezTo>
                    <a:pt x="21595" y="9734"/>
                    <a:pt x="9567" y="8778"/>
                    <a:pt x="0" y="132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7" name="Graphic 2466">
              <a:extLst>
                <a:ext uri="{FF2B5EF4-FFF2-40B4-BE49-F238E27FC236}">
                  <a16:creationId xmlns:a16="http://schemas.microsoft.com/office/drawing/2014/main" id="{8660295F-4519-441A-9F2A-16CC723BD01C}"/>
                </a:ext>
              </a:extLst>
            </p:cNvPr>
            <p:cNvSpPr/>
            <p:nvPr/>
          </p:nvSpPr>
          <p:spPr>
            <a:xfrm rot="20630650">
              <a:off x="10956220" y="2668093"/>
              <a:ext cx="747595" cy="22530"/>
            </a:xfrm>
            <a:custGeom>
              <a:avLst/>
              <a:gdLst>
                <a:gd name="connsiteX0" fmla="*/ 0 w 793778"/>
                <a:gd name="connsiteY0" fmla="*/ 6930 h 23922"/>
                <a:gd name="connsiteX1" fmla="*/ 11345 w 793778"/>
                <a:gd name="connsiteY1" fmla="*/ 1395 h 23922"/>
                <a:gd name="connsiteX2" fmla="*/ 37451 w 793778"/>
                <a:gd name="connsiteY2" fmla="*/ 780 h 23922"/>
                <a:gd name="connsiteX3" fmla="*/ 756602 w 793778"/>
                <a:gd name="connsiteY3" fmla="*/ 985 h 23922"/>
                <a:gd name="connsiteX4" fmla="*/ 793779 w 793778"/>
                <a:gd name="connsiteY4" fmla="*/ 7477 h 23922"/>
                <a:gd name="connsiteX5" fmla="*/ 760702 w 793778"/>
                <a:gd name="connsiteY5" fmla="*/ 19915 h 23922"/>
                <a:gd name="connsiteX6" fmla="*/ 101008 w 793778"/>
                <a:gd name="connsiteY6" fmla="*/ 23332 h 23922"/>
                <a:gd name="connsiteX7" fmla="*/ 52349 w 793778"/>
                <a:gd name="connsiteY7" fmla="*/ 20462 h 23922"/>
                <a:gd name="connsiteX8" fmla="*/ 0 w 793778"/>
                <a:gd name="connsiteY8" fmla="*/ 6930 h 2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778" h="23922">
                  <a:moveTo>
                    <a:pt x="0" y="6930"/>
                  </a:moveTo>
                  <a:cubicBezTo>
                    <a:pt x="3759" y="5017"/>
                    <a:pt x="7381" y="1805"/>
                    <a:pt x="11345" y="1395"/>
                  </a:cubicBezTo>
                  <a:cubicBezTo>
                    <a:pt x="19956" y="438"/>
                    <a:pt x="28772" y="780"/>
                    <a:pt x="37451" y="780"/>
                  </a:cubicBezTo>
                  <a:cubicBezTo>
                    <a:pt x="277191" y="780"/>
                    <a:pt x="516862" y="711"/>
                    <a:pt x="756602" y="985"/>
                  </a:cubicBezTo>
                  <a:cubicBezTo>
                    <a:pt x="769108" y="985"/>
                    <a:pt x="783050" y="-3731"/>
                    <a:pt x="793779" y="7477"/>
                  </a:cubicBezTo>
                  <a:cubicBezTo>
                    <a:pt x="783938" y="14721"/>
                    <a:pt x="772798" y="18685"/>
                    <a:pt x="760702" y="19915"/>
                  </a:cubicBezTo>
                  <a:cubicBezTo>
                    <a:pt x="540849" y="27774"/>
                    <a:pt x="320929" y="21282"/>
                    <a:pt x="101008" y="23332"/>
                  </a:cubicBezTo>
                  <a:cubicBezTo>
                    <a:pt x="84811" y="23469"/>
                    <a:pt x="68751" y="18343"/>
                    <a:pt x="52349" y="20462"/>
                  </a:cubicBezTo>
                  <a:cubicBezTo>
                    <a:pt x="34034" y="19300"/>
                    <a:pt x="16676" y="14379"/>
                    <a:pt x="0" y="693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8" name="Graphic 2466">
              <a:extLst>
                <a:ext uri="{FF2B5EF4-FFF2-40B4-BE49-F238E27FC236}">
                  <a16:creationId xmlns:a16="http://schemas.microsoft.com/office/drawing/2014/main" id="{7B26EF2B-E9C4-4AFA-BA83-0B03EE804470}"/>
                </a:ext>
              </a:extLst>
            </p:cNvPr>
            <p:cNvSpPr/>
            <p:nvPr/>
          </p:nvSpPr>
          <p:spPr>
            <a:xfrm rot="20630650">
              <a:off x="11008651" y="2677566"/>
              <a:ext cx="667139" cy="22613"/>
            </a:xfrm>
            <a:custGeom>
              <a:avLst/>
              <a:gdLst>
                <a:gd name="connsiteX0" fmla="*/ 0 w 708352"/>
                <a:gd name="connsiteY0" fmla="*/ 7128 h 24009"/>
                <a:gd name="connsiteX1" fmla="*/ 11140 w 708352"/>
                <a:gd name="connsiteY1" fmla="*/ 1319 h 24009"/>
                <a:gd name="connsiteX2" fmla="*/ 33965 w 708352"/>
                <a:gd name="connsiteY2" fmla="*/ 636 h 24009"/>
                <a:gd name="connsiteX3" fmla="*/ 674114 w 708352"/>
                <a:gd name="connsiteY3" fmla="*/ 772 h 24009"/>
                <a:gd name="connsiteX4" fmla="*/ 708353 w 708352"/>
                <a:gd name="connsiteY4" fmla="*/ 6581 h 24009"/>
                <a:gd name="connsiteX5" fmla="*/ 668920 w 708352"/>
                <a:gd name="connsiteY5" fmla="*/ 19430 h 24009"/>
                <a:gd name="connsiteX6" fmla="*/ 52690 w 708352"/>
                <a:gd name="connsiteY6" fmla="*/ 19771 h 24009"/>
                <a:gd name="connsiteX7" fmla="*/ 0 w 708352"/>
                <a:gd name="connsiteY7" fmla="*/ 7128 h 2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352" h="24009">
                  <a:moveTo>
                    <a:pt x="0" y="7128"/>
                  </a:moveTo>
                  <a:cubicBezTo>
                    <a:pt x="3691" y="5078"/>
                    <a:pt x="7245" y="1866"/>
                    <a:pt x="11140" y="1319"/>
                  </a:cubicBezTo>
                  <a:cubicBezTo>
                    <a:pt x="18657" y="294"/>
                    <a:pt x="26311" y="636"/>
                    <a:pt x="33965" y="636"/>
                  </a:cubicBezTo>
                  <a:cubicBezTo>
                    <a:pt x="247326" y="636"/>
                    <a:pt x="460754" y="567"/>
                    <a:pt x="674114" y="772"/>
                  </a:cubicBezTo>
                  <a:cubicBezTo>
                    <a:pt x="685663" y="772"/>
                    <a:pt x="698307" y="-3123"/>
                    <a:pt x="708353" y="6581"/>
                  </a:cubicBezTo>
                  <a:cubicBezTo>
                    <a:pt x="696188" y="13757"/>
                    <a:pt x="683067" y="18199"/>
                    <a:pt x="668920" y="19430"/>
                  </a:cubicBezTo>
                  <a:cubicBezTo>
                    <a:pt x="463488" y="25854"/>
                    <a:pt x="258055" y="25102"/>
                    <a:pt x="52690" y="19771"/>
                  </a:cubicBezTo>
                  <a:cubicBezTo>
                    <a:pt x="34376" y="18678"/>
                    <a:pt x="16744" y="14714"/>
                    <a:pt x="0" y="712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89" name="Graphic 2466">
              <a:extLst>
                <a:ext uri="{FF2B5EF4-FFF2-40B4-BE49-F238E27FC236}">
                  <a16:creationId xmlns:a16="http://schemas.microsoft.com/office/drawing/2014/main" id="{03BE25CE-3BBF-4688-AC97-5115EFE8C57D}"/>
                </a:ext>
              </a:extLst>
            </p:cNvPr>
            <p:cNvSpPr/>
            <p:nvPr/>
          </p:nvSpPr>
          <p:spPr>
            <a:xfrm rot="20630650">
              <a:off x="11061364" y="2687648"/>
              <a:ext cx="580439" cy="22436"/>
            </a:xfrm>
            <a:custGeom>
              <a:avLst/>
              <a:gdLst>
                <a:gd name="connsiteX0" fmla="*/ 0 w 616296"/>
                <a:gd name="connsiteY0" fmla="*/ 6720 h 23822"/>
                <a:gd name="connsiteX1" fmla="*/ 11481 w 616296"/>
                <a:gd name="connsiteY1" fmla="*/ 1253 h 23822"/>
                <a:gd name="connsiteX2" fmla="*/ 34375 w 616296"/>
                <a:gd name="connsiteY2" fmla="*/ 638 h 23822"/>
                <a:gd name="connsiteX3" fmla="*/ 581785 w 616296"/>
                <a:gd name="connsiteY3" fmla="*/ 774 h 23822"/>
                <a:gd name="connsiteX4" fmla="*/ 616297 w 616296"/>
                <a:gd name="connsiteY4" fmla="*/ 6310 h 23822"/>
                <a:gd name="connsiteX5" fmla="*/ 564016 w 616296"/>
                <a:gd name="connsiteY5" fmla="*/ 19978 h 23822"/>
                <a:gd name="connsiteX6" fmla="*/ 65539 w 616296"/>
                <a:gd name="connsiteY6" fmla="*/ 19978 h 23822"/>
                <a:gd name="connsiteX7" fmla="*/ 0 w 616296"/>
                <a:gd name="connsiteY7" fmla="*/ 672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296" h="23822">
                  <a:moveTo>
                    <a:pt x="0" y="6720"/>
                  </a:moveTo>
                  <a:cubicBezTo>
                    <a:pt x="3827" y="4806"/>
                    <a:pt x="7449" y="1799"/>
                    <a:pt x="11481" y="1253"/>
                  </a:cubicBezTo>
                  <a:cubicBezTo>
                    <a:pt x="18998" y="296"/>
                    <a:pt x="26721" y="638"/>
                    <a:pt x="34375" y="638"/>
                  </a:cubicBezTo>
                  <a:cubicBezTo>
                    <a:pt x="216845" y="638"/>
                    <a:pt x="399315" y="569"/>
                    <a:pt x="581785" y="774"/>
                  </a:cubicBezTo>
                  <a:cubicBezTo>
                    <a:pt x="593403" y="774"/>
                    <a:pt x="606046" y="-3053"/>
                    <a:pt x="616297" y="6310"/>
                  </a:cubicBezTo>
                  <a:cubicBezTo>
                    <a:pt x="599691" y="13896"/>
                    <a:pt x="582400" y="19090"/>
                    <a:pt x="564016" y="19978"/>
                  </a:cubicBezTo>
                  <a:cubicBezTo>
                    <a:pt x="397880" y="25240"/>
                    <a:pt x="231675" y="24967"/>
                    <a:pt x="65539" y="19978"/>
                  </a:cubicBezTo>
                  <a:cubicBezTo>
                    <a:pt x="42917" y="19568"/>
                    <a:pt x="21185" y="14374"/>
                    <a:pt x="0" y="672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0" name="Graphic 2466">
              <a:extLst>
                <a:ext uri="{FF2B5EF4-FFF2-40B4-BE49-F238E27FC236}">
                  <a16:creationId xmlns:a16="http://schemas.microsoft.com/office/drawing/2014/main" id="{96517870-9D15-4CD2-B5D3-5A0BDE814F94}"/>
                </a:ext>
              </a:extLst>
            </p:cNvPr>
            <p:cNvSpPr/>
            <p:nvPr/>
          </p:nvSpPr>
          <p:spPr>
            <a:xfrm rot="20630650">
              <a:off x="11126265" y="2697851"/>
              <a:ext cx="469475" cy="22203"/>
            </a:xfrm>
            <a:custGeom>
              <a:avLst/>
              <a:gdLst>
                <a:gd name="connsiteX0" fmla="*/ 0 w 498477"/>
                <a:gd name="connsiteY0" fmla="*/ 6853 h 23575"/>
                <a:gd name="connsiteX1" fmla="*/ 11276 w 498477"/>
                <a:gd name="connsiteY1" fmla="*/ 1249 h 23575"/>
                <a:gd name="connsiteX2" fmla="*/ 34034 w 498477"/>
                <a:gd name="connsiteY2" fmla="*/ 634 h 23575"/>
                <a:gd name="connsiteX3" fmla="*/ 464444 w 498477"/>
                <a:gd name="connsiteY3" fmla="*/ 771 h 23575"/>
                <a:gd name="connsiteX4" fmla="*/ 498477 w 498477"/>
                <a:gd name="connsiteY4" fmla="*/ 6853 h 23575"/>
                <a:gd name="connsiteX5" fmla="*/ 432870 w 498477"/>
                <a:gd name="connsiteY5" fmla="*/ 19975 h 23575"/>
                <a:gd name="connsiteX6" fmla="*/ 78729 w 498477"/>
                <a:gd name="connsiteY6" fmla="*/ 19838 h 23575"/>
                <a:gd name="connsiteX7" fmla="*/ 0 w 498477"/>
                <a:gd name="connsiteY7" fmla="*/ 6853 h 2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77" h="23575">
                  <a:moveTo>
                    <a:pt x="0" y="6853"/>
                  </a:moveTo>
                  <a:cubicBezTo>
                    <a:pt x="3758" y="4871"/>
                    <a:pt x="7312" y="1796"/>
                    <a:pt x="11276" y="1249"/>
                  </a:cubicBezTo>
                  <a:cubicBezTo>
                    <a:pt x="18794" y="224"/>
                    <a:pt x="26448" y="634"/>
                    <a:pt x="34034" y="634"/>
                  </a:cubicBezTo>
                  <a:cubicBezTo>
                    <a:pt x="177481" y="634"/>
                    <a:pt x="320928" y="498"/>
                    <a:pt x="464444" y="771"/>
                  </a:cubicBezTo>
                  <a:cubicBezTo>
                    <a:pt x="475925" y="771"/>
                    <a:pt x="488637" y="-3193"/>
                    <a:pt x="498477" y="6853"/>
                  </a:cubicBezTo>
                  <a:cubicBezTo>
                    <a:pt x="477224" y="14439"/>
                    <a:pt x="455696" y="20248"/>
                    <a:pt x="432870" y="19975"/>
                  </a:cubicBezTo>
                  <a:cubicBezTo>
                    <a:pt x="314846" y="25579"/>
                    <a:pt x="196753" y="23939"/>
                    <a:pt x="78729" y="19838"/>
                  </a:cubicBezTo>
                  <a:cubicBezTo>
                    <a:pt x="51870" y="19496"/>
                    <a:pt x="25628" y="14849"/>
                    <a:pt x="0" y="6853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1" name="Graphic 2466">
              <a:extLst>
                <a:ext uri="{FF2B5EF4-FFF2-40B4-BE49-F238E27FC236}">
                  <a16:creationId xmlns:a16="http://schemas.microsoft.com/office/drawing/2014/main" id="{9868586F-4EE4-4C05-BA84-E7111C898EF4}"/>
                </a:ext>
              </a:extLst>
            </p:cNvPr>
            <p:cNvSpPr/>
            <p:nvPr/>
          </p:nvSpPr>
          <p:spPr>
            <a:xfrm rot="20630650">
              <a:off x="10032322" y="2560592"/>
              <a:ext cx="108395" cy="178754"/>
            </a:xfrm>
            <a:custGeom>
              <a:avLst/>
              <a:gdLst>
                <a:gd name="connsiteX0" fmla="*/ 35543 w 115091"/>
                <a:gd name="connsiteY0" fmla="*/ 1588 h 189796"/>
                <a:gd name="connsiteX1" fmla="*/ 61854 w 115091"/>
                <a:gd name="connsiteY1" fmla="*/ 8081 h 189796"/>
                <a:gd name="connsiteX2" fmla="*/ 65203 w 115091"/>
                <a:gd name="connsiteY2" fmla="*/ 143601 h 189796"/>
                <a:gd name="connsiteX3" fmla="*/ 73062 w 115091"/>
                <a:gd name="connsiteY3" fmla="*/ 148589 h 189796"/>
                <a:gd name="connsiteX4" fmla="*/ 115092 w 115091"/>
                <a:gd name="connsiteY4" fmla="*/ 178113 h 189796"/>
                <a:gd name="connsiteX5" fmla="*/ 107575 w 115091"/>
                <a:gd name="connsiteY5" fmla="*/ 185152 h 189796"/>
                <a:gd name="connsiteX6" fmla="*/ 40600 w 115091"/>
                <a:gd name="connsiteY6" fmla="*/ 188569 h 189796"/>
                <a:gd name="connsiteX7" fmla="*/ 11624 w 115091"/>
                <a:gd name="connsiteY7" fmla="*/ 151733 h 189796"/>
                <a:gd name="connsiteX8" fmla="*/ 10804 w 115091"/>
                <a:gd name="connsiteY8" fmla="*/ 79634 h 189796"/>
                <a:gd name="connsiteX9" fmla="*/ 621 w 115091"/>
                <a:gd name="connsiteY9" fmla="*/ 42319 h 189796"/>
                <a:gd name="connsiteX10" fmla="*/ 6976 w 115091"/>
                <a:gd name="connsiteY10" fmla="*/ 22637 h 189796"/>
                <a:gd name="connsiteX11" fmla="*/ 35543 w 115091"/>
                <a:gd name="connsiteY11" fmla="*/ 1588 h 18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1" h="189796">
                  <a:moveTo>
                    <a:pt x="35543" y="1588"/>
                  </a:moveTo>
                  <a:cubicBezTo>
                    <a:pt x="44769" y="1998"/>
                    <a:pt x="54337" y="768"/>
                    <a:pt x="61854" y="8081"/>
                  </a:cubicBezTo>
                  <a:cubicBezTo>
                    <a:pt x="57208" y="53391"/>
                    <a:pt x="49963" y="98769"/>
                    <a:pt x="65203" y="143601"/>
                  </a:cubicBezTo>
                  <a:cubicBezTo>
                    <a:pt x="68005" y="144967"/>
                    <a:pt x="70602" y="146676"/>
                    <a:pt x="73062" y="148589"/>
                  </a:cubicBezTo>
                  <a:cubicBezTo>
                    <a:pt x="82493" y="164855"/>
                    <a:pt x="110855" y="154330"/>
                    <a:pt x="115092" y="178113"/>
                  </a:cubicBezTo>
                  <a:cubicBezTo>
                    <a:pt x="113383" y="181325"/>
                    <a:pt x="110855" y="183580"/>
                    <a:pt x="107575" y="185152"/>
                  </a:cubicBezTo>
                  <a:cubicBezTo>
                    <a:pt x="85500" y="191917"/>
                    <a:pt x="63016" y="189594"/>
                    <a:pt x="40600" y="188569"/>
                  </a:cubicBezTo>
                  <a:cubicBezTo>
                    <a:pt x="18253" y="186245"/>
                    <a:pt x="12581" y="170868"/>
                    <a:pt x="11624" y="151733"/>
                  </a:cubicBezTo>
                  <a:cubicBezTo>
                    <a:pt x="10462" y="127745"/>
                    <a:pt x="11624" y="103690"/>
                    <a:pt x="10804" y="79634"/>
                  </a:cubicBezTo>
                  <a:cubicBezTo>
                    <a:pt x="10325" y="66444"/>
                    <a:pt x="8275" y="53596"/>
                    <a:pt x="621" y="42319"/>
                  </a:cubicBezTo>
                  <a:cubicBezTo>
                    <a:pt x="-1907" y="34255"/>
                    <a:pt x="3901" y="28925"/>
                    <a:pt x="6976" y="22637"/>
                  </a:cubicBezTo>
                  <a:cubicBezTo>
                    <a:pt x="14699" y="13343"/>
                    <a:pt x="15587" y="-5587"/>
                    <a:pt x="35543" y="1588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2" name="Graphic 2466">
              <a:extLst>
                <a:ext uri="{FF2B5EF4-FFF2-40B4-BE49-F238E27FC236}">
                  <a16:creationId xmlns:a16="http://schemas.microsoft.com/office/drawing/2014/main" id="{AE69E007-44DF-4810-8302-1A38ED2A89D3}"/>
                </a:ext>
              </a:extLst>
            </p:cNvPr>
            <p:cNvSpPr/>
            <p:nvPr/>
          </p:nvSpPr>
          <p:spPr>
            <a:xfrm rot="20630650">
              <a:off x="11203421" y="2708137"/>
              <a:ext cx="333537" cy="20626"/>
            </a:xfrm>
            <a:custGeom>
              <a:avLst/>
              <a:gdLst>
                <a:gd name="connsiteX0" fmla="*/ 0 w 354141"/>
                <a:gd name="connsiteY0" fmla="*/ 6600 h 21900"/>
                <a:gd name="connsiteX1" fmla="*/ 24260 w 354141"/>
                <a:gd name="connsiteY1" fmla="*/ 450 h 21900"/>
                <a:gd name="connsiteX2" fmla="*/ 138117 w 354141"/>
                <a:gd name="connsiteY2" fmla="*/ 381 h 21900"/>
                <a:gd name="connsiteX3" fmla="*/ 323457 w 354141"/>
                <a:gd name="connsiteY3" fmla="*/ 518 h 21900"/>
                <a:gd name="connsiteX4" fmla="*/ 354142 w 354141"/>
                <a:gd name="connsiteY4" fmla="*/ 6737 h 21900"/>
                <a:gd name="connsiteX5" fmla="*/ 263795 w 354141"/>
                <a:gd name="connsiteY5" fmla="*/ 19449 h 21900"/>
                <a:gd name="connsiteX6" fmla="*/ 28703 w 354141"/>
                <a:gd name="connsiteY6" fmla="*/ 12546 h 21900"/>
                <a:gd name="connsiteX7" fmla="*/ 0 w 354141"/>
                <a:gd name="connsiteY7" fmla="*/ 6600 h 2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141" h="21900">
                  <a:moveTo>
                    <a:pt x="0" y="6600"/>
                  </a:moveTo>
                  <a:cubicBezTo>
                    <a:pt x="6697" y="-985"/>
                    <a:pt x="15718" y="518"/>
                    <a:pt x="24260" y="450"/>
                  </a:cubicBezTo>
                  <a:cubicBezTo>
                    <a:pt x="62190" y="381"/>
                    <a:pt x="100119" y="381"/>
                    <a:pt x="138117" y="381"/>
                  </a:cubicBezTo>
                  <a:cubicBezTo>
                    <a:pt x="199897" y="381"/>
                    <a:pt x="261676" y="245"/>
                    <a:pt x="323457" y="518"/>
                  </a:cubicBezTo>
                  <a:cubicBezTo>
                    <a:pt x="333913" y="586"/>
                    <a:pt x="345394" y="-2762"/>
                    <a:pt x="354142" y="6737"/>
                  </a:cubicBezTo>
                  <a:cubicBezTo>
                    <a:pt x="324755" y="15963"/>
                    <a:pt x="294138" y="17672"/>
                    <a:pt x="263795" y="19449"/>
                  </a:cubicBezTo>
                  <a:cubicBezTo>
                    <a:pt x="185272" y="24096"/>
                    <a:pt x="106817" y="22319"/>
                    <a:pt x="28703" y="12546"/>
                  </a:cubicBezTo>
                  <a:cubicBezTo>
                    <a:pt x="19067" y="11453"/>
                    <a:pt x="9635" y="8651"/>
                    <a:pt x="0" y="660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3" name="Graphic 2466">
              <a:extLst>
                <a:ext uri="{FF2B5EF4-FFF2-40B4-BE49-F238E27FC236}">
                  <a16:creationId xmlns:a16="http://schemas.microsoft.com/office/drawing/2014/main" id="{5167A608-82EC-4500-9FD6-61B9E1712417}"/>
                </a:ext>
              </a:extLst>
            </p:cNvPr>
            <p:cNvSpPr/>
            <p:nvPr/>
          </p:nvSpPr>
          <p:spPr>
            <a:xfrm rot="20630650">
              <a:off x="10104822" y="2838586"/>
              <a:ext cx="117989" cy="168210"/>
            </a:xfrm>
            <a:custGeom>
              <a:avLst/>
              <a:gdLst>
                <a:gd name="connsiteX0" fmla="*/ 75662 w 125278"/>
                <a:gd name="connsiteY0" fmla="*/ 168758 h 178601"/>
                <a:gd name="connsiteX1" fmla="*/ 55091 w 125278"/>
                <a:gd name="connsiteY1" fmla="*/ 174909 h 178601"/>
                <a:gd name="connsiteX2" fmla="*/ 7116 w 125278"/>
                <a:gd name="connsiteY2" fmla="*/ 155500 h 178601"/>
                <a:gd name="connsiteX3" fmla="*/ 282 w 125278"/>
                <a:gd name="connsiteY3" fmla="*/ 148119 h 178601"/>
                <a:gd name="connsiteX4" fmla="*/ 2538 w 125278"/>
                <a:gd name="connsiteY4" fmla="*/ 138347 h 178601"/>
                <a:gd name="connsiteX5" fmla="*/ 10943 w 125278"/>
                <a:gd name="connsiteY5" fmla="*/ 131991 h 178601"/>
                <a:gd name="connsiteX6" fmla="*/ 24338 w 125278"/>
                <a:gd name="connsiteY6" fmla="*/ 94677 h 178601"/>
                <a:gd name="connsiteX7" fmla="*/ 24884 w 125278"/>
                <a:gd name="connsiteY7" fmla="*/ 40073 h 178601"/>
                <a:gd name="connsiteX8" fmla="*/ 60627 w 125278"/>
                <a:gd name="connsiteY8" fmla="*/ 708 h 178601"/>
                <a:gd name="connsiteX9" fmla="*/ 108329 w 125278"/>
                <a:gd name="connsiteY9" fmla="*/ 2007 h 178601"/>
                <a:gd name="connsiteX10" fmla="*/ 125277 w 125278"/>
                <a:gd name="connsiteY10" fmla="*/ 13351 h 178601"/>
                <a:gd name="connsiteX11" fmla="*/ 108739 w 125278"/>
                <a:gd name="connsiteY11" fmla="*/ 23808 h 178601"/>
                <a:gd name="connsiteX12" fmla="*/ 86733 w 125278"/>
                <a:gd name="connsiteY12" fmla="*/ 26473 h 178601"/>
                <a:gd name="connsiteX13" fmla="*/ 80788 w 125278"/>
                <a:gd name="connsiteY13" fmla="*/ 26678 h 178601"/>
                <a:gd name="connsiteX14" fmla="*/ 74842 w 125278"/>
                <a:gd name="connsiteY14" fmla="*/ 25789 h 178601"/>
                <a:gd name="connsiteX15" fmla="*/ 79694 w 125278"/>
                <a:gd name="connsiteY15" fmla="*/ 26746 h 178601"/>
                <a:gd name="connsiteX16" fmla="*/ 108192 w 125278"/>
                <a:gd name="connsiteY16" fmla="*/ 32692 h 178601"/>
                <a:gd name="connsiteX17" fmla="*/ 103955 w 125278"/>
                <a:gd name="connsiteY17" fmla="*/ 40688 h 178601"/>
                <a:gd name="connsiteX18" fmla="*/ 80514 w 125278"/>
                <a:gd name="connsiteY18" fmla="*/ 46770 h 178601"/>
                <a:gd name="connsiteX19" fmla="*/ 71767 w 125278"/>
                <a:gd name="connsiteY19" fmla="*/ 55244 h 178601"/>
                <a:gd name="connsiteX20" fmla="*/ 75662 w 125278"/>
                <a:gd name="connsiteY20" fmla="*/ 168758 h 1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278" h="178601">
                  <a:moveTo>
                    <a:pt x="75662" y="168758"/>
                  </a:moveTo>
                  <a:cubicBezTo>
                    <a:pt x="69990" y="174704"/>
                    <a:pt x="62472" y="174704"/>
                    <a:pt x="55091" y="174909"/>
                  </a:cubicBezTo>
                  <a:cubicBezTo>
                    <a:pt x="31582" y="187005"/>
                    <a:pt x="21331" y="166435"/>
                    <a:pt x="7116" y="155500"/>
                  </a:cubicBezTo>
                  <a:cubicBezTo>
                    <a:pt x="4314" y="153518"/>
                    <a:pt x="2059" y="151058"/>
                    <a:pt x="282" y="148119"/>
                  </a:cubicBezTo>
                  <a:cubicBezTo>
                    <a:pt x="-470" y="144497"/>
                    <a:pt x="282" y="141285"/>
                    <a:pt x="2538" y="138347"/>
                  </a:cubicBezTo>
                  <a:cubicBezTo>
                    <a:pt x="4998" y="135750"/>
                    <a:pt x="7868" y="133700"/>
                    <a:pt x="10943" y="131991"/>
                  </a:cubicBezTo>
                  <a:cubicBezTo>
                    <a:pt x="25568" y="123243"/>
                    <a:pt x="23586" y="108208"/>
                    <a:pt x="24338" y="94677"/>
                  </a:cubicBezTo>
                  <a:cubicBezTo>
                    <a:pt x="25363" y="76498"/>
                    <a:pt x="24680" y="58251"/>
                    <a:pt x="24884" y="40073"/>
                  </a:cubicBezTo>
                  <a:cubicBezTo>
                    <a:pt x="25226" y="16153"/>
                    <a:pt x="34315" y="845"/>
                    <a:pt x="60627" y="708"/>
                  </a:cubicBezTo>
                  <a:cubicBezTo>
                    <a:pt x="76550" y="-248"/>
                    <a:pt x="92542" y="-590"/>
                    <a:pt x="108329" y="2007"/>
                  </a:cubicBezTo>
                  <a:cubicBezTo>
                    <a:pt x="115436" y="3169"/>
                    <a:pt x="125141" y="4399"/>
                    <a:pt x="125277" y="13351"/>
                  </a:cubicBezTo>
                  <a:cubicBezTo>
                    <a:pt x="125414" y="22577"/>
                    <a:pt x="116120" y="23739"/>
                    <a:pt x="108739" y="23808"/>
                  </a:cubicBezTo>
                  <a:cubicBezTo>
                    <a:pt x="101221" y="23944"/>
                    <a:pt x="93978" y="25584"/>
                    <a:pt x="86733" y="26473"/>
                  </a:cubicBezTo>
                  <a:cubicBezTo>
                    <a:pt x="84819" y="26541"/>
                    <a:pt x="82770" y="26541"/>
                    <a:pt x="80788" y="26678"/>
                  </a:cubicBezTo>
                  <a:cubicBezTo>
                    <a:pt x="78737" y="26883"/>
                    <a:pt x="76756" y="26678"/>
                    <a:pt x="74842" y="25789"/>
                  </a:cubicBezTo>
                  <a:cubicBezTo>
                    <a:pt x="75799" y="29138"/>
                    <a:pt x="78259" y="25311"/>
                    <a:pt x="79694" y="26746"/>
                  </a:cubicBezTo>
                  <a:cubicBezTo>
                    <a:pt x="89262" y="28660"/>
                    <a:pt x="100948" y="19980"/>
                    <a:pt x="108192" y="32692"/>
                  </a:cubicBezTo>
                  <a:cubicBezTo>
                    <a:pt x="108192" y="36109"/>
                    <a:pt x="106757" y="38774"/>
                    <a:pt x="103955" y="40688"/>
                  </a:cubicBezTo>
                  <a:cubicBezTo>
                    <a:pt x="96642" y="44788"/>
                    <a:pt x="88510" y="45540"/>
                    <a:pt x="80514" y="46770"/>
                  </a:cubicBezTo>
                  <a:cubicBezTo>
                    <a:pt x="76345" y="48342"/>
                    <a:pt x="71834" y="50324"/>
                    <a:pt x="71767" y="55244"/>
                  </a:cubicBezTo>
                  <a:cubicBezTo>
                    <a:pt x="71493" y="93242"/>
                    <a:pt x="66299" y="131239"/>
                    <a:pt x="75662" y="168758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4" name="Graphic 2466">
              <a:extLst>
                <a:ext uri="{FF2B5EF4-FFF2-40B4-BE49-F238E27FC236}">
                  <a16:creationId xmlns:a16="http://schemas.microsoft.com/office/drawing/2014/main" id="{40BB69F4-430A-4550-9482-52E44331FD7C}"/>
                </a:ext>
              </a:extLst>
            </p:cNvPr>
            <p:cNvSpPr/>
            <p:nvPr/>
          </p:nvSpPr>
          <p:spPr>
            <a:xfrm rot="20630650">
              <a:off x="10214114" y="2834692"/>
              <a:ext cx="68205" cy="114731"/>
            </a:xfrm>
            <a:custGeom>
              <a:avLst/>
              <a:gdLst>
                <a:gd name="connsiteX0" fmla="*/ 57848 w 72418"/>
                <a:gd name="connsiteY0" fmla="*/ 106560 h 121818"/>
                <a:gd name="connsiteX1" fmla="*/ 26753 w 72418"/>
                <a:gd name="connsiteY1" fmla="*/ 120569 h 121818"/>
                <a:gd name="connsiteX2" fmla="*/ 2082 w 72418"/>
                <a:gd name="connsiteY2" fmla="*/ 96240 h 121818"/>
                <a:gd name="connsiteX3" fmla="*/ 5636 w 72418"/>
                <a:gd name="connsiteY3" fmla="*/ 18878 h 121818"/>
                <a:gd name="connsiteX4" fmla="*/ 52107 w 72418"/>
                <a:gd name="connsiteY4" fmla="*/ 631 h 121818"/>
                <a:gd name="connsiteX5" fmla="*/ 64955 w 72418"/>
                <a:gd name="connsiteY5" fmla="*/ 8764 h 121818"/>
                <a:gd name="connsiteX6" fmla="*/ 72268 w 72418"/>
                <a:gd name="connsiteY6" fmla="*/ 24551 h 121818"/>
                <a:gd name="connsiteX7" fmla="*/ 57848 w 72418"/>
                <a:gd name="connsiteY7" fmla="*/ 106560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18" h="121818">
                  <a:moveTo>
                    <a:pt x="57848" y="106560"/>
                  </a:moveTo>
                  <a:cubicBezTo>
                    <a:pt x="49169" y="114965"/>
                    <a:pt x="38507" y="118998"/>
                    <a:pt x="26753" y="120569"/>
                  </a:cubicBezTo>
                  <a:cubicBezTo>
                    <a:pt x="4679" y="126583"/>
                    <a:pt x="3243" y="109635"/>
                    <a:pt x="2082" y="96240"/>
                  </a:cubicBezTo>
                  <a:cubicBezTo>
                    <a:pt x="-106" y="70476"/>
                    <a:pt x="-2429" y="44369"/>
                    <a:pt x="5636" y="18878"/>
                  </a:cubicBezTo>
                  <a:cubicBezTo>
                    <a:pt x="16502" y="1041"/>
                    <a:pt x="33450" y="-1487"/>
                    <a:pt x="52107" y="631"/>
                  </a:cubicBezTo>
                  <a:cubicBezTo>
                    <a:pt x="57301" y="1930"/>
                    <a:pt x="61880" y="4253"/>
                    <a:pt x="64955" y="8764"/>
                  </a:cubicBezTo>
                  <a:cubicBezTo>
                    <a:pt x="53269" y="20518"/>
                    <a:pt x="74386" y="17170"/>
                    <a:pt x="72268" y="24551"/>
                  </a:cubicBezTo>
                  <a:cubicBezTo>
                    <a:pt x="46093" y="48196"/>
                    <a:pt x="53337" y="77583"/>
                    <a:pt x="57848" y="10656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5" name="Graphic 2466">
              <a:extLst>
                <a:ext uri="{FF2B5EF4-FFF2-40B4-BE49-F238E27FC236}">
                  <a16:creationId xmlns:a16="http://schemas.microsoft.com/office/drawing/2014/main" id="{B4B75360-AE48-4F89-92EB-8BB2EEDD8558}"/>
                </a:ext>
              </a:extLst>
            </p:cNvPr>
            <p:cNvSpPr/>
            <p:nvPr/>
          </p:nvSpPr>
          <p:spPr>
            <a:xfrm rot="20630650">
              <a:off x="10081708" y="2563834"/>
              <a:ext cx="67246" cy="140141"/>
            </a:xfrm>
            <a:custGeom>
              <a:avLst/>
              <a:gdLst>
                <a:gd name="connsiteX0" fmla="*/ 18933 w 71400"/>
                <a:gd name="connsiteY0" fmla="*/ 141157 h 148798"/>
                <a:gd name="connsiteX1" fmla="*/ 11757 w 71400"/>
                <a:gd name="connsiteY1" fmla="*/ 139653 h 148798"/>
                <a:gd name="connsiteX2" fmla="*/ 4717 w 71400"/>
                <a:gd name="connsiteY2" fmla="*/ 13496 h 148798"/>
                <a:gd name="connsiteX3" fmla="*/ 26108 w 71400"/>
                <a:gd name="connsiteY3" fmla="*/ 1810 h 148798"/>
                <a:gd name="connsiteX4" fmla="*/ 45654 w 71400"/>
                <a:gd name="connsiteY4" fmla="*/ 8029 h 148798"/>
                <a:gd name="connsiteX5" fmla="*/ 47704 w 71400"/>
                <a:gd name="connsiteY5" fmla="*/ 94822 h 148798"/>
                <a:gd name="connsiteX6" fmla="*/ 65883 w 71400"/>
                <a:gd name="connsiteY6" fmla="*/ 128719 h 148798"/>
                <a:gd name="connsiteX7" fmla="*/ 69026 w 71400"/>
                <a:gd name="connsiteY7" fmla="*/ 142934 h 148798"/>
                <a:gd name="connsiteX8" fmla="*/ 18933 w 71400"/>
                <a:gd name="connsiteY8" fmla="*/ 141157 h 14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00" h="148798">
                  <a:moveTo>
                    <a:pt x="18933" y="141157"/>
                  </a:moveTo>
                  <a:cubicBezTo>
                    <a:pt x="16541" y="140679"/>
                    <a:pt x="14148" y="140132"/>
                    <a:pt x="11757" y="139653"/>
                  </a:cubicBezTo>
                  <a:cubicBezTo>
                    <a:pt x="-8472" y="98649"/>
                    <a:pt x="3214" y="55663"/>
                    <a:pt x="4717" y="13496"/>
                  </a:cubicBezTo>
                  <a:cubicBezTo>
                    <a:pt x="5059" y="3245"/>
                    <a:pt x="13944" y="-3384"/>
                    <a:pt x="26108" y="1810"/>
                  </a:cubicBezTo>
                  <a:cubicBezTo>
                    <a:pt x="33216" y="1947"/>
                    <a:pt x="40323" y="2220"/>
                    <a:pt x="45654" y="8029"/>
                  </a:cubicBezTo>
                  <a:cubicBezTo>
                    <a:pt x="50164" y="36869"/>
                    <a:pt x="46269" y="65914"/>
                    <a:pt x="47704" y="94822"/>
                  </a:cubicBezTo>
                  <a:cubicBezTo>
                    <a:pt x="48387" y="109037"/>
                    <a:pt x="49139" y="123115"/>
                    <a:pt x="65883" y="128719"/>
                  </a:cubicBezTo>
                  <a:cubicBezTo>
                    <a:pt x="70120" y="132751"/>
                    <a:pt x="74083" y="136851"/>
                    <a:pt x="69026" y="142934"/>
                  </a:cubicBezTo>
                  <a:cubicBezTo>
                    <a:pt x="51941" y="152775"/>
                    <a:pt x="35335" y="148879"/>
                    <a:pt x="18933" y="14115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6" name="Graphic 2466">
              <a:extLst>
                <a:ext uri="{FF2B5EF4-FFF2-40B4-BE49-F238E27FC236}">
                  <a16:creationId xmlns:a16="http://schemas.microsoft.com/office/drawing/2014/main" id="{3DA04BEE-195B-4FE9-8955-A9B45E704757}"/>
                </a:ext>
              </a:extLst>
            </p:cNvPr>
            <p:cNvSpPr/>
            <p:nvPr/>
          </p:nvSpPr>
          <p:spPr>
            <a:xfrm rot="20630650">
              <a:off x="10315519" y="2763624"/>
              <a:ext cx="85568" cy="88881"/>
            </a:xfrm>
            <a:custGeom>
              <a:avLst/>
              <a:gdLst>
                <a:gd name="connsiteX0" fmla="*/ 87369 w 90854"/>
                <a:gd name="connsiteY0" fmla="*/ 34506 h 94372"/>
                <a:gd name="connsiteX1" fmla="*/ 34952 w 90854"/>
                <a:gd name="connsiteY1" fmla="*/ 80363 h 94372"/>
                <a:gd name="connsiteX2" fmla="*/ 27844 w 90854"/>
                <a:gd name="connsiteY2" fmla="*/ 85899 h 94372"/>
                <a:gd name="connsiteX3" fmla="*/ 27161 w 90854"/>
                <a:gd name="connsiteY3" fmla="*/ 86377 h 94372"/>
                <a:gd name="connsiteX4" fmla="*/ 15474 w 90854"/>
                <a:gd name="connsiteY4" fmla="*/ 94373 h 94372"/>
                <a:gd name="connsiteX5" fmla="*/ 15679 w 90854"/>
                <a:gd name="connsiteY5" fmla="*/ 94305 h 94372"/>
                <a:gd name="connsiteX6" fmla="*/ 1123 w 90854"/>
                <a:gd name="connsiteY6" fmla="*/ 56854 h 94372"/>
                <a:gd name="connsiteX7" fmla="*/ 4745 w 90854"/>
                <a:gd name="connsiteY7" fmla="*/ 47491 h 94372"/>
                <a:gd name="connsiteX8" fmla="*/ 18276 w 90854"/>
                <a:gd name="connsiteY8" fmla="*/ 33140 h 94372"/>
                <a:gd name="connsiteX9" fmla="*/ 86139 w 90854"/>
                <a:gd name="connsiteY9" fmla="*/ 131 h 94372"/>
                <a:gd name="connsiteX10" fmla="*/ 87369 w 90854"/>
                <a:gd name="connsiteY10" fmla="*/ 34506 h 9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854" h="94372">
                  <a:moveTo>
                    <a:pt x="87369" y="34506"/>
                  </a:moveTo>
                  <a:cubicBezTo>
                    <a:pt x="72129" y="52412"/>
                    <a:pt x="54975" y="68062"/>
                    <a:pt x="34952" y="80363"/>
                  </a:cubicBezTo>
                  <a:cubicBezTo>
                    <a:pt x="32764" y="82413"/>
                    <a:pt x="30373" y="84259"/>
                    <a:pt x="27844" y="85899"/>
                  </a:cubicBezTo>
                  <a:lnTo>
                    <a:pt x="27161" y="86377"/>
                  </a:lnTo>
                  <a:cubicBezTo>
                    <a:pt x="24564" y="90956"/>
                    <a:pt x="17661" y="89247"/>
                    <a:pt x="15474" y="94373"/>
                  </a:cubicBezTo>
                  <a:lnTo>
                    <a:pt x="15679" y="94305"/>
                  </a:lnTo>
                  <a:cubicBezTo>
                    <a:pt x="-6804" y="88632"/>
                    <a:pt x="1670" y="71000"/>
                    <a:pt x="1123" y="56854"/>
                  </a:cubicBezTo>
                  <a:cubicBezTo>
                    <a:pt x="1806" y="53573"/>
                    <a:pt x="3036" y="50430"/>
                    <a:pt x="4745" y="47491"/>
                  </a:cubicBezTo>
                  <a:cubicBezTo>
                    <a:pt x="8504" y="42024"/>
                    <a:pt x="13424" y="37582"/>
                    <a:pt x="18276" y="33140"/>
                  </a:cubicBezTo>
                  <a:cubicBezTo>
                    <a:pt x="40829" y="22137"/>
                    <a:pt x="57094" y="-1988"/>
                    <a:pt x="86139" y="131"/>
                  </a:cubicBezTo>
                  <a:cubicBezTo>
                    <a:pt x="92836" y="11407"/>
                    <a:pt x="91606" y="22888"/>
                    <a:pt x="87369" y="3450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7" name="Graphic 2466">
              <a:extLst>
                <a:ext uri="{FF2B5EF4-FFF2-40B4-BE49-F238E27FC236}">
                  <a16:creationId xmlns:a16="http://schemas.microsoft.com/office/drawing/2014/main" id="{1B6B36F3-A91A-4C64-93B0-C75EA2417201}"/>
                </a:ext>
              </a:extLst>
            </p:cNvPr>
            <p:cNvSpPr/>
            <p:nvPr/>
          </p:nvSpPr>
          <p:spPr>
            <a:xfrm rot="20630650">
              <a:off x="10461883" y="2533843"/>
              <a:ext cx="132283" cy="36045"/>
            </a:xfrm>
            <a:custGeom>
              <a:avLst/>
              <a:gdLst>
                <a:gd name="connsiteX0" fmla="*/ 132787 w 140454"/>
                <a:gd name="connsiteY0" fmla="*/ 0 h 38272"/>
                <a:gd name="connsiteX1" fmla="*/ 138528 w 140454"/>
                <a:gd name="connsiteY1" fmla="*/ 1845 h 38272"/>
                <a:gd name="connsiteX2" fmla="*/ 127320 w 140454"/>
                <a:gd name="connsiteY2" fmla="*/ 33077 h 38272"/>
                <a:gd name="connsiteX3" fmla="*/ 548 w 140454"/>
                <a:gd name="connsiteY3" fmla="*/ 27063 h 38272"/>
                <a:gd name="connsiteX4" fmla="*/ 138 w 140454"/>
                <a:gd name="connsiteY4" fmla="*/ 10798 h 38272"/>
                <a:gd name="connsiteX5" fmla="*/ 8475 w 140454"/>
                <a:gd name="connsiteY5" fmla="*/ 2255 h 38272"/>
                <a:gd name="connsiteX6" fmla="*/ 34650 w 140454"/>
                <a:gd name="connsiteY6" fmla="*/ 1435 h 38272"/>
                <a:gd name="connsiteX7" fmla="*/ 132787 w 140454"/>
                <a:gd name="connsiteY7" fmla="*/ 0 h 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454" h="38272">
                  <a:moveTo>
                    <a:pt x="132787" y="0"/>
                  </a:moveTo>
                  <a:cubicBezTo>
                    <a:pt x="134770" y="478"/>
                    <a:pt x="136683" y="1093"/>
                    <a:pt x="138528" y="1845"/>
                  </a:cubicBezTo>
                  <a:cubicBezTo>
                    <a:pt x="143039" y="15240"/>
                    <a:pt x="139758" y="25765"/>
                    <a:pt x="127320" y="33077"/>
                  </a:cubicBezTo>
                  <a:cubicBezTo>
                    <a:pt x="84812" y="36699"/>
                    <a:pt x="42031" y="45242"/>
                    <a:pt x="548" y="27063"/>
                  </a:cubicBezTo>
                  <a:cubicBezTo>
                    <a:pt x="343" y="21664"/>
                    <a:pt x="-272" y="16197"/>
                    <a:pt x="138" y="10798"/>
                  </a:cubicBezTo>
                  <a:cubicBezTo>
                    <a:pt x="480" y="6082"/>
                    <a:pt x="3692" y="2597"/>
                    <a:pt x="8475" y="2255"/>
                  </a:cubicBezTo>
                  <a:cubicBezTo>
                    <a:pt x="17155" y="1572"/>
                    <a:pt x="25902" y="1572"/>
                    <a:pt x="34650" y="1435"/>
                  </a:cubicBezTo>
                  <a:cubicBezTo>
                    <a:pt x="67385" y="957"/>
                    <a:pt x="100052" y="478"/>
                    <a:pt x="132787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8" name="Graphic 2466">
              <a:extLst>
                <a:ext uri="{FF2B5EF4-FFF2-40B4-BE49-F238E27FC236}">
                  <a16:creationId xmlns:a16="http://schemas.microsoft.com/office/drawing/2014/main" id="{DAF73A57-5B5C-47B1-B175-1314C3783D28}"/>
                </a:ext>
              </a:extLst>
            </p:cNvPr>
            <p:cNvSpPr/>
            <p:nvPr/>
          </p:nvSpPr>
          <p:spPr>
            <a:xfrm rot="20630650">
              <a:off x="10130781" y="2569650"/>
              <a:ext cx="56101" cy="121710"/>
            </a:xfrm>
            <a:custGeom>
              <a:avLst/>
              <a:gdLst>
                <a:gd name="connsiteX0" fmla="*/ 19179 w 59567"/>
                <a:gd name="connsiteY0" fmla="*/ 120482 h 129229"/>
                <a:gd name="connsiteX1" fmla="*/ 12549 w 59567"/>
                <a:gd name="connsiteY1" fmla="*/ 114673 h 129229"/>
                <a:gd name="connsiteX2" fmla="*/ 5442 w 59567"/>
                <a:gd name="connsiteY2" fmla="*/ 14895 h 129229"/>
                <a:gd name="connsiteX3" fmla="*/ 32299 w 59567"/>
                <a:gd name="connsiteY3" fmla="*/ 3072 h 129229"/>
                <a:gd name="connsiteX4" fmla="*/ 59567 w 59567"/>
                <a:gd name="connsiteY4" fmla="*/ 15647 h 129229"/>
                <a:gd name="connsiteX5" fmla="*/ 53690 w 59567"/>
                <a:gd name="connsiteY5" fmla="*/ 102918 h 129229"/>
                <a:gd name="connsiteX6" fmla="*/ 37904 w 59567"/>
                <a:gd name="connsiteY6" fmla="*/ 129230 h 129229"/>
                <a:gd name="connsiteX7" fmla="*/ 19179 w 59567"/>
                <a:gd name="connsiteY7" fmla="*/ 120482 h 1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67" h="129229">
                  <a:moveTo>
                    <a:pt x="19179" y="120482"/>
                  </a:moveTo>
                  <a:cubicBezTo>
                    <a:pt x="16991" y="118568"/>
                    <a:pt x="14805" y="116586"/>
                    <a:pt x="12549" y="114673"/>
                  </a:cubicBezTo>
                  <a:cubicBezTo>
                    <a:pt x="-6518" y="82621"/>
                    <a:pt x="521" y="48451"/>
                    <a:pt x="5442" y="14895"/>
                  </a:cubicBezTo>
                  <a:cubicBezTo>
                    <a:pt x="7560" y="612"/>
                    <a:pt x="18700" y="-3557"/>
                    <a:pt x="32299" y="3072"/>
                  </a:cubicBezTo>
                  <a:cubicBezTo>
                    <a:pt x="42619" y="4644"/>
                    <a:pt x="51982" y="8266"/>
                    <a:pt x="59567" y="15647"/>
                  </a:cubicBezTo>
                  <a:cubicBezTo>
                    <a:pt x="45490" y="43940"/>
                    <a:pt x="43918" y="73053"/>
                    <a:pt x="53690" y="102918"/>
                  </a:cubicBezTo>
                  <a:cubicBezTo>
                    <a:pt x="64352" y="121234"/>
                    <a:pt x="56013" y="128204"/>
                    <a:pt x="37904" y="129230"/>
                  </a:cubicBezTo>
                  <a:cubicBezTo>
                    <a:pt x="30591" y="128751"/>
                    <a:pt x="23688" y="127179"/>
                    <a:pt x="19179" y="12048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199" name="Graphic 2466">
              <a:extLst>
                <a:ext uri="{FF2B5EF4-FFF2-40B4-BE49-F238E27FC236}">
                  <a16:creationId xmlns:a16="http://schemas.microsoft.com/office/drawing/2014/main" id="{E9E5B43D-105E-4365-9A30-FAA2FB95B1ED}"/>
                </a:ext>
              </a:extLst>
            </p:cNvPr>
            <p:cNvSpPr/>
            <p:nvPr/>
          </p:nvSpPr>
          <p:spPr>
            <a:xfrm rot="20630650">
              <a:off x="10114720" y="2565073"/>
              <a:ext cx="43950" cy="118495"/>
            </a:xfrm>
            <a:custGeom>
              <a:avLst/>
              <a:gdLst>
                <a:gd name="connsiteX0" fmla="*/ 46666 w 46665"/>
                <a:gd name="connsiteY0" fmla="*/ 14215 h 125815"/>
                <a:gd name="connsiteX1" fmla="*/ 27052 w 46665"/>
                <a:gd name="connsiteY1" fmla="*/ 32735 h 125815"/>
                <a:gd name="connsiteX2" fmla="*/ 26847 w 46665"/>
                <a:gd name="connsiteY2" fmla="*/ 125815 h 125815"/>
                <a:gd name="connsiteX3" fmla="*/ 10787 w 46665"/>
                <a:gd name="connsiteY3" fmla="*/ 124790 h 125815"/>
                <a:gd name="connsiteX4" fmla="*/ 1970 w 46665"/>
                <a:gd name="connsiteY4" fmla="*/ 116658 h 125815"/>
                <a:gd name="connsiteX5" fmla="*/ 4158 w 46665"/>
                <a:gd name="connsiteY5" fmla="*/ 4579 h 125815"/>
                <a:gd name="connsiteX6" fmla="*/ 8532 w 46665"/>
                <a:gd name="connsiteY6" fmla="*/ 0 h 125815"/>
                <a:gd name="connsiteX7" fmla="*/ 46666 w 46665"/>
                <a:gd name="connsiteY7" fmla="*/ 14215 h 12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65" h="125815">
                  <a:moveTo>
                    <a:pt x="46666" y="14215"/>
                  </a:moveTo>
                  <a:cubicBezTo>
                    <a:pt x="27735" y="18315"/>
                    <a:pt x="27257" y="18315"/>
                    <a:pt x="27052" y="32735"/>
                  </a:cubicBezTo>
                  <a:cubicBezTo>
                    <a:pt x="26710" y="63762"/>
                    <a:pt x="26915" y="94789"/>
                    <a:pt x="26847" y="125815"/>
                  </a:cubicBezTo>
                  <a:cubicBezTo>
                    <a:pt x="21517" y="125542"/>
                    <a:pt x="16049" y="125610"/>
                    <a:pt x="10787" y="124790"/>
                  </a:cubicBezTo>
                  <a:cubicBezTo>
                    <a:pt x="6344" y="124107"/>
                    <a:pt x="2107" y="121168"/>
                    <a:pt x="1970" y="116658"/>
                  </a:cubicBezTo>
                  <a:cubicBezTo>
                    <a:pt x="1082" y="79275"/>
                    <a:pt x="-3018" y="41825"/>
                    <a:pt x="4158" y="4579"/>
                  </a:cubicBezTo>
                  <a:cubicBezTo>
                    <a:pt x="4499" y="2802"/>
                    <a:pt x="7028" y="1504"/>
                    <a:pt x="8532" y="0"/>
                  </a:cubicBezTo>
                  <a:cubicBezTo>
                    <a:pt x="22337" y="1914"/>
                    <a:pt x="35389" y="5672"/>
                    <a:pt x="46666" y="14215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0" name="Graphic 2466">
              <a:extLst>
                <a:ext uri="{FF2B5EF4-FFF2-40B4-BE49-F238E27FC236}">
                  <a16:creationId xmlns:a16="http://schemas.microsoft.com/office/drawing/2014/main" id="{69FCE6E5-EE7E-4687-84C9-648D4B34BD67}"/>
                </a:ext>
              </a:extLst>
            </p:cNvPr>
            <p:cNvSpPr/>
            <p:nvPr/>
          </p:nvSpPr>
          <p:spPr>
            <a:xfrm rot="20630650">
              <a:off x="10172074" y="2864803"/>
              <a:ext cx="46509" cy="119621"/>
            </a:xfrm>
            <a:custGeom>
              <a:avLst/>
              <a:gdLst>
                <a:gd name="connsiteX0" fmla="*/ 11476 w 49382"/>
                <a:gd name="connsiteY0" fmla="*/ 0 h 127010"/>
                <a:gd name="connsiteX1" fmla="*/ 37718 w 49382"/>
                <a:gd name="connsiteY1" fmla="*/ 752 h 127010"/>
                <a:gd name="connsiteX2" fmla="*/ 45509 w 49382"/>
                <a:gd name="connsiteY2" fmla="*/ 118845 h 127010"/>
                <a:gd name="connsiteX3" fmla="*/ 26305 w 49382"/>
                <a:gd name="connsiteY3" fmla="*/ 125200 h 127010"/>
                <a:gd name="connsiteX4" fmla="*/ 4573 w 49382"/>
                <a:gd name="connsiteY4" fmla="*/ 113651 h 127010"/>
                <a:gd name="connsiteX5" fmla="*/ 11476 w 49382"/>
                <a:gd name="connsiteY5" fmla="*/ 0 h 12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82" h="127010">
                  <a:moveTo>
                    <a:pt x="11476" y="0"/>
                  </a:moveTo>
                  <a:cubicBezTo>
                    <a:pt x="20223" y="273"/>
                    <a:pt x="28971" y="478"/>
                    <a:pt x="37718" y="752"/>
                  </a:cubicBezTo>
                  <a:cubicBezTo>
                    <a:pt x="57127" y="39023"/>
                    <a:pt x="46739" y="79275"/>
                    <a:pt x="45509" y="118845"/>
                  </a:cubicBezTo>
                  <a:cubicBezTo>
                    <a:pt x="40315" y="124654"/>
                    <a:pt x="33345" y="124995"/>
                    <a:pt x="26305" y="125200"/>
                  </a:cubicBezTo>
                  <a:cubicBezTo>
                    <a:pt x="14277" y="130258"/>
                    <a:pt x="5257" y="124175"/>
                    <a:pt x="4573" y="113651"/>
                  </a:cubicBezTo>
                  <a:cubicBezTo>
                    <a:pt x="2113" y="75653"/>
                    <a:pt x="-7386" y="36836"/>
                    <a:pt x="11476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1" name="Graphic 2466">
              <a:extLst>
                <a:ext uri="{FF2B5EF4-FFF2-40B4-BE49-F238E27FC236}">
                  <a16:creationId xmlns:a16="http://schemas.microsoft.com/office/drawing/2014/main" id="{386FCDB2-2A63-46DB-8679-21371C625F34}"/>
                </a:ext>
              </a:extLst>
            </p:cNvPr>
            <p:cNvSpPr/>
            <p:nvPr/>
          </p:nvSpPr>
          <p:spPr>
            <a:xfrm rot="20630650">
              <a:off x="10204246" y="2850244"/>
              <a:ext cx="38878" cy="117993"/>
            </a:xfrm>
            <a:custGeom>
              <a:avLst/>
              <a:gdLst>
                <a:gd name="connsiteX0" fmla="*/ 7997 w 41279"/>
                <a:gd name="connsiteY0" fmla="*/ 125282 h 125282"/>
                <a:gd name="connsiteX1" fmla="*/ 1 w 41279"/>
                <a:gd name="connsiteY1" fmla="*/ 101773 h 125282"/>
                <a:gd name="connsiteX2" fmla="*/ 206 w 41279"/>
                <a:gd name="connsiteY2" fmla="*/ 7189 h 125282"/>
                <a:gd name="connsiteX3" fmla="*/ 138 w 41279"/>
                <a:gd name="connsiteY3" fmla="*/ 5208 h 125282"/>
                <a:gd name="connsiteX4" fmla="*/ 26176 w 41279"/>
                <a:gd name="connsiteY4" fmla="*/ 5618 h 125282"/>
                <a:gd name="connsiteX5" fmla="*/ 26312 w 41279"/>
                <a:gd name="connsiteY5" fmla="*/ 94051 h 125282"/>
                <a:gd name="connsiteX6" fmla="*/ 41279 w 41279"/>
                <a:gd name="connsiteY6" fmla="*/ 112024 h 125282"/>
                <a:gd name="connsiteX7" fmla="*/ 7997 w 41279"/>
                <a:gd name="connsiteY7" fmla="*/ 125282 h 12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79" h="125282">
                  <a:moveTo>
                    <a:pt x="7997" y="125282"/>
                  </a:moveTo>
                  <a:cubicBezTo>
                    <a:pt x="-272" y="119337"/>
                    <a:pt x="1" y="110521"/>
                    <a:pt x="1" y="101773"/>
                  </a:cubicBezTo>
                  <a:cubicBezTo>
                    <a:pt x="69" y="70268"/>
                    <a:pt x="138" y="38695"/>
                    <a:pt x="206" y="7189"/>
                  </a:cubicBezTo>
                  <a:cubicBezTo>
                    <a:pt x="206" y="7189"/>
                    <a:pt x="138" y="5208"/>
                    <a:pt x="138" y="5208"/>
                  </a:cubicBezTo>
                  <a:cubicBezTo>
                    <a:pt x="8954" y="-2037"/>
                    <a:pt x="17634" y="-1558"/>
                    <a:pt x="26176" y="5618"/>
                  </a:cubicBezTo>
                  <a:cubicBezTo>
                    <a:pt x="26245" y="35072"/>
                    <a:pt x="26449" y="64596"/>
                    <a:pt x="26312" y="94051"/>
                  </a:cubicBezTo>
                  <a:cubicBezTo>
                    <a:pt x="26245" y="104575"/>
                    <a:pt x="31302" y="110179"/>
                    <a:pt x="41279" y="112024"/>
                  </a:cubicBezTo>
                  <a:cubicBezTo>
                    <a:pt x="31438" y="119542"/>
                    <a:pt x="20503" y="124326"/>
                    <a:pt x="7997" y="12528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2" name="Graphic 2466">
              <a:extLst>
                <a:ext uri="{FF2B5EF4-FFF2-40B4-BE49-F238E27FC236}">
                  <a16:creationId xmlns:a16="http://schemas.microsoft.com/office/drawing/2014/main" id="{46D4DEA1-DE23-46F8-9B99-AB4C7F68D360}"/>
                </a:ext>
              </a:extLst>
            </p:cNvPr>
            <p:cNvSpPr/>
            <p:nvPr/>
          </p:nvSpPr>
          <p:spPr>
            <a:xfrm rot="20630650">
              <a:off x="10165158" y="2576000"/>
              <a:ext cx="45150" cy="91531"/>
            </a:xfrm>
            <a:custGeom>
              <a:avLst/>
              <a:gdLst>
                <a:gd name="connsiteX0" fmla="*/ 8439 w 47939"/>
                <a:gd name="connsiteY0" fmla="*/ 92944 h 97186"/>
                <a:gd name="connsiteX1" fmla="*/ 6114 w 47939"/>
                <a:gd name="connsiteY1" fmla="*/ 90688 h 97186"/>
                <a:gd name="connsiteX2" fmla="*/ 3723 w 47939"/>
                <a:gd name="connsiteY2" fmla="*/ 11276 h 97186"/>
                <a:gd name="connsiteX3" fmla="*/ 21833 w 47939"/>
                <a:gd name="connsiteY3" fmla="*/ 0 h 97186"/>
                <a:gd name="connsiteX4" fmla="*/ 47940 w 47939"/>
                <a:gd name="connsiteY4" fmla="*/ 13258 h 97186"/>
                <a:gd name="connsiteX5" fmla="*/ 35501 w 47939"/>
                <a:gd name="connsiteY5" fmla="*/ 93627 h 97186"/>
                <a:gd name="connsiteX6" fmla="*/ 8439 w 47939"/>
                <a:gd name="connsiteY6" fmla="*/ 92944 h 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39" h="97186">
                  <a:moveTo>
                    <a:pt x="8439" y="92944"/>
                  </a:moveTo>
                  <a:cubicBezTo>
                    <a:pt x="7619" y="92192"/>
                    <a:pt x="6456" y="91645"/>
                    <a:pt x="6114" y="90688"/>
                  </a:cubicBezTo>
                  <a:cubicBezTo>
                    <a:pt x="-3726" y="64514"/>
                    <a:pt x="511" y="37724"/>
                    <a:pt x="3723" y="11276"/>
                  </a:cubicBezTo>
                  <a:cubicBezTo>
                    <a:pt x="4748" y="3075"/>
                    <a:pt x="14179" y="1298"/>
                    <a:pt x="21833" y="0"/>
                  </a:cubicBezTo>
                  <a:cubicBezTo>
                    <a:pt x="31879" y="1777"/>
                    <a:pt x="40764" y="5741"/>
                    <a:pt x="47940" y="13258"/>
                  </a:cubicBezTo>
                  <a:cubicBezTo>
                    <a:pt x="37210" y="39023"/>
                    <a:pt x="51630" y="68614"/>
                    <a:pt x="35501" y="93627"/>
                  </a:cubicBezTo>
                  <a:cubicBezTo>
                    <a:pt x="26275" y="99914"/>
                    <a:pt x="17322" y="96702"/>
                    <a:pt x="8439" y="92944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3" name="Graphic 2466">
              <a:extLst>
                <a:ext uri="{FF2B5EF4-FFF2-40B4-BE49-F238E27FC236}">
                  <a16:creationId xmlns:a16="http://schemas.microsoft.com/office/drawing/2014/main" id="{F43E5530-2E96-4BE9-BCCE-9BDED25CA367}"/>
                </a:ext>
              </a:extLst>
            </p:cNvPr>
            <p:cNvSpPr/>
            <p:nvPr/>
          </p:nvSpPr>
          <p:spPr>
            <a:xfrm rot="20630650">
              <a:off x="10073263" y="2566805"/>
              <a:ext cx="32234" cy="135809"/>
            </a:xfrm>
            <a:custGeom>
              <a:avLst/>
              <a:gdLst>
                <a:gd name="connsiteX0" fmla="*/ 34225 w 34225"/>
                <a:gd name="connsiteY0" fmla="*/ 6356 h 144199"/>
                <a:gd name="connsiteX1" fmla="*/ 19601 w 34225"/>
                <a:gd name="connsiteY1" fmla="*/ 24261 h 144199"/>
                <a:gd name="connsiteX2" fmla="*/ 19533 w 34225"/>
                <a:gd name="connsiteY2" fmla="*/ 82624 h 144199"/>
                <a:gd name="connsiteX3" fmla="*/ 19874 w 34225"/>
                <a:gd name="connsiteY3" fmla="*/ 144199 h 144199"/>
                <a:gd name="connsiteX4" fmla="*/ 192 w 34225"/>
                <a:gd name="connsiteY4" fmla="*/ 129438 h 144199"/>
                <a:gd name="connsiteX5" fmla="*/ 123 w 34225"/>
                <a:gd name="connsiteY5" fmla="*/ 15172 h 144199"/>
                <a:gd name="connsiteX6" fmla="*/ 14065 w 34225"/>
                <a:gd name="connsiteY6" fmla="*/ 0 h 144199"/>
                <a:gd name="connsiteX7" fmla="*/ 34225 w 34225"/>
                <a:gd name="connsiteY7" fmla="*/ 6356 h 1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25" h="144199">
                  <a:moveTo>
                    <a:pt x="34225" y="6356"/>
                  </a:moveTo>
                  <a:cubicBezTo>
                    <a:pt x="24179" y="8133"/>
                    <a:pt x="19464" y="13941"/>
                    <a:pt x="19601" y="24261"/>
                  </a:cubicBezTo>
                  <a:cubicBezTo>
                    <a:pt x="19805" y="43738"/>
                    <a:pt x="19533" y="63147"/>
                    <a:pt x="19533" y="82624"/>
                  </a:cubicBezTo>
                  <a:cubicBezTo>
                    <a:pt x="19601" y="103126"/>
                    <a:pt x="19737" y="123697"/>
                    <a:pt x="19874" y="144199"/>
                  </a:cubicBezTo>
                  <a:cubicBezTo>
                    <a:pt x="2037" y="141739"/>
                    <a:pt x="260" y="140987"/>
                    <a:pt x="192" y="129438"/>
                  </a:cubicBezTo>
                  <a:cubicBezTo>
                    <a:pt x="-149" y="91372"/>
                    <a:pt x="55" y="53237"/>
                    <a:pt x="123" y="15172"/>
                  </a:cubicBezTo>
                  <a:cubicBezTo>
                    <a:pt x="123" y="5877"/>
                    <a:pt x="5728" y="1640"/>
                    <a:pt x="14065" y="0"/>
                  </a:cubicBezTo>
                  <a:cubicBezTo>
                    <a:pt x="21377" y="205"/>
                    <a:pt x="28690" y="478"/>
                    <a:pt x="34225" y="635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4" name="Graphic 2466">
              <a:extLst>
                <a:ext uri="{FF2B5EF4-FFF2-40B4-BE49-F238E27FC236}">
                  <a16:creationId xmlns:a16="http://schemas.microsoft.com/office/drawing/2014/main" id="{FE7C7056-6F2B-4518-8B03-A3718A5844ED}"/>
                </a:ext>
              </a:extLst>
            </p:cNvPr>
            <p:cNvSpPr/>
            <p:nvPr/>
          </p:nvSpPr>
          <p:spPr>
            <a:xfrm rot="20630650">
              <a:off x="10521879" y="2738023"/>
              <a:ext cx="137548" cy="47619"/>
            </a:xfrm>
            <a:custGeom>
              <a:avLst/>
              <a:gdLst>
                <a:gd name="connsiteX0" fmla="*/ 0 w 146045"/>
                <a:gd name="connsiteY0" fmla="*/ 18920 h 50561"/>
                <a:gd name="connsiteX1" fmla="*/ 1777 w 146045"/>
                <a:gd name="connsiteY1" fmla="*/ 10856 h 50561"/>
                <a:gd name="connsiteX2" fmla="*/ 128686 w 146045"/>
                <a:gd name="connsiteY2" fmla="*/ 4568 h 50561"/>
                <a:gd name="connsiteX3" fmla="*/ 144473 w 146045"/>
                <a:gd name="connsiteY3" fmla="*/ 22474 h 50561"/>
                <a:gd name="connsiteX4" fmla="*/ 136818 w 146045"/>
                <a:gd name="connsiteY4" fmla="*/ 48375 h 50561"/>
                <a:gd name="connsiteX5" fmla="*/ 133812 w 146045"/>
                <a:gd name="connsiteY5" fmla="*/ 50562 h 50561"/>
                <a:gd name="connsiteX6" fmla="*/ 132513 w 146045"/>
                <a:gd name="connsiteY6" fmla="*/ 49331 h 50561"/>
                <a:gd name="connsiteX7" fmla="*/ 133607 w 146045"/>
                <a:gd name="connsiteY7" fmla="*/ 47896 h 50561"/>
                <a:gd name="connsiteX8" fmla="*/ 50983 w 146045"/>
                <a:gd name="connsiteY8" fmla="*/ 40242 h 50561"/>
                <a:gd name="connsiteX9" fmla="*/ 1367 w 146045"/>
                <a:gd name="connsiteY9" fmla="*/ 30264 h 50561"/>
                <a:gd name="connsiteX10" fmla="*/ 0 w 146045"/>
                <a:gd name="connsiteY10" fmla="*/ 18920 h 5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45" h="50561">
                  <a:moveTo>
                    <a:pt x="0" y="18920"/>
                  </a:moveTo>
                  <a:cubicBezTo>
                    <a:pt x="616" y="16255"/>
                    <a:pt x="1231" y="13521"/>
                    <a:pt x="1777" y="10856"/>
                  </a:cubicBezTo>
                  <a:cubicBezTo>
                    <a:pt x="43260" y="-7323"/>
                    <a:pt x="86110" y="2313"/>
                    <a:pt x="128686" y="4568"/>
                  </a:cubicBezTo>
                  <a:cubicBezTo>
                    <a:pt x="136818" y="8054"/>
                    <a:pt x="141329" y="14614"/>
                    <a:pt x="144473" y="22474"/>
                  </a:cubicBezTo>
                  <a:cubicBezTo>
                    <a:pt x="146592" y="32451"/>
                    <a:pt x="148437" y="42361"/>
                    <a:pt x="136818" y="48375"/>
                  </a:cubicBezTo>
                  <a:cubicBezTo>
                    <a:pt x="135452" y="48648"/>
                    <a:pt x="134495" y="49400"/>
                    <a:pt x="133812" y="50562"/>
                  </a:cubicBezTo>
                  <a:cubicBezTo>
                    <a:pt x="133812" y="50562"/>
                    <a:pt x="132513" y="49331"/>
                    <a:pt x="132513" y="49331"/>
                  </a:cubicBezTo>
                  <a:lnTo>
                    <a:pt x="133607" y="47896"/>
                  </a:lnTo>
                  <a:cubicBezTo>
                    <a:pt x="107296" y="32588"/>
                    <a:pt x="78524" y="42976"/>
                    <a:pt x="50983" y="40242"/>
                  </a:cubicBezTo>
                  <a:cubicBezTo>
                    <a:pt x="34034" y="38602"/>
                    <a:pt x="15992" y="43454"/>
                    <a:pt x="1367" y="30264"/>
                  </a:cubicBezTo>
                  <a:cubicBezTo>
                    <a:pt x="957" y="26506"/>
                    <a:pt x="479" y="22679"/>
                    <a:pt x="0" y="1892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5" name="Graphic 2466">
              <a:extLst>
                <a:ext uri="{FF2B5EF4-FFF2-40B4-BE49-F238E27FC236}">
                  <a16:creationId xmlns:a16="http://schemas.microsoft.com/office/drawing/2014/main" id="{BF553005-65FD-4354-8D94-8B7CEC21473E}"/>
                </a:ext>
              </a:extLst>
            </p:cNvPr>
            <p:cNvSpPr/>
            <p:nvPr/>
          </p:nvSpPr>
          <p:spPr>
            <a:xfrm rot="20630650">
              <a:off x="10165360" y="2868850"/>
              <a:ext cx="32615" cy="123966"/>
            </a:xfrm>
            <a:custGeom>
              <a:avLst/>
              <a:gdLst>
                <a:gd name="connsiteX0" fmla="*/ 19869 w 34630"/>
                <a:gd name="connsiteY0" fmla="*/ 0 h 131624"/>
                <a:gd name="connsiteX1" fmla="*/ 19596 w 34630"/>
                <a:gd name="connsiteY1" fmla="*/ 104151 h 131624"/>
                <a:gd name="connsiteX2" fmla="*/ 34630 w 34630"/>
                <a:gd name="connsiteY2" fmla="*/ 125200 h 131624"/>
                <a:gd name="connsiteX3" fmla="*/ 14470 w 34630"/>
                <a:gd name="connsiteY3" fmla="*/ 131624 h 131624"/>
                <a:gd name="connsiteX4" fmla="*/ 187 w 34630"/>
                <a:gd name="connsiteY4" fmla="*/ 116658 h 131624"/>
                <a:gd name="connsiteX5" fmla="*/ 187 w 34630"/>
                <a:gd name="connsiteY5" fmla="*/ 15240 h 131624"/>
                <a:gd name="connsiteX6" fmla="*/ 19869 w 34630"/>
                <a:gd name="connsiteY6" fmla="*/ 0 h 13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30" h="131624">
                  <a:moveTo>
                    <a:pt x="19869" y="0"/>
                  </a:moveTo>
                  <a:cubicBezTo>
                    <a:pt x="19801" y="34717"/>
                    <a:pt x="19869" y="69434"/>
                    <a:pt x="19596" y="104151"/>
                  </a:cubicBezTo>
                  <a:cubicBezTo>
                    <a:pt x="19527" y="115086"/>
                    <a:pt x="22261" y="123424"/>
                    <a:pt x="34630" y="125200"/>
                  </a:cubicBezTo>
                  <a:cubicBezTo>
                    <a:pt x="29095" y="131009"/>
                    <a:pt x="21851" y="131419"/>
                    <a:pt x="14470" y="131624"/>
                  </a:cubicBezTo>
                  <a:cubicBezTo>
                    <a:pt x="6270" y="129916"/>
                    <a:pt x="187" y="126020"/>
                    <a:pt x="187" y="116658"/>
                  </a:cubicBezTo>
                  <a:cubicBezTo>
                    <a:pt x="50" y="82829"/>
                    <a:pt x="-155" y="49069"/>
                    <a:pt x="187" y="15240"/>
                  </a:cubicBezTo>
                  <a:cubicBezTo>
                    <a:pt x="392" y="3690"/>
                    <a:pt x="1827" y="3075"/>
                    <a:pt x="19869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6" name="Graphic 2466">
              <a:extLst>
                <a:ext uri="{FF2B5EF4-FFF2-40B4-BE49-F238E27FC236}">
                  <a16:creationId xmlns:a16="http://schemas.microsoft.com/office/drawing/2014/main" id="{1A55DD83-E7F4-4530-99E1-61F5B7C854A3}"/>
                </a:ext>
              </a:extLst>
            </p:cNvPr>
            <p:cNvSpPr/>
            <p:nvPr/>
          </p:nvSpPr>
          <p:spPr>
            <a:xfrm rot="20630650">
              <a:off x="10255983" y="2844223"/>
              <a:ext cx="40065" cy="82839"/>
            </a:xfrm>
            <a:custGeom>
              <a:avLst/>
              <a:gdLst>
                <a:gd name="connsiteX0" fmla="*/ 12662 w 42540"/>
                <a:gd name="connsiteY0" fmla="*/ 87956 h 87956"/>
                <a:gd name="connsiteX1" fmla="*/ 566 w 42540"/>
                <a:gd name="connsiteY1" fmla="*/ 78799 h 87956"/>
                <a:gd name="connsiteX2" fmla="*/ 156 w 42540"/>
                <a:gd name="connsiteY2" fmla="*/ 19957 h 87956"/>
                <a:gd name="connsiteX3" fmla="*/ 7878 w 42540"/>
                <a:gd name="connsiteY3" fmla="*/ 10526 h 87956"/>
                <a:gd name="connsiteX4" fmla="*/ 25715 w 42540"/>
                <a:gd name="connsiteY4" fmla="*/ 3419 h 87956"/>
                <a:gd name="connsiteX5" fmla="*/ 39930 w 42540"/>
                <a:gd name="connsiteY5" fmla="*/ 2257 h 87956"/>
                <a:gd name="connsiteX6" fmla="*/ 38426 w 42540"/>
                <a:gd name="connsiteY6" fmla="*/ 74562 h 87956"/>
                <a:gd name="connsiteX7" fmla="*/ 12662 w 42540"/>
                <a:gd name="connsiteY7" fmla="*/ 87956 h 8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40" h="87956">
                  <a:moveTo>
                    <a:pt x="12662" y="87956"/>
                  </a:moveTo>
                  <a:cubicBezTo>
                    <a:pt x="7195" y="86795"/>
                    <a:pt x="770" y="84813"/>
                    <a:pt x="566" y="78799"/>
                  </a:cubicBezTo>
                  <a:cubicBezTo>
                    <a:pt x="-254" y="59185"/>
                    <a:pt x="19" y="39571"/>
                    <a:pt x="156" y="19957"/>
                  </a:cubicBezTo>
                  <a:cubicBezTo>
                    <a:pt x="156" y="15173"/>
                    <a:pt x="3504" y="11825"/>
                    <a:pt x="7878" y="10526"/>
                  </a:cubicBezTo>
                  <a:cubicBezTo>
                    <a:pt x="14029" y="8681"/>
                    <a:pt x="21000" y="8955"/>
                    <a:pt x="25715" y="3419"/>
                  </a:cubicBezTo>
                  <a:cubicBezTo>
                    <a:pt x="30089" y="-887"/>
                    <a:pt x="34873" y="-955"/>
                    <a:pt x="39930" y="2257"/>
                  </a:cubicBezTo>
                  <a:cubicBezTo>
                    <a:pt x="44645" y="26450"/>
                    <a:pt x="42254" y="50506"/>
                    <a:pt x="38426" y="74562"/>
                  </a:cubicBezTo>
                  <a:cubicBezTo>
                    <a:pt x="31524" y="82352"/>
                    <a:pt x="22640" y="86111"/>
                    <a:pt x="12662" y="8795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7" name="Graphic 2466">
              <a:extLst>
                <a:ext uri="{FF2B5EF4-FFF2-40B4-BE49-F238E27FC236}">
                  <a16:creationId xmlns:a16="http://schemas.microsoft.com/office/drawing/2014/main" id="{ACC49A70-4A26-4CE0-90AF-67A41CA9AC07}"/>
                </a:ext>
              </a:extLst>
            </p:cNvPr>
            <p:cNvSpPr/>
            <p:nvPr/>
          </p:nvSpPr>
          <p:spPr>
            <a:xfrm rot="20630650">
              <a:off x="10527293" y="2767410"/>
              <a:ext cx="124565" cy="18482"/>
            </a:xfrm>
            <a:custGeom>
              <a:avLst/>
              <a:gdLst>
                <a:gd name="connsiteX0" fmla="*/ 21 w 132260"/>
                <a:gd name="connsiteY0" fmla="*/ 70 h 19624"/>
                <a:gd name="connsiteX1" fmla="*/ 114082 w 132260"/>
                <a:gd name="connsiteY1" fmla="*/ 2 h 19624"/>
                <a:gd name="connsiteX2" fmla="*/ 132261 w 132260"/>
                <a:gd name="connsiteY2" fmla="*/ 17634 h 19624"/>
                <a:gd name="connsiteX3" fmla="*/ 12664 w 132260"/>
                <a:gd name="connsiteY3" fmla="*/ 19138 h 19624"/>
                <a:gd name="connsiteX4" fmla="*/ 21 w 132260"/>
                <a:gd name="connsiteY4" fmla="*/ 70 h 1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260" h="19624">
                  <a:moveTo>
                    <a:pt x="21" y="70"/>
                  </a:moveTo>
                  <a:cubicBezTo>
                    <a:pt x="38019" y="70"/>
                    <a:pt x="76085" y="344"/>
                    <a:pt x="114082" y="2"/>
                  </a:cubicBezTo>
                  <a:cubicBezTo>
                    <a:pt x="126725" y="-135"/>
                    <a:pt x="131714" y="6153"/>
                    <a:pt x="132261" y="17634"/>
                  </a:cubicBezTo>
                  <a:cubicBezTo>
                    <a:pt x="92418" y="21324"/>
                    <a:pt x="52507" y="18659"/>
                    <a:pt x="12664" y="19138"/>
                  </a:cubicBezTo>
                  <a:cubicBezTo>
                    <a:pt x="21" y="19274"/>
                    <a:pt x="-115" y="18386"/>
                    <a:pt x="21" y="7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8" name="Graphic 2466">
              <a:extLst>
                <a:ext uri="{FF2B5EF4-FFF2-40B4-BE49-F238E27FC236}">
                  <a16:creationId xmlns:a16="http://schemas.microsoft.com/office/drawing/2014/main" id="{85558CFE-E6FE-4165-893C-317A38A2F9A8}"/>
                </a:ext>
              </a:extLst>
            </p:cNvPr>
            <p:cNvSpPr/>
            <p:nvPr/>
          </p:nvSpPr>
          <p:spPr>
            <a:xfrm rot="20630650">
              <a:off x="10465748" y="2558837"/>
              <a:ext cx="134539" cy="28142"/>
            </a:xfrm>
            <a:custGeom>
              <a:avLst/>
              <a:gdLst>
                <a:gd name="connsiteX0" fmla="*/ 2871 w 142850"/>
                <a:gd name="connsiteY0" fmla="*/ 0 h 29880"/>
                <a:gd name="connsiteX1" fmla="*/ 134427 w 142850"/>
                <a:gd name="connsiteY1" fmla="*/ 68 h 29880"/>
                <a:gd name="connsiteX2" fmla="*/ 142764 w 142850"/>
                <a:gd name="connsiteY2" fmla="*/ 12096 h 29880"/>
                <a:gd name="connsiteX3" fmla="*/ 126977 w 142850"/>
                <a:gd name="connsiteY3" fmla="*/ 26995 h 29880"/>
                <a:gd name="connsiteX4" fmla="*/ 32941 w 142850"/>
                <a:gd name="connsiteY4" fmla="*/ 29182 h 29880"/>
                <a:gd name="connsiteX5" fmla="*/ 3075 w 142850"/>
                <a:gd name="connsiteY5" fmla="*/ 13190 h 29880"/>
                <a:gd name="connsiteX6" fmla="*/ 0 w 142850"/>
                <a:gd name="connsiteY6" fmla="*/ 6766 h 29880"/>
                <a:gd name="connsiteX7" fmla="*/ 2871 w 142850"/>
                <a:gd name="connsiteY7" fmla="*/ 0 h 2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0" h="29880">
                  <a:moveTo>
                    <a:pt x="2871" y="0"/>
                  </a:moveTo>
                  <a:cubicBezTo>
                    <a:pt x="46745" y="0"/>
                    <a:pt x="90552" y="68"/>
                    <a:pt x="134427" y="68"/>
                  </a:cubicBezTo>
                  <a:cubicBezTo>
                    <a:pt x="140030" y="2119"/>
                    <a:pt x="143447" y="5672"/>
                    <a:pt x="142764" y="12096"/>
                  </a:cubicBezTo>
                  <a:cubicBezTo>
                    <a:pt x="140304" y="20024"/>
                    <a:pt x="134563" y="24534"/>
                    <a:pt x="126977" y="26995"/>
                  </a:cubicBezTo>
                  <a:cubicBezTo>
                    <a:pt x="95746" y="32120"/>
                    <a:pt x="64309" y="28772"/>
                    <a:pt x="32941" y="29182"/>
                  </a:cubicBezTo>
                  <a:cubicBezTo>
                    <a:pt x="20365" y="29318"/>
                    <a:pt x="9568" y="24944"/>
                    <a:pt x="3075" y="13190"/>
                  </a:cubicBezTo>
                  <a:cubicBezTo>
                    <a:pt x="2051" y="11071"/>
                    <a:pt x="1025" y="8884"/>
                    <a:pt x="0" y="6766"/>
                  </a:cubicBezTo>
                  <a:cubicBezTo>
                    <a:pt x="957" y="4511"/>
                    <a:pt x="1914" y="2255"/>
                    <a:pt x="2871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09" name="Graphic 2466">
              <a:extLst>
                <a:ext uri="{FF2B5EF4-FFF2-40B4-BE49-F238E27FC236}">
                  <a16:creationId xmlns:a16="http://schemas.microsoft.com/office/drawing/2014/main" id="{1F0562C4-DC4D-4A8A-9F8E-5C1556E38E2E}"/>
                </a:ext>
              </a:extLst>
            </p:cNvPr>
            <p:cNvSpPr/>
            <p:nvPr/>
          </p:nvSpPr>
          <p:spPr>
            <a:xfrm rot="20630650">
              <a:off x="10303753" y="2616855"/>
              <a:ext cx="55841" cy="75838"/>
            </a:xfrm>
            <a:custGeom>
              <a:avLst/>
              <a:gdLst>
                <a:gd name="connsiteX0" fmla="*/ 57352 w 59291"/>
                <a:gd name="connsiteY0" fmla="*/ 31113 h 80523"/>
                <a:gd name="connsiteX1" fmla="*/ 57078 w 59291"/>
                <a:gd name="connsiteY1" fmla="*/ 80523 h 80523"/>
                <a:gd name="connsiteX2" fmla="*/ 15664 w 59291"/>
                <a:gd name="connsiteY2" fmla="*/ 54895 h 80523"/>
                <a:gd name="connsiteX3" fmla="*/ 3499 w 59291"/>
                <a:gd name="connsiteY3" fmla="*/ 40339 h 80523"/>
                <a:gd name="connsiteX4" fmla="*/ 14 w 59291"/>
                <a:gd name="connsiteY4" fmla="*/ 30839 h 80523"/>
                <a:gd name="connsiteX5" fmla="*/ 21063 w 59291"/>
                <a:gd name="connsiteY5" fmla="*/ 769 h 80523"/>
                <a:gd name="connsiteX6" fmla="*/ 20790 w 59291"/>
                <a:gd name="connsiteY6" fmla="*/ 633 h 80523"/>
                <a:gd name="connsiteX7" fmla="*/ 28648 w 59291"/>
                <a:gd name="connsiteY7" fmla="*/ 7262 h 80523"/>
                <a:gd name="connsiteX8" fmla="*/ 57352 w 59291"/>
                <a:gd name="connsiteY8" fmla="*/ 31113 h 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1" h="80523">
                  <a:moveTo>
                    <a:pt x="57352" y="31113"/>
                  </a:moveTo>
                  <a:cubicBezTo>
                    <a:pt x="59881" y="47583"/>
                    <a:pt x="60086" y="64053"/>
                    <a:pt x="57078" y="80523"/>
                  </a:cubicBezTo>
                  <a:cubicBezTo>
                    <a:pt x="38079" y="80386"/>
                    <a:pt x="27213" y="67128"/>
                    <a:pt x="15664" y="54895"/>
                  </a:cubicBezTo>
                  <a:cubicBezTo>
                    <a:pt x="11495" y="50111"/>
                    <a:pt x="7053" y="45601"/>
                    <a:pt x="3499" y="40339"/>
                  </a:cubicBezTo>
                  <a:cubicBezTo>
                    <a:pt x="1859" y="37332"/>
                    <a:pt x="697" y="34188"/>
                    <a:pt x="14" y="30839"/>
                  </a:cubicBezTo>
                  <a:cubicBezTo>
                    <a:pt x="1996" y="17308"/>
                    <a:pt x="-7503" y="-4356"/>
                    <a:pt x="21063" y="769"/>
                  </a:cubicBezTo>
                  <a:lnTo>
                    <a:pt x="20790" y="633"/>
                  </a:lnTo>
                  <a:cubicBezTo>
                    <a:pt x="22498" y="3913"/>
                    <a:pt x="25163" y="6100"/>
                    <a:pt x="28648" y="7262"/>
                  </a:cubicBezTo>
                  <a:cubicBezTo>
                    <a:pt x="38216" y="15258"/>
                    <a:pt x="47784" y="23185"/>
                    <a:pt x="57352" y="31113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0" name="Graphic 2466">
              <a:extLst>
                <a:ext uri="{FF2B5EF4-FFF2-40B4-BE49-F238E27FC236}">
                  <a16:creationId xmlns:a16="http://schemas.microsoft.com/office/drawing/2014/main" id="{D5F87A82-439D-4D4E-BB84-B1CCA600C078}"/>
                </a:ext>
              </a:extLst>
            </p:cNvPr>
            <p:cNvSpPr/>
            <p:nvPr/>
          </p:nvSpPr>
          <p:spPr>
            <a:xfrm rot="20630650">
              <a:off x="10208154" y="2582431"/>
              <a:ext cx="50267" cy="84652"/>
            </a:xfrm>
            <a:custGeom>
              <a:avLst/>
              <a:gdLst>
                <a:gd name="connsiteX0" fmla="*/ 29615 w 53372"/>
                <a:gd name="connsiteY0" fmla="*/ 6902 h 89881"/>
                <a:gd name="connsiteX1" fmla="*/ 49844 w 53372"/>
                <a:gd name="connsiteY1" fmla="*/ 19819 h 89881"/>
                <a:gd name="connsiteX2" fmla="*/ 46700 w 53372"/>
                <a:gd name="connsiteY2" fmla="*/ 84264 h 89881"/>
                <a:gd name="connsiteX3" fmla="*/ 31187 w 53372"/>
                <a:gd name="connsiteY3" fmla="*/ 89800 h 89881"/>
                <a:gd name="connsiteX4" fmla="*/ 10821 w 53372"/>
                <a:gd name="connsiteY4" fmla="*/ 78729 h 89881"/>
                <a:gd name="connsiteX5" fmla="*/ 17177 w 53372"/>
                <a:gd name="connsiteY5" fmla="*/ 0 h 89881"/>
                <a:gd name="connsiteX6" fmla="*/ 17177 w 53372"/>
                <a:gd name="connsiteY6" fmla="*/ 0 h 89881"/>
                <a:gd name="connsiteX7" fmla="*/ 29615 w 53372"/>
                <a:gd name="connsiteY7" fmla="*/ 6902 h 8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72" h="89881">
                  <a:moveTo>
                    <a:pt x="29615" y="6902"/>
                  </a:moveTo>
                  <a:cubicBezTo>
                    <a:pt x="37611" y="9294"/>
                    <a:pt x="44787" y="12848"/>
                    <a:pt x="49844" y="19819"/>
                  </a:cubicBezTo>
                  <a:cubicBezTo>
                    <a:pt x="53603" y="41551"/>
                    <a:pt x="56541" y="63215"/>
                    <a:pt x="46700" y="84264"/>
                  </a:cubicBezTo>
                  <a:cubicBezTo>
                    <a:pt x="42669" y="89185"/>
                    <a:pt x="37201" y="90210"/>
                    <a:pt x="31187" y="89800"/>
                  </a:cubicBezTo>
                  <a:cubicBezTo>
                    <a:pt x="23191" y="88365"/>
                    <a:pt x="16425" y="84674"/>
                    <a:pt x="10821" y="78729"/>
                  </a:cubicBezTo>
                  <a:cubicBezTo>
                    <a:pt x="-5512" y="43328"/>
                    <a:pt x="-3326" y="16607"/>
                    <a:pt x="17177" y="0"/>
                  </a:cubicBezTo>
                  <a:lnTo>
                    <a:pt x="17177" y="0"/>
                  </a:lnTo>
                  <a:cubicBezTo>
                    <a:pt x="20321" y="4237"/>
                    <a:pt x="26676" y="2460"/>
                    <a:pt x="29615" y="690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1" name="Graphic 2466">
              <a:extLst>
                <a:ext uri="{FF2B5EF4-FFF2-40B4-BE49-F238E27FC236}">
                  <a16:creationId xmlns:a16="http://schemas.microsoft.com/office/drawing/2014/main" id="{66EDADBD-C7FE-4D48-9841-41371BC809CB}"/>
                </a:ext>
              </a:extLst>
            </p:cNvPr>
            <p:cNvSpPr/>
            <p:nvPr/>
          </p:nvSpPr>
          <p:spPr>
            <a:xfrm rot="20630650">
              <a:off x="10281297" y="2826432"/>
              <a:ext cx="41333" cy="80036"/>
            </a:xfrm>
            <a:custGeom>
              <a:avLst/>
              <a:gdLst>
                <a:gd name="connsiteX0" fmla="*/ 6899 w 43887"/>
                <a:gd name="connsiteY0" fmla="*/ 84980 h 84980"/>
                <a:gd name="connsiteX1" fmla="*/ 2936 w 43887"/>
                <a:gd name="connsiteY1" fmla="*/ 79923 h 84980"/>
                <a:gd name="connsiteX2" fmla="*/ 7173 w 43887"/>
                <a:gd name="connsiteY2" fmla="*/ 12813 h 84980"/>
                <a:gd name="connsiteX3" fmla="*/ 39293 w 43887"/>
                <a:gd name="connsiteY3" fmla="*/ 3997 h 84980"/>
                <a:gd name="connsiteX4" fmla="*/ 39771 w 43887"/>
                <a:gd name="connsiteY4" fmla="*/ 65298 h 84980"/>
                <a:gd name="connsiteX5" fmla="*/ 6899 w 43887"/>
                <a:gd name="connsiteY5" fmla="*/ 84980 h 8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87" h="84980">
                  <a:moveTo>
                    <a:pt x="6899" y="84980"/>
                  </a:moveTo>
                  <a:cubicBezTo>
                    <a:pt x="5533" y="83340"/>
                    <a:pt x="3209" y="81768"/>
                    <a:pt x="2936" y="79923"/>
                  </a:cubicBezTo>
                  <a:cubicBezTo>
                    <a:pt x="-3" y="57303"/>
                    <a:pt x="-3352" y="34613"/>
                    <a:pt x="7173" y="12813"/>
                  </a:cubicBezTo>
                  <a:cubicBezTo>
                    <a:pt x="14622" y="-2086"/>
                    <a:pt x="26035" y="-2496"/>
                    <a:pt x="39293" y="3997"/>
                  </a:cubicBezTo>
                  <a:cubicBezTo>
                    <a:pt x="48860" y="24362"/>
                    <a:pt x="40660" y="44864"/>
                    <a:pt x="39771" y="65298"/>
                  </a:cubicBezTo>
                  <a:cubicBezTo>
                    <a:pt x="30682" y="74934"/>
                    <a:pt x="19132" y="80538"/>
                    <a:pt x="6899" y="8498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2" name="Graphic 2466">
              <a:extLst>
                <a:ext uri="{FF2B5EF4-FFF2-40B4-BE49-F238E27FC236}">
                  <a16:creationId xmlns:a16="http://schemas.microsoft.com/office/drawing/2014/main" id="{47C5B11A-C830-460E-84B0-951CFE7EE2C0}"/>
                </a:ext>
              </a:extLst>
            </p:cNvPr>
            <p:cNvSpPr/>
            <p:nvPr/>
          </p:nvSpPr>
          <p:spPr>
            <a:xfrm rot="20630650">
              <a:off x="10251258" y="2591574"/>
              <a:ext cx="33367" cy="72409"/>
            </a:xfrm>
            <a:custGeom>
              <a:avLst/>
              <a:gdLst>
                <a:gd name="connsiteX0" fmla="*/ 0 w 35428"/>
                <a:gd name="connsiteY0" fmla="*/ 64855 h 76882"/>
                <a:gd name="connsiteX1" fmla="*/ 0 w 35428"/>
                <a:gd name="connsiteY1" fmla="*/ 17154 h 76882"/>
                <a:gd name="connsiteX2" fmla="*/ 6492 w 35428"/>
                <a:gd name="connsiteY2" fmla="*/ 0 h 76882"/>
                <a:gd name="connsiteX3" fmla="*/ 33282 w 35428"/>
                <a:gd name="connsiteY3" fmla="*/ 18930 h 76882"/>
                <a:gd name="connsiteX4" fmla="*/ 27472 w 35428"/>
                <a:gd name="connsiteY4" fmla="*/ 72373 h 76882"/>
                <a:gd name="connsiteX5" fmla="*/ 0 w 35428"/>
                <a:gd name="connsiteY5" fmla="*/ 64855 h 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428" h="76882">
                  <a:moveTo>
                    <a:pt x="0" y="64855"/>
                  </a:moveTo>
                  <a:cubicBezTo>
                    <a:pt x="0" y="48932"/>
                    <a:pt x="0" y="33009"/>
                    <a:pt x="0" y="17154"/>
                  </a:cubicBezTo>
                  <a:cubicBezTo>
                    <a:pt x="0" y="10593"/>
                    <a:pt x="957" y="4442"/>
                    <a:pt x="6492" y="0"/>
                  </a:cubicBezTo>
                  <a:cubicBezTo>
                    <a:pt x="16948" y="4169"/>
                    <a:pt x="26652" y="9431"/>
                    <a:pt x="33282" y="18930"/>
                  </a:cubicBezTo>
                  <a:cubicBezTo>
                    <a:pt x="33897" y="37041"/>
                    <a:pt x="40320" y="55766"/>
                    <a:pt x="27472" y="72373"/>
                  </a:cubicBezTo>
                  <a:cubicBezTo>
                    <a:pt x="15581" y="79822"/>
                    <a:pt x="6082" y="78524"/>
                    <a:pt x="0" y="64855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3" name="Graphic 2466">
              <a:extLst>
                <a:ext uri="{FF2B5EF4-FFF2-40B4-BE49-F238E27FC236}">
                  <a16:creationId xmlns:a16="http://schemas.microsoft.com/office/drawing/2014/main" id="{DDCE90D9-C2DE-4114-A4DA-8EF0C7041E28}"/>
                </a:ext>
              </a:extLst>
            </p:cNvPr>
            <p:cNvSpPr/>
            <p:nvPr/>
          </p:nvSpPr>
          <p:spPr>
            <a:xfrm rot="20630650">
              <a:off x="10198680" y="2582048"/>
              <a:ext cx="24651" cy="84555"/>
            </a:xfrm>
            <a:custGeom>
              <a:avLst/>
              <a:gdLst>
                <a:gd name="connsiteX0" fmla="*/ 26174 w 26174"/>
                <a:gd name="connsiteY0" fmla="*/ 6971 h 89778"/>
                <a:gd name="connsiteX1" fmla="*/ 23988 w 26174"/>
                <a:gd name="connsiteY1" fmla="*/ 9294 h 89778"/>
                <a:gd name="connsiteX2" fmla="*/ 26174 w 26174"/>
                <a:gd name="connsiteY2" fmla="*/ 84811 h 89778"/>
                <a:gd name="connsiteX3" fmla="*/ 14079 w 26174"/>
                <a:gd name="connsiteY3" fmla="*/ 89663 h 89778"/>
                <a:gd name="connsiteX4" fmla="*/ 0 w 26174"/>
                <a:gd name="connsiteY4" fmla="*/ 78524 h 89778"/>
                <a:gd name="connsiteX5" fmla="*/ 137 w 26174"/>
                <a:gd name="connsiteY5" fmla="*/ 14625 h 89778"/>
                <a:gd name="connsiteX6" fmla="*/ 14010 w 26174"/>
                <a:gd name="connsiteY6" fmla="*/ 0 h 89778"/>
                <a:gd name="connsiteX7" fmla="*/ 26174 w 26174"/>
                <a:gd name="connsiteY7" fmla="*/ 6971 h 8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74" h="89778">
                  <a:moveTo>
                    <a:pt x="26174" y="6971"/>
                  </a:moveTo>
                  <a:cubicBezTo>
                    <a:pt x="25423" y="7722"/>
                    <a:pt x="24261" y="8406"/>
                    <a:pt x="23988" y="9294"/>
                  </a:cubicBezTo>
                  <a:cubicBezTo>
                    <a:pt x="16948" y="34649"/>
                    <a:pt x="15992" y="59867"/>
                    <a:pt x="26174" y="84811"/>
                  </a:cubicBezTo>
                  <a:cubicBezTo>
                    <a:pt x="23236" y="89253"/>
                    <a:pt x="18931" y="90142"/>
                    <a:pt x="14079" y="89663"/>
                  </a:cubicBezTo>
                  <a:cubicBezTo>
                    <a:pt x="7791" y="88023"/>
                    <a:pt x="2597" y="84948"/>
                    <a:pt x="0" y="78524"/>
                  </a:cubicBezTo>
                  <a:cubicBezTo>
                    <a:pt x="0" y="57201"/>
                    <a:pt x="0" y="35947"/>
                    <a:pt x="137" y="14625"/>
                  </a:cubicBezTo>
                  <a:cubicBezTo>
                    <a:pt x="205" y="5536"/>
                    <a:pt x="5809" y="1504"/>
                    <a:pt x="14010" y="0"/>
                  </a:cubicBezTo>
                  <a:cubicBezTo>
                    <a:pt x="19136" y="478"/>
                    <a:pt x="23577" y="2187"/>
                    <a:pt x="26174" y="6971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4" name="Graphic 2466">
              <a:extLst>
                <a:ext uri="{FF2B5EF4-FFF2-40B4-BE49-F238E27FC236}">
                  <a16:creationId xmlns:a16="http://schemas.microsoft.com/office/drawing/2014/main" id="{FD9017D8-265B-4C21-BCC2-1DC9C41D3F33}"/>
                </a:ext>
              </a:extLst>
            </p:cNvPr>
            <p:cNvSpPr/>
            <p:nvPr/>
          </p:nvSpPr>
          <p:spPr>
            <a:xfrm rot="20630650">
              <a:off x="10307821" y="2815386"/>
              <a:ext cx="32360" cy="65759"/>
            </a:xfrm>
            <a:custGeom>
              <a:avLst/>
              <a:gdLst>
                <a:gd name="connsiteX0" fmla="*/ 7229 w 34359"/>
                <a:gd name="connsiteY0" fmla="*/ 69821 h 69821"/>
                <a:gd name="connsiteX1" fmla="*/ 7092 w 34359"/>
                <a:gd name="connsiteY1" fmla="*/ 9886 h 69821"/>
                <a:gd name="connsiteX2" fmla="*/ 26500 w 34359"/>
                <a:gd name="connsiteY2" fmla="*/ 3667 h 69821"/>
                <a:gd name="connsiteX3" fmla="*/ 27252 w 34359"/>
                <a:gd name="connsiteY3" fmla="*/ 34694 h 69821"/>
                <a:gd name="connsiteX4" fmla="*/ 34360 w 34359"/>
                <a:gd name="connsiteY4" fmla="*/ 51164 h 69821"/>
                <a:gd name="connsiteX5" fmla="*/ 16112 w 34359"/>
                <a:gd name="connsiteY5" fmla="*/ 64081 h 69821"/>
                <a:gd name="connsiteX6" fmla="*/ 7502 w 34359"/>
                <a:gd name="connsiteY6" fmla="*/ 69684 h 69821"/>
                <a:gd name="connsiteX7" fmla="*/ 7229 w 34359"/>
                <a:gd name="connsiteY7" fmla="*/ 69821 h 6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59" h="69821">
                  <a:moveTo>
                    <a:pt x="7229" y="69821"/>
                  </a:moveTo>
                  <a:cubicBezTo>
                    <a:pt x="-4457" y="49866"/>
                    <a:pt x="-84" y="29910"/>
                    <a:pt x="7092" y="9886"/>
                  </a:cubicBezTo>
                  <a:cubicBezTo>
                    <a:pt x="9962" y="-3235"/>
                    <a:pt x="17821" y="-1048"/>
                    <a:pt x="26500" y="3667"/>
                  </a:cubicBezTo>
                  <a:cubicBezTo>
                    <a:pt x="26774" y="13987"/>
                    <a:pt x="27048" y="24375"/>
                    <a:pt x="27252" y="34694"/>
                  </a:cubicBezTo>
                  <a:cubicBezTo>
                    <a:pt x="27389" y="41186"/>
                    <a:pt x="29097" y="46927"/>
                    <a:pt x="34360" y="51164"/>
                  </a:cubicBezTo>
                  <a:cubicBezTo>
                    <a:pt x="30260" y="58340"/>
                    <a:pt x="23767" y="62030"/>
                    <a:pt x="16112" y="64081"/>
                  </a:cubicBezTo>
                  <a:cubicBezTo>
                    <a:pt x="12559" y="64969"/>
                    <a:pt x="9826" y="67019"/>
                    <a:pt x="7502" y="69684"/>
                  </a:cubicBezTo>
                  <a:lnTo>
                    <a:pt x="7229" y="69821"/>
                  </a:ln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5" name="Graphic 2466">
              <a:extLst>
                <a:ext uri="{FF2B5EF4-FFF2-40B4-BE49-F238E27FC236}">
                  <a16:creationId xmlns:a16="http://schemas.microsoft.com/office/drawing/2014/main" id="{EE25ECC6-15A3-413B-A0E4-E086C324653D}"/>
                </a:ext>
              </a:extLst>
            </p:cNvPr>
            <p:cNvSpPr/>
            <p:nvPr/>
          </p:nvSpPr>
          <p:spPr>
            <a:xfrm rot="20630650">
              <a:off x="10110147" y="2987126"/>
              <a:ext cx="69013" cy="37489"/>
            </a:xfrm>
            <a:custGeom>
              <a:avLst/>
              <a:gdLst>
                <a:gd name="connsiteX0" fmla="*/ 25780 w 73276"/>
                <a:gd name="connsiteY0" fmla="*/ 100 h 39805"/>
                <a:gd name="connsiteX1" fmla="*/ 44641 w 73276"/>
                <a:gd name="connsiteY1" fmla="*/ 7959 h 39805"/>
                <a:gd name="connsiteX2" fmla="*/ 73276 w 73276"/>
                <a:gd name="connsiteY2" fmla="*/ 26342 h 39805"/>
                <a:gd name="connsiteX3" fmla="*/ 6849 w 73276"/>
                <a:gd name="connsiteY3" fmla="*/ 39806 h 39805"/>
                <a:gd name="connsiteX4" fmla="*/ 3364 w 73276"/>
                <a:gd name="connsiteY4" fmla="*/ 36252 h 39805"/>
                <a:gd name="connsiteX5" fmla="*/ 1792 w 73276"/>
                <a:gd name="connsiteY5" fmla="*/ 12196 h 39805"/>
                <a:gd name="connsiteX6" fmla="*/ 25780 w 73276"/>
                <a:gd name="connsiteY6" fmla="*/ 100 h 3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76" h="39805">
                  <a:moveTo>
                    <a:pt x="25780" y="100"/>
                  </a:moveTo>
                  <a:cubicBezTo>
                    <a:pt x="33229" y="168"/>
                    <a:pt x="43617" y="-1677"/>
                    <a:pt x="44641" y="7959"/>
                  </a:cubicBezTo>
                  <a:cubicBezTo>
                    <a:pt x="46760" y="27436"/>
                    <a:pt x="60428" y="25454"/>
                    <a:pt x="73276" y="26342"/>
                  </a:cubicBezTo>
                  <a:cubicBezTo>
                    <a:pt x="52091" y="35500"/>
                    <a:pt x="29743" y="39122"/>
                    <a:pt x="6849" y="39806"/>
                  </a:cubicBezTo>
                  <a:cubicBezTo>
                    <a:pt x="5687" y="38644"/>
                    <a:pt x="4525" y="37482"/>
                    <a:pt x="3364" y="36252"/>
                  </a:cubicBezTo>
                  <a:cubicBezTo>
                    <a:pt x="-737" y="28461"/>
                    <a:pt x="-873" y="20397"/>
                    <a:pt x="1792" y="12196"/>
                  </a:cubicBezTo>
                  <a:cubicBezTo>
                    <a:pt x="5550" y="-174"/>
                    <a:pt x="17441" y="3585"/>
                    <a:pt x="25780" y="10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6" name="Graphic 2466">
              <a:extLst>
                <a:ext uri="{FF2B5EF4-FFF2-40B4-BE49-F238E27FC236}">
                  <a16:creationId xmlns:a16="http://schemas.microsoft.com/office/drawing/2014/main" id="{8B82782F-E7FE-4924-9F18-BB7D0ADF9A80}"/>
                </a:ext>
              </a:extLst>
            </p:cNvPr>
            <p:cNvSpPr/>
            <p:nvPr/>
          </p:nvSpPr>
          <p:spPr>
            <a:xfrm rot="20630650">
              <a:off x="10277849" y="2601587"/>
              <a:ext cx="38682" cy="65425"/>
            </a:xfrm>
            <a:custGeom>
              <a:avLst/>
              <a:gdLst>
                <a:gd name="connsiteX0" fmla="*/ 0 w 41072"/>
                <a:gd name="connsiteY0" fmla="*/ 54263 h 69467"/>
                <a:gd name="connsiteX1" fmla="*/ 1162 w 41072"/>
                <a:gd name="connsiteY1" fmla="*/ 16675 h 69467"/>
                <a:gd name="connsiteX2" fmla="*/ 8133 w 41072"/>
                <a:gd name="connsiteY2" fmla="*/ 0 h 69467"/>
                <a:gd name="connsiteX3" fmla="*/ 7996 w 41072"/>
                <a:gd name="connsiteY3" fmla="*/ 0 h 69467"/>
                <a:gd name="connsiteX4" fmla="*/ 16744 w 41072"/>
                <a:gd name="connsiteY4" fmla="*/ 6287 h 69467"/>
                <a:gd name="connsiteX5" fmla="*/ 20981 w 41072"/>
                <a:gd name="connsiteY5" fmla="*/ 9021 h 69467"/>
                <a:gd name="connsiteX6" fmla="*/ 26858 w 41072"/>
                <a:gd name="connsiteY6" fmla="*/ 13873 h 69467"/>
                <a:gd name="connsiteX7" fmla="*/ 41073 w 41072"/>
                <a:gd name="connsiteY7" fmla="*/ 26380 h 69467"/>
                <a:gd name="connsiteX8" fmla="*/ 27473 w 41072"/>
                <a:gd name="connsiteY8" fmla="*/ 41415 h 69467"/>
                <a:gd name="connsiteX9" fmla="*/ 26516 w 41072"/>
                <a:gd name="connsiteY9" fmla="*/ 67111 h 69467"/>
                <a:gd name="connsiteX10" fmla="*/ 11140 w 41072"/>
                <a:gd name="connsiteY10" fmla="*/ 66222 h 69467"/>
                <a:gd name="connsiteX11" fmla="*/ 1914 w 41072"/>
                <a:gd name="connsiteY11" fmla="*/ 57885 h 69467"/>
                <a:gd name="connsiteX12" fmla="*/ 0 w 41072"/>
                <a:gd name="connsiteY12" fmla="*/ 54263 h 6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72" h="69467">
                  <a:moveTo>
                    <a:pt x="0" y="54263"/>
                  </a:moveTo>
                  <a:cubicBezTo>
                    <a:pt x="410" y="41756"/>
                    <a:pt x="888" y="29182"/>
                    <a:pt x="1162" y="16675"/>
                  </a:cubicBezTo>
                  <a:cubicBezTo>
                    <a:pt x="1299" y="10183"/>
                    <a:pt x="2802" y="4306"/>
                    <a:pt x="8133" y="0"/>
                  </a:cubicBezTo>
                  <a:cubicBezTo>
                    <a:pt x="8133" y="0"/>
                    <a:pt x="7996" y="0"/>
                    <a:pt x="7996" y="0"/>
                  </a:cubicBezTo>
                  <a:cubicBezTo>
                    <a:pt x="9773" y="3759"/>
                    <a:pt x="12711" y="5741"/>
                    <a:pt x="16744" y="6287"/>
                  </a:cubicBezTo>
                  <a:cubicBezTo>
                    <a:pt x="18794" y="6219"/>
                    <a:pt x="20229" y="7107"/>
                    <a:pt x="20981" y="9021"/>
                  </a:cubicBezTo>
                  <a:cubicBezTo>
                    <a:pt x="23373" y="10114"/>
                    <a:pt x="25355" y="11755"/>
                    <a:pt x="26858" y="13873"/>
                  </a:cubicBezTo>
                  <a:cubicBezTo>
                    <a:pt x="33214" y="16197"/>
                    <a:pt x="38339" y="19887"/>
                    <a:pt x="41073" y="26380"/>
                  </a:cubicBezTo>
                  <a:cubicBezTo>
                    <a:pt x="32736" y="27951"/>
                    <a:pt x="27678" y="32325"/>
                    <a:pt x="27473" y="41415"/>
                  </a:cubicBezTo>
                  <a:cubicBezTo>
                    <a:pt x="27336" y="49957"/>
                    <a:pt x="26858" y="58568"/>
                    <a:pt x="26516" y="67111"/>
                  </a:cubicBezTo>
                  <a:cubicBezTo>
                    <a:pt x="21118" y="71143"/>
                    <a:pt x="16128" y="69434"/>
                    <a:pt x="11140" y="66222"/>
                  </a:cubicBezTo>
                  <a:cubicBezTo>
                    <a:pt x="7723" y="63830"/>
                    <a:pt x="4648" y="61028"/>
                    <a:pt x="1914" y="57885"/>
                  </a:cubicBezTo>
                  <a:cubicBezTo>
                    <a:pt x="1367" y="56654"/>
                    <a:pt x="683" y="55493"/>
                    <a:pt x="0" y="54263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7" name="Graphic 2466">
              <a:extLst>
                <a:ext uri="{FF2B5EF4-FFF2-40B4-BE49-F238E27FC236}">
                  <a16:creationId xmlns:a16="http://schemas.microsoft.com/office/drawing/2014/main" id="{7AAE9D08-56BE-487C-AA64-92911EB3F559}"/>
                </a:ext>
              </a:extLst>
            </p:cNvPr>
            <p:cNvSpPr/>
            <p:nvPr/>
          </p:nvSpPr>
          <p:spPr>
            <a:xfrm rot="20630650">
              <a:off x="9970363" y="2572618"/>
              <a:ext cx="76113" cy="37988"/>
            </a:xfrm>
            <a:custGeom>
              <a:avLst/>
              <a:gdLst>
                <a:gd name="connsiteX0" fmla="*/ 80816 w 80815"/>
                <a:gd name="connsiteY0" fmla="*/ 9447 h 40335"/>
                <a:gd name="connsiteX1" fmla="*/ 67216 w 80815"/>
                <a:gd name="connsiteY1" fmla="*/ 20518 h 40335"/>
                <a:gd name="connsiteX2" fmla="*/ 59083 w 80815"/>
                <a:gd name="connsiteY2" fmla="*/ 36783 h 40335"/>
                <a:gd name="connsiteX3" fmla="*/ 2839 w 80815"/>
                <a:gd name="connsiteY3" fmla="*/ 32888 h 40335"/>
                <a:gd name="connsiteX4" fmla="*/ 1267 w 80815"/>
                <a:gd name="connsiteY4" fmla="*/ 23594 h 40335"/>
                <a:gd name="connsiteX5" fmla="*/ 721 w 80815"/>
                <a:gd name="connsiteY5" fmla="*/ 22500 h 40335"/>
                <a:gd name="connsiteX6" fmla="*/ 54026 w 80815"/>
                <a:gd name="connsiteY6" fmla="*/ 3023 h 40335"/>
                <a:gd name="connsiteX7" fmla="*/ 80816 w 80815"/>
                <a:gd name="connsiteY7" fmla="*/ 9447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815" h="40335">
                  <a:moveTo>
                    <a:pt x="80816" y="9447"/>
                  </a:moveTo>
                  <a:cubicBezTo>
                    <a:pt x="74324" y="10746"/>
                    <a:pt x="68310" y="12727"/>
                    <a:pt x="67216" y="20518"/>
                  </a:cubicBezTo>
                  <a:cubicBezTo>
                    <a:pt x="66328" y="26874"/>
                    <a:pt x="65371" y="33161"/>
                    <a:pt x="59083" y="36783"/>
                  </a:cubicBezTo>
                  <a:cubicBezTo>
                    <a:pt x="39811" y="43071"/>
                    <a:pt x="21155" y="40542"/>
                    <a:pt x="2839" y="32888"/>
                  </a:cubicBezTo>
                  <a:cubicBezTo>
                    <a:pt x="-305" y="30223"/>
                    <a:pt x="-851" y="27147"/>
                    <a:pt x="1267" y="23594"/>
                  </a:cubicBezTo>
                  <a:lnTo>
                    <a:pt x="721" y="22500"/>
                  </a:lnTo>
                  <a:cubicBezTo>
                    <a:pt x="15755" y="8422"/>
                    <a:pt x="30380" y="-6545"/>
                    <a:pt x="54026" y="3023"/>
                  </a:cubicBezTo>
                  <a:cubicBezTo>
                    <a:pt x="63320" y="3638"/>
                    <a:pt x="73230" y="1861"/>
                    <a:pt x="80816" y="944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8" name="Graphic 2466">
              <a:extLst>
                <a:ext uri="{FF2B5EF4-FFF2-40B4-BE49-F238E27FC236}">
                  <a16:creationId xmlns:a16="http://schemas.microsoft.com/office/drawing/2014/main" id="{24D3948A-6160-40E5-96D7-AEA4E7D59AE0}"/>
                </a:ext>
              </a:extLst>
            </p:cNvPr>
            <p:cNvSpPr/>
            <p:nvPr/>
          </p:nvSpPr>
          <p:spPr>
            <a:xfrm rot="20630650">
              <a:off x="10037034" y="3023874"/>
              <a:ext cx="86634" cy="30765"/>
            </a:xfrm>
            <a:custGeom>
              <a:avLst/>
              <a:gdLst>
                <a:gd name="connsiteX0" fmla="*/ 91645 w 91986"/>
                <a:gd name="connsiteY0" fmla="*/ 21186 h 32666"/>
                <a:gd name="connsiteX1" fmla="*/ 86451 w 91986"/>
                <a:gd name="connsiteY1" fmla="*/ 24808 h 32666"/>
                <a:gd name="connsiteX2" fmla="*/ 0 w 91986"/>
                <a:gd name="connsiteY2" fmla="*/ 32667 h 32666"/>
                <a:gd name="connsiteX3" fmla="*/ 65539 w 91986"/>
                <a:gd name="connsiteY3" fmla="*/ 0 h 32666"/>
                <a:gd name="connsiteX4" fmla="*/ 68683 w 91986"/>
                <a:gd name="connsiteY4" fmla="*/ 2802 h 32666"/>
                <a:gd name="connsiteX5" fmla="*/ 91986 w 91986"/>
                <a:gd name="connsiteY5" fmla="*/ 19887 h 32666"/>
                <a:gd name="connsiteX6" fmla="*/ 91645 w 91986"/>
                <a:gd name="connsiteY6" fmla="*/ 21186 h 3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86" h="32666">
                  <a:moveTo>
                    <a:pt x="91645" y="21186"/>
                  </a:moveTo>
                  <a:cubicBezTo>
                    <a:pt x="89937" y="22416"/>
                    <a:pt x="88297" y="24534"/>
                    <a:pt x="86451" y="24808"/>
                  </a:cubicBezTo>
                  <a:cubicBezTo>
                    <a:pt x="57884" y="28566"/>
                    <a:pt x="28771" y="26175"/>
                    <a:pt x="0" y="32667"/>
                  </a:cubicBezTo>
                  <a:cubicBezTo>
                    <a:pt x="18862" y="14283"/>
                    <a:pt x="43259" y="9431"/>
                    <a:pt x="65539" y="0"/>
                  </a:cubicBezTo>
                  <a:cubicBezTo>
                    <a:pt x="66564" y="957"/>
                    <a:pt x="67589" y="1914"/>
                    <a:pt x="68683" y="2802"/>
                  </a:cubicBezTo>
                  <a:cubicBezTo>
                    <a:pt x="73672" y="12233"/>
                    <a:pt x="85221" y="12780"/>
                    <a:pt x="91986" y="19887"/>
                  </a:cubicBezTo>
                  <a:cubicBezTo>
                    <a:pt x="91918" y="19887"/>
                    <a:pt x="91645" y="21186"/>
                    <a:pt x="91645" y="2118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19" name="Graphic 2466">
              <a:extLst>
                <a:ext uri="{FF2B5EF4-FFF2-40B4-BE49-F238E27FC236}">
                  <a16:creationId xmlns:a16="http://schemas.microsoft.com/office/drawing/2014/main" id="{C0D50B6B-0E51-4C07-ADAB-BD90CAEBF3AE}"/>
                </a:ext>
              </a:extLst>
            </p:cNvPr>
            <p:cNvSpPr/>
            <p:nvPr/>
          </p:nvSpPr>
          <p:spPr>
            <a:xfrm rot="20630650">
              <a:off x="9950672" y="2572956"/>
              <a:ext cx="68355" cy="28066"/>
            </a:xfrm>
            <a:custGeom>
              <a:avLst/>
              <a:gdLst>
                <a:gd name="connsiteX0" fmla="*/ 72578 w 72577"/>
                <a:gd name="connsiteY0" fmla="*/ 9502 h 29800"/>
                <a:gd name="connsiteX1" fmla="*/ 43123 w 72577"/>
                <a:gd name="connsiteY1" fmla="*/ 23853 h 29800"/>
                <a:gd name="connsiteX2" fmla="*/ 19273 w 72577"/>
                <a:gd name="connsiteY2" fmla="*/ 28979 h 29800"/>
                <a:gd name="connsiteX3" fmla="*/ 13122 w 72577"/>
                <a:gd name="connsiteY3" fmla="*/ 22692 h 29800"/>
                <a:gd name="connsiteX4" fmla="*/ 0 w 72577"/>
                <a:gd name="connsiteY4" fmla="*/ 16473 h 29800"/>
                <a:gd name="connsiteX5" fmla="*/ 0 w 72577"/>
                <a:gd name="connsiteY5" fmla="*/ 16473 h 29800"/>
                <a:gd name="connsiteX6" fmla="*/ 33145 w 72577"/>
                <a:gd name="connsiteY6" fmla="*/ 2805 h 29800"/>
                <a:gd name="connsiteX7" fmla="*/ 72578 w 72577"/>
                <a:gd name="connsiteY7" fmla="*/ 9502 h 2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77" h="29800">
                  <a:moveTo>
                    <a:pt x="72578" y="9502"/>
                  </a:moveTo>
                  <a:cubicBezTo>
                    <a:pt x="60960" y="10459"/>
                    <a:pt x="49274" y="8545"/>
                    <a:pt x="43123" y="23853"/>
                  </a:cubicBezTo>
                  <a:cubicBezTo>
                    <a:pt x="39638" y="32669"/>
                    <a:pt x="27815" y="29116"/>
                    <a:pt x="19273" y="28979"/>
                  </a:cubicBezTo>
                  <a:cubicBezTo>
                    <a:pt x="17222" y="26861"/>
                    <a:pt x="15171" y="24742"/>
                    <a:pt x="13122" y="22692"/>
                  </a:cubicBezTo>
                  <a:cubicBezTo>
                    <a:pt x="9499" y="18933"/>
                    <a:pt x="3554" y="20300"/>
                    <a:pt x="0" y="16473"/>
                  </a:cubicBezTo>
                  <a:lnTo>
                    <a:pt x="0" y="16473"/>
                  </a:lnTo>
                  <a:cubicBezTo>
                    <a:pt x="1503" y="-1706"/>
                    <a:pt x="3076" y="-2389"/>
                    <a:pt x="33145" y="2805"/>
                  </a:cubicBezTo>
                  <a:cubicBezTo>
                    <a:pt x="46404" y="4445"/>
                    <a:pt x="60755" y="-476"/>
                    <a:pt x="72578" y="950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0" name="Graphic 2466">
              <a:extLst>
                <a:ext uri="{FF2B5EF4-FFF2-40B4-BE49-F238E27FC236}">
                  <a16:creationId xmlns:a16="http://schemas.microsoft.com/office/drawing/2014/main" id="{A50105AE-85EF-4B34-9B5E-1B81CC7DD18D}"/>
                </a:ext>
              </a:extLst>
            </p:cNvPr>
            <p:cNvSpPr/>
            <p:nvPr/>
          </p:nvSpPr>
          <p:spPr>
            <a:xfrm rot="20630650">
              <a:off x="9911890" y="2580327"/>
              <a:ext cx="69319" cy="18845"/>
            </a:xfrm>
            <a:custGeom>
              <a:avLst/>
              <a:gdLst>
                <a:gd name="connsiteX0" fmla="*/ 73602 w 73602"/>
                <a:gd name="connsiteY0" fmla="*/ 6410 h 20009"/>
                <a:gd name="connsiteX1" fmla="*/ 54877 w 73602"/>
                <a:gd name="connsiteY1" fmla="*/ 7093 h 20009"/>
                <a:gd name="connsiteX2" fmla="*/ 40457 w 73602"/>
                <a:gd name="connsiteY2" fmla="*/ 20009 h 20009"/>
                <a:gd name="connsiteX3" fmla="*/ 0 w 73602"/>
                <a:gd name="connsiteY3" fmla="*/ 6205 h 20009"/>
                <a:gd name="connsiteX4" fmla="*/ 73602 w 73602"/>
                <a:gd name="connsiteY4" fmla="*/ 6410 h 2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2" h="20009">
                  <a:moveTo>
                    <a:pt x="73602" y="6410"/>
                  </a:moveTo>
                  <a:cubicBezTo>
                    <a:pt x="67384" y="6683"/>
                    <a:pt x="61096" y="7025"/>
                    <a:pt x="54877" y="7093"/>
                  </a:cubicBezTo>
                  <a:cubicBezTo>
                    <a:pt x="46198" y="7161"/>
                    <a:pt x="41346" y="11398"/>
                    <a:pt x="40457" y="20009"/>
                  </a:cubicBezTo>
                  <a:cubicBezTo>
                    <a:pt x="26584" y="17617"/>
                    <a:pt x="13668" y="12697"/>
                    <a:pt x="0" y="6205"/>
                  </a:cubicBezTo>
                  <a:cubicBezTo>
                    <a:pt x="17973" y="-2338"/>
                    <a:pt x="50845" y="-1860"/>
                    <a:pt x="73602" y="641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1" name="Graphic 2466">
              <a:extLst>
                <a:ext uri="{FF2B5EF4-FFF2-40B4-BE49-F238E27FC236}">
                  <a16:creationId xmlns:a16="http://schemas.microsoft.com/office/drawing/2014/main" id="{38499E52-02C0-4718-93C2-3D8800F4C474}"/>
                </a:ext>
              </a:extLst>
            </p:cNvPr>
            <p:cNvSpPr/>
            <p:nvPr/>
          </p:nvSpPr>
          <p:spPr>
            <a:xfrm rot="20630650">
              <a:off x="10076303" y="2992589"/>
              <a:ext cx="56705" cy="27717"/>
            </a:xfrm>
            <a:custGeom>
              <a:avLst/>
              <a:gdLst>
                <a:gd name="connsiteX0" fmla="*/ 60208 w 60208"/>
                <a:gd name="connsiteY0" fmla="*/ 6141 h 29430"/>
                <a:gd name="connsiteX1" fmla="*/ 41482 w 60208"/>
                <a:gd name="connsiteY1" fmla="*/ 18716 h 29430"/>
                <a:gd name="connsiteX2" fmla="*/ 15034 w 60208"/>
                <a:gd name="connsiteY2" fmla="*/ 26302 h 29430"/>
                <a:gd name="connsiteX3" fmla="*/ 15102 w 60208"/>
                <a:gd name="connsiteY3" fmla="*/ 24662 h 29430"/>
                <a:gd name="connsiteX4" fmla="*/ 1845 w 60208"/>
                <a:gd name="connsiteY4" fmla="*/ 18511 h 29430"/>
                <a:gd name="connsiteX5" fmla="*/ 68 w 60208"/>
                <a:gd name="connsiteY5" fmla="*/ 13317 h 29430"/>
                <a:gd name="connsiteX6" fmla="*/ 1230 w 60208"/>
                <a:gd name="connsiteY6" fmla="*/ 10583 h 29430"/>
                <a:gd name="connsiteX7" fmla="*/ 8884 w 60208"/>
                <a:gd name="connsiteY7" fmla="*/ 6141 h 29430"/>
                <a:gd name="connsiteX8" fmla="*/ 34375 w 60208"/>
                <a:gd name="connsiteY8" fmla="*/ 879 h 29430"/>
                <a:gd name="connsiteX9" fmla="*/ 47428 w 60208"/>
                <a:gd name="connsiteY9" fmla="*/ 674 h 29430"/>
                <a:gd name="connsiteX10" fmla="*/ 54604 w 60208"/>
                <a:gd name="connsiteY10" fmla="*/ 5594 h 29430"/>
                <a:gd name="connsiteX11" fmla="*/ 60208 w 60208"/>
                <a:gd name="connsiteY11" fmla="*/ 6141 h 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208" h="29430">
                  <a:moveTo>
                    <a:pt x="60208" y="6141"/>
                  </a:moveTo>
                  <a:cubicBezTo>
                    <a:pt x="53989" y="10310"/>
                    <a:pt x="47701" y="14479"/>
                    <a:pt x="41482" y="18716"/>
                  </a:cubicBezTo>
                  <a:cubicBezTo>
                    <a:pt x="34033" y="25892"/>
                    <a:pt x="26789" y="34024"/>
                    <a:pt x="15034" y="26302"/>
                  </a:cubicBezTo>
                  <a:cubicBezTo>
                    <a:pt x="15034" y="26302"/>
                    <a:pt x="15102" y="24662"/>
                    <a:pt x="15102" y="24662"/>
                  </a:cubicBezTo>
                  <a:cubicBezTo>
                    <a:pt x="11959" y="19878"/>
                    <a:pt x="6970" y="18989"/>
                    <a:pt x="1845" y="18511"/>
                  </a:cubicBezTo>
                  <a:cubicBezTo>
                    <a:pt x="341" y="16871"/>
                    <a:pt x="-206" y="15094"/>
                    <a:pt x="68" y="13317"/>
                  </a:cubicBezTo>
                  <a:cubicBezTo>
                    <a:pt x="410" y="11472"/>
                    <a:pt x="819" y="10583"/>
                    <a:pt x="1230" y="10583"/>
                  </a:cubicBezTo>
                  <a:cubicBezTo>
                    <a:pt x="3485" y="8601"/>
                    <a:pt x="6013" y="7166"/>
                    <a:pt x="8884" y="6141"/>
                  </a:cubicBezTo>
                  <a:cubicBezTo>
                    <a:pt x="17290" y="4091"/>
                    <a:pt x="26038" y="3476"/>
                    <a:pt x="34375" y="879"/>
                  </a:cubicBezTo>
                  <a:cubicBezTo>
                    <a:pt x="38681" y="-146"/>
                    <a:pt x="43054" y="-351"/>
                    <a:pt x="47428" y="674"/>
                  </a:cubicBezTo>
                  <a:cubicBezTo>
                    <a:pt x="50161" y="1836"/>
                    <a:pt x="52554" y="3544"/>
                    <a:pt x="54604" y="5594"/>
                  </a:cubicBezTo>
                  <a:cubicBezTo>
                    <a:pt x="56517" y="5936"/>
                    <a:pt x="58363" y="6141"/>
                    <a:pt x="60208" y="6141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2" name="Graphic 2466">
              <a:extLst>
                <a:ext uri="{FF2B5EF4-FFF2-40B4-BE49-F238E27FC236}">
                  <a16:creationId xmlns:a16="http://schemas.microsoft.com/office/drawing/2014/main" id="{AF29B858-1A6D-4AB3-8B0F-E76DBF970639}"/>
                </a:ext>
              </a:extLst>
            </p:cNvPr>
            <p:cNvSpPr/>
            <p:nvPr/>
          </p:nvSpPr>
          <p:spPr>
            <a:xfrm rot="20630650">
              <a:off x="9932390" y="2609962"/>
              <a:ext cx="45115" cy="14793"/>
            </a:xfrm>
            <a:custGeom>
              <a:avLst/>
              <a:gdLst>
                <a:gd name="connsiteX0" fmla="*/ 46950 w 47902"/>
                <a:gd name="connsiteY0" fmla="*/ 820 h 15707"/>
                <a:gd name="connsiteX1" fmla="*/ 46950 w 47902"/>
                <a:gd name="connsiteY1" fmla="*/ 7723 h 15707"/>
                <a:gd name="connsiteX2" fmla="*/ 45515 w 47902"/>
                <a:gd name="connsiteY2" fmla="*/ 15172 h 15707"/>
                <a:gd name="connsiteX3" fmla="*/ 20571 w 47902"/>
                <a:gd name="connsiteY3" fmla="*/ 7723 h 15707"/>
                <a:gd name="connsiteX4" fmla="*/ 0 w 47902"/>
                <a:gd name="connsiteY4" fmla="*/ 0 h 15707"/>
                <a:gd name="connsiteX5" fmla="*/ 46950 w 47902"/>
                <a:gd name="connsiteY5" fmla="*/ 820 h 1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2" h="15707">
                  <a:moveTo>
                    <a:pt x="46950" y="820"/>
                  </a:moveTo>
                  <a:cubicBezTo>
                    <a:pt x="46950" y="3144"/>
                    <a:pt x="46950" y="5467"/>
                    <a:pt x="46950" y="7723"/>
                  </a:cubicBezTo>
                  <a:cubicBezTo>
                    <a:pt x="48590" y="10593"/>
                    <a:pt x="48112" y="13121"/>
                    <a:pt x="45515" y="15172"/>
                  </a:cubicBezTo>
                  <a:cubicBezTo>
                    <a:pt x="35742" y="17632"/>
                    <a:pt x="28634" y="11003"/>
                    <a:pt x="20571" y="7723"/>
                  </a:cubicBezTo>
                  <a:cubicBezTo>
                    <a:pt x="13190" y="6561"/>
                    <a:pt x="5194" y="6971"/>
                    <a:pt x="0" y="0"/>
                  </a:cubicBezTo>
                  <a:cubicBezTo>
                    <a:pt x="15650" y="342"/>
                    <a:pt x="31300" y="615"/>
                    <a:pt x="46950" y="82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3" name="Graphic 2466">
              <a:extLst>
                <a:ext uri="{FF2B5EF4-FFF2-40B4-BE49-F238E27FC236}">
                  <a16:creationId xmlns:a16="http://schemas.microsoft.com/office/drawing/2014/main" id="{13E20661-70D7-40E5-B3CF-0EFC2F993E40}"/>
                </a:ext>
              </a:extLst>
            </p:cNvPr>
            <p:cNvSpPr/>
            <p:nvPr/>
          </p:nvSpPr>
          <p:spPr>
            <a:xfrm rot="20630650">
              <a:off x="10043405" y="3014914"/>
              <a:ext cx="37846" cy="13078"/>
            </a:xfrm>
            <a:custGeom>
              <a:avLst/>
              <a:gdLst>
                <a:gd name="connsiteX0" fmla="*/ 0 w 40184"/>
                <a:gd name="connsiteY0" fmla="*/ 13886 h 13886"/>
                <a:gd name="connsiteX1" fmla="*/ 137 w 40184"/>
                <a:gd name="connsiteY1" fmla="*/ 8487 h 13886"/>
                <a:gd name="connsiteX2" fmla="*/ 33008 w 40184"/>
                <a:gd name="connsiteY2" fmla="*/ 1517 h 13886"/>
                <a:gd name="connsiteX3" fmla="*/ 40184 w 40184"/>
                <a:gd name="connsiteY3" fmla="*/ 1927 h 13886"/>
                <a:gd name="connsiteX4" fmla="*/ 39433 w 40184"/>
                <a:gd name="connsiteY4" fmla="*/ 8009 h 13886"/>
                <a:gd name="connsiteX5" fmla="*/ 0 w 40184"/>
                <a:gd name="connsiteY5" fmla="*/ 13886 h 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84" h="13886">
                  <a:moveTo>
                    <a:pt x="0" y="13886"/>
                  </a:moveTo>
                  <a:cubicBezTo>
                    <a:pt x="137" y="12109"/>
                    <a:pt x="205" y="10264"/>
                    <a:pt x="137" y="8487"/>
                  </a:cubicBezTo>
                  <a:cubicBezTo>
                    <a:pt x="10251" y="2268"/>
                    <a:pt x="21459" y="1038"/>
                    <a:pt x="33008" y="1517"/>
                  </a:cubicBezTo>
                  <a:cubicBezTo>
                    <a:pt x="35537" y="-602"/>
                    <a:pt x="37929" y="-534"/>
                    <a:pt x="40184" y="1927"/>
                  </a:cubicBezTo>
                  <a:cubicBezTo>
                    <a:pt x="40048" y="3977"/>
                    <a:pt x="39774" y="6027"/>
                    <a:pt x="39433" y="8009"/>
                  </a:cubicBezTo>
                  <a:cubicBezTo>
                    <a:pt x="26243" y="9923"/>
                    <a:pt x="13122" y="11904"/>
                    <a:pt x="0" y="1388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4" name="Graphic 2466">
              <a:extLst>
                <a:ext uri="{FF2B5EF4-FFF2-40B4-BE49-F238E27FC236}">
                  <a16:creationId xmlns:a16="http://schemas.microsoft.com/office/drawing/2014/main" id="{AFA2A932-F982-497D-A83C-F64C8802709B}"/>
                </a:ext>
              </a:extLst>
            </p:cNvPr>
            <p:cNvSpPr/>
            <p:nvPr/>
          </p:nvSpPr>
          <p:spPr>
            <a:xfrm rot="20630650">
              <a:off x="10381251" y="2746679"/>
              <a:ext cx="11909" cy="39895"/>
            </a:xfrm>
            <a:custGeom>
              <a:avLst/>
              <a:gdLst>
                <a:gd name="connsiteX0" fmla="*/ 6546 w 12645"/>
                <a:gd name="connsiteY0" fmla="*/ 42223 h 42359"/>
                <a:gd name="connsiteX1" fmla="*/ 395 w 12645"/>
                <a:gd name="connsiteY1" fmla="*/ 9351 h 42359"/>
                <a:gd name="connsiteX2" fmla="*/ 9417 w 12645"/>
                <a:gd name="connsiteY2" fmla="*/ 193 h 42359"/>
                <a:gd name="connsiteX3" fmla="*/ 10237 w 12645"/>
                <a:gd name="connsiteY3" fmla="*/ 41403 h 42359"/>
                <a:gd name="connsiteX4" fmla="*/ 8528 w 12645"/>
                <a:gd name="connsiteY4" fmla="*/ 42359 h 42359"/>
                <a:gd name="connsiteX5" fmla="*/ 6546 w 12645"/>
                <a:gd name="connsiteY5" fmla="*/ 42223 h 4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5" h="42359">
                  <a:moveTo>
                    <a:pt x="6546" y="42223"/>
                  </a:moveTo>
                  <a:cubicBezTo>
                    <a:pt x="4701" y="31220"/>
                    <a:pt x="10100" y="18919"/>
                    <a:pt x="395" y="9351"/>
                  </a:cubicBezTo>
                  <a:cubicBezTo>
                    <a:pt x="-1245" y="1765"/>
                    <a:pt x="2309" y="-764"/>
                    <a:pt x="9417" y="193"/>
                  </a:cubicBezTo>
                  <a:cubicBezTo>
                    <a:pt x="14063" y="13861"/>
                    <a:pt x="13107" y="27598"/>
                    <a:pt x="10237" y="41403"/>
                  </a:cubicBezTo>
                  <a:cubicBezTo>
                    <a:pt x="10237" y="41403"/>
                    <a:pt x="8528" y="42359"/>
                    <a:pt x="8528" y="42359"/>
                  </a:cubicBezTo>
                  <a:lnTo>
                    <a:pt x="6546" y="42223"/>
                  </a:ln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5" name="Graphic 2466">
              <a:extLst>
                <a:ext uri="{FF2B5EF4-FFF2-40B4-BE49-F238E27FC236}">
                  <a16:creationId xmlns:a16="http://schemas.microsoft.com/office/drawing/2014/main" id="{E34B4531-73AE-44A9-A1C5-0566A6B28156}"/>
                </a:ext>
              </a:extLst>
            </p:cNvPr>
            <p:cNvSpPr/>
            <p:nvPr/>
          </p:nvSpPr>
          <p:spPr>
            <a:xfrm rot="20630650">
              <a:off x="11701656" y="2152658"/>
              <a:ext cx="21626" cy="19774"/>
            </a:xfrm>
            <a:custGeom>
              <a:avLst/>
              <a:gdLst>
                <a:gd name="connsiteX0" fmla="*/ 22962 w 22962"/>
                <a:gd name="connsiteY0" fmla="*/ 12643 h 20996"/>
                <a:gd name="connsiteX1" fmla="*/ 15513 w 22962"/>
                <a:gd name="connsiteY1" fmla="*/ 20776 h 20996"/>
                <a:gd name="connsiteX2" fmla="*/ 4032 w 22962"/>
                <a:gd name="connsiteY2" fmla="*/ 11823 h 20996"/>
                <a:gd name="connsiteX3" fmla="*/ 0 w 22962"/>
                <a:gd name="connsiteY3" fmla="*/ 0 h 20996"/>
                <a:gd name="connsiteX4" fmla="*/ 22962 w 22962"/>
                <a:gd name="connsiteY4" fmla="*/ 12643 h 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62" h="20996">
                  <a:moveTo>
                    <a:pt x="22962" y="12643"/>
                  </a:moveTo>
                  <a:cubicBezTo>
                    <a:pt x="20502" y="15377"/>
                    <a:pt x="17974" y="18110"/>
                    <a:pt x="15513" y="20776"/>
                  </a:cubicBezTo>
                  <a:cubicBezTo>
                    <a:pt x="8406" y="22006"/>
                    <a:pt x="5399" y="17974"/>
                    <a:pt x="4032" y="11823"/>
                  </a:cubicBezTo>
                  <a:cubicBezTo>
                    <a:pt x="2665" y="7859"/>
                    <a:pt x="1366" y="3964"/>
                    <a:pt x="0" y="0"/>
                  </a:cubicBezTo>
                  <a:cubicBezTo>
                    <a:pt x="8952" y="1845"/>
                    <a:pt x="17154" y="5126"/>
                    <a:pt x="22962" y="12643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6" name="Graphic 2466">
              <a:extLst>
                <a:ext uri="{FF2B5EF4-FFF2-40B4-BE49-F238E27FC236}">
                  <a16:creationId xmlns:a16="http://schemas.microsoft.com/office/drawing/2014/main" id="{5230C8EA-4D37-4A8E-9868-8829CC438059}"/>
                </a:ext>
              </a:extLst>
            </p:cNvPr>
            <p:cNvSpPr/>
            <p:nvPr/>
          </p:nvSpPr>
          <p:spPr>
            <a:xfrm rot="20630650">
              <a:off x="10213590" y="2584899"/>
              <a:ext cx="11714" cy="6438"/>
            </a:xfrm>
            <a:custGeom>
              <a:avLst/>
              <a:gdLst>
                <a:gd name="connsiteX0" fmla="*/ 12438 w 12438"/>
                <a:gd name="connsiteY0" fmla="*/ 6836 h 6835"/>
                <a:gd name="connsiteX1" fmla="*/ 0 w 12438"/>
                <a:gd name="connsiteY1" fmla="*/ 1 h 6835"/>
                <a:gd name="connsiteX2" fmla="*/ 12438 w 12438"/>
                <a:gd name="connsiteY2" fmla="*/ 6836 h 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8" h="6835">
                  <a:moveTo>
                    <a:pt x="12438" y="6836"/>
                  </a:moveTo>
                  <a:cubicBezTo>
                    <a:pt x="7108" y="6699"/>
                    <a:pt x="2597" y="5127"/>
                    <a:pt x="0" y="1"/>
                  </a:cubicBezTo>
                  <a:cubicBezTo>
                    <a:pt x="5468" y="-67"/>
                    <a:pt x="9568" y="2257"/>
                    <a:pt x="12438" y="683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7" name="Graphic 2466">
              <a:extLst>
                <a:ext uri="{FF2B5EF4-FFF2-40B4-BE49-F238E27FC236}">
                  <a16:creationId xmlns:a16="http://schemas.microsoft.com/office/drawing/2014/main" id="{4BCAA046-6D59-4B45-8378-10700AD86A78}"/>
                </a:ext>
              </a:extLst>
            </p:cNvPr>
            <p:cNvSpPr/>
            <p:nvPr/>
          </p:nvSpPr>
          <p:spPr>
            <a:xfrm rot="20630650">
              <a:off x="9952992" y="2596025"/>
              <a:ext cx="12357" cy="5885"/>
            </a:xfrm>
            <a:custGeom>
              <a:avLst/>
              <a:gdLst>
                <a:gd name="connsiteX0" fmla="*/ 0 w 13121"/>
                <a:gd name="connsiteY0" fmla="*/ 0 h 6249"/>
                <a:gd name="connsiteX1" fmla="*/ 13122 w 13121"/>
                <a:gd name="connsiteY1" fmla="*/ 6219 h 6249"/>
                <a:gd name="connsiteX2" fmla="*/ 0 w 13121"/>
                <a:gd name="connsiteY2" fmla="*/ 0 h 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1" h="6249">
                  <a:moveTo>
                    <a:pt x="0" y="0"/>
                  </a:moveTo>
                  <a:cubicBezTo>
                    <a:pt x="5399" y="0"/>
                    <a:pt x="10114" y="1298"/>
                    <a:pt x="13122" y="6219"/>
                  </a:cubicBezTo>
                  <a:cubicBezTo>
                    <a:pt x="7654" y="6492"/>
                    <a:pt x="3007" y="4989"/>
                    <a:pt x="0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8" name="Graphic 2466">
              <a:extLst>
                <a:ext uri="{FF2B5EF4-FFF2-40B4-BE49-F238E27FC236}">
                  <a16:creationId xmlns:a16="http://schemas.microsoft.com/office/drawing/2014/main" id="{9A0B7000-E80F-475F-9AE2-19C75DE3C4A8}"/>
                </a:ext>
              </a:extLst>
            </p:cNvPr>
            <p:cNvSpPr/>
            <p:nvPr/>
          </p:nvSpPr>
          <p:spPr>
            <a:xfrm rot="20630650">
              <a:off x="10342307" y="2849688"/>
              <a:ext cx="11007" cy="7530"/>
            </a:xfrm>
            <a:custGeom>
              <a:avLst/>
              <a:gdLst>
                <a:gd name="connsiteX0" fmla="*/ 0 w 11686"/>
                <a:gd name="connsiteY0" fmla="*/ 7996 h 7995"/>
                <a:gd name="connsiteX1" fmla="*/ 11687 w 11686"/>
                <a:gd name="connsiteY1" fmla="*/ 0 h 7995"/>
                <a:gd name="connsiteX2" fmla="*/ 0 w 11686"/>
                <a:gd name="connsiteY2" fmla="*/ 7996 h 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6" h="7995">
                  <a:moveTo>
                    <a:pt x="0" y="7996"/>
                  </a:moveTo>
                  <a:cubicBezTo>
                    <a:pt x="1845" y="2255"/>
                    <a:pt x="6219" y="410"/>
                    <a:pt x="11687" y="0"/>
                  </a:cubicBezTo>
                  <a:cubicBezTo>
                    <a:pt x="9295" y="4852"/>
                    <a:pt x="5468" y="7586"/>
                    <a:pt x="0" y="799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29" name="Graphic 2466">
              <a:extLst>
                <a:ext uri="{FF2B5EF4-FFF2-40B4-BE49-F238E27FC236}">
                  <a16:creationId xmlns:a16="http://schemas.microsoft.com/office/drawing/2014/main" id="{A83598DA-7CC9-4E3A-AE92-7FEB5DEA594D}"/>
                </a:ext>
              </a:extLst>
            </p:cNvPr>
            <p:cNvSpPr/>
            <p:nvPr/>
          </p:nvSpPr>
          <p:spPr>
            <a:xfrm rot="20630650">
              <a:off x="10277404" y="2604901"/>
              <a:ext cx="8238" cy="5921"/>
            </a:xfrm>
            <a:custGeom>
              <a:avLst/>
              <a:gdLst>
                <a:gd name="connsiteX0" fmla="*/ 8748 w 8747"/>
                <a:gd name="connsiteY0" fmla="*/ 6287 h 6287"/>
                <a:gd name="connsiteX1" fmla="*/ 0 w 8747"/>
                <a:gd name="connsiteY1" fmla="*/ 0 h 6287"/>
                <a:gd name="connsiteX2" fmla="*/ 8748 w 8747"/>
                <a:gd name="connsiteY2" fmla="*/ 6287 h 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7" h="6287">
                  <a:moveTo>
                    <a:pt x="8748" y="6287"/>
                  </a:moveTo>
                  <a:cubicBezTo>
                    <a:pt x="4511" y="6014"/>
                    <a:pt x="1640" y="3895"/>
                    <a:pt x="0" y="0"/>
                  </a:cubicBezTo>
                  <a:cubicBezTo>
                    <a:pt x="4169" y="342"/>
                    <a:pt x="7108" y="2460"/>
                    <a:pt x="8748" y="628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0" name="Graphic 2466">
              <a:extLst>
                <a:ext uri="{FF2B5EF4-FFF2-40B4-BE49-F238E27FC236}">
                  <a16:creationId xmlns:a16="http://schemas.microsoft.com/office/drawing/2014/main" id="{3500DEA4-ABBC-48AD-9A88-B9F0552BBA6F}"/>
                </a:ext>
              </a:extLst>
            </p:cNvPr>
            <p:cNvSpPr/>
            <p:nvPr/>
          </p:nvSpPr>
          <p:spPr>
            <a:xfrm rot="20630650">
              <a:off x="10291379" y="2610055"/>
              <a:ext cx="5535" cy="4576"/>
            </a:xfrm>
            <a:custGeom>
              <a:avLst/>
              <a:gdLst>
                <a:gd name="connsiteX0" fmla="*/ 5877 w 5877"/>
                <a:gd name="connsiteY0" fmla="*/ 4859 h 4859"/>
                <a:gd name="connsiteX1" fmla="*/ 0 w 5877"/>
                <a:gd name="connsiteY1" fmla="*/ 7 h 4859"/>
                <a:gd name="connsiteX2" fmla="*/ 5877 w 5877"/>
                <a:gd name="connsiteY2" fmla="*/ 4859 h 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7" h="4859">
                  <a:moveTo>
                    <a:pt x="5877" y="4859"/>
                  </a:moveTo>
                  <a:cubicBezTo>
                    <a:pt x="3895" y="3219"/>
                    <a:pt x="1981" y="1579"/>
                    <a:pt x="0" y="7"/>
                  </a:cubicBezTo>
                  <a:cubicBezTo>
                    <a:pt x="3417" y="-130"/>
                    <a:pt x="5194" y="1716"/>
                    <a:pt x="5877" y="485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1" name="Graphic 2466">
              <a:extLst>
                <a:ext uri="{FF2B5EF4-FFF2-40B4-BE49-F238E27FC236}">
                  <a16:creationId xmlns:a16="http://schemas.microsoft.com/office/drawing/2014/main" id="{57CB8AD7-398F-4C0E-A4CE-031A6BB3B853}"/>
                </a:ext>
              </a:extLst>
            </p:cNvPr>
            <p:cNvSpPr/>
            <p:nvPr/>
          </p:nvSpPr>
          <p:spPr>
            <a:xfrm rot="20630650">
              <a:off x="10314019" y="2620154"/>
              <a:ext cx="7401" cy="6243"/>
            </a:xfrm>
            <a:custGeom>
              <a:avLst/>
              <a:gdLst>
                <a:gd name="connsiteX0" fmla="*/ 7859 w 7858"/>
                <a:gd name="connsiteY0" fmla="*/ 6629 h 6629"/>
                <a:gd name="connsiteX1" fmla="*/ 0 w 7858"/>
                <a:gd name="connsiteY1" fmla="*/ 0 h 6629"/>
                <a:gd name="connsiteX2" fmla="*/ 7859 w 7858"/>
                <a:gd name="connsiteY2" fmla="*/ 6629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" h="6629">
                  <a:moveTo>
                    <a:pt x="7859" y="6629"/>
                  </a:moveTo>
                  <a:cubicBezTo>
                    <a:pt x="3963" y="5946"/>
                    <a:pt x="1366" y="3690"/>
                    <a:pt x="0" y="0"/>
                  </a:cubicBezTo>
                  <a:cubicBezTo>
                    <a:pt x="4032" y="478"/>
                    <a:pt x="6629" y="2802"/>
                    <a:pt x="7859" y="662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2" name="Graphic 2466">
              <a:extLst>
                <a:ext uri="{FF2B5EF4-FFF2-40B4-BE49-F238E27FC236}">
                  <a16:creationId xmlns:a16="http://schemas.microsoft.com/office/drawing/2014/main" id="{722ABEC0-79D7-4597-9851-0D5F655883BF}"/>
                </a:ext>
              </a:extLst>
            </p:cNvPr>
            <p:cNvSpPr/>
            <p:nvPr/>
          </p:nvSpPr>
          <p:spPr>
            <a:xfrm rot="20630650">
              <a:off x="10351684" y="2841651"/>
              <a:ext cx="6694" cy="5213"/>
            </a:xfrm>
            <a:custGeom>
              <a:avLst/>
              <a:gdLst>
                <a:gd name="connsiteX0" fmla="*/ 0 w 7107"/>
                <a:gd name="connsiteY0" fmla="*/ 5536 h 5535"/>
                <a:gd name="connsiteX1" fmla="*/ 7108 w 7107"/>
                <a:gd name="connsiteY1" fmla="*/ 0 h 5535"/>
                <a:gd name="connsiteX2" fmla="*/ 0 w 7107"/>
                <a:gd name="connsiteY2" fmla="*/ 5536 h 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7" h="5535">
                  <a:moveTo>
                    <a:pt x="0" y="5536"/>
                  </a:moveTo>
                  <a:cubicBezTo>
                    <a:pt x="2392" y="3690"/>
                    <a:pt x="4715" y="1845"/>
                    <a:pt x="7108" y="0"/>
                  </a:cubicBezTo>
                  <a:cubicBezTo>
                    <a:pt x="6014" y="3485"/>
                    <a:pt x="3827" y="5536"/>
                    <a:pt x="0" y="553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3" name="Graphic 2466">
              <a:extLst>
                <a:ext uri="{FF2B5EF4-FFF2-40B4-BE49-F238E27FC236}">
                  <a16:creationId xmlns:a16="http://schemas.microsoft.com/office/drawing/2014/main" id="{C732F31F-5950-47A3-AF24-00DC5BF7FF87}"/>
                </a:ext>
              </a:extLst>
            </p:cNvPr>
            <p:cNvSpPr/>
            <p:nvPr/>
          </p:nvSpPr>
          <p:spPr>
            <a:xfrm rot="20630650">
              <a:off x="10323359" y="2876056"/>
              <a:ext cx="8110" cy="5277"/>
            </a:xfrm>
            <a:custGeom>
              <a:avLst/>
              <a:gdLst>
                <a:gd name="connsiteX0" fmla="*/ 0 w 8611"/>
                <a:gd name="connsiteY0" fmla="*/ 5604 h 5603"/>
                <a:gd name="connsiteX1" fmla="*/ 8611 w 8611"/>
                <a:gd name="connsiteY1" fmla="*/ 0 h 5603"/>
                <a:gd name="connsiteX2" fmla="*/ 0 w 8611"/>
                <a:gd name="connsiteY2" fmla="*/ 5604 h 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1" h="5603">
                  <a:moveTo>
                    <a:pt x="0" y="5604"/>
                  </a:moveTo>
                  <a:cubicBezTo>
                    <a:pt x="1845" y="2187"/>
                    <a:pt x="4715" y="273"/>
                    <a:pt x="8611" y="0"/>
                  </a:cubicBezTo>
                  <a:cubicBezTo>
                    <a:pt x="6834" y="3554"/>
                    <a:pt x="4032" y="5467"/>
                    <a:pt x="0" y="5604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4" name="Graphic 2466">
              <a:extLst>
                <a:ext uri="{FF2B5EF4-FFF2-40B4-BE49-F238E27FC236}">
                  <a16:creationId xmlns:a16="http://schemas.microsoft.com/office/drawing/2014/main" id="{97F80176-EBCA-4E10-9A2F-DCAB54928BDB}"/>
                </a:ext>
              </a:extLst>
            </p:cNvPr>
            <p:cNvSpPr/>
            <p:nvPr/>
          </p:nvSpPr>
          <p:spPr>
            <a:xfrm rot="20630650">
              <a:off x="10787031" y="2366624"/>
              <a:ext cx="18536" cy="5941"/>
            </a:xfrm>
            <a:custGeom>
              <a:avLst/>
              <a:gdLst>
                <a:gd name="connsiteX0" fmla="*/ 0 w 19682"/>
                <a:gd name="connsiteY0" fmla="*/ 6247 h 6308"/>
                <a:gd name="connsiteX1" fmla="*/ 19682 w 19682"/>
                <a:gd name="connsiteY1" fmla="*/ 233 h 6308"/>
                <a:gd name="connsiteX2" fmla="*/ 0 w 19682"/>
                <a:gd name="connsiteY2" fmla="*/ 6247 h 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2" h="6308">
                  <a:moveTo>
                    <a:pt x="0" y="6247"/>
                  </a:moveTo>
                  <a:cubicBezTo>
                    <a:pt x="5536" y="917"/>
                    <a:pt x="12233" y="-655"/>
                    <a:pt x="19682" y="233"/>
                  </a:cubicBezTo>
                  <a:cubicBezTo>
                    <a:pt x="14693" y="7341"/>
                    <a:pt x="7176" y="6247"/>
                    <a:pt x="0" y="6247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5" name="Graphic 2466">
              <a:extLst>
                <a:ext uri="{FF2B5EF4-FFF2-40B4-BE49-F238E27FC236}">
                  <a16:creationId xmlns:a16="http://schemas.microsoft.com/office/drawing/2014/main" id="{1BBD0B3A-A74F-4BCF-94FC-D7467B3E5345}"/>
                </a:ext>
              </a:extLst>
            </p:cNvPr>
            <p:cNvSpPr/>
            <p:nvPr/>
          </p:nvSpPr>
          <p:spPr>
            <a:xfrm rot="20630650">
              <a:off x="10770494" y="2377368"/>
              <a:ext cx="18987" cy="6229"/>
            </a:xfrm>
            <a:custGeom>
              <a:avLst/>
              <a:gdLst>
                <a:gd name="connsiteX0" fmla="*/ 0 w 20160"/>
                <a:gd name="connsiteY0" fmla="*/ 6402 h 6614"/>
                <a:gd name="connsiteX1" fmla="*/ 20160 w 20160"/>
                <a:gd name="connsiteY1" fmla="*/ 115 h 6614"/>
                <a:gd name="connsiteX2" fmla="*/ 0 w 20160"/>
                <a:gd name="connsiteY2" fmla="*/ 6402 h 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60" h="6614">
                  <a:moveTo>
                    <a:pt x="0" y="6402"/>
                  </a:moveTo>
                  <a:cubicBezTo>
                    <a:pt x="5535" y="456"/>
                    <a:pt x="12643" y="-364"/>
                    <a:pt x="20160" y="115"/>
                  </a:cubicBezTo>
                  <a:cubicBezTo>
                    <a:pt x="15171" y="7769"/>
                    <a:pt x="7449" y="6675"/>
                    <a:pt x="0" y="6402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6" name="Graphic 2466">
              <a:extLst>
                <a:ext uri="{FF2B5EF4-FFF2-40B4-BE49-F238E27FC236}">
                  <a16:creationId xmlns:a16="http://schemas.microsoft.com/office/drawing/2014/main" id="{C3F6C0B1-99E0-4F6C-8DA4-46DB8E18DA29}"/>
                </a:ext>
              </a:extLst>
            </p:cNvPr>
            <p:cNvSpPr/>
            <p:nvPr/>
          </p:nvSpPr>
          <p:spPr>
            <a:xfrm rot="20630650">
              <a:off x="10754040" y="2388216"/>
              <a:ext cx="19180" cy="6467"/>
            </a:xfrm>
            <a:custGeom>
              <a:avLst/>
              <a:gdLst>
                <a:gd name="connsiteX0" fmla="*/ 0 w 20365"/>
                <a:gd name="connsiteY0" fmla="*/ 6462 h 6866"/>
                <a:gd name="connsiteX1" fmla="*/ 20365 w 20365"/>
                <a:gd name="connsiteY1" fmla="*/ 38 h 6866"/>
                <a:gd name="connsiteX2" fmla="*/ 0 w 20365"/>
                <a:gd name="connsiteY2" fmla="*/ 6462 h 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5" h="6866">
                  <a:moveTo>
                    <a:pt x="0" y="6462"/>
                  </a:moveTo>
                  <a:cubicBezTo>
                    <a:pt x="5468" y="243"/>
                    <a:pt x="12848" y="-167"/>
                    <a:pt x="20365" y="38"/>
                  </a:cubicBezTo>
                  <a:cubicBezTo>
                    <a:pt x="15513" y="8239"/>
                    <a:pt x="7654" y="7009"/>
                    <a:pt x="0" y="6462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7" name="Graphic 2466">
              <a:extLst>
                <a:ext uri="{FF2B5EF4-FFF2-40B4-BE49-F238E27FC236}">
                  <a16:creationId xmlns:a16="http://schemas.microsoft.com/office/drawing/2014/main" id="{1B52F81F-3FAB-40FE-8860-0B115BCC5F44}"/>
                </a:ext>
              </a:extLst>
            </p:cNvPr>
            <p:cNvSpPr/>
            <p:nvPr/>
          </p:nvSpPr>
          <p:spPr>
            <a:xfrm rot="20630650">
              <a:off x="10625061" y="2550645"/>
              <a:ext cx="1220542" cy="54793"/>
            </a:xfrm>
            <a:custGeom>
              <a:avLst/>
              <a:gdLst>
                <a:gd name="connsiteX0" fmla="*/ 63 w 1295941"/>
                <a:gd name="connsiteY0" fmla="*/ 49158 h 58178"/>
                <a:gd name="connsiteX1" fmla="*/ 1772 w 1295941"/>
                <a:gd name="connsiteY1" fmla="*/ 25717 h 58178"/>
                <a:gd name="connsiteX2" fmla="*/ 4779 w 1295941"/>
                <a:gd name="connsiteY2" fmla="*/ 7948 h 58178"/>
                <a:gd name="connsiteX3" fmla="*/ 42776 w 1295941"/>
                <a:gd name="connsiteY3" fmla="*/ 226 h 58178"/>
                <a:gd name="connsiteX4" fmla="*/ 977405 w 1295941"/>
                <a:gd name="connsiteY4" fmla="*/ 89 h 58178"/>
                <a:gd name="connsiteX5" fmla="*/ 990390 w 1295941"/>
                <a:gd name="connsiteY5" fmla="*/ 1046 h 58178"/>
                <a:gd name="connsiteX6" fmla="*/ 993534 w 1295941"/>
                <a:gd name="connsiteY6" fmla="*/ 909 h 58178"/>
                <a:gd name="connsiteX7" fmla="*/ 1154477 w 1295941"/>
                <a:gd name="connsiteY7" fmla="*/ 89 h 58178"/>
                <a:gd name="connsiteX8" fmla="*/ 1295942 w 1295941"/>
                <a:gd name="connsiteY8" fmla="*/ 5078 h 58178"/>
                <a:gd name="connsiteX9" fmla="*/ 1267444 w 1295941"/>
                <a:gd name="connsiteY9" fmla="*/ 57291 h 58178"/>
                <a:gd name="connsiteX10" fmla="*/ 69907 w 1295941"/>
                <a:gd name="connsiteY10" fmla="*/ 57496 h 58178"/>
                <a:gd name="connsiteX11" fmla="*/ 27400 w 1295941"/>
                <a:gd name="connsiteY11" fmla="*/ 58179 h 58178"/>
                <a:gd name="connsiteX12" fmla="*/ 63 w 1295941"/>
                <a:gd name="connsiteY12" fmla="*/ 49158 h 5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5941" h="58178">
                  <a:moveTo>
                    <a:pt x="63" y="49158"/>
                  </a:moveTo>
                  <a:cubicBezTo>
                    <a:pt x="611" y="41367"/>
                    <a:pt x="1225" y="33508"/>
                    <a:pt x="1772" y="25717"/>
                  </a:cubicBezTo>
                  <a:cubicBezTo>
                    <a:pt x="-757" y="19225"/>
                    <a:pt x="-1235" y="13006"/>
                    <a:pt x="4779" y="7948"/>
                  </a:cubicBezTo>
                  <a:cubicBezTo>
                    <a:pt x="16397" y="294"/>
                    <a:pt x="29655" y="226"/>
                    <a:pt x="42776" y="226"/>
                  </a:cubicBezTo>
                  <a:cubicBezTo>
                    <a:pt x="354343" y="-184"/>
                    <a:pt x="665840" y="89"/>
                    <a:pt x="977405" y="89"/>
                  </a:cubicBezTo>
                  <a:cubicBezTo>
                    <a:pt x="981779" y="89"/>
                    <a:pt x="986085" y="841"/>
                    <a:pt x="990390" y="1046"/>
                  </a:cubicBezTo>
                  <a:cubicBezTo>
                    <a:pt x="994696" y="1251"/>
                    <a:pt x="989639" y="-594"/>
                    <a:pt x="993534" y="909"/>
                  </a:cubicBezTo>
                  <a:cubicBezTo>
                    <a:pt x="1047318" y="21958"/>
                    <a:pt x="1100898" y="19225"/>
                    <a:pt x="1154477" y="89"/>
                  </a:cubicBezTo>
                  <a:cubicBezTo>
                    <a:pt x="1201495" y="4873"/>
                    <a:pt x="1249060" y="-4900"/>
                    <a:pt x="1295942" y="5078"/>
                  </a:cubicBezTo>
                  <a:cubicBezTo>
                    <a:pt x="1290679" y="24829"/>
                    <a:pt x="1280087" y="41641"/>
                    <a:pt x="1267444" y="57291"/>
                  </a:cubicBezTo>
                  <a:cubicBezTo>
                    <a:pt x="868265" y="57359"/>
                    <a:pt x="469086" y="57359"/>
                    <a:pt x="69907" y="57496"/>
                  </a:cubicBezTo>
                  <a:cubicBezTo>
                    <a:pt x="55761" y="57496"/>
                    <a:pt x="41547" y="57974"/>
                    <a:pt x="27400" y="58179"/>
                  </a:cubicBezTo>
                  <a:cubicBezTo>
                    <a:pt x="17217" y="58111"/>
                    <a:pt x="9016" y="52575"/>
                    <a:pt x="63" y="4915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8" name="Graphic 2466">
              <a:extLst>
                <a:ext uri="{FF2B5EF4-FFF2-40B4-BE49-F238E27FC236}">
                  <a16:creationId xmlns:a16="http://schemas.microsoft.com/office/drawing/2014/main" id="{520B79F6-B478-47A6-9336-9E9F9D724145}"/>
                </a:ext>
              </a:extLst>
            </p:cNvPr>
            <p:cNvSpPr/>
            <p:nvPr/>
          </p:nvSpPr>
          <p:spPr>
            <a:xfrm rot="20630650">
              <a:off x="10556633" y="2325245"/>
              <a:ext cx="1206082" cy="61291"/>
            </a:xfrm>
            <a:custGeom>
              <a:avLst/>
              <a:gdLst>
                <a:gd name="connsiteX0" fmla="*/ 1253731 w 1280588"/>
                <a:gd name="connsiteY0" fmla="*/ 0 h 65078"/>
                <a:gd name="connsiteX1" fmla="*/ 1265212 w 1280588"/>
                <a:gd name="connsiteY1" fmla="*/ 8953 h 65078"/>
                <a:gd name="connsiteX2" fmla="*/ 1280589 w 1280588"/>
                <a:gd name="connsiteY2" fmla="*/ 38134 h 65078"/>
                <a:gd name="connsiteX3" fmla="*/ 1246282 w 1280588"/>
                <a:gd name="connsiteY3" fmla="*/ 57475 h 65078"/>
                <a:gd name="connsiteX4" fmla="*/ 1116297 w 1280588"/>
                <a:gd name="connsiteY4" fmla="*/ 63899 h 65078"/>
                <a:gd name="connsiteX5" fmla="*/ 1040849 w 1280588"/>
                <a:gd name="connsiteY5" fmla="*/ 63489 h 65078"/>
                <a:gd name="connsiteX6" fmla="*/ 962667 w 1280588"/>
                <a:gd name="connsiteY6" fmla="*/ 58636 h 65078"/>
                <a:gd name="connsiteX7" fmla="*/ 72118 w 1280588"/>
                <a:gd name="connsiteY7" fmla="*/ 58568 h 65078"/>
                <a:gd name="connsiteX8" fmla="*/ 6716 w 1280588"/>
                <a:gd name="connsiteY8" fmla="*/ 60413 h 65078"/>
                <a:gd name="connsiteX9" fmla="*/ 156 w 1280588"/>
                <a:gd name="connsiteY9" fmla="*/ 53853 h 65078"/>
                <a:gd name="connsiteX10" fmla="*/ 6579 w 1280588"/>
                <a:gd name="connsiteY10" fmla="*/ 28567 h 65078"/>
                <a:gd name="connsiteX11" fmla="*/ 78952 w 1280588"/>
                <a:gd name="connsiteY11" fmla="*/ 1709 h 65078"/>
                <a:gd name="connsiteX12" fmla="*/ 90297 w 1280588"/>
                <a:gd name="connsiteY12" fmla="*/ 7313 h 65078"/>
                <a:gd name="connsiteX13" fmla="*/ 116471 w 1280588"/>
                <a:gd name="connsiteY13" fmla="*/ 7928 h 65078"/>
                <a:gd name="connsiteX14" fmla="*/ 1213888 w 1280588"/>
                <a:gd name="connsiteY14" fmla="*/ 7928 h 65078"/>
                <a:gd name="connsiteX15" fmla="*/ 1240063 w 1280588"/>
                <a:gd name="connsiteY15" fmla="*/ 7586 h 65078"/>
                <a:gd name="connsiteX16" fmla="*/ 1253731 w 1280588"/>
                <a:gd name="connsiteY16" fmla="*/ 0 h 6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0588" h="65078">
                  <a:moveTo>
                    <a:pt x="1253731" y="0"/>
                  </a:moveTo>
                  <a:cubicBezTo>
                    <a:pt x="1257558" y="3007"/>
                    <a:pt x="1261385" y="5946"/>
                    <a:pt x="1265212" y="8953"/>
                  </a:cubicBezTo>
                  <a:cubicBezTo>
                    <a:pt x="1270338" y="18657"/>
                    <a:pt x="1275463" y="28361"/>
                    <a:pt x="1280589" y="38134"/>
                  </a:cubicBezTo>
                  <a:cubicBezTo>
                    <a:pt x="1278538" y="60960"/>
                    <a:pt x="1259608" y="57338"/>
                    <a:pt x="1246282" y="57475"/>
                  </a:cubicBezTo>
                  <a:cubicBezTo>
                    <a:pt x="1202817" y="58090"/>
                    <a:pt x="1159557" y="59867"/>
                    <a:pt x="1116297" y="63899"/>
                  </a:cubicBezTo>
                  <a:cubicBezTo>
                    <a:pt x="1091148" y="65402"/>
                    <a:pt x="1065999" y="65676"/>
                    <a:pt x="1040849" y="63489"/>
                  </a:cubicBezTo>
                  <a:cubicBezTo>
                    <a:pt x="1015017" y="58500"/>
                    <a:pt x="988842" y="58636"/>
                    <a:pt x="962667" y="58636"/>
                  </a:cubicBezTo>
                  <a:cubicBezTo>
                    <a:pt x="665795" y="58636"/>
                    <a:pt x="368991" y="58636"/>
                    <a:pt x="72118" y="58568"/>
                  </a:cubicBezTo>
                  <a:cubicBezTo>
                    <a:pt x="50249" y="58568"/>
                    <a:pt x="28516" y="60550"/>
                    <a:pt x="6716" y="60413"/>
                  </a:cubicBezTo>
                  <a:cubicBezTo>
                    <a:pt x="4530" y="58226"/>
                    <a:pt x="2342" y="56039"/>
                    <a:pt x="156" y="53853"/>
                  </a:cubicBezTo>
                  <a:cubicBezTo>
                    <a:pt x="-664" y="44627"/>
                    <a:pt x="1796" y="36289"/>
                    <a:pt x="6579" y="28567"/>
                  </a:cubicBezTo>
                  <a:cubicBezTo>
                    <a:pt x="30021" y="17837"/>
                    <a:pt x="53598" y="7313"/>
                    <a:pt x="78952" y="1709"/>
                  </a:cubicBezTo>
                  <a:cubicBezTo>
                    <a:pt x="82711" y="3690"/>
                    <a:pt x="86333" y="6902"/>
                    <a:pt x="90297" y="7313"/>
                  </a:cubicBezTo>
                  <a:cubicBezTo>
                    <a:pt x="98908" y="8269"/>
                    <a:pt x="107724" y="7928"/>
                    <a:pt x="116471" y="7928"/>
                  </a:cubicBezTo>
                  <a:cubicBezTo>
                    <a:pt x="482300" y="7928"/>
                    <a:pt x="848060" y="7928"/>
                    <a:pt x="1213888" y="7928"/>
                  </a:cubicBezTo>
                  <a:cubicBezTo>
                    <a:pt x="1222636" y="7928"/>
                    <a:pt x="1231383" y="7859"/>
                    <a:pt x="1240063" y="7586"/>
                  </a:cubicBezTo>
                  <a:cubicBezTo>
                    <a:pt x="1245735" y="7449"/>
                    <a:pt x="1250314" y="4647"/>
                    <a:pt x="1253731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39" name="Graphic 2466">
              <a:extLst>
                <a:ext uri="{FF2B5EF4-FFF2-40B4-BE49-F238E27FC236}">
                  <a16:creationId xmlns:a16="http://schemas.microsoft.com/office/drawing/2014/main" id="{6E8513E9-B901-49E3-8870-B1BB68ED3209}"/>
                </a:ext>
              </a:extLst>
            </p:cNvPr>
            <p:cNvSpPr/>
            <p:nvPr/>
          </p:nvSpPr>
          <p:spPr>
            <a:xfrm rot="20630650">
              <a:off x="10645765" y="2465490"/>
              <a:ext cx="14868" cy="5771"/>
            </a:xfrm>
            <a:custGeom>
              <a:avLst/>
              <a:gdLst>
                <a:gd name="connsiteX0" fmla="*/ 15787 w 15787"/>
                <a:gd name="connsiteY0" fmla="*/ 42 h 6128"/>
                <a:gd name="connsiteX1" fmla="*/ 0 w 15787"/>
                <a:gd name="connsiteY1" fmla="*/ 5919 h 6128"/>
                <a:gd name="connsiteX2" fmla="*/ 15787 w 15787"/>
                <a:gd name="connsiteY2" fmla="*/ 42 h 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7" h="6128">
                  <a:moveTo>
                    <a:pt x="15787" y="42"/>
                  </a:moveTo>
                  <a:cubicBezTo>
                    <a:pt x="12028" y="6124"/>
                    <a:pt x="6219" y="6534"/>
                    <a:pt x="0" y="5919"/>
                  </a:cubicBezTo>
                  <a:cubicBezTo>
                    <a:pt x="4032" y="725"/>
                    <a:pt x="9705" y="-231"/>
                    <a:pt x="15787" y="42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0" name="Graphic 2466">
              <a:extLst>
                <a:ext uri="{FF2B5EF4-FFF2-40B4-BE49-F238E27FC236}">
                  <a16:creationId xmlns:a16="http://schemas.microsoft.com/office/drawing/2014/main" id="{23A85A3A-3941-40A6-BDAE-6C407377BDCD}"/>
                </a:ext>
              </a:extLst>
            </p:cNvPr>
            <p:cNvSpPr/>
            <p:nvPr/>
          </p:nvSpPr>
          <p:spPr>
            <a:xfrm rot="20630650">
              <a:off x="10002070" y="2676207"/>
              <a:ext cx="384339" cy="189394"/>
            </a:xfrm>
            <a:custGeom>
              <a:avLst/>
              <a:gdLst>
                <a:gd name="connsiteX0" fmla="*/ 405261 w 408081"/>
                <a:gd name="connsiteY0" fmla="*/ 132207 h 201094"/>
                <a:gd name="connsiteX1" fmla="*/ 396240 w 408081"/>
                <a:gd name="connsiteY1" fmla="*/ 141365 h 201094"/>
                <a:gd name="connsiteX2" fmla="*/ 336510 w 408081"/>
                <a:gd name="connsiteY2" fmla="*/ 180524 h 201094"/>
                <a:gd name="connsiteX3" fmla="*/ 322774 w 408081"/>
                <a:gd name="connsiteY3" fmla="*/ 186607 h 201094"/>
                <a:gd name="connsiteX4" fmla="*/ 322842 w 408081"/>
                <a:gd name="connsiteY4" fmla="*/ 186470 h 201094"/>
                <a:gd name="connsiteX5" fmla="*/ 303433 w 408081"/>
                <a:gd name="connsiteY5" fmla="*/ 192689 h 201094"/>
                <a:gd name="connsiteX6" fmla="*/ 270971 w 408081"/>
                <a:gd name="connsiteY6" fmla="*/ 200070 h 201094"/>
                <a:gd name="connsiteX7" fmla="*/ 257918 w 408081"/>
                <a:gd name="connsiteY7" fmla="*/ 201095 h 201094"/>
                <a:gd name="connsiteX8" fmla="*/ 248898 w 408081"/>
                <a:gd name="connsiteY8" fmla="*/ 199796 h 201094"/>
                <a:gd name="connsiteX9" fmla="*/ 244182 w 408081"/>
                <a:gd name="connsiteY9" fmla="*/ 197746 h 201094"/>
                <a:gd name="connsiteX10" fmla="*/ 250469 w 408081"/>
                <a:gd name="connsiteY10" fmla="*/ 193031 h 201094"/>
                <a:gd name="connsiteX11" fmla="*/ 261472 w 408081"/>
                <a:gd name="connsiteY11" fmla="*/ 185650 h 201094"/>
                <a:gd name="connsiteX12" fmla="*/ 244387 w 408081"/>
                <a:gd name="connsiteY12" fmla="*/ 186607 h 201094"/>
                <a:gd name="connsiteX13" fmla="*/ 198667 w 408081"/>
                <a:gd name="connsiteY13" fmla="*/ 193167 h 201094"/>
                <a:gd name="connsiteX14" fmla="*/ 172629 w 408081"/>
                <a:gd name="connsiteY14" fmla="*/ 192757 h 201094"/>
                <a:gd name="connsiteX15" fmla="*/ 140235 w 408081"/>
                <a:gd name="connsiteY15" fmla="*/ 186060 h 201094"/>
                <a:gd name="connsiteX16" fmla="*/ 137638 w 408081"/>
                <a:gd name="connsiteY16" fmla="*/ 183053 h 201094"/>
                <a:gd name="connsiteX17" fmla="*/ 140304 w 408081"/>
                <a:gd name="connsiteY17" fmla="*/ 181618 h 201094"/>
                <a:gd name="connsiteX18" fmla="*/ 183632 w 408081"/>
                <a:gd name="connsiteY18" fmla="*/ 171708 h 201094"/>
                <a:gd name="connsiteX19" fmla="*/ 186912 w 408081"/>
                <a:gd name="connsiteY19" fmla="*/ 166720 h 201094"/>
                <a:gd name="connsiteX20" fmla="*/ 128002 w 408081"/>
                <a:gd name="connsiteY20" fmla="*/ 166720 h 201094"/>
                <a:gd name="connsiteX21" fmla="*/ 95131 w 408081"/>
                <a:gd name="connsiteY21" fmla="*/ 165421 h 201094"/>
                <a:gd name="connsiteX22" fmla="*/ 73808 w 408081"/>
                <a:gd name="connsiteY22" fmla="*/ 156058 h 201094"/>
                <a:gd name="connsiteX23" fmla="*/ 86178 w 408081"/>
                <a:gd name="connsiteY23" fmla="*/ 142254 h 201094"/>
                <a:gd name="connsiteX24" fmla="*/ 93080 w 408081"/>
                <a:gd name="connsiteY24" fmla="*/ 142800 h 201094"/>
                <a:gd name="connsiteX25" fmla="*/ 83512 w 408081"/>
                <a:gd name="connsiteY25" fmla="*/ 141160 h 201094"/>
                <a:gd name="connsiteX26" fmla="*/ 75106 w 408081"/>
                <a:gd name="connsiteY26" fmla="*/ 140135 h 201094"/>
                <a:gd name="connsiteX27" fmla="*/ 55698 w 408081"/>
                <a:gd name="connsiteY27" fmla="*/ 133438 h 201094"/>
                <a:gd name="connsiteX28" fmla="*/ 37109 w 408081"/>
                <a:gd name="connsiteY28" fmla="*/ 126740 h 201094"/>
                <a:gd name="connsiteX29" fmla="*/ 26790 w 408081"/>
                <a:gd name="connsiteY29" fmla="*/ 120931 h 201094"/>
                <a:gd name="connsiteX30" fmla="*/ 22348 w 408081"/>
                <a:gd name="connsiteY30" fmla="*/ 114507 h 201094"/>
                <a:gd name="connsiteX31" fmla="*/ 0 w 408081"/>
                <a:gd name="connsiteY31" fmla="*/ 98652 h 201094"/>
                <a:gd name="connsiteX32" fmla="*/ 15856 w 408081"/>
                <a:gd name="connsiteY32" fmla="*/ 82865 h 201094"/>
                <a:gd name="connsiteX33" fmla="*/ 20502 w 408081"/>
                <a:gd name="connsiteY33" fmla="*/ 76100 h 201094"/>
                <a:gd name="connsiteX34" fmla="*/ 31369 w 408081"/>
                <a:gd name="connsiteY34" fmla="*/ 69744 h 201094"/>
                <a:gd name="connsiteX35" fmla="*/ 51050 w 408081"/>
                <a:gd name="connsiteY35" fmla="*/ 61270 h 201094"/>
                <a:gd name="connsiteX36" fmla="*/ 95131 w 408081"/>
                <a:gd name="connsiteY36" fmla="*/ 51634 h 201094"/>
                <a:gd name="connsiteX37" fmla="*/ 68614 w 408081"/>
                <a:gd name="connsiteY37" fmla="*/ 46371 h 201094"/>
                <a:gd name="connsiteX38" fmla="*/ 86725 w 408081"/>
                <a:gd name="connsiteY38" fmla="*/ 31610 h 201094"/>
                <a:gd name="connsiteX39" fmla="*/ 114471 w 408081"/>
                <a:gd name="connsiteY39" fmla="*/ 30243 h 201094"/>
                <a:gd name="connsiteX40" fmla="*/ 184794 w 408081"/>
                <a:gd name="connsiteY40" fmla="*/ 28671 h 201094"/>
                <a:gd name="connsiteX41" fmla="*/ 206458 w 408081"/>
                <a:gd name="connsiteY41" fmla="*/ 27988 h 201094"/>
                <a:gd name="connsiteX42" fmla="*/ 185340 w 408081"/>
                <a:gd name="connsiteY42" fmla="*/ 23409 h 201094"/>
                <a:gd name="connsiteX43" fmla="*/ 149325 w 408081"/>
                <a:gd name="connsiteY43" fmla="*/ 15550 h 201094"/>
                <a:gd name="connsiteX44" fmla="*/ 147275 w 408081"/>
                <a:gd name="connsiteY44" fmla="*/ 4137 h 201094"/>
                <a:gd name="connsiteX45" fmla="*/ 198804 w 408081"/>
                <a:gd name="connsiteY45" fmla="*/ 2633 h 201094"/>
                <a:gd name="connsiteX46" fmla="*/ 217393 w 408081"/>
                <a:gd name="connsiteY46" fmla="*/ 4205 h 201094"/>
                <a:gd name="connsiteX47" fmla="*/ 252998 w 408081"/>
                <a:gd name="connsiteY47" fmla="*/ 3863 h 201094"/>
                <a:gd name="connsiteX48" fmla="*/ 270971 w 408081"/>
                <a:gd name="connsiteY48" fmla="*/ 2702 h 201094"/>
                <a:gd name="connsiteX49" fmla="*/ 291405 w 408081"/>
                <a:gd name="connsiteY49" fmla="*/ 2838 h 201094"/>
                <a:gd name="connsiteX50" fmla="*/ 303707 w 408081"/>
                <a:gd name="connsiteY50" fmla="*/ 2565 h 201094"/>
                <a:gd name="connsiteX51" fmla="*/ 328788 w 408081"/>
                <a:gd name="connsiteY51" fmla="*/ 10971 h 201094"/>
                <a:gd name="connsiteX52" fmla="*/ 328856 w 408081"/>
                <a:gd name="connsiteY52" fmla="*/ 10902 h 201094"/>
                <a:gd name="connsiteX53" fmla="*/ 342593 w 408081"/>
                <a:gd name="connsiteY53" fmla="*/ 17395 h 201094"/>
                <a:gd name="connsiteX54" fmla="*/ 355372 w 408081"/>
                <a:gd name="connsiteY54" fmla="*/ 23819 h 201094"/>
                <a:gd name="connsiteX55" fmla="*/ 355304 w 408081"/>
                <a:gd name="connsiteY55" fmla="*/ 23751 h 201094"/>
                <a:gd name="connsiteX56" fmla="*/ 368289 w 408081"/>
                <a:gd name="connsiteY56" fmla="*/ 32088 h 201094"/>
                <a:gd name="connsiteX57" fmla="*/ 405876 w 408081"/>
                <a:gd name="connsiteY57" fmla="*/ 62842 h 201094"/>
                <a:gd name="connsiteX58" fmla="*/ 405261 w 408081"/>
                <a:gd name="connsiteY58" fmla="*/ 132207 h 20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08081" h="201094">
                  <a:moveTo>
                    <a:pt x="405261" y="132207"/>
                  </a:moveTo>
                  <a:cubicBezTo>
                    <a:pt x="402254" y="135283"/>
                    <a:pt x="399247" y="138358"/>
                    <a:pt x="396240" y="141365"/>
                  </a:cubicBezTo>
                  <a:cubicBezTo>
                    <a:pt x="376353" y="154418"/>
                    <a:pt x="356397" y="167471"/>
                    <a:pt x="336510" y="180524"/>
                  </a:cubicBezTo>
                  <a:cubicBezTo>
                    <a:pt x="332820" y="184488"/>
                    <a:pt x="326875" y="183463"/>
                    <a:pt x="322774" y="186607"/>
                  </a:cubicBezTo>
                  <a:lnTo>
                    <a:pt x="322842" y="186470"/>
                  </a:lnTo>
                  <a:cubicBezTo>
                    <a:pt x="315667" y="186333"/>
                    <a:pt x="308833" y="187358"/>
                    <a:pt x="303433" y="192689"/>
                  </a:cubicBezTo>
                  <a:cubicBezTo>
                    <a:pt x="292089" y="192757"/>
                    <a:pt x="281154" y="194739"/>
                    <a:pt x="270971" y="200070"/>
                  </a:cubicBezTo>
                  <a:cubicBezTo>
                    <a:pt x="266598" y="200412"/>
                    <a:pt x="262292" y="200753"/>
                    <a:pt x="257918" y="201095"/>
                  </a:cubicBezTo>
                  <a:cubicBezTo>
                    <a:pt x="254912" y="200685"/>
                    <a:pt x="251836" y="200412"/>
                    <a:pt x="248898" y="199796"/>
                  </a:cubicBezTo>
                  <a:cubicBezTo>
                    <a:pt x="247189" y="199455"/>
                    <a:pt x="244250" y="198498"/>
                    <a:pt x="244182" y="197746"/>
                  </a:cubicBezTo>
                  <a:cubicBezTo>
                    <a:pt x="244113" y="193714"/>
                    <a:pt x="247941" y="194056"/>
                    <a:pt x="250469" y="193031"/>
                  </a:cubicBezTo>
                  <a:cubicBezTo>
                    <a:pt x="253749" y="189955"/>
                    <a:pt x="255526" y="184625"/>
                    <a:pt x="261472" y="185650"/>
                  </a:cubicBezTo>
                  <a:cubicBezTo>
                    <a:pt x="255663" y="183600"/>
                    <a:pt x="249991" y="184625"/>
                    <a:pt x="244387" y="186607"/>
                  </a:cubicBezTo>
                  <a:cubicBezTo>
                    <a:pt x="228942" y="187427"/>
                    <a:pt x="213565" y="188725"/>
                    <a:pt x="198667" y="193167"/>
                  </a:cubicBezTo>
                  <a:cubicBezTo>
                    <a:pt x="189988" y="193031"/>
                    <a:pt x="181308" y="192894"/>
                    <a:pt x="172629" y="192757"/>
                  </a:cubicBezTo>
                  <a:cubicBezTo>
                    <a:pt x="162857" y="185718"/>
                    <a:pt x="150829" y="189272"/>
                    <a:pt x="140235" y="186060"/>
                  </a:cubicBezTo>
                  <a:cubicBezTo>
                    <a:pt x="137638" y="185035"/>
                    <a:pt x="136750" y="184010"/>
                    <a:pt x="137638" y="183053"/>
                  </a:cubicBezTo>
                  <a:cubicBezTo>
                    <a:pt x="138527" y="182096"/>
                    <a:pt x="139347" y="181618"/>
                    <a:pt x="140304" y="181618"/>
                  </a:cubicBezTo>
                  <a:cubicBezTo>
                    <a:pt x="154724" y="178337"/>
                    <a:pt x="169212" y="175125"/>
                    <a:pt x="183632" y="171708"/>
                  </a:cubicBezTo>
                  <a:cubicBezTo>
                    <a:pt x="184383" y="171503"/>
                    <a:pt x="184794" y="170000"/>
                    <a:pt x="186912" y="166720"/>
                  </a:cubicBezTo>
                  <a:cubicBezTo>
                    <a:pt x="166274" y="166720"/>
                    <a:pt x="147138" y="166720"/>
                    <a:pt x="128002" y="166720"/>
                  </a:cubicBezTo>
                  <a:cubicBezTo>
                    <a:pt x="117205" y="161731"/>
                    <a:pt x="106133" y="164601"/>
                    <a:pt x="95131" y="165421"/>
                  </a:cubicBezTo>
                  <a:cubicBezTo>
                    <a:pt x="87066" y="164464"/>
                    <a:pt x="79686" y="161936"/>
                    <a:pt x="73808" y="156058"/>
                  </a:cubicBezTo>
                  <a:cubicBezTo>
                    <a:pt x="70597" y="144987"/>
                    <a:pt x="78387" y="143552"/>
                    <a:pt x="86178" y="142254"/>
                  </a:cubicBezTo>
                  <a:cubicBezTo>
                    <a:pt x="88502" y="141843"/>
                    <a:pt x="90688" y="143279"/>
                    <a:pt x="93080" y="142800"/>
                  </a:cubicBezTo>
                  <a:cubicBezTo>
                    <a:pt x="89937" y="141980"/>
                    <a:pt x="86793" y="141433"/>
                    <a:pt x="83512" y="141160"/>
                  </a:cubicBezTo>
                  <a:cubicBezTo>
                    <a:pt x="80642" y="141023"/>
                    <a:pt x="77840" y="140613"/>
                    <a:pt x="75106" y="140135"/>
                  </a:cubicBezTo>
                  <a:cubicBezTo>
                    <a:pt x="68546" y="138153"/>
                    <a:pt x="62190" y="135624"/>
                    <a:pt x="55698" y="133438"/>
                  </a:cubicBezTo>
                  <a:cubicBezTo>
                    <a:pt x="49547" y="131182"/>
                    <a:pt x="43260" y="129064"/>
                    <a:pt x="37109" y="126740"/>
                  </a:cubicBezTo>
                  <a:cubicBezTo>
                    <a:pt x="33419" y="125305"/>
                    <a:pt x="29933" y="123391"/>
                    <a:pt x="26790" y="120931"/>
                  </a:cubicBezTo>
                  <a:cubicBezTo>
                    <a:pt x="24739" y="119223"/>
                    <a:pt x="23236" y="117036"/>
                    <a:pt x="22348" y="114507"/>
                  </a:cubicBezTo>
                  <a:cubicBezTo>
                    <a:pt x="14830" y="109177"/>
                    <a:pt x="7245" y="103846"/>
                    <a:pt x="0" y="98652"/>
                  </a:cubicBezTo>
                  <a:cubicBezTo>
                    <a:pt x="1982" y="89016"/>
                    <a:pt x="12370" y="89563"/>
                    <a:pt x="15856" y="82865"/>
                  </a:cubicBezTo>
                  <a:cubicBezTo>
                    <a:pt x="16812" y="80200"/>
                    <a:pt x="18384" y="77945"/>
                    <a:pt x="20502" y="76100"/>
                  </a:cubicBezTo>
                  <a:cubicBezTo>
                    <a:pt x="23782" y="73434"/>
                    <a:pt x="27473" y="71384"/>
                    <a:pt x="31369" y="69744"/>
                  </a:cubicBezTo>
                  <a:cubicBezTo>
                    <a:pt x="37998" y="67079"/>
                    <a:pt x="44627" y="64413"/>
                    <a:pt x="51050" y="61270"/>
                  </a:cubicBezTo>
                  <a:cubicBezTo>
                    <a:pt x="64309" y="53274"/>
                    <a:pt x="80369" y="58126"/>
                    <a:pt x="95131" y="51634"/>
                  </a:cubicBezTo>
                  <a:cubicBezTo>
                    <a:pt x="84538" y="53752"/>
                    <a:pt x="72031" y="60108"/>
                    <a:pt x="68614" y="46371"/>
                  </a:cubicBezTo>
                  <a:cubicBezTo>
                    <a:pt x="66154" y="36257"/>
                    <a:pt x="78660" y="34343"/>
                    <a:pt x="86725" y="31610"/>
                  </a:cubicBezTo>
                  <a:cubicBezTo>
                    <a:pt x="95951" y="31268"/>
                    <a:pt x="105450" y="35915"/>
                    <a:pt x="114471" y="30243"/>
                  </a:cubicBezTo>
                  <a:cubicBezTo>
                    <a:pt x="137912" y="29696"/>
                    <a:pt x="161353" y="29218"/>
                    <a:pt x="184794" y="28671"/>
                  </a:cubicBezTo>
                  <a:cubicBezTo>
                    <a:pt x="192038" y="25596"/>
                    <a:pt x="199350" y="25322"/>
                    <a:pt x="206458" y="27988"/>
                  </a:cubicBezTo>
                  <a:cubicBezTo>
                    <a:pt x="200376" y="23409"/>
                    <a:pt x="191491" y="29355"/>
                    <a:pt x="185340" y="23409"/>
                  </a:cubicBezTo>
                  <a:cubicBezTo>
                    <a:pt x="173312" y="20812"/>
                    <a:pt x="161284" y="18488"/>
                    <a:pt x="149325" y="15550"/>
                  </a:cubicBezTo>
                  <a:cubicBezTo>
                    <a:pt x="140782" y="13499"/>
                    <a:pt x="145156" y="8442"/>
                    <a:pt x="147275" y="4137"/>
                  </a:cubicBezTo>
                  <a:cubicBezTo>
                    <a:pt x="164497" y="3658"/>
                    <a:pt x="181650" y="3180"/>
                    <a:pt x="198804" y="2633"/>
                  </a:cubicBezTo>
                  <a:cubicBezTo>
                    <a:pt x="205022" y="3180"/>
                    <a:pt x="211173" y="3658"/>
                    <a:pt x="217393" y="4205"/>
                  </a:cubicBezTo>
                  <a:cubicBezTo>
                    <a:pt x="229284" y="11312"/>
                    <a:pt x="241107" y="1677"/>
                    <a:pt x="252998" y="3863"/>
                  </a:cubicBezTo>
                  <a:cubicBezTo>
                    <a:pt x="258738" y="-374"/>
                    <a:pt x="265983" y="20812"/>
                    <a:pt x="270971" y="2702"/>
                  </a:cubicBezTo>
                  <a:cubicBezTo>
                    <a:pt x="277874" y="-1057"/>
                    <a:pt x="284640" y="-784"/>
                    <a:pt x="291405" y="2838"/>
                  </a:cubicBezTo>
                  <a:cubicBezTo>
                    <a:pt x="295506" y="2770"/>
                    <a:pt x="299607" y="2633"/>
                    <a:pt x="303707" y="2565"/>
                  </a:cubicBezTo>
                  <a:cubicBezTo>
                    <a:pt x="311430" y="7212"/>
                    <a:pt x="319493" y="10971"/>
                    <a:pt x="328788" y="10971"/>
                  </a:cubicBezTo>
                  <a:cubicBezTo>
                    <a:pt x="328788" y="10971"/>
                    <a:pt x="328856" y="10902"/>
                    <a:pt x="328856" y="10902"/>
                  </a:cubicBezTo>
                  <a:cubicBezTo>
                    <a:pt x="333230" y="13499"/>
                    <a:pt x="339381" y="12338"/>
                    <a:pt x="342593" y="17395"/>
                  </a:cubicBezTo>
                  <a:cubicBezTo>
                    <a:pt x="345600" y="22042"/>
                    <a:pt x="350110" y="23682"/>
                    <a:pt x="355372" y="23819"/>
                  </a:cubicBezTo>
                  <a:cubicBezTo>
                    <a:pt x="355372" y="23819"/>
                    <a:pt x="355304" y="23751"/>
                    <a:pt x="355304" y="23751"/>
                  </a:cubicBezTo>
                  <a:cubicBezTo>
                    <a:pt x="359405" y="26963"/>
                    <a:pt x="366580" y="25254"/>
                    <a:pt x="368289" y="32088"/>
                  </a:cubicBezTo>
                  <a:cubicBezTo>
                    <a:pt x="380795" y="42339"/>
                    <a:pt x="393302" y="52590"/>
                    <a:pt x="405876" y="62842"/>
                  </a:cubicBezTo>
                  <a:cubicBezTo>
                    <a:pt x="408473" y="86077"/>
                    <a:pt x="409362" y="109177"/>
                    <a:pt x="405261" y="132207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1" name="Graphic 2466">
              <a:extLst>
                <a:ext uri="{FF2B5EF4-FFF2-40B4-BE49-F238E27FC236}">
                  <a16:creationId xmlns:a16="http://schemas.microsoft.com/office/drawing/2014/main" id="{91AADD16-0C93-4D5F-B80B-84729E71EFE7}"/>
                </a:ext>
              </a:extLst>
            </p:cNvPr>
            <p:cNvSpPr/>
            <p:nvPr/>
          </p:nvSpPr>
          <p:spPr>
            <a:xfrm rot="20630650">
              <a:off x="10471608" y="2569994"/>
              <a:ext cx="136020" cy="34693"/>
            </a:xfrm>
            <a:custGeom>
              <a:avLst/>
              <a:gdLst>
                <a:gd name="connsiteX0" fmla="*/ 1393 w 144422"/>
                <a:gd name="connsiteY0" fmla="*/ 0 h 36836"/>
                <a:gd name="connsiteX1" fmla="*/ 35769 w 144422"/>
                <a:gd name="connsiteY1" fmla="*/ 6697 h 36836"/>
                <a:gd name="connsiteX2" fmla="*/ 132745 w 144422"/>
                <a:gd name="connsiteY2" fmla="*/ 6561 h 36836"/>
                <a:gd name="connsiteX3" fmla="*/ 143816 w 144422"/>
                <a:gd name="connsiteY3" fmla="*/ 16402 h 36836"/>
                <a:gd name="connsiteX4" fmla="*/ 137597 w 144422"/>
                <a:gd name="connsiteY4" fmla="*/ 35469 h 36836"/>
                <a:gd name="connsiteX5" fmla="*/ 126662 w 144422"/>
                <a:gd name="connsiteY5" fmla="*/ 36631 h 36836"/>
                <a:gd name="connsiteX6" fmla="*/ 38229 w 144422"/>
                <a:gd name="connsiteY6" fmla="*/ 35537 h 36836"/>
                <a:gd name="connsiteX7" fmla="*/ 1530 w 144422"/>
                <a:gd name="connsiteY7" fmla="*/ 19750 h 36836"/>
                <a:gd name="connsiteX8" fmla="*/ 1393 w 144422"/>
                <a:gd name="connsiteY8" fmla="*/ 0 h 3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22" h="36836">
                  <a:moveTo>
                    <a:pt x="1393" y="0"/>
                  </a:moveTo>
                  <a:cubicBezTo>
                    <a:pt x="12123" y="6082"/>
                    <a:pt x="23741" y="6766"/>
                    <a:pt x="35769" y="6697"/>
                  </a:cubicBezTo>
                  <a:cubicBezTo>
                    <a:pt x="68094" y="6424"/>
                    <a:pt x="100420" y="6561"/>
                    <a:pt x="132745" y="6561"/>
                  </a:cubicBezTo>
                  <a:cubicBezTo>
                    <a:pt x="138280" y="7791"/>
                    <a:pt x="141902" y="11140"/>
                    <a:pt x="143816" y="16402"/>
                  </a:cubicBezTo>
                  <a:cubicBezTo>
                    <a:pt x="145251" y="23919"/>
                    <a:pt x="144499" y="30685"/>
                    <a:pt x="137597" y="35469"/>
                  </a:cubicBezTo>
                  <a:cubicBezTo>
                    <a:pt x="134043" y="36767"/>
                    <a:pt x="130353" y="37109"/>
                    <a:pt x="126662" y="36631"/>
                  </a:cubicBezTo>
                  <a:cubicBezTo>
                    <a:pt x="97207" y="34580"/>
                    <a:pt x="67752" y="36152"/>
                    <a:pt x="38229" y="35537"/>
                  </a:cubicBezTo>
                  <a:cubicBezTo>
                    <a:pt x="23809" y="35264"/>
                    <a:pt x="9389" y="35127"/>
                    <a:pt x="1530" y="19750"/>
                  </a:cubicBezTo>
                  <a:cubicBezTo>
                    <a:pt x="-452" y="13121"/>
                    <a:pt x="-520" y="6561"/>
                    <a:pt x="1393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2" name="Graphic 2466">
              <a:extLst>
                <a:ext uri="{FF2B5EF4-FFF2-40B4-BE49-F238E27FC236}">
                  <a16:creationId xmlns:a16="http://schemas.microsoft.com/office/drawing/2014/main" id="{23EDB9E0-C1C2-45CA-B15C-C2384C1E5D72}"/>
                </a:ext>
              </a:extLst>
            </p:cNvPr>
            <p:cNvSpPr/>
            <p:nvPr/>
          </p:nvSpPr>
          <p:spPr>
            <a:xfrm rot="20630650">
              <a:off x="10510443" y="2697129"/>
              <a:ext cx="128050" cy="39310"/>
            </a:xfrm>
            <a:custGeom>
              <a:avLst/>
              <a:gdLst>
                <a:gd name="connsiteX0" fmla="*/ 137 w 135961"/>
                <a:gd name="connsiteY0" fmla="*/ 30653 h 41738"/>
                <a:gd name="connsiteX1" fmla="*/ 0 w 135961"/>
                <a:gd name="connsiteY1" fmla="*/ 11039 h 41738"/>
                <a:gd name="connsiteX2" fmla="*/ 131078 w 135961"/>
                <a:gd name="connsiteY2" fmla="*/ 8510 h 41738"/>
                <a:gd name="connsiteX3" fmla="*/ 131967 w 135961"/>
                <a:gd name="connsiteY3" fmla="*/ 32566 h 41738"/>
                <a:gd name="connsiteX4" fmla="*/ 137 w 135961"/>
                <a:gd name="connsiteY4" fmla="*/ 30653 h 4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41738">
                  <a:moveTo>
                    <a:pt x="137" y="30653"/>
                  </a:moveTo>
                  <a:cubicBezTo>
                    <a:pt x="68" y="24092"/>
                    <a:pt x="0" y="17600"/>
                    <a:pt x="0" y="11039"/>
                  </a:cubicBezTo>
                  <a:cubicBezTo>
                    <a:pt x="43397" y="-5363"/>
                    <a:pt x="87135" y="-1126"/>
                    <a:pt x="131078" y="8510"/>
                  </a:cubicBezTo>
                  <a:cubicBezTo>
                    <a:pt x="137433" y="16301"/>
                    <a:pt x="137433" y="24297"/>
                    <a:pt x="131967" y="32566"/>
                  </a:cubicBezTo>
                  <a:cubicBezTo>
                    <a:pt x="87819" y="43501"/>
                    <a:pt x="43875" y="46713"/>
                    <a:pt x="137" y="30653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3" name="Graphic 2466">
              <a:extLst>
                <a:ext uri="{FF2B5EF4-FFF2-40B4-BE49-F238E27FC236}">
                  <a16:creationId xmlns:a16="http://schemas.microsoft.com/office/drawing/2014/main" id="{E61054ED-1628-4DDA-AE36-5A88675DC554}"/>
                </a:ext>
              </a:extLst>
            </p:cNvPr>
            <p:cNvSpPr/>
            <p:nvPr/>
          </p:nvSpPr>
          <p:spPr>
            <a:xfrm rot="20630650">
              <a:off x="10501480" y="2667023"/>
              <a:ext cx="127859" cy="36739"/>
            </a:xfrm>
            <a:custGeom>
              <a:avLst/>
              <a:gdLst>
                <a:gd name="connsiteX0" fmla="*/ 68 w 135758"/>
                <a:gd name="connsiteY0" fmla="*/ 31174 h 39009"/>
                <a:gd name="connsiteX1" fmla="*/ 0 w 135758"/>
                <a:gd name="connsiteY1" fmla="*/ 11492 h 39009"/>
                <a:gd name="connsiteX2" fmla="*/ 130873 w 135758"/>
                <a:gd name="connsiteY2" fmla="*/ 9032 h 39009"/>
                <a:gd name="connsiteX3" fmla="*/ 131761 w 135758"/>
                <a:gd name="connsiteY3" fmla="*/ 32951 h 39009"/>
                <a:gd name="connsiteX4" fmla="*/ 68 w 135758"/>
                <a:gd name="connsiteY4" fmla="*/ 31174 h 3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58" h="39009">
                  <a:moveTo>
                    <a:pt x="68" y="31174"/>
                  </a:moveTo>
                  <a:cubicBezTo>
                    <a:pt x="68" y="24613"/>
                    <a:pt x="0" y="18053"/>
                    <a:pt x="0" y="11492"/>
                  </a:cubicBezTo>
                  <a:cubicBezTo>
                    <a:pt x="43328" y="-5525"/>
                    <a:pt x="86998" y="-1288"/>
                    <a:pt x="130873" y="9032"/>
                  </a:cubicBezTo>
                  <a:cubicBezTo>
                    <a:pt x="137160" y="16754"/>
                    <a:pt x="137296" y="24750"/>
                    <a:pt x="131761" y="32951"/>
                  </a:cubicBezTo>
                  <a:cubicBezTo>
                    <a:pt x="87749" y="40127"/>
                    <a:pt x="43807" y="42519"/>
                    <a:pt x="68" y="31174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4" name="Graphic 2466">
              <a:extLst>
                <a:ext uri="{FF2B5EF4-FFF2-40B4-BE49-F238E27FC236}">
                  <a16:creationId xmlns:a16="http://schemas.microsoft.com/office/drawing/2014/main" id="{E9773612-44ED-4B9B-9FB1-DABDFF6E7C21}"/>
                </a:ext>
              </a:extLst>
            </p:cNvPr>
            <p:cNvSpPr/>
            <p:nvPr/>
          </p:nvSpPr>
          <p:spPr>
            <a:xfrm rot="20630650">
              <a:off x="10495407" y="2650282"/>
              <a:ext cx="127949" cy="28745"/>
            </a:xfrm>
            <a:custGeom>
              <a:avLst/>
              <a:gdLst>
                <a:gd name="connsiteX0" fmla="*/ 130804 w 135853"/>
                <a:gd name="connsiteY0" fmla="*/ 30520 h 30520"/>
                <a:gd name="connsiteX1" fmla="*/ 68 w 135853"/>
                <a:gd name="connsiteY1" fmla="*/ 30179 h 30520"/>
                <a:gd name="connsiteX2" fmla="*/ 0 w 135853"/>
                <a:gd name="connsiteY2" fmla="*/ 10496 h 30520"/>
                <a:gd name="connsiteX3" fmla="*/ 122193 w 135853"/>
                <a:gd name="connsiteY3" fmla="*/ 3047 h 30520"/>
                <a:gd name="connsiteX4" fmla="*/ 132513 w 135853"/>
                <a:gd name="connsiteY4" fmla="*/ 8856 h 30520"/>
                <a:gd name="connsiteX5" fmla="*/ 130804 w 135853"/>
                <a:gd name="connsiteY5" fmla="*/ 30520 h 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53" h="30520">
                  <a:moveTo>
                    <a:pt x="130804" y="30520"/>
                  </a:moveTo>
                  <a:cubicBezTo>
                    <a:pt x="87203" y="30384"/>
                    <a:pt x="43670" y="30315"/>
                    <a:pt x="68" y="30179"/>
                  </a:cubicBezTo>
                  <a:cubicBezTo>
                    <a:pt x="68" y="23618"/>
                    <a:pt x="0" y="17057"/>
                    <a:pt x="0" y="10496"/>
                  </a:cubicBezTo>
                  <a:cubicBezTo>
                    <a:pt x="39775" y="-7614"/>
                    <a:pt x="81326" y="3252"/>
                    <a:pt x="122193" y="3047"/>
                  </a:cubicBezTo>
                  <a:cubicBezTo>
                    <a:pt x="126089" y="4209"/>
                    <a:pt x="129506" y="6123"/>
                    <a:pt x="132513" y="8856"/>
                  </a:cubicBezTo>
                  <a:cubicBezTo>
                    <a:pt x="137092" y="16510"/>
                    <a:pt x="137365" y="23755"/>
                    <a:pt x="130804" y="3052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5" name="Graphic 2466">
              <a:extLst>
                <a:ext uri="{FF2B5EF4-FFF2-40B4-BE49-F238E27FC236}">
                  <a16:creationId xmlns:a16="http://schemas.microsoft.com/office/drawing/2014/main" id="{A12F51A4-48CE-4058-90CD-78958B3A30C5}"/>
                </a:ext>
              </a:extLst>
            </p:cNvPr>
            <p:cNvSpPr/>
            <p:nvPr/>
          </p:nvSpPr>
          <p:spPr>
            <a:xfrm rot="20630650">
              <a:off x="10487605" y="2620021"/>
              <a:ext cx="128033" cy="35859"/>
            </a:xfrm>
            <a:custGeom>
              <a:avLst/>
              <a:gdLst>
                <a:gd name="connsiteX0" fmla="*/ 0 w 135942"/>
                <a:gd name="connsiteY0" fmla="*/ 24187 h 38074"/>
                <a:gd name="connsiteX1" fmla="*/ 68 w 135942"/>
                <a:gd name="connsiteY1" fmla="*/ 11065 h 38074"/>
                <a:gd name="connsiteX2" fmla="*/ 130668 w 135942"/>
                <a:gd name="connsiteY2" fmla="*/ 8332 h 38074"/>
                <a:gd name="connsiteX3" fmla="*/ 132445 w 135942"/>
                <a:gd name="connsiteY3" fmla="*/ 31978 h 38074"/>
                <a:gd name="connsiteX4" fmla="*/ 14352 w 135942"/>
                <a:gd name="connsiteY4" fmla="*/ 36010 h 38074"/>
                <a:gd name="connsiteX5" fmla="*/ 0 w 135942"/>
                <a:gd name="connsiteY5" fmla="*/ 24187 h 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942" h="38074">
                  <a:moveTo>
                    <a:pt x="0" y="24187"/>
                  </a:moveTo>
                  <a:cubicBezTo>
                    <a:pt x="0" y="19813"/>
                    <a:pt x="68" y="15439"/>
                    <a:pt x="68" y="11065"/>
                  </a:cubicBezTo>
                  <a:cubicBezTo>
                    <a:pt x="43260" y="-5473"/>
                    <a:pt x="86930" y="-962"/>
                    <a:pt x="130668" y="8332"/>
                  </a:cubicBezTo>
                  <a:cubicBezTo>
                    <a:pt x="137297" y="15781"/>
                    <a:pt x="137433" y="23709"/>
                    <a:pt x="132445" y="31978"/>
                  </a:cubicBezTo>
                  <a:cubicBezTo>
                    <a:pt x="93422" y="42707"/>
                    <a:pt x="53716" y="36010"/>
                    <a:pt x="14352" y="36010"/>
                  </a:cubicBezTo>
                  <a:cubicBezTo>
                    <a:pt x="7450" y="36010"/>
                    <a:pt x="3554" y="29654"/>
                    <a:pt x="0" y="2418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6" name="Graphic 2466">
              <a:extLst>
                <a:ext uri="{FF2B5EF4-FFF2-40B4-BE49-F238E27FC236}">
                  <a16:creationId xmlns:a16="http://schemas.microsoft.com/office/drawing/2014/main" id="{57042780-1D8A-4E58-8635-D845660FBE98}"/>
                </a:ext>
              </a:extLst>
            </p:cNvPr>
            <p:cNvSpPr/>
            <p:nvPr/>
          </p:nvSpPr>
          <p:spPr>
            <a:xfrm rot="20630650">
              <a:off x="10485417" y="2598023"/>
              <a:ext cx="138234" cy="63294"/>
            </a:xfrm>
            <a:custGeom>
              <a:avLst/>
              <a:gdLst>
                <a:gd name="connsiteX0" fmla="*/ 131283 w 146773"/>
                <a:gd name="connsiteY0" fmla="*/ 52829 h 67204"/>
                <a:gd name="connsiteX1" fmla="*/ 131146 w 146773"/>
                <a:gd name="connsiteY1" fmla="*/ 33283 h 67204"/>
                <a:gd name="connsiteX2" fmla="*/ 36495 w 146773"/>
                <a:gd name="connsiteY2" fmla="*/ 26722 h 67204"/>
                <a:gd name="connsiteX3" fmla="*/ 0 w 146773"/>
                <a:gd name="connsiteY3" fmla="*/ 13533 h 67204"/>
                <a:gd name="connsiteX4" fmla="*/ 0 w 146773"/>
                <a:gd name="connsiteY4" fmla="*/ 411 h 67204"/>
                <a:gd name="connsiteX5" fmla="*/ 128139 w 146773"/>
                <a:gd name="connsiteY5" fmla="*/ 3282 h 67204"/>
                <a:gd name="connsiteX6" fmla="*/ 146728 w 146773"/>
                <a:gd name="connsiteY6" fmla="*/ 36700 h 67204"/>
                <a:gd name="connsiteX7" fmla="*/ 141056 w 146773"/>
                <a:gd name="connsiteY7" fmla="*/ 64173 h 67204"/>
                <a:gd name="connsiteX8" fmla="*/ 131283 w 146773"/>
                <a:gd name="connsiteY8" fmla="*/ 65950 h 67204"/>
                <a:gd name="connsiteX9" fmla="*/ 131283 w 146773"/>
                <a:gd name="connsiteY9" fmla="*/ 65950 h 67204"/>
                <a:gd name="connsiteX10" fmla="*/ 131283 w 146773"/>
                <a:gd name="connsiteY10" fmla="*/ 52829 h 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773" h="67204">
                  <a:moveTo>
                    <a:pt x="131283" y="52829"/>
                  </a:moveTo>
                  <a:cubicBezTo>
                    <a:pt x="131215" y="46336"/>
                    <a:pt x="131146" y="39844"/>
                    <a:pt x="131146" y="33283"/>
                  </a:cubicBezTo>
                  <a:cubicBezTo>
                    <a:pt x="100461" y="19137"/>
                    <a:pt x="68000" y="29798"/>
                    <a:pt x="36495" y="26722"/>
                  </a:cubicBezTo>
                  <a:cubicBezTo>
                    <a:pt x="23031" y="25424"/>
                    <a:pt x="7928" y="29661"/>
                    <a:pt x="0" y="13533"/>
                  </a:cubicBezTo>
                  <a:cubicBezTo>
                    <a:pt x="0" y="9159"/>
                    <a:pt x="0" y="4785"/>
                    <a:pt x="0" y="411"/>
                  </a:cubicBezTo>
                  <a:cubicBezTo>
                    <a:pt x="42713" y="1778"/>
                    <a:pt x="85563" y="-2869"/>
                    <a:pt x="128139" y="3282"/>
                  </a:cubicBezTo>
                  <a:cubicBezTo>
                    <a:pt x="143243" y="9432"/>
                    <a:pt x="146455" y="22212"/>
                    <a:pt x="146728" y="36700"/>
                  </a:cubicBezTo>
                  <a:cubicBezTo>
                    <a:pt x="146933" y="46268"/>
                    <a:pt x="146660" y="55767"/>
                    <a:pt x="141056" y="64173"/>
                  </a:cubicBezTo>
                  <a:cubicBezTo>
                    <a:pt x="138322" y="67522"/>
                    <a:pt x="135042" y="68069"/>
                    <a:pt x="131283" y="65950"/>
                  </a:cubicBezTo>
                  <a:lnTo>
                    <a:pt x="131283" y="65950"/>
                  </a:lnTo>
                  <a:cubicBezTo>
                    <a:pt x="127387" y="61576"/>
                    <a:pt x="127319" y="57203"/>
                    <a:pt x="131283" y="5282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7" name="Graphic 2466">
              <a:extLst>
                <a:ext uri="{FF2B5EF4-FFF2-40B4-BE49-F238E27FC236}">
                  <a16:creationId xmlns:a16="http://schemas.microsoft.com/office/drawing/2014/main" id="{BDAD443E-E729-487A-BB29-BF83C0C3441A}"/>
                </a:ext>
              </a:extLst>
            </p:cNvPr>
            <p:cNvSpPr/>
            <p:nvPr/>
          </p:nvSpPr>
          <p:spPr>
            <a:xfrm rot="20630650">
              <a:off x="10481719" y="2613390"/>
              <a:ext cx="124804" cy="18665"/>
            </a:xfrm>
            <a:custGeom>
              <a:avLst/>
              <a:gdLst>
                <a:gd name="connsiteX0" fmla="*/ 1437 w 132514"/>
                <a:gd name="connsiteY0" fmla="*/ 0 h 19818"/>
                <a:gd name="connsiteX1" fmla="*/ 35949 w 132514"/>
                <a:gd name="connsiteY1" fmla="*/ 6629 h 19818"/>
                <a:gd name="connsiteX2" fmla="*/ 117138 w 132514"/>
                <a:gd name="connsiteY2" fmla="*/ 6697 h 19818"/>
                <a:gd name="connsiteX3" fmla="*/ 132515 w 132514"/>
                <a:gd name="connsiteY3" fmla="*/ 19819 h 19818"/>
                <a:gd name="connsiteX4" fmla="*/ 1437 w 132514"/>
                <a:gd name="connsiteY4" fmla="*/ 19682 h 19818"/>
                <a:gd name="connsiteX5" fmla="*/ 1437 w 132514"/>
                <a:gd name="connsiteY5" fmla="*/ 0 h 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14" h="19818">
                  <a:moveTo>
                    <a:pt x="1437" y="0"/>
                  </a:moveTo>
                  <a:cubicBezTo>
                    <a:pt x="12167" y="6356"/>
                    <a:pt x="23921" y="6766"/>
                    <a:pt x="35949" y="6629"/>
                  </a:cubicBezTo>
                  <a:cubicBezTo>
                    <a:pt x="63012" y="6424"/>
                    <a:pt x="90075" y="6697"/>
                    <a:pt x="117138" y="6697"/>
                  </a:cubicBezTo>
                  <a:cubicBezTo>
                    <a:pt x="126090" y="6697"/>
                    <a:pt x="131353" y="10729"/>
                    <a:pt x="132515" y="19819"/>
                  </a:cubicBezTo>
                  <a:cubicBezTo>
                    <a:pt x="88845" y="19819"/>
                    <a:pt x="45175" y="19750"/>
                    <a:pt x="1437" y="19682"/>
                  </a:cubicBezTo>
                  <a:cubicBezTo>
                    <a:pt x="-340" y="13121"/>
                    <a:pt x="-613" y="6561"/>
                    <a:pt x="1437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8" name="Graphic 2466">
              <a:extLst>
                <a:ext uri="{FF2B5EF4-FFF2-40B4-BE49-F238E27FC236}">
                  <a16:creationId xmlns:a16="http://schemas.microsoft.com/office/drawing/2014/main" id="{6EEBCD03-E00A-448F-AC2F-A6FD6F81185A}"/>
                </a:ext>
              </a:extLst>
            </p:cNvPr>
            <p:cNvSpPr/>
            <p:nvPr/>
          </p:nvSpPr>
          <p:spPr>
            <a:xfrm rot="20630650">
              <a:off x="10490441" y="2643020"/>
              <a:ext cx="124849" cy="18536"/>
            </a:xfrm>
            <a:custGeom>
              <a:avLst/>
              <a:gdLst>
                <a:gd name="connsiteX0" fmla="*/ 132562 w 132561"/>
                <a:gd name="connsiteY0" fmla="*/ 6492 h 19682"/>
                <a:gd name="connsiteX1" fmla="*/ 132562 w 132561"/>
                <a:gd name="connsiteY1" fmla="*/ 19614 h 19682"/>
                <a:gd name="connsiteX2" fmla="*/ 1347 w 132561"/>
                <a:gd name="connsiteY2" fmla="*/ 19682 h 19682"/>
                <a:gd name="connsiteX3" fmla="*/ 1279 w 132561"/>
                <a:gd name="connsiteY3" fmla="*/ 0 h 19682"/>
                <a:gd name="connsiteX4" fmla="*/ 35654 w 132561"/>
                <a:gd name="connsiteY4" fmla="*/ 6629 h 19682"/>
                <a:gd name="connsiteX5" fmla="*/ 132562 w 132561"/>
                <a:gd name="connsiteY5" fmla="*/ 6492 h 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61" h="19682">
                  <a:moveTo>
                    <a:pt x="132562" y="6492"/>
                  </a:moveTo>
                  <a:cubicBezTo>
                    <a:pt x="132562" y="10866"/>
                    <a:pt x="132562" y="15240"/>
                    <a:pt x="132562" y="19614"/>
                  </a:cubicBezTo>
                  <a:cubicBezTo>
                    <a:pt x="88824" y="19614"/>
                    <a:pt x="45085" y="19682"/>
                    <a:pt x="1347" y="19682"/>
                  </a:cubicBezTo>
                  <a:cubicBezTo>
                    <a:pt x="-225" y="13121"/>
                    <a:pt x="-634" y="6561"/>
                    <a:pt x="1279" y="0"/>
                  </a:cubicBezTo>
                  <a:cubicBezTo>
                    <a:pt x="11940" y="6219"/>
                    <a:pt x="23626" y="6766"/>
                    <a:pt x="35654" y="6629"/>
                  </a:cubicBezTo>
                  <a:cubicBezTo>
                    <a:pt x="67979" y="6356"/>
                    <a:pt x="100236" y="6492"/>
                    <a:pt x="132562" y="649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49" name="Graphic 2466">
              <a:extLst>
                <a:ext uri="{FF2B5EF4-FFF2-40B4-BE49-F238E27FC236}">
                  <a16:creationId xmlns:a16="http://schemas.microsoft.com/office/drawing/2014/main" id="{98F03EB0-7CA5-42BD-B0CD-BFDC3E3D1381}"/>
                </a:ext>
              </a:extLst>
            </p:cNvPr>
            <p:cNvSpPr/>
            <p:nvPr/>
          </p:nvSpPr>
          <p:spPr>
            <a:xfrm rot="20630650">
              <a:off x="10476123" y="2589195"/>
              <a:ext cx="125383" cy="18617"/>
            </a:xfrm>
            <a:custGeom>
              <a:avLst/>
              <a:gdLst>
                <a:gd name="connsiteX0" fmla="*/ 131283 w 133128"/>
                <a:gd name="connsiteY0" fmla="*/ 19682 h 19767"/>
                <a:gd name="connsiteX1" fmla="*/ 34376 w 133128"/>
                <a:gd name="connsiteY1" fmla="*/ 19750 h 19767"/>
                <a:gd name="connsiteX2" fmla="*/ 0 w 133128"/>
                <a:gd name="connsiteY2" fmla="*/ 13121 h 19767"/>
                <a:gd name="connsiteX3" fmla="*/ 0 w 133128"/>
                <a:gd name="connsiteY3" fmla="*/ 0 h 19767"/>
                <a:gd name="connsiteX4" fmla="*/ 34854 w 133128"/>
                <a:gd name="connsiteY4" fmla="*/ 6629 h 19767"/>
                <a:gd name="connsiteX5" fmla="*/ 110302 w 133128"/>
                <a:gd name="connsiteY5" fmla="*/ 6561 h 19767"/>
                <a:gd name="connsiteX6" fmla="*/ 131283 w 133128"/>
                <a:gd name="connsiteY6" fmla="*/ 13121 h 19767"/>
                <a:gd name="connsiteX7" fmla="*/ 132923 w 133128"/>
                <a:gd name="connsiteY7" fmla="*/ 17495 h 19767"/>
                <a:gd name="connsiteX8" fmla="*/ 131283 w 133128"/>
                <a:gd name="connsiteY8" fmla="*/ 19682 h 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128" h="19767">
                  <a:moveTo>
                    <a:pt x="131283" y="19682"/>
                  </a:moveTo>
                  <a:cubicBezTo>
                    <a:pt x="98957" y="19682"/>
                    <a:pt x="66701" y="19477"/>
                    <a:pt x="34376" y="19750"/>
                  </a:cubicBezTo>
                  <a:cubicBezTo>
                    <a:pt x="22348" y="19887"/>
                    <a:pt x="10730" y="19340"/>
                    <a:pt x="0" y="13121"/>
                  </a:cubicBezTo>
                  <a:cubicBezTo>
                    <a:pt x="0" y="8748"/>
                    <a:pt x="0" y="4374"/>
                    <a:pt x="0" y="0"/>
                  </a:cubicBezTo>
                  <a:cubicBezTo>
                    <a:pt x="10798" y="6424"/>
                    <a:pt x="22758" y="6766"/>
                    <a:pt x="34854" y="6629"/>
                  </a:cubicBezTo>
                  <a:cubicBezTo>
                    <a:pt x="60003" y="6356"/>
                    <a:pt x="85153" y="6561"/>
                    <a:pt x="110302" y="6561"/>
                  </a:cubicBezTo>
                  <a:cubicBezTo>
                    <a:pt x="117956" y="6561"/>
                    <a:pt x="125747" y="6287"/>
                    <a:pt x="131283" y="13121"/>
                  </a:cubicBezTo>
                  <a:cubicBezTo>
                    <a:pt x="132923" y="14557"/>
                    <a:pt x="133470" y="16060"/>
                    <a:pt x="132923" y="17495"/>
                  </a:cubicBezTo>
                  <a:cubicBezTo>
                    <a:pt x="132376" y="18999"/>
                    <a:pt x="131830" y="19682"/>
                    <a:pt x="131283" y="1968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0" name="Graphic 2466">
              <a:extLst>
                <a:ext uri="{FF2B5EF4-FFF2-40B4-BE49-F238E27FC236}">
                  <a16:creationId xmlns:a16="http://schemas.microsoft.com/office/drawing/2014/main" id="{91C622A4-0ECA-4D30-AEE2-E65587142690}"/>
                </a:ext>
              </a:extLst>
            </p:cNvPr>
            <p:cNvSpPr/>
            <p:nvPr/>
          </p:nvSpPr>
          <p:spPr>
            <a:xfrm rot="20630650">
              <a:off x="10517181" y="2730516"/>
              <a:ext cx="126279" cy="19761"/>
            </a:xfrm>
            <a:custGeom>
              <a:avLst/>
              <a:gdLst>
                <a:gd name="connsiteX0" fmla="*/ 131693 w 134080"/>
                <a:gd name="connsiteY0" fmla="*/ 20639 h 20981"/>
                <a:gd name="connsiteX1" fmla="*/ 0 w 134080"/>
                <a:gd name="connsiteY1" fmla="*/ 20981 h 20981"/>
                <a:gd name="connsiteX2" fmla="*/ 68 w 134080"/>
                <a:gd name="connsiteY2" fmla="*/ 7655 h 20981"/>
                <a:gd name="connsiteX3" fmla="*/ 128823 w 134080"/>
                <a:gd name="connsiteY3" fmla="*/ 4306 h 20981"/>
                <a:gd name="connsiteX4" fmla="*/ 131693 w 134080"/>
                <a:gd name="connsiteY4" fmla="*/ 20639 h 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80" h="20981">
                  <a:moveTo>
                    <a:pt x="131693" y="20639"/>
                  </a:moveTo>
                  <a:cubicBezTo>
                    <a:pt x="87819" y="20776"/>
                    <a:pt x="43875" y="20844"/>
                    <a:pt x="0" y="20981"/>
                  </a:cubicBezTo>
                  <a:cubicBezTo>
                    <a:pt x="0" y="16539"/>
                    <a:pt x="68" y="12097"/>
                    <a:pt x="68" y="7655"/>
                  </a:cubicBezTo>
                  <a:cubicBezTo>
                    <a:pt x="42713" y="-4852"/>
                    <a:pt x="85768" y="957"/>
                    <a:pt x="128823" y="4306"/>
                  </a:cubicBezTo>
                  <a:cubicBezTo>
                    <a:pt x="134973" y="8816"/>
                    <a:pt x="135452" y="14352"/>
                    <a:pt x="131693" y="2063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1" name="Graphic 2466">
              <a:extLst>
                <a:ext uri="{FF2B5EF4-FFF2-40B4-BE49-F238E27FC236}">
                  <a16:creationId xmlns:a16="http://schemas.microsoft.com/office/drawing/2014/main" id="{BD4C9CB1-7444-48AC-AA73-639C8FA8F771}"/>
                </a:ext>
              </a:extLst>
            </p:cNvPr>
            <p:cNvSpPr/>
            <p:nvPr/>
          </p:nvSpPr>
          <p:spPr>
            <a:xfrm rot="20630650">
              <a:off x="10514765" y="2725657"/>
              <a:ext cx="126140" cy="12357"/>
            </a:xfrm>
            <a:custGeom>
              <a:avLst/>
              <a:gdLst>
                <a:gd name="connsiteX0" fmla="*/ 131556 w 133932"/>
                <a:gd name="connsiteY0" fmla="*/ 13053 h 13121"/>
                <a:gd name="connsiteX1" fmla="*/ 0 w 133932"/>
                <a:gd name="connsiteY1" fmla="*/ 13121 h 13121"/>
                <a:gd name="connsiteX2" fmla="*/ 68 w 133932"/>
                <a:gd name="connsiteY2" fmla="*/ 0 h 13121"/>
                <a:gd name="connsiteX3" fmla="*/ 131283 w 133932"/>
                <a:gd name="connsiteY3" fmla="*/ 0 h 13121"/>
                <a:gd name="connsiteX4" fmla="*/ 131556 w 133932"/>
                <a:gd name="connsiteY4" fmla="*/ 13053 h 1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32" h="13121">
                  <a:moveTo>
                    <a:pt x="131556" y="13053"/>
                  </a:moveTo>
                  <a:cubicBezTo>
                    <a:pt x="87682" y="13053"/>
                    <a:pt x="43875" y="13121"/>
                    <a:pt x="0" y="13121"/>
                  </a:cubicBezTo>
                  <a:cubicBezTo>
                    <a:pt x="68" y="8748"/>
                    <a:pt x="68" y="4374"/>
                    <a:pt x="68" y="0"/>
                  </a:cubicBezTo>
                  <a:cubicBezTo>
                    <a:pt x="43807" y="0"/>
                    <a:pt x="87545" y="0"/>
                    <a:pt x="131283" y="0"/>
                  </a:cubicBezTo>
                  <a:cubicBezTo>
                    <a:pt x="134769" y="4306"/>
                    <a:pt x="134769" y="8679"/>
                    <a:pt x="131556" y="13053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2" name="Graphic 2466">
              <a:extLst>
                <a:ext uri="{FF2B5EF4-FFF2-40B4-BE49-F238E27FC236}">
                  <a16:creationId xmlns:a16="http://schemas.microsoft.com/office/drawing/2014/main" id="{95DB90FB-050B-4615-88B3-1503F3711940}"/>
                </a:ext>
              </a:extLst>
            </p:cNvPr>
            <p:cNvSpPr/>
            <p:nvPr/>
          </p:nvSpPr>
          <p:spPr>
            <a:xfrm rot="20630650">
              <a:off x="10506190" y="2696006"/>
              <a:ext cx="125937" cy="12487"/>
            </a:xfrm>
            <a:custGeom>
              <a:avLst/>
              <a:gdLst>
                <a:gd name="connsiteX0" fmla="*/ 205 w 133717"/>
                <a:gd name="connsiteY0" fmla="*/ 0 h 13258"/>
                <a:gd name="connsiteX1" fmla="*/ 131010 w 133717"/>
                <a:gd name="connsiteY1" fmla="*/ 137 h 13258"/>
                <a:gd name="connsiteX2" fmla="*/ 130941 w 133717"/>
                <a:gd name="connsiteY2" fmla="*/ 13258 h 13258"/>
                <a:gd name="connsiteX3" fmla="*/ 0 w 133717"/>
                <a:gd name="connsiteY3" fmla="*/ 13190 h 13258"/>
                <a:gd name="connsiteX4" fmla="*/ 205 w 133717"/>
                <a:gd name="connsiteY4" fmla="*/ 0 h 1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17" h="13258">
                  <a:moveTo>
                    <a:pt x="205" y="0"/>
                  </a:moveTo>
                  <a:cubicBezTo>
                    <a:pt x="43807" y="68"/>
                    <a:pt x="87408" y="68"/>
                    <a:pt x="131010" y="137"/>
                  </a:cubicBezTo>
                  <a:cubicBezTo>
                    <a:pt x="134632" y="4511"/>
                    <a:pt x="134632" y="8953"/>
                    <a:pt x="130941" y="13258"/>
                  </a:cubicBezTo>
                  <a:cubicBezTo>
                    <a:pt x="87271" y="13258"/>
                    <a:pt x="43670" y="13190"/>
                    <a:pt x="0" y="13190"/>
                  </a:cubicBezTo>
                  <a:cubicBezTo>
                    <a:pt x="68" y="8816"/>
                    <a:pt x="137" y="4442"/>
                    <a:pt x="205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3" name="Graphic 2466">
              <a:extLst>
                <a:ext uri="{FF2B5EF4-FFF2-40B4-BE49-F238E27FC236}">
                  <a16:creationId xmlns:a16="http://schemas.microsoft.com/office/drawing/2014/main" id="{ACA899AB-5165-4FD8-8931-E0E4FE021641}"/>
                </a:ext>
              </a:extLst>
            </p:cNvPr>
            <p:cNvSpPr/>
            <p:nvPr/>
          </p:nvSpPr>
          <p:spPr>
            <a:xfrm rot="20630650">
              <a:off x="11594720" y="2210412"/>
              <a:ext cx="180595" cy="62689"/>
            </a:xfrm>
            <a:custGeom>
              <a:avLst/>
              <a:gdLst>
                <a:gd name="connsiteX0" fmla="*/ 0 w 191751"/>
                <a:gd name="connsiteY0" fmla="*/ 16402 h 66562"/>
                <a:gd name="connsiteX1" fmla="*/ 38134 w 191751"/>
                <a:gd name="connsiteY1" fmla="*/ 11618 h 66562"/>
                <a:gd name="connsiteX2" fmla="*/ 66769 w 191751"/>
                <a:gd name="connsiteY2" fmla="*/ 9294 h 66562"/>
                <a:gd name="connsiteX3" fmla="*/ 144062 w 191751"/>
                <a:gd name="connsiteY3" fmla="*/ 9158 h 66562"/>
                <a:gd name="connsiteX4" fmla="*/ 166615 w 191751"/>
                <a:gd name="connsiteY4" fmla="*/ 0 h 66562"/>
                <a:gd name="connsiteX5" fmla="*/ 185340 w 191751"/>
                <a:gd name="connsiteY5" fmla="*/ 34512 h 66562"/>
                <a:gd name="connsiteX6" fmla="*/ 191628 w 191751"/>
                <a:gd name="connsiteY6" fmla="*/ 48454 h 66562"/>
                <a:gd name="connsiteX7" fmla="*/ 191628 w 191751"/>
                <a:gd name="connsiteY7" fmla="*/ 48454 h 66562"/>
                <a:gd name="connsiteX8" fmla="*/ 177618 w 191751"/>
                <a:gd name="connsiteY8" fmla="*/ 62669 h 66562"/>
                <a:gd name="connsiteX9" fmla="*/ 36220 w 191751"/>
                <a:gd name="connsiteY9" fmla="*/ 45857 h 66562"/>
                <a:gd name="connsiteX10" fmla="*/ 0 w 191751"/>
                <a:gd name="connsiteY10" fmla="*/ 16402 h 6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751" h="66562">
                  <a:moveTo>
                    <a:pt x="0" y="16402"/>
                  </a:moveTo>
                  <a:cubicBezTo>
                    <a:pt x="12780" y="15240"/>
                    <a:pt x="25491" y="15787"/>
                    <a:pt x="38134" y="11618"/>
                  </a:cubicBezTo>
                  <a:cubicBezTo>
                    <a:pt x="47019" y="8748"/>
                    <a:pt x="57201" y="9363"/>
                    <a:pt x="66769" y="9294"/>
                  </a:cubicBezTo>
                  <a:cubicBezTo>
                    <a:pt x="92534" y="9021"/>
                    <a:pt x="118298" y="9158"/>
                    <a:pt x="144062" y="9158"/>
                  </a:cubicBezTo>
                  <a:cubicBezTo>
                    <a:pt x="152810" y="9158"/>
                    <a:pt x="161421" y="8748"/>
                    <a:pt x="166615" y="0"/>
                  </a:cubicBezTo>
                  <a:cubicBezTo>
                    <a:pt x="176046" y="9773"/>
                    <a:pt x="182333" y="21254"/>
                    <a:pt x="185340" y="34512"/>
                  </a:cubicBezTo>
                  <a:cubicBezTo>
                    <a:pt x="188620" y="38613"/>
                    <a:pt x="187322" y="44832"/>
                    <a:pt x="191628" y="48454"/>
                  </a:cubicBezTo>
                  <a:lnTo>
                    <a:pt x="191628" y="48454"/>
                  </a:lnTo>
                  <a:cubicBezTo>
                    <a:pt x="192858" y="58910"/>
                    <a:pt x="184657" y="62395"/>
                    <a:pt x="177618" y="62669"/>
                  </a:cubicBezTo>
                  <a:cubicBezTo>
                    <a:pt x="129711" y="64240"/>
                    <a:pt x="80300" y="76952"/>
                    <a:pt x="36220" y="45857"/>
                  </a:cubicBezTo>
                  <a:cubicBezTo>
                    <a:pt x="22348" y="38339"/>
                    <a:pt x="4237" y="35811"/>
                    <a:pt x="0" y="16402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4" name="Graphic 2466">
              <a:extLst>
                <a:ext uri="{FF2B5EF4-FFF2-40B4-BE49-F238E27FC236}">
                  <a16:creationId xmlns:a16="http://schemas.microsoft.com/office/drawing/2014/main" id="{71E53747-C107-46DF-B6F6-C6E684FC90AC}"/>
                </a:ext>
              </a:extLst>
            </p:cNvPr>
            <p:cNvSpPr/>
            <p:nvPr/>
          </p:nvSpPr>
          <p:spPr>
            <a:xfrm rot="20630650">
              <a:off x="11637149" y="2235599"/>
              <a:ext cx="162520" cy="73247"/>
            </a:xfrm>
            <a:custGeom>
              <a:avLst/>
              <a:gdLst>
                <a:gd name="connsiteX0" fmla="*/ 0 w 172560"/>
                <a:gd name="connsiteY0" fmla="*/ 0 h 77772"/>
                <a:gd name="connsiteX1" fmla="*/ 14625 w 172560"/>
                <a:gd name="connsiteY1" fmla="*/ 6014 h 77772"/>
                <a:gd name="connsiteX2" fmla="*/ 52349 w 172560"/>
                <a:gd name="connsiteY2" fmla="*/ 20024 h 77772"/>
                <a:gd name="connsiteX3" fmla="*/ 136409 w 172560"/>
                <a:gd name="connsiteY3" fmla="*/ 19819 h 77772"/>
                <a:gd name="connsiteX4" fmla="*/ 157047 w 172560"/>
                <a:gd name="connsiteY4" fmla="*/ 13190 h 77772"/>
                <a:gd name="connsiteX5" fmla="*/ 170306 w 172560"/>
                <a:gd name="connsiteY5" fmla="*/ 52144 h 77772"/>
                <a:gd name="connsiteX6" fmla="*/ 158004 w 172560"/>
                <a:gd name="connsiteY6" fmla="*/ 72851 h 77772"/>
                <a:gd name="connsiteX7" fmla="*/ 39912 w 172560"/>
                <a:gd name="connsiteY7" fmla="*/ 64377 h 77772"/>
                <a:gd name="connsiteX8" fmla="*/ 0 w 172560"/>
                <a:gd name="connsiteY8" fmla="*/ 0 h 7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560" h="77772">
                  <a:moveTo>
                    <a:pt x="0" y="0"/>
                  </a:moveTo>
                  <a:cubicBezTo>
                    <a:pt x="5468" y="547"/>
                    <a:pt x="10935" y="1845"/>
                    <a:pt x="14625" y="6014"/>
                  </a:cubicBezTo>
                  <a:cubicBezTo>
                    <a:pt x="24739" y="17700"/>
                    <a:pt x="37519" y="20366"/>
                    <a:pt x="52349" y="20024"/>
                  </a:cubicBezTo>
                  <a:cubicBezTo>
                    <a:pt x="80369" y="19340"/>
                    <a:pt x="108388" y="19819"/>
                    <a:pt x="136409" y="19819"/>
                  </a:cubicBezTo>
                  <a:cubicBezTo>
                    <a:pt x="143995" y="19819"/>
                    <a:pt x="151649" y="19956"/>
                    <a:pt x="157047" y="13190"/>
                  </a:cubicBezTo>
                  <a:cubicBezTo>
                    <a:pt x="165317" y="24876"/>
                    <a:pt x="170169" y="37724"/>
                    <a:pt x="170306" y="52144"/>
                  </a:cubicBezTo>
                  <a:cubicBezTo>
                    <a:pt x="176934" y="65402"/>
                    <a:pt x="167777" y="72100"/>
                    <a:pt x="158004" y="72851"/>
                  </a:cubicBezTo>
                  <a:cubicBezTo>
                    <a:pt x="118367" y="75790"/>
                    <a:pt x="77840" y="85836"/>
                    <a:pt x="39912" y="64377"/>
                  </a:cubicBezTo>
                  <a:cubicBezTo>
                    <a:pt x="27884" y="42166"/>
                    <a:pt x="957" y="290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5" name="Graphic 2466">
              <a:extLst>
                <a:ext uri="{FF2B5EF4-FFF2-40B4-BE49-F238E27FC236}">
                  <a16:creationId xmlns:a16="http://schemas.microsoft.com/office/drawing/2014/main" id="{3156EE60-2CF9-4969-BE68-F7C5B7434666}"/>
                </a:ext>
              </a:extLst>
            </p:cNvPr>
            <p:cNvSpPr/>
            <p:nvPr/>
          </p:nvSpPr>
          <p:spPr>
            <a:xfrm rot="20630650">
              <a:off x="11674540" y="2359743"/>
              <a:ext cx="150163" cy="51087"/>
            </a:xfrm>
            <a:custGeom>
              <a:avLst/>
              <a:gdLst>
                <a:gd name="connsiteX0" fmla="*/ 146181 w 159439"/>
                <a:gd name="connsiteY0" fmla="*/ 47682 h 54243"/>
                <a:gd name="connsiteX1" fmla="*/ 118025 w 159439"/>
                <a:gd name="connsiteY1" fmla="*/ 54243 h 54243"/>
                <a:gd name="connsiteX2" fmla="*/ 20502 w 159439"/>
                <a:gd name="connsiteY2" fmla="*/ 54106 h 54243"/>
                <a:gd name="connsiteX3" fmla="*/ 0 w 159439"/>
                <a:gd name="connsiteY3" fmla="*/ 46657 h 54243"/>
                <a:gd name="connsiteX4" fmla="*/ 137 w 159439"/>
                <a:gd name="connsiteY4" fmla="*/ 41941 h 54243"/>
                <a:gd name="connsiteX5" fmla="*/ 3007 w 159439"/>
                <a:gd name="connsiteY5" fmla="*/ 32715 h 54243"/>
                <a:gd name="connsiteX6" fmla="*/ 41483 w 159439"/>
                <a:gd name="connsiteY6" fmla="*/ 458 h 54243"/>
                <a:gd name="connsiteX7" fmla="*/ 119733 w 159439"/>
                <a:gd name="connsiteY7" fmla="*/ 4627 h 54243"/>
                <a:gd name="connsiteX8" fmla="*/ 159440 w 159439"/>
                <a:gd name="connsiteY8" fmla="*/ 15015 h 54243"/>
                <a:gd name="connsiteX9" fmla="*/ 146181 w 159439"/>
                <a:gd name="connsiteY9" fmla="*/ 47682 h 5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439" h="54243">
                  <a:moveTo>
                    <a:pt x="146181" y="47682"/>
                  </a:moveTo>
                  <a:cubicBezTo>
                    <a:pt x="137160" y="51577"/>
                    <a:pt x="128071" y="54311"/>
                    <a:pt x="118025" y="54243"/>
                  </a:cubicBezTo>
                  <a:cubicBezTo>
                    <a:pt x="85494" y="53901"/>
                    <a:pt x="53033" y="54106"/>
                    <a:pt x="20502" y="54106"/>
                  </a:cubicBezTo>
                  <a:cubicBezTo>
                    <a:pt x="12712" y="54106"/>
                    <a:pt x="5262" y="53423"/>
                    <a:pt x="0" y="46657"/>
                  </a:cubicBezTo>
                  <a:cubicBezTo>
                    <a:pt x="68" y="45085"/>
                    <a:pt x="68" y="43513"/>
                    <a:pt x="137" y="41941"/>
                  </a:cubicBezTo>
                  <a:cubicBezTo>
                    <a:pt x="752" y="38729"/>
                    <a:pt x="1777" y="35722"/>
                    <a:pt x="3007" y="32715"/>
                  </a:cubicBezTo>
                  <a:cubicBezTo>
                    <a:pt x="12781" y="18364"/>
                    <a:pt x="16334" y="-3437"/>
                    <a:pt x="41483" y="458"/>
                  </a:cubicBezTo>
                  <a:cubicBezTo>
                    <a:pt x="67316" y="6541"/>
                    <a:pt x="93627" y="3534"/>
                    <a:pt x="119733" y="4627"/>
                  </a:cubicBezTo>
                  <a:cubicBezTo>
                    <a:pt x="133607" y="5174"/>
                    <a:pt x="148505" y="2850"/>
                    <a:pt x="159440" y="15015"/>
                  </a:cubicBezTo>
                  <a:cubicBezTo>
                    <a:pt x="159029" y="27522"/>
                    <a:pt x="153631" y="37978"/>
                    <a:pt x="146181" y="47682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6" name="Graphic 2466">
              <a:extLst>
                <a:ext uri="{FF2B5EF4-FFF2-40B4-BE49-F238E27FC236}">
                  <a16:creationId xmlns:a16="http://schemas.microsoft.com/office/drawing/2014/main" id="{F75FDFD1-4068-4B2D-B15E-10760BDBDED6}"/>
                </a:ext>
              </a:extLst>
            </p:cNvPr>
            <p:cNvSpPr/>
            <p:nvPr/>
          </p:nvSpPr>
          <p:spPr>
            <a:xfrm rot="20630650">
              <a:off x="11679430" y="2278048"/>
              <a:ext cx="135445" cy="59288"/>
            </a:xfrm>
            <a:custGeom>
              <a:avLst/>
              <a:gdLst>
                <a:gd name="connsiteX0" fmla="*/ 5882 w 143813"/>
                <a:gd name="connsiteY0" fmla="*/ 478 h 62950"/>
                <a:gd name="connsiteX1" fmla="*/ 30484 w 143813"/>
                <a:gd name="connsiteY1" fmla="*/ 13873 h 62950"/>
                <a:gd name="connsiteX2" fmla="*/ 121651 w 143813"/>
                <a:gd name="connsiteY2" fmla="*/ 13463 h 62950"/>
                <a:gd name="connsiteX3" fmla="*/ 137027 w 143813"/>
                <a:gd name="connsiteY3" fmla="*/ 0 h 62950"/>
                <a:gd name="connsiteX4" fmla="*/ 142426 w 143813"/>
                <a:gd name="connsiteY4" fmla="*/ 46540 h 62950"/>
                <a:gd name="connsiteX5" fmla="*/ 116320 w 143813"/>
                <a:gd name="connsiteY5" fmla="*/ 62190 h 62950"/>
                <a:gd name="connsiteX6" fmla="*/ 39095 w 143813"/>
                <a:gd name="connsiteY6" fmla="*/ 62122 h 62950"/>
                <a:gd name="connsiteX7" fmla="*/ 6906 w 143813"/>
                <a:gd name="connsiteY7" fmla="*/ 39091 h 62950"/>
                <a:gd name="connsiteX8" fmla="*/ 5882 w 143813"/>
                <a:gd name="connsiteY8" fmla="*/ 478 h 6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13" h="62950">
                  <a:moveTo>
                    <a:pt x="5882" y="478"/>
                  </a:moveTo>
                  <a:cubicBezTo>
                    <a:pt x="13057" y="6766"/>
                    <a:pt x="18730" y="14215"/>
                    <a:pt x="30484" y="13873"/>
                  </a:cubicBezTo>
                  <a:cubicBezTo>
                    <a:pt x="60827" y="12985"/>
                    <a:pt x="91239" y="13463"/>
                    <a:pt x="121651" y="13463"/>
                  </a:cubicBezTo>
                  <a:cubicBezTo>
                    <a:pt x="130808" y="13463"/>
                    <a:pt x="135592" y="8679"/>
                    <a:pt x="137027" y="0"/>
                  </a:cubicBezTo>
                  <a:cubicBezTo>
                    <a:pt x="145570" y="14762"/>
                    <a:pt x="144339" y="30617"/>
                    <a:pt x="142426" y="46540"/>
                  </a:cubicBezTo>
                  <a:cubicBezTo>
                    <a:pt x="137301" y="57680"/>
                    <a:pt x="127596" y="61780"/>
                    <a:pt x="116320" y="62190"/>
                  </a:cubicBezTo>
                  <a:cubicBezTo>
                    <a:pt x="90555" y="63147"/>
                    <a:pt x="64791" y="63284"/>
                    <a:pt x="39095" y="62122"/>
                  </a:cubicBezTo>
                  <a:cubicBezTo>
                    <a:pt x="23650" y="61438"/>
                    <a:pt x="13262" y="52896"/>
                    <a:pt x="6906" y="39091"/>
                  </a:cubicBezTo>
                  <a:cubicBezTo>
                    <a:pt x="1849" y="26448"/>
                    <a:pt x="-5190" y="13668"/>
                    <a:pt x="5882" y="478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7" name="Graphic 2466">
              <a:extLst>
                <a:ext uri="{FF2B5EF4-FFF2-40B4-BE49-F238E27FC236}">
                  <a16:creationId xmlns:a16="http://schemas.microsoft.com/office/drawing/2014/main" id="{8E0065B2-91BA-45A9-8149-6C0A16CF8518}"/>
                </a:ext>
              </a:extLst>
            </p:cNvPr>
            <p:cNvSpPr/>
            <p:nvPr/>
          </p:nvSpPr>
          <p:spPr>
            <a:xfrm rot="20630650">
              <a:off x="11694114" y="2335499"/>
              <a:ext cx="128782" cy="34563"/>
            </a:xfrm>
            <a:custGeom>
              <a:avLst/>
              <a:gdLst>
                <a:gd name="connsiteX0" fmla="*/ 129357 w 136737"/>
                <a:gd name="connsiteY0" fmla="*/ 36699 h 36698"/>
                <a:gd name="connsiteX1" fmla="*/ 21447 w 136737"/>
                <a:gd name="connsiteY1" fmla="*/ 36426 h 36698"/>
                <a:gd name="connsiteX2" fmla="*/ 3132 w 136737"/>
                <a:gd name="connsiteY2" fmla="*/ 22142 h 36698"/>
                <a:gd name="connsiteX3" fmla="*/ 12904 w 136737"/>
                <a:gd name="connsiteY3" fmla="*/ 0 h 36698"/>
                <a:gd name="connsiteX4" fmla="*/ 100654 w 136737"/>
                <a:gd name="connsiteY4" fmla="*/ 478 h 36698"/>
                <a:gd name="connsiteX5" fmla="*/ 136738 w 136737"/>
                <a:gd name="connsiteY5" fmla="*/ 10661 h 36698"/>
                <a:gd name="connsiteX6" fmla="*/ 129357 w 136737"/>
                <a:gd name="connsiteY6" fmla="*/ 36699 h 3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37" h="36698">
                  <a:moveTo>
                    <a:pt x="129357" y="36699"/>
                  </a:moveTo>
                  <a:cubicBezTo>
                    <a:pt x="93410" y="36562"/>
                    <a:pt x="57394" y="36357"/>
                    <a:pt x="21447" y="36426"/>
                  </a:cubicBezTo>
                  <a:cubicBezTo>
                    <a:pt x="11264" y="36426"/>
                    <a:pt x="4772" y="32599"/>
                    <a:pt x="3132" y="22142"/>
                  </a:cubicBezTo>
                  <a:cubicBezTo>
                    <a:pt x="-2951" y="10661"/>
                    <a:pt x="-422" y="2939"/>
                    <a:pt x="12904" y="0"/>
                  </a:cubicBezTo>
                  <a:cubicBezTo>
                    <a:pt x="42154" y="957"/>
                    <a:pt x="71404" y="68"/>
                    <a:pt x="100654" y="478"/>
                  </a:cubicBezTo>
                  <a:cubicBezTo>
                    <a:pt x="113502" y="683"/>
                    <a:pt x="127034" y="-888"/>
                    <a:pt x="136738" y="10661"/>
                  </a:cubicBezTo>
                  <a:cubicBezTo>
                    <a:pt x="136123" y="19887"/>
                    <a:pt x="136396" y="29318"/>
                    <a:pt x="129357" y="36699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8" name="Graphic 2466">
              <a:extLst>
                <a:ext uri="{FF2B5EF4-FFF2-40B4-BE49-F238E27FC236}">
                  <a16:creationId xmlns:a16="http://schemas.microsoft.com/office/drawing/2014/main" id="{4CD5FEA5-1CBE-47F5-977D-EB581D5A9A15}"/>
                </a:ext>
              </a:extLst>
            </p:cNvPr>
            <p:cNvSpPr/>
            <p:nvPr/>
          </p:nvSpPr>
          <p:spPr>
            <a:xfrm rot="20630650">
              <a:off x="11689887" y="2307970"/>
              <a:ext cx="130180" cy="37589"/>
            </a:xfrm>
            <a:custGeom>
              <a:avLst/>
              <a:gdLst>
                <a:gd name="connsiteX0" fmla="*/ 133392 w 138222"/>
                <a:gd name="connsiteY0" fmla="*/ 39911 h 39911"/>
                <a:gd name="connsiteX1" fmla="*/ 29446 w 138222"/>
                <a:gd name="connsiteY1" fmla="*/ 39433 h 39911"/>
                <a:gd name="connsiteX2" fmla="*/ 6141 w 138222"/>
                <a:gd name="connsiteY2" fmla="*/ 31300 h 39911"/>
                <a:gd name="connsiteX3" fmla="*/ 7509 w 138222"/>
                <a:gd name="connsiteY3" fmla="*/ 0 h 39911"/>
                <a:gd name="connsiteX4" fmla="*/ 14343 w 138222"/>
                <a:gd name="connsiteY4" fmla="*/ 10935 h 39911"/>
                <a:gd name="connsiteX5" fmla="*/ 23774 w 138222"/>
                <a:gd name="connsiteY5" fmla="*/ 18930 h 39911"/>
                <a:gd name="connsiteX6" fmla="*/ 128403 w 138222"/>
                <a:gd name="connsiteY6" fmla="*/ 17359 h 39911"/>
                <a:gd name="connsiteX7" fmla="*/ 137356 w 138222"/>
                <a:gd name="connsiteY7" fmla="*/ 13327 h 39911"/>
                <a:gd name="connsiteX8" fmla="*/ 133392 w 138222"/>
                <a:gd name="connsiteY8" fmla="*/ 39911 h 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22" h="39911">
                  <a:moveTo>
                    <a:pt x="133392" y="39911"/>
                  </a:moveTo>
                  <a:cubicBezTo>
                    <a:pt x="98743" y="39774"/>
                    <a:pt x="64094" y="39569"/>
                    <a:pt x="29446" y="39433"/>
                  </a:cubicBezTo>
                  <a:cubicBezTo>
                    <a:pt x="20766" y="39364"/>
                    <a:pt x="11882" y="39774"/>
                    <a:pt x="6141" y="31300"/>
                  </a:cubicBezTo>
                  <a:cubicBezTo>
                    <a:pt x="-2196" y="20502"/>
                    <a:pt x="-2333" y="10046"/>
                    <a:pt x="7509" y="0"/>
                  </a:cubicBezTo>
                  <a:cubicBezTo>
                    <a:pt x="9832" y="3622"/>
                    <a:pt x="12429" y="7108"/>
                    <a:pt x="14343" y="10935"/>
                  </a:cubicBezTo>
                  <a:cubicBezTo>
                    <a:pt x="16392" y="15103"/>
                    <a:pt x="19126" y="18862"/>
                    <a:pt x="23774" y="18930"/>
                  </a:cubicBezTo>
                  <a:cubicBezTo>
                    <a:pt x="58627" y="19340"/>
                    <a:pt x="93618" y="22074"/>
                    <a:pt x="128403" y="17359"/>
                  </a:cubicBezTo>
                  <a:cubicBezTo>
                    <a:pt x="131479" y="16949"/>
                    <a:pt x="134349" y="14693"/>
                    <a:pt x="137356" y="13327"/>
                  </a:cubicBezTo>
                  <a:cubicBezTo>
                    <a:pt x="138654" y="22621"/>
                    <a:pt x="139269" y="31710"/>
                    <a:pt x="133392" y="39911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59" name="Graphic 2466">
              <a:extLst>
                <a:ext uri="{FF2B5EF4-FFF2-40B4-BE49-F238E27FC236}">
                  <a16:creationId xmlns:a16="http://schemas.microsoft.com/office/drawing/2014/main" id="{AA665D22-B8EB-41AD-8B0D-484FAE96542D}"/>
                </a:ext>
              </a:extLst>
            </p:cNvPr>
            <p:cNvSpPr/>
            <p:nvPr/>
          </p:nvSpPr>
          <p:spPr>
            <a:xfrm rot="20630650">
              <a:off x="11767965" y="2218406"/>
              <a:ext cx="5973" cy="13130"/>
            </a:xfrm>
            <a:custGeom>
              <a:avLst/>
              <a:gdLst>
                <a:gd name="connsiteX0" fmla="*/ 6325 w 6342"/>
                <a:gd name="connsiteY0" fmla="*/ 13941 h 13941"/>
                <a:gd name="connsiteX1" fmla="*/ 37 w 6342"/>
                <a:gd name="connsiteY1" fmla="*/ 0 h 13941"/>
                <a:gd name="connsiteX2" fmla="*/ 6325 w 6342"/>
                <a:gd name="connsiteY2" fmla="*/ 13941 h 1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2" h="13941">
                  <a:moveTo>
                    <a:pt x="6325" y="13941"/>
                  </a:moveTo>
                  <a:cubicBezTo>
                    <a:pt x="925" y="10798"/>
                    <a:pt x="-237" y="5741"/>
                    <a:pt x="37" y="0"/>
                  </a:cubicBezTo>
                  <a:cubicBezTo>
                    <a:pt x="5026" y="3349"/>
                    <a:pt x="6529" y="8269"/>
                    <a:pt x="6325" y="13941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0" name="Graphic 2466">
              <a:extLst>
                <a:ext uri="{FF2B5EF4-FFF2-40B4-BE49-F238E27FC236}">
                  <a16:creationId xmlns:a16="http://schemas.microsoft.com/office/drawing/2014/main" id="{07E477B7-939B-49DE-B674-7E7997889D53}"/>
                </a:ext>
              </a:extLst>
            </p:cNvPr>
            <p:cNvSpPr/>
            <p:nvPr/>
          </p:nvSpPr>
          <p:spPr>
            <a:xfrm rot="20630650">
              <a:off x="9978345" y="2607118"/>
              <a:ext cx="47797" cy="198128"/>
            </a:xfrm>
            <a:custGeom>
              <a:avLst/>
              <a:gdLst>
                <a:gd name="connsiteX0" fmla="*/ 19819 w 50750"/>
                <a:gd name="connsiteY0" fmla="*/ 209139 h 210368"/>
                <a:gd name="connsiteX1" fmla="*/ 13873 w 50750"/>
                <a:gd name="connsiteY1" fmla="*/ 210369 h 210368"/>
                <a:gd name="connsiteX2" fmla="*/ 6629 w 50750"/>
                <a:gd name="connsiteY2" fmla="*/ 183511 h 210368"/>
                <a:gd name="connsiteX3" fmla="*/ 6629 w 50750"/>
                <a:gd name="connsiteY3" fmla="*/ 34801 h 210368"/>
                <a:gd name="connsiteX4" fmla="*/ 0 w 50750"/>
                <a:gd name="connsiteY4" fmla="*/ 562 h 210368"/>
                <a:gd name="connsiteX5" fmla="*/ 26857 w 50750"/>
                <a:gd name="connsiteY5" fmla="*/ 4799 h 210368"/>
                <a:gd name="connsiteX6" fmla="*/ 38271 w 50750"/>
                <a:gd name="connsiteY6" fmla="*/ 7670 h 210368"/>
                <a:gd name="connsiteX7" fmla="*/ 48590 w 50750"/>
                <a:gd name="connsiteY7" fmla="*/ 30906 h 210368"/>
                <a:gd name="connsiteX8" fmla="*/ 46198 w 50750"/>
                <a:gd name="connsiteY8" fmla="*/ 196700 h 210368"/>
                <a:gd name="connsiteX9" fmla="*/ 27473 w 50750"/>
                <a:gd name="connsiteY9" fmla="*/ 203808 h 210368"/>
                <a:gd name="connsiteX10" fmla="*/ 19819 w 50750"/>
                <a:gd name="connsiteY10" fmla="*/ 209139 h 2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50" h="210368">
                  <a:moveTo>
                    <a:pt x="19819" y="209139"/>
                  </a:moveTo>
                  <a:cubicBezTo>
                    <a:pt x="17905" y="209685"/>
                    <a:pt x="15923" y="210095"/>
                    <a:pt x="13873" y="210369"/>
                  </a:cubicBezTo>
                  <a:cubicBezTo>
                    <a:pt x="4852" y="203193"/>
                    <a:pt x="6629" y="193010"/>
                    <a:pt x="6629" y="183511"/>
                  </a:cubicBezTo>
                  <a:cubicBezTo>
                    <a:pt x="6492" y="133964"/>
                    <a:pt x="6492" y="84348"/>
                    <a:pt x="6629" y="34801"/>
                  </a:cubicBezTo>
                  <a:cubicBezTo>
                    <a:pt x="6629" y="22910"/>
                    <a:pt x="7039" y="11019"/>
                    <a:pt x="0" y="562"/>
                  </a:cubicBezTo>
                  <a:cubicBezTo>
                    <a:pt x="9499" y="-1625"/>
                    <a:pt x="17905" y="3159"/>
                    <a:pt x="26857" y="4799"/>
                  </a:cubicBezTo>
                  <a:cubicBezTo>
                    <a:pt x="31027" y="4184"/>
                    <a:pt x="34854" y="5141"/>
                    <a:pt x="38271" y="7670"/>
                  </a:cubicBezTo>
                  <a:cubicBezTo>
                    <a:pt x="45242" y="13821"/>
                    <a:pt x="48453" y="22158"/>
                    <a:pt x="48590" y="30906"/>
                  </a:cubicBezTo>
                  <a:cubicBezTo>
                    <a:pt x="49479" y="86193"/>
                    <a:pt x="54126" y="141549"/>
                    <a:pt x="46198" y="196700"/>
                  </a:cubicBezTo>
                  <a:cubicBezTo>
                    <a:pt x="41551" y="203193"/>
                    <a:pt x="34444" y="203398"/>
                    <a:pt x="27473" y="203808"/>
                  </a:cubicBezTo>
                  <a:cubicBezTo>
                    <a:pt x="24397" y="204901"/>
                    <a:pt x="22006" y="206952"/>
                    <a:pt x="19819" y="20913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1" name="Graphic 2466">
              <a:extLst>
                <a:ext uri="{FF2B5EF4-FFF2-40B4-BE49-F238E27FC236}">
                  <a16:creationId xmlns:a16="http://schemas.microsoft.com/office/drawing/2014/main" id="{DFA1F6FA-2384-489F-8977-C333C35EF207}"/>
                </a:ext>
              </a:extLst>
            </p:cNvPr>
            <p:cNvSpPr/>
            <p:nvPr/>
          </p:nvSpPr>
          <p:spPr>
            <a:xfrm rot="20630650">
              <a:off x="10045963" y="2825164"/>
              <a:ext cx="43768" cy="185949"/>
            </a:xfrm>
            <a:custGeom>
              <a:avLst/>
              <a:gdLst>
                <a:gd name="connsiteX0" fmla="*/ 27473 w 46472"/>
                <a:gd name="connsiteY0" fmla="*/ 6287 h 197436"/>
                <a:gd name="connsiteX1" fmla="*/ 46472 w 46472"/>
                <a:gd name="connsiteY1" fmla="*/ 13326 h 197436"/>
                <a:gd name="connsiteX2" fmla="*/ 42509 w 46472"/>
                <a:gd name="connsiteY2" fmla="*/ 159097 h 197436"/>
                <a:gd name="connsiteX3" fmla="*/ 13327 w 46472"/>
                <a:gd name="connsiteY3" fmla="*/ 197027 h 197436"/>
                <a:gd name="connsiteX4" fmla="*/ 7176 w 46472"/>
                <a:gd name="connsiteY4" fmla="*/ 197437 h 197436"/>
                <a:gd name="connsiteX5" fmla="*/ 0 w 46472"/>
                <a:gd name="connsiteY5" fmla="*/ 197027 h 197436"/>
                <a:gd name="connsiteX6" fmla="*/ 205 w 46472"/>
                <a:gd name="connsiteY6" fmla="*/ 34717 h 197436"/>
                <a:gd name="connsiteX7" fmla="*/ 820 w 46472"/>
                <a:gd name="connsiteY7" fmla="*/ 12028 h 197436"/>
                <a:gd name="connsiteX8" fmla="*/ 13873 w 46472"/>
                <a:gd name="connsiteY8" fmla="*/ 0 h 197436"/>
                <a:gd name="connsiteX9" fmla="*/ 19887 w 46472"/>
                <a:gd name="connsiteY9" fmla="*/ 1025 h 197436"/>
                <a:gd name="connsiteX10" fmla="*/ 27473 w 46472"/>
                <a:gd name="connsiteY10" fmla="*/ 6287 h 19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72" h="197436">
                  <a:moveTo>
                    <a:pt x="27473" y="6287"/>
                  </a:moveTo>
                  <a:cubicBezTo>
                    <a:pt x="34512" y="6697"/>
                    <a:pt x="41620" y="6971"/>
                    <a:pt x="46472" y="13326"/>
                  </a:cubicBezTo>
                  <a:cubicBezTo>
                    <a:pt x="37861" y="61712"/>
                    <a:pt x="43738" y="110507"/>
                    <a:pt x="42509" y="159097"/>
                  </a:cubicBezTo>
                  <a:cubicBezTo>
                    <a:pt x="41961" y="180078"/>
                    <a:pt x="37315" y="195318"/>
                    <a:pt x="13327" y="197027"/>
                  </a:cubicBezTo>
                  <a:cubicBezTo>
                    <a:pt x="11276" y="197300"/>
                    <a:pt x="9227" y="197437"/>
                    <a:pt x="7176" y="197437"/>
                  </a:cubicBezTo>
                  <a:cubicBezTo>
                    <a:pt x="4784" y="197300"/>
                    <a:pt x="2393" y="197163"/>
                    <a:pt x="0" y="197027"/>
                  </a:cubicBezTo>
                  <a:cubicBezTo>
                    <a:pt x="68" y="142901"/>
                    <a:pt x="68" y="88843"/>
                    <a:pt x="205" y="34717"/>
                  </a:cubicBezTo>
                  <a:cubicBezTo>
                    <a:pt x="205" y="27131"/>
                    <a:pt x="342" y="19545"/>
                    <a:pt x="820" y="12028"/>
                  </a:cubicBezTo>
                  <a:cubicBezTo>
                    <a:pt x="1367" y="4100"/>
                    <a:pt x="7245" y="1504"/>
                    <a:pt x="13873" y="0"/>
                  </a:cubicBezTo>
                  <a:cubicBezTo>
                    <a:pt x="15924" y="137"/>
                    <a:pt x="17905" y="547"/>
                    <a:pt x="19887" y="1025"/>
                  </a:cubicBezTo>
                  <a:cubicBezTo>
                    <a:pt x="22211" y="3075"/>
                    <a:pt x="24535" y="5126"/>
                    <a:pt x="27473" y="628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2" name="Graphic 2466">
              <a:extLst>
                <a:ext uri="{FF2B5EF4-FFF2-40B4-BE49-F238E27FC236}">
                  <a16:creationId xmlns:a16="http://schemas.microsoft.com/office/drawing/2014/main" id="{09602E08-2132-440E-9113-000B3C69D439}"/>
                </a:ext>
              </a:extLst>
            </p:cNvPr>
            <p:cNvSpPr/>
            <p:nvPr/>
          </p:nvSpPr>
          <p:spPr>
            <a:xfrm rot="20630650">
              <a:off x="10022474" y="2604196"/>
              <a:ext cx="55574" cy="145477"/>
            </a:xfrm>
            <a:custGeom>
              <a:avLst/>
              <a:gdLst>
                <a:gd name="connsiteX0" fmla="*/ 59007 w 59007"/>
                <a:gd name="connsiteY0" fmla="*/ 145368 h 154464"/>
                <a:gd name="connsiteX1" fmla="*/ 32218 w 59007"/>
                <a:gd name="connsiteY1" fmla="*/ 151587 h 154464"/>
                <a:gd name="connsiteX2" fmla="*/ 3446 w 59007"/>
                <a:gd name="connsiteY2" fmla="*/ 133203 h 154464"/>
                <a:gd name="connsiteX3" fmla="*/ 7820 w 59007"/>
                <a:gd name="connsiteY3" fmla="*/ 4107 h 154464"/>
                <a:gd name="connsiteX4" fmla="*/ 18618 w 59007"/>
                <a:gd name="connsiteY4" fmla="*/ 1168 h 154464"/>
                <a:gd name="connsiteX5" fmla="*/ 26477 w 59007"/>
                <a:gd name="connsiteY5" fmla="*/ 6636 h 154464"/>
                <a:gd name="connsiteX6" fmla="*/ 38368 w 59007"/>
                <a:gd name="connsiteY6" fmla="*/ 23448 h 154464"/>
                <a:gd name="connsiteX7" fmla="*/ 38437 w 59007"/>
                <a:gd name="connsiteY7" fmla="*/ 84954 h 154464"/>
                <a:gd name="connsiteX8" fmla="*/ 38505 w 59007"/>
                <a:gd name="connsiteY8" fmla="*/ 123772 h 154464"/>
                <a:gd name="connsiteX9" fmla="*/ 59007 w 59007"/>
                <a:gd name="connsiteY9" fmla="*/ 145368 h 15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07" h="154464">
                  <a:moveTo>
                    <a:pt x="59007" y="145368"/>
                  </a:moveTo>
                  <a:cubicBezTo>
                    <a:pt x="51216" y="152270"/>
                    <a:pt x="41512" y="151245"/>
                    <a:pt x="32218" y="151587"/>
                  </a:cubicBezTo>
                  <a:cubicBezTo>
                    <a:pt x="13493" y="159788"/>
                    <a:pt x="4266" y="149468"/>
                    <a:pt x="3446" y="133203"/>
                  </a:cubicBezTo>
                  <a:cubicBezTo>
                    <a:pt x="1260" y="90148"/>
                    <a:pt x="-4960" y="46683"/>
                    <a:pt x="7820" y="4107"/>
                  </a:cubicBezTo>
                  <a:cubicBezTo>
                    <a:pt x="10554" y="-62"/>
                    <a:pt x="14108" y="-1087"/>
                    <a:pt x="18618" y="1168"/>
                  </a:cubicBezTo>
                  <a:cubicBezTo>
                    <a:pt x="21215" y="3014"/>
                    <a:pt x="23607" y="5747"/>
                    <a:pt x="26477" y="6636"/>
                  </a:cubicBezTo>
                  <a:cubicBezTo>
                    <a:pt x="35020" y="9233"/>
                    <a:pt x="38437" y="14768"/>
                    <a:pt x="38368" y="23448"/>
                  </a:cubicBezTo>
                  <a:cubicBezTo>
                    <a:pt x="38232" y="43950"/>
                    <a:pt x="38368" y="64452"/>
                    <a:pt x="38437" y="84954"/>
                  </a:cubicBezTo>
                  <a:cubicBezTo>
                    <a:pt x="38437" y="97871"/>
                    <a:pt x="38232" y="110856"/>
                    <a:pt x="38505" y="123772"/>
                  </a:cubicBezTo>
                  <a:cubicBezTo>
                    <a:pt x="38915" y="140789"/>
                    <a:pt x="39052" y="140789"/>
                    <a:pt x="59007" y="145368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3" name="Graphic 2466">
              <a:extLst>
                <a:ext uri="{FF2B5EF4-FFF2-40B4-BE49-F238E27FC236}">
                  <a16:creationId xmlns:a16="http://schemas.microsoft.com/office/drawing/2014/main" id="{87D8ED6B-839A-4DD6-A4D3-1337E8CAE398}"/>
                </a:ext>
              </a:extLst>
            </p:cNvPr>
            <p:cNvSpPr/>
            <p:nvPr/>
          </p:nvSpPr>
          <p:spPr>
            <a:xfrm rot="20630650">
              <a:off x="9976614" y="2602091"/>
              <a:ext cx="54452" cy="16701"/>
            </a:xfrm>
            <a:custGeom>
              <a:avLst/>
              <a:gdLst>
                <a:gd name="connsiteX0" fmla="*/ 45652 w 57816"/>
                <a:gd name="connsiteY0" fmla="*/ 14330 h 17733"/>
                <a:gd name="connsiteX1" fmla="*/ 39091 w 57816"/>
                <a:gd name="connsiteY1" fmla="*/ 14398 h 17733"/>
                <a:gd name="connsiteX2" fmla="*/ 6492 w 57816"/>
                <a:gd name="connsiteY2" fmla="*/ 7701 h 17733"/>
                <a:gd name="connsiteX3" fmla="*/ 410 w 57816"/>
                <a:gd name="connsiteY3" fmla="*/ 5651 h 17733"/>
                <a:gd name="connsiteX4" fmla="*/ 0 w 57816"/>
                <a:gd name="connsiteY4" fmla="*/ 1345 h 17733"/>
                <a:gd name="connsiteX5" fmla="*/ 57816 w 57816"/>
                <a:gd name="connsiteY5" fmla="*/ 7564 h 17733"/>
                <a:gd name="connsiteX6" fmla="*/ 45652 w 57816"/>
                <a:gd name="connsiteY6" fmla="*/ 14330 h 1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16" h="17733">
                  <a:moveTo>
                    <a:pt x="45652" y="14330"/>
                  </a:moveTo>
                  <a:cubicBezTo>
                    <a:pt x="43465" y="14330"/>
                    <a:pt x="41278" y="14398"/>
                    <a:pt x="39091" y="14398"/>
                  </a:cubicBezTo>
                  <a:cubicBezTo>
                    <a:pt x="25970" y="23214"/>
                    <a:pt x="16880" y="12280"/>
                    <a:pt x="6492" y="7701"/>
                  </a:cubicBezTo>
                  <a:cubicBezTo>
                    <a:pt x="4442" y="7086"/>
                    <a:pt x="2460" y="6402"/>
                    <a:pt x="410" y="5651"/>
                  </a:cubicBezTo>
                  <a:cubicBezTo>
                    <a:pt x="274" y="4216"/>
                    <a:pt x="137" y="2780"/>
                    <a:pt x="0" y="1345"/>
                  </a:cubicBezTo>
                  <a:cubicBezTo>
                    <a:pt x="19956" y="-2960"/>
                    <a:pt x="38681" y="4147"/>
                    <a:pt x="57816" y="7564"/>
                  </a:cubicBezTo>
                  <a:cubicBezTo>
                    <a:pt x="55424" y="12827"/>
                    <a:pt x="50436" y="13373"/>
                    <a:pt x="45652" y="1433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4" name="Graphic 2466">
              <a:extLst>
                <a:ext uri="{FF2B5EF4-FFF2-40B4-BE49-F238E27FC236}">
                  <a16:creationId xmlns:a16="http://schemas.microsoft.com/office/drawing/2014/main" id="{D34A99BD-AE73-4A61-9C3A-935AB951943D}"/>
                </a:ext>
              </a:extLst>
            </p:cNvPr>
            <p:cNvSpPr/>
            <p:nvPr/>
          </p:nvSpPr>
          <p:spPr>
            <a:xfrm rot="20630650">
              <a:off x="10157005" y="2702780"/>
              <a:ext cx="19631" cy="6684"/>
            </a:xfrm>
            <a:custGeom>
              <a:avLst/>
              <a:gdLst>
                <a:gd name="connsiteX0" fmla="*/ 546 w 20844"/>
                <a:gd name="connsiteY0" fmla="*/ 647 h 7097"/>
                <a:gd name="connsiteX1" fmla="*/ 20844 w 20844"/>
                <a:gd name="connsiteY1" fmla="*/ 3927 h 7097"/>
                <a:gd name="connsiteX2" fmla="*/ 0 w 20844"/>
                <a:gd name="connsiteY2" fmla="*/ 5909 h 7097"/>
                <a:gd name="connsiteX3" fmla="*/ 546 w 20844"/>
                <a:gd name="connsiteY3" fmla="*/ 647 h 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4" h="7097">
                  <a:moveTo>
                    <a:pt x="546" y="647"/>
                  </a:moveTo>
                  <a:cubicBezTo>
                    <a:pt x="7449" y="578"/>
                    <a:pt x="14830" y="-2087"/>
                    <a:pt x="20844" y="3927"/>
                  </a:cubicBezTo>
                  <a:cubicBezTo>
                    <a:pt x="14215" y="8916"/>
                    <a:pt x="7039" y="6729"/>
                    <a:pt x="0" y="5909"/>
                  </a:cubicBezTo>
                  <a:cubicBezTo>
                    <a:pt x="342" y="4200"/>
                    <a:pt x="478" y="2424"/>
                    <a:pt x="546" y="64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5" name="Graphic 2466">
              <a:extLst>
                <a:ext uri="{FF2B5EF4-FFF2-40B4-BE49-F238E27FC236}">
                  <a16:creationId xmlns:a16="http://schemas.microsoft.com/office/drawing/2014/main" id="{D914BD07-7D7B-4874-994B-6AE9D4A23527}"/>
                </a:ext>
              </a:extLst>
            </p:cNvPr>
            <p:cNvSpPr/>
            <p:nvPr/>
          </p:nvSpPr>
          <p:spPr>
            <a:xfrm rot="20630650">
              <a:off x="10098613" y="2848592"/>
              <a:ext cx="61533" cy="132724"/>
            </a:xfrm>
            <a:custGeom>
              <a:avLst/>
              <a:gdLst>
                <a:gd name="connsiteX0" fmla="*/ 31917 w 65334"/>
                <a:gd name="connsiteY0" fmla="*/ 2739 h 140923"/>
                <a:gd name="connsiteX1" fmla="*/ 65334 w 65334"/>
                <a:gd name="connsiteY1" fmla="*/ 9026 h 140923"/>
                <a:gd name="connsiteX2" fmla="*/ 55699 w 65334"/>
                <a:gd name="connsiteY2" fmla="*/ 9846 h 140923"/>
                <a:gd name="connsiteX3" fmla="*/ 37998 w 65334"/>
                <a:gd name="connsiteY3" fmla="*/ 27273 h 140923"/>
                <a:gd name="connsiteX4" fmla="*/ 37725 w 65334"/>
                <a:gd name="connsiteY4" fmla="*/ 92060 h 140923"/>
                <a:gd name="connsiteX5" fmla="*/ 37725 w 65334"/>
                <a:gd name="connsiteY5" fmla="*/ 108257 h 140923"/>
                <a:gd name="connsiteX6" fmla="*/ 11550 w 65334"/>
                <a:gd name="connsiteY6" fmla="*/ 140924 h 140923"/>
                <a:gd name="connsiteX7" fmla="*/ 4785 w 65334"/>
                <a:gd name="connsiteY7" fmla="*/ 14493 h 140923"/>
                <a:gd name="connsiteX8" fmla="*/ 31917 w 65334"/>
                <a:gd name="connsiteY8" fmla="*/ 2739 h 1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34" h="140923">
                  <a:moveTo>
                    <a:pt x="31917" y="2739"/>
                  </a:moveTo>
                  <a:cubicBezTo>
                    <a:pt x="43329" y="3490"/>
                    <a:pt x="55220" y="1440"/>
                    <a:pt x="65334" y="9026"/>
                  </a:cubicBezTo>
                  <a:cubicBezTo>
                    <a:pt x="62123" y="9299"/>
                    <a:pt x="58842" y="9299"/>
                    <a:pt x="55699" y="9846"/>
                  </a:cubicBezTo>
                  <a:cubicBezTo>
                    <a:pt x="40186" y="12374"/>
                    <a:pt x="38272" y="13810"/>
                    <a:pt x="37998" y="27273"/>
                  </a:cubicBezTo>
                  <a:cubicBezTo>
                    <a:pt x="37520" y="48869"/>
                    <a:pt x="37794" y="70464"/>
                    <a:pt x="37725" y="92060"/>
                  </a:cubicBezTo>
                  <a:cubicBezTo>
                    <a:pt x="37725" y="97459"/>
                    <a:pt x="37794" y="102858"/>
                    <a:pt x="37725" y="108257"/>
                  </a:cubicBezTo>
                  <a:cubicBezTo>
                    <a:pt x="37315" y="131903"/>
                    <a:pt x="37246" y="131903"/>
                    <a:pt x="11550" y="140924"/>
                  </a:cubicBezTo>
                  <a:cubicBezTo>
                    <a:pt x="-8064" y="99782"/>
                    <a:pt x="2803" y="56728"/>
                    <a:pt x="4785" y="14493"/>
                  </a:cubicBezTo>
                  <a:cubicBezTo>
                    <a:pt x="5400" y="142"/>
                    <a:pt x="18521" y="-3070"/>
                    <a:pt x="31917" y="273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6" name="Graphic 2466">
              <a:extLst>
                <a:ext uri="{FF2B5EF4-FFF2-40B4-BE49-F238E27FC236}">
                  <a16:creationId xmlns:a16="http://schemas.microsoft.com/office/drawing/2014/main" id="{39A0C2B5-2C83-45E4-A140-67326894C598}"/>
                </a:ext>
              </a:extLst>
            </p:cNvPr>
            <p:cNvSpPr/>
            <p:nvPr/>
          </p:nvSpPr>
          <p:spPr>
            <a:xfrm rot="20630650">
              <a:off x="10083064" y="2830683"/>
              <a:ext cx="44025" cy="164064"/>
            </a:xfrm>
            <a:custGeom>
              <a:avLst/>
              <a:gdLst>
                <a:gd name="connsiteX0" fmla="*/ 46746 w 46745"/>
                <a:gd name="connsiteY0" fmla="*/ 28840 h 174200"/>
                <a:gd name="connsiteX1" fmla="*/ 26448 w 46745"/>
                <a:gd name="connsiteY1" fmla="*/ 50504 h 174200"/>
                <a:gd name="connsiteX2" fmla="*/ 26379 w 46745"/>
                <a:gd name="connsiteY2" fmla="*/ 167025 h 174200"/>
                <a:gd name="connsiteX3" fmla="*/ 23099 w 46745"/>
                <a:gd name="connsiteY3" fmla="*/ 167025 h 174200"/>
                <a:gd name="connsiteX4" fmla="*/ 19819 w 46745"/>
                <a:gd name="connsiteY4" fmla="*/ 167025 h 174200"/>
                <a:gd name="connsiteX5" fmla="*/ 13122 w 46745"/>
                <a:gd name="connsiteY5" fmla="*/ 173585 h 174200"/>
                <a:gd name="connsiteX6" fmla="*/ 0 w 46745"/>
                <a:gd name="connsiteY6" fmla="*/ 174200 h 174200"/>
                <a:gd name="connsiteX7" fmla="*/ 205 w 46745"/>
                <a:gd name="connsiteY7" fmla="*/ 25149 h 174200"/>
                <a:gd name="connsiteX8" fmla="*/ 26653 w 46745"/>
                <a:gd name="connsiteY8" fmla="*/ 2733 h 174200"/>
                <a:gd name="connsiteX9" fmla="*/ 32530 w 46745"/>
                <a:gd name="connsiteY9" fmla="*/ 3553 h 174200"/>
                <a:gd name="connsiteX10" fmla="*/ 27064 w 46745"/>
                <a:gd name="connsiteY10" fmla="*/ 22347 h 174200"/>
                <a:gd name="connsiteX11" fmla="*/ 46746 w 46745"/>
                <a:gd name="connsiteY11" fmla="*/ 28840 h 17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45" h="174200">
                  <a:moveTo>
                    <a:pt x="46746" y="28840"/>
                  </a:moveTo>
                  <a:cubicBezTo>
                    <a:pt x="26995" y="33213"/>
                    <a:pt x="26516" y="33213"/>
                    <a:pt x="26448" y="50504"/>
                  </a:cubicBezTo>
                  <a:cubicBezTo>
                    <a:pt x="26175" y="89321"/>
                    <a:pt x="26379" y="128207"/>
                    <a:pt x="26379" y="167025"/>
                  </a:cubicBezTo>
                  <a:cubicBezTo>
                    <a:pt x="26379" y="167025"/>
                    <a:pt x="23099" y="167025"/>
                    <a:pt x="23099" y="167025"/>
                  </a:cubicBezTo>
                  <a:lnTo>
                    <a:pt x="19819" y="167025"/>
                  </a:lnTo>
                  <a:cubicBezTo>
                    <a:pt x="18110" y="169758"/>
                    <a:pt x="15308" y="171398"/>
                    <a:pt x="13122" y="173585"/>
                  </a:cubicBezTo>
                  <a:cubicBezTo>
                    <a:pt x="8748" y="173790"/>
                    <a:pt x="4374" y="173995"/>
                    <a:pt x="0" y="174200"/>
                  </a:cubicBezTo>
                  <a:cubicBezTo>
                    <a:pt x="137" y="124517"/>
                    <a:pt x="-68" y="74833"/>
                    <a:pt x="205" y="25149"/>
                  </a:cubicBezTo>
                  <a:cubicBezTo>
                    <a:pt x="274" y="7517"/>
                    <a:pt x="4100" y="-6014"/>
                    <a:pt x="26653" y="2733"/>
                  </a:cubicBezTo>
                  <a:cubicBezTo>
                    <a:pt x="28704" y="2528"/>
                    <a:pt x="30617" y="2802"/>
                    <a:pt x="32530" y="3553"/>
                  </a:cubicBezTo>
                  <a:cubicBezTo>
                    <a:pt x="39228" y="12301"/>
                    <a:pt x="17496" y="12779"/>
                    <a:pt x="27064" y="22347"/>
                  </a:cubicBezTo>
                  <a:cubicBezTo>
                    <a:pt x="34376" y="22416"/>
                    <a:pt x="41483" y="22757"/>
                    <a:pt x="46746" y="2884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7" name="Graphic 2466">
              <a:extLst>
                <a:ext uri="{FF2B5EF4-FFF2-40B4-BE49-F238E27FC236}">
                  <a16:creationId xmlns:a16="http://schemas.microsoft.com/office/drawing/2014/main" id="{7BD0A301-B3E9-4D9A-A6DD-4578BF974353}"/>
                </a:ext>
              </a:extLst>
            </p:cNvPr>
            <p:cNvSpPr/>
            <p:nvPr/>
          </p:nvSpPr>
          <p:spPr>
            <a:xfrm rot="20630650">
              <a:off x="10150800" y="2861630"/>
              <a:ext cx="7852" cy="4978"/>
            </a:xfrm>
            <a:custGeom>
              <a:avLst/>
              <a:gdLst>
                <a:gd name="connsiteX0" fmla="*/ 8337 w 8337"/>
                <a:gd name="connsiteY0" fmla="*/ 459 h 5286"/>
                <a:gd name="connsiteX1" fmla="*/ 8269 w 8337"/>
                <a:gd name="connsiteY1" fmla="*/ 4901 h 5286"/>
                <a:gd name="connsiteX2" fmla="*/ 0 w 8337"/>
                <a:gd name="connsiteY2" fmla="*/ 2578 h 5286"/>
                <a:gd name="connsiteX3" fmla="*/ 8337 w 8337"/>
                <a:gd name="connsiteY3" fmla="*/ 459 h 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7" h="5286">
                  <a:moveTo>
                    <a:pt x="8337" y="459"/>
                  </a:moveTo>
                  <a:cubicBezTo>
                    <a:pt x="8201" y="1962"/>
                    <a:pt x="8201" y="3398"/>
                    <a:pt x="8269" y="4901"/>
                  </a:cubicBezTo>
                  <a:cubicBezTo>
                    <a:pt x="4989" y="5516"/>
                    <a:pt x="0" y="5790"/>
                    <a:pt x="0" y="2578"/>
                  </a:cubicBezTo>
                  <a:cubicBezTo>
                    <a:pt x="68" y="-566"/>
                    <a:pt x="5057" y="-224"/>
                    <a:pt x="8337" y="45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8" name="Graphic 2466">
              <a:extLst>
                <a:ext uri="{FF2B5EF4-FFF2-40B4-BE49-F238E27FC236}">
                  <a16:creationId xmlns:a16="http://schemas.microsoft.com/office/drawing/2014/main" id="{AC779D40-BEC6-42DB-8FB5-B2A61F9D0E71}"/>
                </a:ext>
              </a:extLst>
            </p:cNvPr>
            <p:cNvSpPr/>
            <p:nvPr/>
          </p:nvSpPr>
          <p:spPr>
            <a:xfrm rot="20630650">
              <a:off x="10117546" y="2986685"/>
              <a:ext cx="6308" cy="6178"/>
            </a:xfrm>
            <a:custGeom>
              <a:avLst/>
              <a:gdLst>
                <a:gd name="connsiteX0" fmla="*/ 0 w 6697"/>
                <a:gd name="connsiteY0" fmla="*/ 6561 h 6560"/>
                <a:gd name="connsiteX1" fmla="*/ 6697 w 6697"/>
                <a:gd name="connsiteY1" fmla="*/ 0 h 6560"/>
                <a:gd name="connsiteX2" fmla="*/ 6629 w 6697"/>
                <a:gd name="connsiteY2" fmla="*/ 6492 h 6560"/>
                <a:gd name="connsiteX3" fmla="*/ 0 w 6697"/>
                <a:gd name="connsiteY3" fmla="*/ 6561 h 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7" h="6560">
                  <a:moveTo>
                    <a:pt x="0" y="6561"/>
                  </a:moveTo>
                  <a:cubicBezTo>
                    <a:pt x="2255" y="4374"/>
                    <a:pt x="4442" y="2187"/>
                    <a:pt x="6697" y="0"/>
                  </a:cubicBezTo>
                  <a:cubicBezTo>
                    <a:pt x="6629" y="2187"/>
                    <a:pt x="6629" y="4305"/>
                    <a:pt x="6629" y="6492"/>
                  </a:cubicBezTo>
                  <a:cubicBezTo>
                    <a:pt x="4374" y="6492"/>
                    <a:pt x="2187" y="6561"/>
                    <a:pt x="0" y="6561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69" name="Graphic 2466">
              <a:extLst>
                <a:ext uri="{FF2B5EF4-FFF2-40B4-BE49-F238E27FC236}">
                  <a16:creationId xmlns:a16="http://schemas.microsoft.com/office/drawing/2014/main" id="{B384AA01-D8FA-4E47-8835-460CB308421E}"/>
                </a:ext>
              </a:extLst>
            </p:cNvPr>
            <p:cNvSpPr/>
            <p:nvPr/>
          </p:nvSpPr>
          <p:spPr>
            <a:xfrm rot="20630650">
              <a:off x="10252902" y="2828880"/>
              <a:ext cx="26325" cy="11727"/>
            </a:xfrm>
            <a:custGeom>
              <a:avLst/>
              <a:gdLst>
                <a:gd name="connsiteX0" fmla="*/ 0 w 27951"/>
                <a:gd name="connsiteY0" fmla="*/ 6097 h 12452"/>
                <a:gd name="connsiteX1" fmla="*/ 27951 w 27951"/>
                <a:gd name="connsiteY1" fmla="*/ 1791 h 12452"/>
                <a:gd name="connsiteX2" fmla="*/ 6014 w 27951"/>
                <a:gd name="connsiteY2" fmla="*/ 12452 h 12452"/>
                <a:gd name="connsiteX3" fmla="*/ 0 w 27951"/>
                <a:gd name="connsiteY3" fmla="*/ 6097 h 1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51" h="12452">
                  <a:moveTo>
                    <a:pt x="0" y="6097"/>
                  </a:moveTo>
                  <a:cubicBezTo>
                    <a:pt x="7791" y="-1284"/>
                    <a:pt x="16812" y="-942"/>
                    <a:pt x="27951" y="1791"/>
                  </a:cubicBezTo>
                  <a:cubicBezTo>
                    <a:pt x="21049" y="8284"/>
                    <a:pt x="13805" y="10881"/>
                    <a:pt x="6014" y="12452"/>
                  </a:cubicBezTo>
                  <a:cubicBezTo>
                    <a:pt x="4032" y="10402"/>
                    <a:pt x="2051" y="8215"/>
                    <a:pt x="0" y="6097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0" name="Graphic 2466">
              <a:extLst>
                <a:ext uri="{FF2B5EF4-FFF2-40B4-BE49-F238E27FC236}">
                  <a16:creationId xmlns:a16="http://schemas.microsoft.com/office/drawing/2014/main" id="{707ADF7D-72CC-46E0-B391-0AA6D2357A5C}"/>
                </a:ext>
              </a:extLst>
            </p:cNvPr>
            <p:cNvSpPr/>
            <p:nvPr/>
          </p:nvSpPr>
          <p:spPr>
            <a:xfrm rot="20630650">
              <a:off x="10323112" y="2810219"/>
              <a:ext cx="12937" cy="5951"/>
            </a:xfrm>
            <a:custGeom>
              <a:avLst/>
              <a:gdLst>
                <a:gd name="connsiteX0" fmla="*/ 0 w 13736"/>
                <a:gd name="connsiteY0" fmla="*/ 6105 h 6319"/>
                <a:gd name="connsiteX1" fmla="*/ 13737 w 13736"/>
                <a:gd name="connsiteY1" fmla="*/ 23 h 6319"/>
                <a:gd name="connsiteX2" fmla="*/ 0 w 13736"/>
                <a:gd name="connsiteY2" fmla="*/ 6105 h 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36" h="6319">
                  <a:moveTo>
                    <a:pt x="0" y="6105"/>
                  </a:moveTo>
                  <a:cubicBezTo>
                    <a:pt x="3144" y="912"/>
                    <a:pt x="8201" y="-182"/>
                    <a:pt x="13737" y="23"/>
                  </a:cubicBezTo>
                  <a:cubicBezTo>
                    <a:pt x="10730" y="5490"/>
                    <a:pt x="5878" y="6925"/>
                    <a:pt x="0" y="6105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1" name="Graphic 2466">
              <a:extLst>
                <a:ext uri="{FF2B5EF4-FFF2-40B4-BE49-F238E27FC236}">
                  <a16:creationId xmlns:a16="http://schemas.microsoft.com/office/drawing/2014/main" id="{8F96A3F0-6527-422B-9EE1-9F44B729E28F}"/>
                </a:ext>
              </a:extLst>
            </p:cNvPr>
            <p:cNvSpPr/>
            <p:nvPr/>
          </p:nvSpPr>
          <p:spPr>
            <a:xfrm rot="20630650">
              <a:off x="10179251" y="2660479"/>
              <a:ext cx="44926" cy="20146"/>
            </a:xfrm>
            <a:custGeom>
              <a:avLst/>
              <a:gdLst>
                <a:gd name="connsiteX0" fmla="*/ 40526 w 47701"/>
                <a:gd name="connsiteY0" fmla="*/ 21391 h 21390"/>
                <a:gd name="connsiteX1" fmla="*/ 0 w 47701"/>
                <a:gd name="connsiteY1" fmla="*/ 14625 h 21390"/>
                <a:gd name="connsiteX2" fmla="*/ 6218 w 47701"/>
                <a:gd name="connsiteY2" fmla="*/ 13600 h 21390"/>
                <a:gd name="connsiteX3" fmla="*/ 9977 w 47701"/>
                <a:gd name="connsiteY3" fmla="*/ 3895 h 21390"/>
                <a:gd name="connsiteX4" fmla="*/ 8406 w 47701"/>
                <a:gd name="connsiteY4" fmla="*/ 1162 h 21390"/>
                <a:gd name="connsiteX5" fmla="*/ 33897 w 47701"/>
                <a:gd name="connsiteY5" fmla="*/ 0 h 21390"/>
                <a:gd name="connsiteX6" fmla="*/ 47702 w 47701"/>
                <a:gd name="connsiteY6" fmla="*/ 6014 h 21390"/>
                <a:gd name="connsiteX7" fmla="*/ 42713 w 47701"/>
                <a:gd name="connsiteY7" fmla="*/ 15718 h 21390"/>
                <a:gd name="connsiteX8" fmla="*/ 40526 w 47701"/>
                <a:gd name="connsiteY8" fmla="*/ 21391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01" h="21390">
                  <a:moveTo>
                    <a:pt x="40526" y="21391"/>
                  </a:moveTo>
                  <a:cubicBezTo>
                    <a:pt x="26857" y="20229"/>
                    <a:pt x="12574" y="22552"/>
                    <a:pt x="0" y="14625"/>
                  </a:cubicBezTo>
                  <a:cubicBezTo>
                    <a:pt x="2050" y="14283"/>
                    <a:pt x="4169" y="13873"/>
                    <a:pt x="6218" y="13600"/>
                  </a:cubicBezTo>
                  <a:cubicBezTo>
                    <a:pt x="15992" y="12096"/>
                    <a:pt x="15992" y="12096"/>
                    <a:pt x="9977" y="3895"/>
                  </a:cubicBezTo>
                  <a:cubicBezTo>
                    <a:pt x="9363" y="3075"/>
                    <a:pt x="8952" y="2050"/>
                    <a:pt x="8406" y="1162"/>
                  </a:cubicBezTo>
                  <a:cubicBezTo>
                    <a:pt x="16880" y="752"/>
                    <a:pt x="25423" y="410"/>
                    <a:pt x="33897" y="0"/>
                  </a:cubicBezTo>
                  <a:cubicBezTo>
                    <a:pt x="38476" y="1982"/>
                    <a:pt x="43054" y="4032"/>
                    <a:pt x="47702" y="6014"/>
                  </a:cubicBezTo>
                  <a:cubicBezTo>
                    <a:pt x="47633" y="10046"/>
                    <a:pt x="38680" y="9499"/>
                    <a:pt x="42713" y="15718"/>
                  </a:cubicBezTo>
                  <a:cubicBezTo>
                    <a:pt x="43191" y="18110"/>
                    <a:pt x="42439" y="19956"/>
                    <a:pt x="40526" y="21391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2" name="Graphic 2466">
              <a:extLst>
                <a:ext uri="{FF2B5EF4-FFF2-40B4-BE49-F238E27FC236}">
                  <a16:creationId xmlns:a16="http://schemas.microsoft.com/office/drawing/2014/main" id="{7A72B80D-D46C-413F-B632-66E8B2A1CBAD}"/>
                </a:ext>
              </a:extLst>
            </p:cNvPr>
            <p:cNvSpPr/>
            <p:nvPr/>
          </p:nvSpPr>
          <p:spPr>
            <a:xfrm rot="20630650">
              <a:off x="10629535" y="2639589"/>
              <a:ext cx="15565" cy="106137"/>
            </a:xfrm>
            <a:custGeom>
              <a:avLst/>
              <a:gdLst>
                <a:gd name="connsiteX0" fmla="*/ 0 w 16527"/>
                <a:gd name="connsiteY0" fmla="*/ 52622 h 112694"/>
                <a:gd name="connsiteX1" fmla="*/ 137 w 16527"/>
                <a:gd name="connsiteY1" fmla="*/ 39501 h 112694"/>
                <a:gd name="connsiteX2" fmla="*/ 0 w 16527"/>
                <a:gd name="connsiteY2" fmla="*/ 20024 h 112694"/>
                <a:gd name="connsiteX3" fmla="*/ 410 w 16527"/>
                <a:gd name="connsiteY3" fmla="*/ 0 h 112694"/>
                <a:gd name="connsiteX4" fmla="*/ 6629 w 16527"/>
                <a:gd name="connsiteY4" fmla="*/ 342 h 112694"/>
                <a:gd name="connsiteX5" fmla="*/ 14557 w 16527"/>
                <a:gd name="connsiteY5" fmla="*/ 13531 h 112694"/>
                <a:gd name="connsiteX6" fmla="*/ 16060 w 16527"/>
                <a:gd name="connsiteY6" fmla="*/ 34512 h 112694"/>
                <a:gd name="connsiteX7" fmla="*/ 16265 w 16527"/>
                <a:gd name="connsiteY7" fmla="*/ 61097 h 112694"/>
                <a:gd name="connsiteX8" fmla="*/ 7791 w 16527"/>
                <a:gd name="connsiteY8" fmla="*/ 97522 h 112694"/>
                <a:gd name="connsiteX9" fmla="*/ 5877 w 16527"/>
                <a:gd name="connsiteY9" fmla="*/ 112694 h 112694"/>
                <a:gd name="connsiteX10" fmla="*/ 752 w 16527"/>
                <a:gd name="connsiteY10" fmla="*/ 98342 h 112694"/>
                <a:gd name="connsiteX11" fmla="*/ 683 w 16527"/>
                <a:gd name="connsiteY11" fmla="*/ 85221 h 112694"/>
                <a:gd name="connsiteX12" fmla="*/ 478 w 16527"/>
                <a:gd name="connsiteY12" fmla="*/ 72100 h 112694"/>
                <a:gd name="connsiteX13" fmla="*/ 0 w 16527"/>
                <a:gd name="connsiteY13" fmla="*/ 52622 h 1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27" h="112694">
                  <a:moveTo>
                    <a:pt x="0" y="52622"/>
                  </a:moveTo>
                  <a:cubicBezTo>
                    <a:pt x="68" y="48249"/>
                    <a:pt x="68" y="43875"/>
                    <a:pt x="137" y="39501"/>
                  </a:cubicBezTo>
                  <a:cubicBezTo>
                    <a:pt x="68" y="33009"/>
                    <a:pt x="68" y="26516"/>
                    <a:pt x="0" y="20024"/>
                  </a:cubicBezTo>
                  <a:cubicBezTo>
                    <a:pt x="137" y="13326"/>
                    <a:pt x="274" y="6697"/>
                    <a:pt x="410" y="0"/>
                  </a:cubicBezTo>
                  <a:cubicBezTo>
                    <a:pt x="2460" y="68"/>
                    <a:pt x="4511" y="205"/>
                    <a:pt x="6629" y="342"/>
                  </a:cubicBezTo>
                  <a:cubicBezTo>
                    <a:pt x="11140" y="3622"/>
                    <a:pt x="13326" y="8269"/>
                    <a:pt x="14557" y="13531"/>
                  </a:cubicBezTo>
                  <a:cubicBezTo>
                    <a:pt x="16128" y="20434"/>
                    <a:pt x="15855" y="27473"/>
                    <a:pt x="16060" y="34512"/>
                  </a:cubicBezTo>
                  <a:cubicBezTo>
                    <a:pt x="17017" y="43396"/>
                    <a:pt x="16197" y="52212"/>
                    <a:pt x="16265" y="61097"/>
                  </a:cubicBezTo>
                  <a:cubicBezTo>
                    <a:pt x="16743" y="74013"/>
                    <a:pt x="17222" y="86930"/>
                    <a:pt x="7791" y="97522"/>
                  </a:cubicBezTo>
                  <a:cubicBezTo>
                    <a:pt x="7176" y="102580"/>
                    <a:pt x="6560" y="107637"/>
                    <a:pt x="5877" y="112694"/>
                  </a:cubicBezTo>
                  <a:cubicBezTo>
                    <a:pt x="4169" y="107910"/>
                    <a:pt x="2460" y="103126"/>
                    <a:pt x="752" y="98342"/>
                  </a:cubicBezTo>
                  <a:cubicBezTo>
                    <a:pt x="752" y="93969"/>
                    <a:pt x="683" y="89595"/>
                    <a:pt x="683" y="85221"/>
                  </a:cubicBezTo>
                  <a:cubicBezTo>
                    <a:pt x="615" y="80847"/>
                    <a:pt x="546" y="76473"/>
                    <a:pt x="478" y="72100"/>
                  </a:cubicBezTo>
                  <a:cubicBezTo>
                    <a:pt x="274" y="65676"/>
                    <a:pt x="137" y="59115"/>
                    <a:pt x="0" y="5262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3" name="Graphic 2466">
              <a:extLst>
                <a:ext uri="{FF2B5EF4-FFF2-40B4-BE49-F238E27FC236}">
                  <a16:creationId xmlns:a16="http://schemas.microsoft.com/office/drawing/2014/main" id="{36F626D4-01F2-414C-9247-895CAFF1E260}"/>
                </a:ext>
              </a:extLst>
            </p:cNvPr>
            <p:cNvSpPr/>
            <p:nvPr/>
          </p:nvSpPr>
          <p:spPr>
            <a:xfrm rot="20630650">
              <a:off x="10570881" y="2399049"/>
              <a:ext cx="982847" cy="43135"/>
            </a:xfrm>
            <a:custGeom>
              <a:avLst/>
              <a:gdLst>
                <a:gd name="connsiteX0" fmla="*/ 6560 w 1043563"/>
                <a:gd name="connsiteY0" fmla="*/ 33214 h 45799"/>
                <a:gd name="connsiteX1" fmla="*/ 0 w 1043563"/>
                <a:gd name="connsiteY1" fmla="*/ 26653 h 45799"/>
                <a:gd name="connsiteX2" fmla="*/ 6560 w 1043563"/>
                <a:gd name="connsiteY2" fmla="*/ 13532 h 45799"/>
                <a:gd name="connsiteX3" fmla="*/ 15786 w 1043563"/>
                <a:gd name="connsiteY3" fmla="*/ 1504 h 45799"/>
                <a:gd name="connsiteX4" fmla="*/ 41893 w 1043563"/>
                <a:gd name="connsiteY4" fmla="*/ 479 h 45799"/>
                <a:gd name="connsiteX5" fmla="*/ 988754 w 1043563"/>
                <a:gd name="connsiteY5" fmla="*/ 1 h 45799"/>
                <a:gd name="connsiteX6" fmla="*/ 1043564 w 1043563"/>
                <a:gd name="connsiteY6" fmla="*/ 7245 h 45799"/>
                <a:gd name="connsiteX7" fmla="*/ 987662 w 1043563"/>
                <a:gd name="connsiteY7" fmla="*/ 42167 h 45799"/>
                <a:gd name="connsiteX8" fmla="*/ 719833 w 1043563"/>
                <a:gd name="connsiteY8" fmla="*/ 44080 h 45799"/>
                <a:gd name="connsiteX9" fmla="*/ 62736 w 1043563"/>
                <a:gd name="connsiteY9" fmla="*/ 44559 h 45799"/>
                <a:gd name="connsiteX10" fmla="*/ 6560 w 1043563"/>
                <a:gd name="connsiteY10" fmla="*/ 33214 h 4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563" h="45799">
                  <a:moveTo>
                    <a:pt x="6560" y="33214"/>
                  </a:moveTo>
                  <a:cubicBezTo>
                    <a:pt x="4374" y="31027"/>
                    <a:pt x="2187" y="28840"/>
                    <a:pt x="0" y="26653"/>
                  </a:cubicBezTo>
                  <a:cubicBezTo>
                    <a:pt x="2187" y="22280"/>
                    <a:pt x="4374" y="17906"/>
                    <a:pt x="6560" y="13532"/>
                  </a:cubicBezTo>
                  <a:cubicBezTo>
                    <a:pt x="7586" y="7928"/>
                    <a:pt x="9704" y="2324"/>
                    <a:pt x="15786" y="1504"/>
                  </a:cubicBezTo>
                  <a:cubicBezTo>
                    <a:pt x="24397" y="342"/>
                    <a:pt x="33214" y="479"/>
                    <a:pt x="41893" y="479"/>
                  </a:cubicBezTo>
                  <a:cubicBezTo>
                    <a:pt x="357490" y="411"/>
                    <a:pt x="673089" y="616"/>
                    <a:pt x="988754" y="1"/>
                  </a:cubicBezTo>
                  <a:cubicBezTo>
                    <a:pt x="1007753" y="-68"/>
                    <a:pt x="1025112" y="6493"/>
                    <a:pt x="1043564" y="7245"/>
                  </a:cubicBezTo>
                  <a:cubicBezTo>
                    <a:pt x="1033244" y="32121"/>
                    <a:pt x="1010145" y="36631"/>
                    <a:pt x="987662" y="42167"/>
                  </a:cubicBezTo>
                  <a:cubicBezTo>
                    <a:pt x="898408" y="49548"/>
                    <a:pt x="809087" y="43260"/>
                    <a:pt x="719833" y="44080"/>
                  </a:cubicBezTo>
                  <a:cubicBezTo>
                    <a:pt x="500801" y="46062"/>
                    <a:pt x="281769" y="44832"/>
                    <a:pt x="62736" y="44559"/>
                  </a:cubicBezTo>
                  <a:cubicBezTo>
                    <a:pt x="43465" y="44559"/>
                    <a:pt x="23099" y="47771"/>
                    <a:pt x="6560" y="33214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4" name="Graphic 2466">
              <a:extLst>
                <a:ext uri="{FF2B5EF4-FFF2-40B4-BE49-F238E27FC236}">
                  <a16:creationId xmlns:a16="http://schemas.microsoft.com/office/drawing/2014/main" id="{71CE1546-6E05-4425-A85F-2210C021AF9B}"/>
                </a:ext>
              </a:extLst>
            </p:cNvPr>
            <p:cNvSpPr/>
            <p:nvPr/>
          </p:nvSpPr>
          <p:spPr>
            <a:xfrm rot="20630650">
              <a:off x="10311955" y="2659982"/>
              <a:ext cx="12229" cy="7894"/>
            </a:xfrm>
            <a:custGeom>
              <a:avLst/>
              <a:gdLst>
                <a:gd name="connsiteX0" fmla="*/ 12985 w 12984"/>
                <a:gd name="connsiteY0" fmla="*/ 8382 h 8382"/>
                <a:gd name="connsiteX1" fmla="*/ 0 w 12984"/>
                <a:gd name="connsiteY1" fmla="*/ 45 h 8382"/>
                <a:gd name="connsiteX2" fmla="*/ 12985 w 12984"/>
                <a:gd name="connsiteY2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84" h="8382">
                  <a:moveTo>
                    <a:pt x="12985" y="8382"/>
                  </a:moveTo>
                  <a:cubicBezTo>
                    <a:pt x="7723" y="7084"/>
                    <a:pt x="2597" y="5444"/>
                    <a:pt x="0" y="45"/>
                  </a:cubicBezTo>
                  <a:cubicBezTo>
                    <a:pt x="6288" y="-297"/>
                    <a:pt x="11482" y="1207"/>
                    <a:pt x="12985" y="838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5" name="Graphic 2466">
              <a:extLst>
                <a:ext uri="{FF2B5EF4-FFF2-40B4-BE49-F238E27FC236}">
                  <a16:creationId xmlns:a16="http://schemas.microsoft.com/office/drawing/2014/main" id="{4427A5B6-8B59-4091-8FCC-8440CFCF86F4}"/>
                </a:ext>
              </a:extLst>
            </p:cNvPr>
            <p:cNvSpPr/>
            <p:nvPr/>
          </p:nvSpPr>
          <p:spPr>
            <a:xfrm rot="20630650">
              <a:off x="10210286" y="2658222"/>
              <a:ext cx="38380" cy="14687"/>
            </a:xfrm>
            <a:custGeom>
              <a:avLst/>
              <a:gdLst>
                <a:gd name="connsiteX0" fmla="*/ 6444 w 40751"/>
                <a:gd name="connsiteY0" fmla="*/ 8338 h 15594"/>
                <a:gd name="connsiteX1" fmla="*/ 21 w 40751"/>
                <a:gd name="connsiteY1" fmla="*/ 3417 h 15594"/>
                <a:gd name="connsiteX2" fmla="*/ 5009 w 40751"/>
                <a:gd name="connsiteY2" fmla="*/ 1298 h 15594"/>
                <a:gd name="connsiteX3" fmla="*/ 14441 w 40751"/>
                <a:gd name="connsiteY3" fmla="*/ 0 h 15594"/>
                <a:gd name="connsiteX4" fmla="*/ 26810 w 40751"/>
                <a:gd name="connsiteY4" fmla="*/ 273 h 15594"/>
                <a:gd name="connsiteX5" fmla="*/ 40752 w 40751"/>
                <a:gd name="connsiteY5" fmla="*/ 7381 h 15594"/>
                <a:gd name="connsiteX6" fmla="*/ 20591 w 40751"/>
                <a:gd name="connsiteY6" fmla="*/ 14010 h 15594"/>
                <a:gd name="connsiteX7" fmla="*/ 6444 w 40751"/>
                <a:gd name="connsiteY7" fmla="*/ 8338 h 1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1" h="15594">
                  <a:moveTo>
                    <a:pt x="6444" y="8338"/>
                  </a:moveTo>
                  <a:cubicBezTo>
                    <a:pt x="3642" y="7449"/>
                    <a:pt x="-321" y="7723"/>
                    <a:pt x="21" y="3417"/>
                  </a:cubicBezTo>
                  <a:cubicBezTo>
                    <a:pt x="89" y="2597"/>
                    <a:pt x="3164" y="1640"/>
                    <a:pt x="5009" y="1298"/>
                  </a:cubicBezTo>
                  <a:cubicBezTo>
                    <a:pt x="8084" y="683"/>
                    <a:pt x="11297" y="410"/>
                    <a:pt x="14441" y="0"/>
                  </a:cubicBezTo>
                  <a:cubicBezTo>
                    <a:pt x="18541" y="68"/>
                    <a:pt x="22710" y="137"/>
                    <a:pt x="26810" y="273"/>
                  </a:cubicBezTo>
                  <a:cubicBezTo>
                    <a:pt x="31457" y="2665"/>
                    <a:pt x="36104" y="4989"/>
                    <a:pt x="40752" y="7381"/>
                  </a:cubicBezTo>
                  <a:cubicBezTo>
                    <a:pt x="33849" y="9021"/>
                    <a:pt x="25580" y="6424"/>
                    <a:pt x="20591" y="14010"/>
                  </a:cubicBezTo>
                  <a:cubicBezTo>
                    <a:pt x="13142" y="18930"/>
                    <a:pt x="10818" y="11071"/>
                    <a:pt x="6444" y="8338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6" name="Graphic 2466">
              <a:extLst>
                <a:ext uri="{FF2B5EF4-FFF2-40B4-BE49-F238E27FC236}">
                  <a16:creationId xmlns:a16="http://schemas.microsoft.com/office/drawing/2014/main" id="{03340F04-10A9-49C3-AA9C-FD0DB2D1E6C7}"/>
                </a:ext>
              </a:extLst>
            </p:cNvPr>
            <p:cNvSpPr/>
            <p:nvPr/>
          </p:nvSpPr>
          <p:spPr>
            <a:xfrm rot="20630650">
              <a:off x="10092327" y="3010437"/>
              <a:ext cx="27724" cy="24764"/>
            </a:xfrm>
            <a:custGeom>
              <a:avLst/>
              <a:gdLst>
                <a:gd name="connsiteX0" fmla="*/ 2920 w 29436"/>
                <a:gd name="connsiteY0" fmla="*/ 7586 h 26293"/>
                <a:gd name="connsiteX1" fmla="*/ 29368 w 29436"/>
                <a:gd name="connsiteY1" fmla="*/ 0 h 26293"/>
                <a:gd name="connsiteX2" fmla="*/ 29436 w 29436"/>
                <a:gd name="connsiteY2" fmla="*/ 25833 h 26293"/>
                <a:gd name="connsiteX3" fmla="*/ 14059 w 29436"/>
                <a:gd name="connsiteY3" fmla="*/ 26243 h 26293"/>
                <a:gd name="connsiteX4" fmla="*/ 2920 w 29436"/>
                <a:gd name="connsiteY4" fmla="*/ 7586 h 2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6" h="26293">
                  <a:moveTo>
                    <a:pt x="2920" y="7586"/>
                  </a:moveTo>
                  <a:cubicBezTo>
                    <a:pt x="11736" y="5057"/>
                    <a:pt x="20552" y="2529"/>
                    <a:pt x="29368" y="0"/>
                  </a:cubicBezTo>
                  <a:cubicBezTo>
                    <a:pt x="29368" y="8611"/>
                    <a:pt x="29368" y="17222"/>
                    <a:pt x="29436" y="25833"/>
                  </a:cubicBezTo>
                  <a:cubicBezTo>
                    <a:pt x="24311" y="25969"/>
                    <a:pt x="19185" y="26448"/>
                    <a:pt x="14059" y="26243"/>
                  </a:cubicBezTo>
                  <a:cubicBezTo>
                    <a:pt x="-1658" y="25559"/>
                    <a:pt x="-2273" y="24329"/>
                    <a:pt x="2920" y="7586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7" name="Graphic 2466">
              <a:extLst>
                <a:ext uri="{FF2B5EF4-FFF2-40B4-BE49-F238E27FC236}">
                  <a16:creationId xmlns:a16="http://schemas.microsoft.com/office/drawing/2014/main" id="{A4E47555-B9E5-421C-B15B-3527C81994FC}"/>
                </a:ext>
              </a:extLst>
            </p:cNvPr>
            <p:cNvSpPr/>
            <p:nvPr/>
          </p:nvSpPr>
          <p:spPr>
            <a:xfrm rot="20630650">
              <a:off x="10284316" y="2655036"/>
              <a:ext cx="12937" cy="6369"/>
            </a:xfrm>
            <a:custGeom>
              <a:avLst/>
              <a:gdLst>
                <a:gd name="connsiteX0" fmla="*/ 13737 w 13736"/>
                <a:gd name="connsiteY0" fmla="*/ 6762 h 6762"/>
                <a:gd name="connsiteX1" fmla="*/ 0 w 13736"/>
                <a:gd name="connsiteY1" fmla="*/ 270 h 6762"/>
                <a:gd name="connsiteX2" fmla="*/ 13737 w 13736"/>
                <a:gd name="connsiteY2" fmla="*/ 6762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36" h="6762">
                  <a:moveTo>
                    <a:pt x="13737" y="6762"/>
                  </a:moveTo>
                  <a:cubicBezTo>
                    <a:pt x="8201" y="6557"/>
                    <a:pt x="3076" y="5600"/>
                    <a:pt x="0" y="270"/>
                  </a:cubicBezTo>
                  <a:cubicBezTo>
                    <a:pt x="6082" y="-619"/>
                    <a:pt x="11140" y="475"/>
                    <a:pt x="13737" y="676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78" name="Graphic 2466">
              <a:extLst>
                <a:ext uri="{FF2B5EF4-FFF2-40B4-BE49-F238E27FC236}">
                  <a16:creationId xmlns:a16="http://schemas.microsoft.com/office/drawing/2014/main" id="{B36CAC45-9D3C-4F57-882E-AB470C0EA811}"/>
                </a:ext>
              </a:extLst>
            </p:cNvPr>
            <p:cNvSpPr/>
            <p:nvPr/>
          </p:nvSpPr>
          <p:spPr>
            <a:xfrm rot="20630650">
              <a:off x="10059534" y="2833167"/>
              <a:ext cx="49753" cy="173023"/>
            </a:xfrm>
            <a:custGeom>
              <a:avLst/>
              <a:gdLst>
                <a:gd name="connsiteX0" fmla="*/ 52827 w 52827"/>
                <a:gd name="connsiteY0" fmla="*/ 6561 h 183712"/>
                <a:gd name="connsiteX1" fmla="*/ 32940 w 52827"/>
                <a:gd name="connsiteY1" fmla="*/ 25491 h 183712"/>
                <a:gd name="connsiteX2" fmla="*/ 32803 w 52827"/>
                <a:gd name="connsiteY2" fmla="*/ 139894 h 183712"/>
                <a:gd name="connsiteX3" fmla="*/ 26106 w 52827"/>
                <a:gd name="connsiteY3" fmla="*/ 177959 h 183712"/>
                <a:gd name="connsiteX4" fmla="*/ 0 w 52827"/>
                <a:gd name="connsiteY4" fmla="*/ 183632 h 183712"/>
                <a:gd name="connsiteX5" fmla="*/ 10592 w 52827"/>
                <a:gd name="connsiteY5" fmla="*/ 176661 h 183712"/>
                <a:gd name="connsiteX6" fmla="*/ 19203 w 52827"/>
                <a:gd name="connsiteY6" fmla="*/ 164291 h 183712"/>
                <a:gd name="connsiteX7" fmla="*/ 19545 w 52827"/>
                <a:gd name="connsiteY7" fmla="*/ 138390 h 183712"/>
                <a:gd name="connsiteX8" fmla="*/ 19545 w 52827"/>
                <a:gd name="connsiteY8" fmla="*/ 18520 h 183712"/>
                <a:gd name="connsiteX9" fmla="*/ 33077 w 52827"/>
                <a:gd name="connsiteY9" fmla="*/ 0 h 183712"/>
                <a:gd name="connsiteX10" fmla="*/ 52827 w 52827"/>
                <a:gd name="connsiteY10" fmla="*/ 6561 h 18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27" h="183712">
                  <a:moveTo>
                    <a:pt x="52827" y="6561"/>
                  </a:moveTo>
                  <a:cubicBezTo>
                    <a:pt x="33624" y="10661"/>
                    <a:pt x="33077" y="10661"/>
                    <a:pt x="32940" y="25491"/>
                  </a:cubicBezTo>
                  <a:cubicBezTo>
                    <a:pt x="32599" y="63625"/>
                    <a:pt x="32667" y="101759"/>
                    <a:pt x="32803" y="139894"/>
                  </a:cubicBezTo>
                  <a:cubicBezTo>
                    <a:pt x="32871" y="153015"/>
                    <a:pt x="33077" y="166068"/>
                    <a:pt x="26106" y="177959"/>
                  </a:cubicBezTo>
                  <a:cubicBezTo>
                    <a:pt x="18794" y="186092"/>
                    <a:pt x="8952" y="183017"/>
                    <a:pt x="0" y="183632"/>
                  </a:cubicBezTo>
                  <a:cubicBezTo>
                    <a:pt x="3554" y="181240"/>
                    <a:pt x="6834" y="178438"/>
                    <a:pt x="10592" y="176661"/>
                  </a:cubicBezTo>
                  <a:cubicBezTo>
                    <a:pt x="16060" y="174064"/>
                    <a:pt x="19067" y="170237"/>
                    <a:pt x="19203" y="164291"/>
                  </a:cubicBezTo>
                  <a:cubicBezTo>
                    <a:pt x="19409" y="155680"/>
                    <a:pt x="19545" y="147001"/>
                    <a:pt x="19545" y="138390"/>
                  </a:cubicBezTo>
                  <a:cubicBezTo>
                    <a:pt x="19614" y="98411"/>
                    <a:pt x="19682" y="58431"/>
                    <a:pt x="19545" y="18520"/>
                  </a:cubicBezTo>
                  <a:cubicBezTo>
                    <a:pt x="19477" y="8748"/>
                    <a:pt x="22211" y="1572"/>
                    <a:pt x="33077" y="0"/>
                  </a:cubicBezTo>
                  <a:cubicBezTo>
                    <a:pt x="40458" y="137"/>
                    <a:pt x="47633" y="410"/>
                    <a:pt x="52827" y="6561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9AA664F1-D5B5-4F51-BDD8-A443A99799C3}"/>
                </a:ext>
              </a:extLst>
            </p:cNvPr>
            <p:cNvGrpSpPr/>
            <p:nvPr/>
          </p:nvGrpSpPr>
          <p:grpSpPr>
            <a:xfrm rot="20630650">
              <a:off x="9427453" y="2675735"/>
              <a:ext cx="572245" cy="457457"/>
              <a:chOff x="9395207" y="3072944"/>
              <a:chExt cx="607596" cy="485717"/>
            </a:xfrm>
            <a:gradFill>
              <a:gsLst>
                <a:gs pos="0">
                  <a:srgbClr val="BF2026"/>
                </a:gs>
                <a:gs pos="100000">
                  <a:srgbClr val="F68721">
                    <a:alpha val="87843"/>
                  </a:srgbClr>
                </a:gs>
              </a:gsLst>
              <a:lin ang="10800000" scaled="0"/>
            </a:gradFill>
          </p:grpSpPr>
          <p:sp>
            <p:nvSpPr>
              <p:cNvPr id="303" name="Graphic 2466">
                <a:extLst>
                  <a:ext uri="{FF2B5EF4-FFF2-40B4-BE49-F238E27FC236}">
                    <a16:creationId xmlns:a16="http://schemas.microsoft.com/office/drawing/2014/main" id="{1A10202C-5291-4BD9-BA4E-C2752AA4F0C2}"/>
                  </a:ext>
                </a:extLst>
              </p:cNvPr>
              <p:cNvSpPr/>
              <p:nvPr/>
            </p:nvSpPr>
            <p:spPr>
              <a:xfrm>
                <a:off x="9818822" y="3076853"/>
                <a:ext cx="104917" cy="53095"/>
              </a:xfrm>
              <a:custGeom>
                <a:avLst/>
                <a:gdLst>
                  <a:gd name="connsiteX0" fmla="*/ 68916 w 104917"/>
                  <a:gd name="connsiteY0" fmla="*/ 49858 h 53095"/>
                  <a:gd name="connsiteX1" fmla="*/ 23880 w 104917"/>
                  <a:gd name="connsiteY1" fmla="*/ 41931 h 53095"/>
                  <a:gd name="connsiteX2" fmla="*/ 371 w 104917"/>
                  <a:gd name="connsiteY2" fmla="*/ 17260 h 53095"/>
                  <a:gd name="connsiteX3" fmla="*/ 31397 w 104917"/>
                  <a:gd name="connsiteY3" fmla="*/ 858 h 53095"/>
                  <a:gd name="connsiteX4" fmla="*/ 63039 w 104917"/>
                  <a:gd name="connsiteY4" fmla="*/ 2430 h 53095"/>
                  <a:gd name="connsiteX5" fmla="*/ 89624 w 104917"/>
                  <a:gd name="connsiteY5" fmla="*/ 3660 h 53095"/>
                  <a:gd name="connsiteX6" fmla="*/ 101720 w 104917"/>
                  <a:gd name="connsiteY6" fmla="*/ 41862 h 53095"/>
                  <a:gd name="connsiteX7" fmla="*/ 68916 w 104917"/>
                  <a:gd name="connsiteY7" fmla="*/ 49858 h 5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917" h="53095">
                    <a:moveTo>
                      <a:pt x="68916" y="49858"/>
                    </a:moveTo>
                    <a:cubicBezTo>
                      <a:pt x="53335" y="50610"/>
                      <a:pt x="38505" y="46988"/>
                      <a:pt x="23880" y="41931"/>
                    </a:cubicBezTo>
                    <a:cubicBezTo>
                      <a:pt x="11852" y="37625"/>
                      <a:pt x="-2500" y="34208"/>
                      <a:pt x="371" y="17260"/>
                    </a:cubicBezTo>
                    <a:cubicBezTo>
                      <a:pt x="3241" y="-99"/>
                      <a:pt x="20531" y="5437"/>
                      <a:pt x="31397" y="858"/>
                    </a:cubicBezTo>
                    <a:cubicBezTo>
                      <a:pt x="41990" y="448"/>
                      <a:pt x="52652" y="-1534"/>
                      <a:pt x="63039" y="2430"/>
                    </a:cubicBezTo>
                    <a:cubicBezTo>
                      <a:pt x="71924" y="2840"/>
                      <a:pt x="80740" y="3250"/>
                      <a:pt x="89624" y="3660"/>
                    </a:cubicBezTo>
                    <a:cubicBezTo>
                      <a:pt x="105548" y="12612"/>
                      <a:pt x="108008" y="26827"/>
                      <a:pt x="101720" y="41862"/>
                    </a:cubicBezTo>
                    <a:cubicBezTo>
                      <a:pt x="95091" y="57717"/>
                      <a:pt x="81355" y="53138"/>
                      <a:pt x="68916" y="49858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4" name="Graphic 2466">
                <a:extLst>
                  <a:ext uri="{FF2B5EF4-FFF2-40B4-BE49-F238E27FC236}">
                    <a16:creationId xmlns:a16="http://schemas.microsoft.com/office/drawing/2014/main" id="{282BCCBA-004B-4419-9A68-419B0154ACA8}"/>
                  </a:ext>
                </a:extLst>
              </p:cNvPr>
              <p:cNvSpPr/>
              <p:nvPr/>
            </p:nvSpPr>
            <p:spPr>
              <a:xfrm>
                <a:off x="9887738" y="3080444"/>
                <a:ext cx="69653" cy="59541"/>
              </a:xfrm>
              <a:custGeom>
                <a:avLst/>
                <a:gdLst>
                  <a:gd name="connsiteX0" fmla="*/ 0 w 69653"/>
                  <a:gd name="connsiteY0" fmla="*/ 46267 h 59541"/>
                  <a:gd name="connsiteX1" fmla="*/ 26585 w 69653"/>
                  <a:gd name="connsiteY1" fmla="*/ 15035 h 59541"/>
                  <a:gd name="connsiteX2" fmla="*/ 20707 w 69653"/>
                  <a:gd name="connsiteY2" fmla="*/ 68 h 59541"/>
                  <a:gd name="connsiteX3" fmla="*/ 33966 w 69653"/>
                  <a:gd name="connsiteY3" fmla="*/ 0 h 59541"/>
                  <a:gd name="connsiteX4" fmla="*/ 55561 w 69653"/>
                  <a:gd name="connsiteY4" fmla="*/ 57133 h 59541"/>
                  <a:gd name="connsiteX5" fmla="*/ 26449 w 69653"/>
                  <a:gd name="connsiteY5" fmla="*/ 53033 h 59541"/>
                  <a:gd name="connsiteX6" fmla="*/ 0 w 69653"/>
                  <a:gd name="connsiteY6" fmla="*/ 46267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653" h="59541">
                    <a:moveTo>
                      <a:pt x="0" y="46267"/>
                    </a:moveTo>
                    <a:cubicBezTo>
                      <a:pt x="28157" y="47975"/>
                      <a:pt x="28772" y="39091"/>
                      <a:pt x="26585" y="15035"/>
                    </a:cubicBezTo>
                    <a:cubicBezTo>
                      <a:pt x="26107" y="9909"/>
                      <a:pt x="22758" y="5057"/>
                      <a:pt x="20707" y="68"/>
                    </a:cubicBezTo>
                    <a:cubicBezTo>
                      <a:pt x="25150" y="68"/>
                      <a:pt x="29524" y="0"/>
                      <a:pt x="33966" y="0"/>
                    </a:cubicBezTo>
                    <a:cubicBezTo>
                      <a:pt x="73057" y="8133"/>
                      <a:pt x="79686" y="25696"/>
                      <a:pt x="55561" y="57133"/>
                    </a:cubicBezTo>
                    <a:cubicBezTo>
                      <a:pt x="45037" y="61507"/>
                      <a:pt x="35401" y="59798"/>
                      <a:pt x="26449" y="53033"/>
                    </a:cubicBezTo>
                    <a:cubicBezTo>
                      <a:pt x="17018" y="52964"/>
                      <a:pt x="7655" y="52964"/>
                      <a:pt x="0" y="46267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5" name="Graphic 2466">
                <a:extLst>
                  <a:ext uri="{FF2B5EF4-FFF2-40B4-BE49-F238E27FC236}">
                    <a16:creationId xmlns:a16="http://schemas.microsoft.com/office/drawing/2014/main" id="{57CD9720-2FEB-4E66-831E-448AFD9E6A35}"/>
                  </a:ext>
                </a:extLst>
              </p:cNvPr>
              <p:cNvSpPr/>
              <p:nvPr/>
            </p:nvSpPr>
            <p:spPr>
              <a:xfrm>
                <a:off x="9921704" y="3080513"/>
                <a:ext cx="50732" cy="64594"/>
              </a:xfrm>
              <a:custGeom>
                <a:avLst/>
                <a:gdLst>
                  <a:gd name="connsiteX0" fmla="*/ 19614 w 50732"/>
                  <a:gd name="connsiteY0" fmla="*/ 52281 h 64594"/>
                  <a:gd name="connsiteX1" fmla="*/ 25149 w 50732"/>
                  <a:gd name="connsiteY1" fmla="*/ 16060 h 64594"/>
                  <a:gd name="connsiteX2" fmla="*/ 17017 w 50732"/>
                  <a:gd name="connsiteY2" fmla="*/ 7449 h 64594"/>
                  <a:gd name="connsiteX3" fmla="*/ 0 w 50732"/>
                  <a:gd name="connsiteY3" fmla="*/ 0 h 64594"/>
                  <a:gd name="connsiteX4" fmla="*/ 32871 w 50732"/>
                  <a:gd name="connsiteY4" fmla="*/ 615 h 64594"/>
                  <a:gd name="connsiteX5" fmla="*/ 39364 w 50732"/>
                  <a:gd name="connsiteY5" fmla="*/ 6629 h 64594"/>
                  <a:gd name="connsiteX6" fmla="*/ 48453 w 50732"/>
                  <a:gd name="connsiteY6" fmla="*/ 58021 h 64594"/>
                  <a:gd name="connsiteX7" fmla="*/ 39569 w 50732"/>
                  <a:gd name="connsiteY7" fmla="*/ 64309 h 64594"/>
                  <a:gd name="connsiteX8" fmla="*/ 19614 w 50732"/>
                  <a:gd name="connsiteY8" fmla="*/ 52281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32" h="64594">
                    <a:moveTo>
                      <a:pt x="19614" y="52281"/>
                    </a:moveTo>
                    <a:cubicBezTo>
                      <a:pt x="30411" y="41620"/>
                      <a:pt x="25423" y="28361"/>
                      <a:pt x="25149" y="16060"/>
                    </a:cubicBezTo>
                    <a:cubicBezTo>
                      <a:pt x="25012" y="11344"/>
                      <a:pt x="21254" y="8543"/>
                      <a:pt x="17017" y="7449"/>
                    </a:cubicBezTo>
                    <a:cubicBezTo>
                      <a:pt x="10866" y="5877"/>
                      <a:pt x="4169" y="5809"/>
                      <a:pt x="0" y="0"/>
                    </a:cubicBezTo>
                    <a:cubicBezTo>
                      <a:pt x="10934" y="205"/>
                      <a:pt x="21869" y="410"/>
                      <a:pt x="32871" y="615"/>
                    </a:cubicBezTo>
                    <a:cubicBezTo>
                      <a:pt x="35059" y="2597"/>
                      <a:pt x="37245" y="4647"/>
                      <a:pt x="39364" y="6629"/>
                    </a:cubicBezTo>
                    <a:cubicBezTo>
                      <a:pt x="50914" y="22211"/>
                      <a:pt x="53101" y="39501"/>
                      <a:pt x="48453" y="58021"/>
                    </a:cubicBezTo>
                    <a:cubicBezTo>
                      <a:pt x="46130" y="61097"/>
                      <a:pt x="43191" y="63147"/>
                      <a:pt x="39569" y="64309"/>
                    </a:cubicBezTo>
                    <a:cubicBezTo>
                      <a:pt x="30138" y="64855"/>
                      <a:pt x="20365" y="66017"/>
                      <a:pt x="19614" y="5228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6" name="Graphic 2466">
                <a:extLst>
                  <a:ext uri="{FF2B5EF4-FFF2-40B4-BE49-F238E27FC236}">
                    <a16:creationId xmlns:a16="http://schemas.microsoft.com/office/drawing/2014/main" id="{ECB92983-5764-4B7B-A425-7AE8909CE8A5}"/>
                  </a:ext>
                </a:extLst>
              </p:cNvPr>
              <p:cNvSpPr/>
              <p:nvPr/>
            </p:nvSpPr>
            <p:spPr>
              <a:xfrm>
                <a:off x="9874207" y="3536978"/>
                <a:ext cx="88111" cy="21683"/>
              </a:xfrm>
              <a:custGeom>
                <a:avLst/>
                <a:gdLst>
                  <a:gd name="connsiteX0" fmla="*/ 46882 w 88111"/>
                  <a:gd name="connsiteY0" fmla="*/ 21236 h 21683"/>
                  <a:gd name="connsiteX1" fmla="*/ 29045 w 88111"/>
                  <a:gd name="connsiteY1" fmla="*/ 16248 h 21683"/>
                  <a:gd name="connsiteX2" fmla="*/ 410 w 88111"/>
                  <a:gd name="connsiteY2" fmla="*/ 14607 h 21683"/>
                  <a:gd name="connsiteX3" fmla="*/ 0 w 88111"/>
                  <a:gd name="connsiteY3" fmla="*/ 9687 h 21683"/>
                  <a:gd name="connsiteX4" fmla="*/ 7518 w 88111"/>
                  <a:gd name="connsiteY4" fmla="*/ 3468 h 21683"/>
                  <a:gd name="connsiteX5" fmla="*/ 46609 w 88111"/>
                  <a:gd name="connsiteY5" fmla="*/ 187 h 21683"/>
                  <a:gd name="connsiteX6" fmla="*/ 61438 w 88111"/>
                  <a:gd name="connsiteY6" fmla="*/ 119 h 21683"/>
                  <a:gd name="connsiteX7" fmla="*/ 85563 w 88111"/>
                  <a:gd name="connsiteY7" fmla="*/ 6133 h 21683"/>
                  <a:gd name="connsiteX8" fmla="*/ 86725 w 88111"/>
                  <a:gd name="connsiteY8" fmla="*/ 14949 h 21683"/>
                  <a:gd name="connsiteX9" fmla="*/ 46882 w 88111"/>
                  <a:gd name="connsiteY9" fmla="*/ 21236 h 2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11" h="21683">
                    <a:moveTo>
                      <a:pt x="46882" y="21236"/>
                    </a:moveTo>
                    <a:cubicBezTo>
                      <a:pt x="41893" y="16043"/>
                      <a:pt x="35401" y="16453"/>
                      <a:pt x="29045" y="16248"/>
                    </a:cubicBezTo>
                    <a:cubicBezTo>
                      <a:pt x="19478" y="15906"/>
                      <a:pt x="9910" y="15154"/>
                      <a:pt x="410" y="14607"/>
                    </a:cubicBezTo>
                    <a:cubicBezTo>
                      <a:pt x="274" y="12967"/>
                      <a:pt x="137" y="11327"/>
                      <a:pt x="0" y="9687"/>
                    </a:cubicBezTo>
                    <a:cubicBezTo>
                      <a:pt x="1845" y="6885"/>
                      <a:pt x="4374" y="4766"/>
                      <a:pt x="7518" y="3468"/>
                    </a:cubicBezTo>
                    <a:cubicBezTo>
                      <a:pt x="20298" y="-701"/>
                      <a:pt x="33487" y="529"/>
                      <a:pt x="46609" y="187"/>
                    </a:cubicBezTo>
                    <a:cubicBezTo>
                      <a:pt x="51529" y="119"/>
                      <a:pt x="56518" y="-154"/>
                      <a:pt x="61438" y="119"/>
                    </a:cubicBezTo>
                    <a:cubicBezTo>
                      <a:pt x="69845" y="666"/>
                      <a:pt x="78319" y="1007"/>
                      <a:pt x="85563" y="6133"/>
                    </a:cubicBezTo>
                    <a:cubicBezTo>
                      <a:pt x="88502" y="8730"/>
                      <a:pt x="88911" y="11669"/>
                      <a:pt x="86725" y="14949"/>
                    </a:cubicBezTo>
                    <a:cubicBezTo>
                      <a:pt x="73125" y="15222"/>
                      <a:pt x="60823" y="23697"/>
                      <a:pt x="46882" y="21236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7" name="Graphic 2466">
                <a:extLst>
                  <a:ext uri="{FF2B5EF4-FFF2-40B4-BE49-F238E27FC236}">
                    <a16:creationId xmlns:a16="http://schemas.microsoft.com/office/drawing/2014/main" id="{03F5BC8F-3A01-45DB-AEF3-8B473E7DADB9}"/>
                  </a:ext>
                </a:extLst>
              </p:cNvPr>
              <p:cNvSpPr/>
              <p:nvPr/>
            </p:nvSpPr>
            <p:spPr>
              <a:xfrm>
                <a:off x="9960864" y="3533747"/>
                <a:ext cx="41939" cy="18506"/>
              </a:xfrm>
              <a:custGeom>
                <a:avLst/>
                <a:gdLst>
                  <a:gd name="connsiteX0" fmla="*/ 0 w 41939"/>
                  <a:gd name="connsiteY0" fmla="*/ 18180 h 18506"/>
                  <a:gd name="connsiteX1" fmla="*/ 205 w 41939"/>
                  <a:gd name="connsiteY1" fmla="*/ 11756 h 18506"/>
                  <a:gd name="connsiteX2" fmla="*/ 26106 w 41939"/>
                  <a:gd name="connsiteY2" fmla="*/ 4922 h 18506"/>
                  <a:gd name="connsiteX3" fmla="*/ 39296 w 41939"/>
                  <a:gd name="connsiteY3" fmla="*/ 5947 h 18506"/>
                  <a:gd name="connsiteX4" fmla="*/ 41619 w 41939"/>
                  <a:gd name="connsiteY4" fmla="*/ 9637 h 18506"/>
                  <a:gd name="connsiteX5" fmla="*/ 39159 w 41939"/>
                  <a:gd name="connsiteY5" fmla="*/ 11346 h 18506"/>
                  <a:gd name="connsiteX6" fmla="*/ 0 w 41939"/>
                  <a:gd name="connsiteY6" fmla="*/ 18180 h 1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39" h="18506">
                    <a:moveTo>
                      <a:pt x="0" y="18180"/>
                    </a:moveTo>
                    <a:cubicBezTo>
                      <a:pt x="137" y="16062"/>
                      <a:pt x="274" y="13875"/>
                      <a:pt x="205" y="11756"/>
                    </a:cubicBezTo>
                    <a:cubicBezTo>
                      <a:pt x="5057" y="-4714"/>
                      <a:pt x="15377" y="-750"/>
                      <a:pt x="26106" y="4922"/>
                    </a:cubicBezTo>
                    <a:cubicBezTo>
                      <a:pt x="30480" y="5264"/>
                      <a:pt x="34922" y="5605"/>
                      <a:pt x="39296" y="5947"/>
                    </a:cubicBezTo>
                    <a:cubicBezTo>
                      <a:pt x="41688" y="7245"/>
                      <a:pt x="42439" y="8476"/>
                      <a:pt x="41619" y="9637"/>
                    </a:cubicBezTo>
                    <a:cubicBezTo>
                      <a:pt x="40799" y="10799"/>
                      <a:pt x="39979" y="11346"/>
                      <a:pt x="39159" y="11346"/>
                    </a:cubicBezTo>
                    <a:cubicBezTo>
                      <a:pt x="25696" y="11414"/>
                      <a:pt x="13805" y="20299"/>
                      <a:pt x="0" y="1818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8" name="Graphic 2466">
                <a:extLst>
                  <a:ext uri="{FF2B5EF4-FFF2-40B4-BE49-F238E27FC236}">
                    <a16:creationId xmlns:a16="http://schemas.microsoft.com/office/drawing/2014/main" id="{E42AF4CD-C4DC-4458-9141-6AB96111D34C}"/>
                  </a:ext>
                </a:extLst>
              </p:cNvPr>
              <p:cNvSpPr/>
              <p:nvPr/>
            </p:nvSpPr>
            <p:spPr>
              <a:xfrm>
                <a:off x="9834648" y="3073413"/>
                <a:ext cx="47213" cy="9793"/>
              </a:xfrm>
              <a:custGeom>
                <a:avLst/>
                <a:gdLst>
                  <a:gd name="connsiteX0" fmla="*/ 47214 w 47213"/>
                  <a:gd name="connsiteY0" fmla="*/ 5870 h 9793"/>
                  <a:gd name="connsiteX1" fmla="*/ 14479 w 47213"/>
                  <a:gd name="connsiteY1" fmla="*/ 7852 h 9793"/>
                  <a:gd name="connsiteX2" fmla="*/ 1972 w 47213"/>
                  <a:gd name="connsiteY2" fmla="*/ 8740 h 9793"/>
                  <a:gd name="connsiteX3" fmla="*/ 59 w 47213"/>
                  <a:gd name="connsiteY3" fmla="*/ 3751 h 9793"/>
                  <a:gd name="connsiteX4" fmla="*/ 1152 w 47213"/>
                  <a:gd name="connsiteY4" fmla="*/ 1018 h 9793"/>
                  <a:gd name="connsiteX5" fmla="*/ 47214 w 47213"/>
                  <a:gd name="connsiteY5" fmla="*/ 5870 h 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13" h="9793">
                    <a:moveTo>
                      <a:pt x="47214" y="5870"/>
                    </a:moveTo>
                    <a:cubicBezTo>
                      <a:pt x="36279" y="6553"/>
                      <a:pt x="25413" y="7168"/>
                      <a:pt x="14479" y="7852"/>
                    </a:cubicBezTo>
                    <a:cubicBezTo>
                      <a:pt x="10446" y="10380"/>
                      <a:pt x="6278" y="10175"/>
                      <a:pt x="1972" y="8740"/>
                    </a:cubicBezTo>
                    <a:cubicBezTo>
                      <a:pt x="469" y="7168"/>
                      <a:pt x="-215" y="5528"/>
                      <a:pt x="59" y="3751"/>
                    </a:cubicBezTo>
                    <a:cubicBezTo>
                      <a:pt x="332" y="1975"/>
                      <a:pt x="674" y="1018"/>
                      <a:pt x="1152" y="1018"/>
                    </a:cubicBezTo>
                    <a:cubicBezTo>
                      <a:pt x="16734" y="813"/>
                      <a:pt x="32657" y="-3083"/>
                      <a:pt x="47214" y="587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09" name="Graphic 2466">
                <a:extLst>
                  <a:ext uri="{FF2B5EF4-FFF2-40B4-BE49-F238E27FC236}">
                    <a16:creationId xmlns:a16="http://schemas.microsoft.com/office/drawing/2014/main" id="{99AB9F35-CC08-45C1-A84B-65064834A6F4}"/>
                  </a:ext>
                </a:extLst>
              </p:cNvPr>
              <p:cNvSpPr/>
              <p:nvPr/>
            </p:nvSpPr>
            <p:spPr>
              <a:xfrm>
                <a:off x="9796914" y="3072944"/>
                <a:ext cx="38930" cy="14067"/>
              </a:xfrm>
              <a:custGeom>
                <a:avLst/>
                <a:gdLst>
                  <a:gd name="connsiteX0" fmla="*/ 38886 w 38930"/>
                  <a:gd name="connsiteY0" fmla="*/ 1555 h 14067"/>
                  <a:gd name="connsiteX1" fmla="*/ 38817 w 38930"/>
                  <a:gd name="connsiteY1" fmla="*/ 6270 h 14067"/>
                  <a:gd name="connsiteX2" fmla="*/ 0 w 38930"/>
                  <a:gd name="connsiteY2" fmla="*/ 7090 h 14067"/>
                  <a:gd name="connsiteX3" fmla="*/ 0 w 38930"/>
                  <a:gd name="connsiteY3" fmla="*/ 1281 h 14067"/>
                  <a:gd name="connsiteX4" fmla="*/ 38886 w 38930"/>
                  <a:gd name="connsiteY4" fmla="*/ 1555 h 1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0" h="14067">
                    <a:moveTo>
                      <a:pt x="38886" y="1555"/>
                    </a:moveTo>
                    <a:cubicBezTo>
                      <a:pt x="38954" y="3126"/>
                      <a:pt x="38954" y="4698"/>
                      <a:pt x="38817" y="6270"/>
                    </a:cubicBezTo>
                    <a:cubicBezTo>
                      <a:pt x="26037" y="12831"/>
                      <a:pt x="13189" y="19528"/>
                      <a:pt x="0" y="7090"/>
                    </a:cubicBezTo>
                    <a:cubicBezTo>
                      <a:pt x="68" y="5177"/>
                      <a:pt x="68" y="3263"/>
                      <a:pt x="0" y="1281"/>
                    </a:cubicBezTo>
                    <a:cubicBezTo>
                      <a:pt x="12985" y="-1521"/>
                      <a:pt x="25969" y="1076"/>
                      <a:pt x="38886" y="1555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0" name="Graphic 2466">
                <a:extLst>
                  <a:ext uri="{FF2B5EF4-FFF2-40B4-BE49-F238E27FC236}">
                    <a16:creationId xmlns:a16="http://schemas.microsoft.com/office/drawing/2014/main" id="{5F405E74-8921-440D-9788-2E7F6213DD0C}"/>
                  </a:ext>
                </a:extLst>
              </p:cNvPr>
              <p:cNvSpPr/>
              <p:nvPr/>
            </p:nvSpPr>
            <p:spPr>
              <a:xfrm>
                <a:off x="9729393" y="3139832"/>
                <a:ext cx="105109" cy="350948"/>
              </a:xfrm>
              <a:custGeom>
                <a:avLst/>
                <a:gdLst>
                  <a:gd name="connsiteX0" fmla="*/ 80574 w 105109"/>
                  <a:gd name="connsiteY0" fmla="*/ 137 h 350948"/>
                  <a:gd name="connsiteX1" fmla="*/ 87476 w 105109"/>
                  <a:gd name="connsiteY1" fmla="*/ 0 h 350948"/>
                  <a:gd name="connsiteX2" fmla="*/ 105108 w 105109"/>
                  <a:gd name="connsiteY2" fmla="*/ 27131 h 350948"/>
                  <a:gd name="connsiteX3" fmla="*/ 104425 w 105109"/>
                  <a:gd name="connsiteY3" fmla="*/ 318878 h 350948"/>
                  <a:gd name="connsiteX4" fmla="*/ 96224 w 105109"/>
                  <a:gd name="connsiteY4" fmla="*/ 346625 h 350948"/>
                  <a:gd name="connsiteX5" fmla="*/ 41141 w 105109"/>
                  <a:gd name="connsiteY5" fmla="*/ 347923 h 350948"/>
                  <a:gd name="connsiteX6" fmla="*/ 0 w 105109"/>
                  <a:gd name="connsiteY6" fmla="*/ 341636 h 350948"/>
                  <a:gd name="connsiteX7" fmla="*/ 11754 w 105109"/>
                  <a:gd name="connsiteY7" fmla="*/ 299196 h 350948"/>
                  <a:gd name="connsiteX8" fmla="*/ 21596 w 105109"/>
                  <a:gd name="connsiteY8" fmla="*/ 282384 h 350948"/>
                  <a:gd name="connsiteX9" fmla="*/ 23988 w 105109"/>
                  <a:gd name="connsiteY9" fmla="*/ 65812 h 350948"/>
                  <a:gd name="connsiteX10" fmla="*/ 29045 w 105109"/>
                  <a:gd name="connsiteY10" fmla="*/ 41073 h 350948"/>
                  <a:gd name="connsiteX11" fmla="*/ 40457 w 105109"/>
                  <a:gd name="connsiteY11" fmla="*/ 4374 h 350948"/>
                  <a:gd name="connsiteX12" fmla="*/ 80574 w 105109"/>
                  <a:gd name="connsiteY12" fmla="*/ 137 h 35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109" h="350948">
                    <a:moveTo>
                      <a:pt x="80574" y="137"/>
                    </a:moveTo>
                    <a:cubicBezTo>
                      <a:pt x="82897" y="68"/>
                      <a:pt x="85221" y="68"/>
                      <a:pt x="87476" y="0"/>
                    </a:cubicBezTo>
                    <a:cubicBezTo>
                      <a:pt x="102101" y="3349"/>
                      <a:pt x="105177" y="14010"/>
                      <a:pt x="105108" y="27131"/>
                    </a:cubicBezTo>
                    <a:cubicBezTo>
                      <a:pt x="104493" y="124380"/>
                      <a:pt x="105655" y="221629"/>
                      <a:pt x="104425" y="318878"/>
                    </a:cubicBezTo>
                    <a:cubicBezTo>
                      <a:pt x="104288" y="328719"/>
                      <a:pt x="102852" y="338560"/>
                      <a:pt x="96224" y="346625"/>
                    </a:cubicBezTo>
                    <a:cubicBezTo>
                      <a:pt x="77977" y="353322"/>
                      <a:pt x="59593" y="350998"/>
                      <a:pt x="41141" y="347923"/>
                    </a:cubicBezTo>
                    <a:cubicBezTo>
                      <a:pt x="27405" y="345736"/>
                      <a:pt x="12917" y="348743"/>
                      <a:pt x="0" y="341636"/>
                    </a:cubicBezTo>
                    <a:cubicBezTo>
                      <a:pt x="11618" y="329676"/>
                      <a:pt x="-2802" y="310404"/>
                      <a:pt x="11754" y="299196"/>
                    </a:cubicBezTo>
                    <a:cubicBezTo>
                      <a:pt x="16128" y="294276"/>
                      <a:pt x="19682" y="288808"/>
                      <a:pt x="21596" y="282384"/>
                    </a:cubicBezTo>
                    <a:cubicBezTo>
                      <a:pt x="27951" y="210216"/>
                      <a:pt x="23031" y="137980"/>
                      <a:pt x="23988" y="65812"/>
                    </a:cubicBezTo>
                    <a:cubicBezTo>
                      <a:pt x="19682" y="56313"/>
                      <a:pt x="37451" y="51461"/>
                      <a:pt x="29045" y="41073"/>
                    </a:cubicBezTo>
                    <a:cubicBezTo>
                      <a:pt x="26311" y="26790"/>
                      <a:pt x="25765" y="13190"/>
                      <a:pt x="40457" y="4374"/>
                    </a:cubicBezTo>
                    <a:cubicBezTo>
                      <a:pt x="53511" y="-68"/>
                      <a:pt x="67726" y="6356"/>
                      <a:pt x="80574" y="137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1" name="Graphic 2466">
                <a:extLst>
                  <a:ext uri="{FF2B5EF4-FFF2-40B4-BE49-F238E27FC236}">
                    <a16:creationId xmlns:a16="http://schemas.microsoft.com/office/drawing/2014/main" id="{FA252625-7BB5-4ED3-81F7-52A76CB12A35}"/>
                  </a:ext>
                </a:extLst>
              </p:cNvPr>
              <p:cNvSpPr/>
              <p:nvPr/>
            </p:nvSpPr>
            <p:spPr>
              <a:xfrm>
                <a:off x="9816869" y="3137944"/>
                <a:ext cx="76858" cy="353031"/>
              </a:xfrm>
              <a:custGeom>
                <a:avLst/>
                <a:gdLst>
                  <a:gd name="connsiteX0" fmla="*/ 6356 w 76858"/>
                  <a:gd name="connsiteY0" fmla="*/ 348444 h 353031"/>
                  <a:gd name="connsiteX1" fmla="*/ 6493 w 76858"/>
                  <a:gd name="connsiteY1" fmla="*/ 54032 h 353031"/>
                  <a:gd name="connsiteX2" fmla="*/ 8475 w 76858"/>
                  <a:gd name="connsiteY2" fmla="*/ 18290 h 353031"/>
                  <a:gd name="connsiteX3" fmla="*/ 0 w 76858"/>
                  <a:gd name="connsiteY3" fmla="*/ 1956 h 353031"/>
                  <a:gd name="connsiteX4" fmla="*/ 45857 w 76858"/>
                  <a:gd name="connsiteY4" fmla="*/ 1683 h 353031"/>
                  <a:gd name="connsiteX5" fmla="*/ 76200 w 76858"/>
                  <a:gd name="connsiteY5" fmla="*/ 36400 h 353031"/>
                  <a:gd name="connsiteX6" fmla="*/ 75927 w 76858"/>
                  <a:gd name="connsiteY6" fmla="*/ 323773 h 353031"/>
                  <a:gd name="connsiteX7" fmla="*/ 68068 w 76858"/>
                  <a:gd name="connsiteY7" fmla="*/ 348239 h 353031"/>
                  <a:gd name="connsiteX8" fmla="*/ 6356 w 76858"/>
                  <a:gd name="connsiteY8" fmla="*/ 348444 h 35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58" h="353031">
                    <a:moveTo>
                      <a:pt x="6356" y="348444"/>
                    </a:moveTo>
                    <a:cubicBezTo>
                      <a:pt x="6356" y="250307"/>
                      <a:pt x="6356" y="152169"/>
                      <a:pt x="6493" y="54032"/>
                    </a:cubicBezTo>
                    <a:cubicBezTo>
                      <a:pt x="6493" y="42072"/>
                      <a:pt x="6493" y="29976"/>
                      <a:pt x="8475" y="18290"/>
                    </a:cubicBezTo>
                    <a:cubicBezTo>
                      <a:pt x="9978" y="9611"/>
                      <a:pt x="2802" y="7287"/>
                      <a:pt x="0" y="1956"/>
                    </a:cubicBezTo>
                    <a:cubicBezTo>
                      <a:pt x="15309" y="-777"/>
                      <a:pt x="30549" y="-436"/>
                      <a:pt x="45857" y="1683"/>
                    </a:cubicBezTo>
                    <a:cubicBezTo>
                      <a:pt x="66223" y="4280"/>
                      <a:pt x="75995" y="15624"/>
                      <a:pt x="76200" y="36400"/>
                    </a:cubicBezTo>
                    <a:cubicBezTo>
                      <a:pt x="76952" y="132214"/>
                      <a:pt x="77294" y="227959"/>
                      <a:pt x="75927" y="323773"/>
                    </a:cubicBezTo>
                    <a:cubicBezTo>
                      <a:pt x="75791" y="332521"/>
                      <a:pt x="73808" y="341063"/>
                      <a:pt x="68068" y="348239"/>
                    </a:cubicBezTo>
                    <a:cubicBezTo>
                      <a:pt x="47566" y="354732"/>
                      <a:pt x="26995" y="354458"/>
                      <a:pt x="6356" y="34844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2" name="Graphic 2466">
                <a:extLst>
                  <a:ext uri="{FF2B5EF4-FFF2-40B4-BE49-F238E27FC236}">
                    <a16:creationId xmlns:a16="http://schemas.microsoft.com/office/drawing/2014/main" id="{6BB3486A-D81C-447D-B6FD-503EA4C7E4DE}"/>
                  </a:ext>
                </a:extLst>
              </p:cNvPr>
              <p:cNvSpPr/>
              <p:nvPr/>
            </p:nvSpPr>
            <p:spPr>
              <a:xfrm>
                <a:off x="9862795" y="3139012"/>
                <a:ext cx="70691" cy="355010"/>
              </a:xfrm>
              <a:custGeom>
                <a:avLst/>
                <a:gdLst>
                  <a:gd name="connsiteX0" fmla="*/ 19477 w 70691"/>
                  <a:gd name="connsiteY0" fmla="*/ 347171 h 355010"/>
                  <a:gd name="connsiteX1" fmla="*/ 19545 w 70691"/>
                  <a:gd name="connsiteY1" fmla="*/ 43055 h 355010"/>
                  <a:gd name="connsiteX2" fmla="*/ 19477 w 70691"/>
                  <a:gd name="connsiteY2" fmla="*/ 23441 h 355010"/>
                  <a:gd name="connsiteX3" fmla="*/ 7723 w 70691"/>
                  <a:gd name="connsiteY3" fmla="*/ 6287 h 355010"/>
                  <a:gd name="connsiteX4" fmla="*/ 0 w 70691"/>
                  <a:gd name="connsiteY4" fmla="*/ 547 h 355010"/>
                  <a:gd name="connsiteX5" fmla="*/ 52280 w 70691"/>
                  <a:gd name="connsiteY5" fmla="*/ 0 h 355010"/>
                  <a:gd name="connsiteX6" fmla="*/ 65744 w 70691"/>
                  <a:gd name="connsiteY6" fmla="*/ 12711 h 355010"/>
                  <a:gd name="connsiteX7" fmla="*/ 69844 w 70691"/>
                  <a:gd name="connsiteY7" fmla="*/ 116384 h 355010"/>
                  <a:gd name="connsiteX8" fmla="*/ 69844 w 70691"/>
                  <a:gd name="connsiteY8" fmla="*/ 298513 h 355010"/>
                  <a:gd name="connsiteX9" fmla="*/ 55561 w 70691"/>
                  <a:gd name="connsiteY9" fmla="*/ 349973 h 355010"/>
                  <a:gd name="connsiteX10" fmla="*/ 19477 w 70691"/>
                  <a:gd name="connsiteY10" fmla="*/ 347171 h 3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91" h="355010">
                    <a:moveTo>
                      <a:pt x="19477" y="347171"/>
                    </a:moveTo>
                    <a:cubicBezTo>
                      <a:pt x="19477" y="245822"/>
                      <a:pt x="19545" y="144472"/>
                      <a:pt x="19545" y="43055"/>
                    </a:cubicBezTo>
                    <a:cubicBezTo>
                      <a:pt x="19545" y="36494"/>
                      <a:pt x="19340" y="30002"/>
                      <a:pt x="19477" y="23441"/>
                    </a:cubicBezTo>
                    <a:cubicBezTo>
                      <a:pt x="19682" y="14830"/>
                      <a:pt x="16470" y="8953"/>
                      <a:pt x="7723" y="6287"/>
                    </a:cubicBezTo>
                    <a:cubicBezTo>
                      <a:pt x="4852" y="5399"/>
                      <a:pt x="2529" y="2529"/>
                      <a:pt x="0" y="547"/>
                    </a:cubicBezTo>
                    <a:cubicBezTo>
                      <a:pt x="17426" y="342"/>
                      <a:pt x="34854" y="205"/>
                      <a:pt x="52280" y="0"/>
                    </a:cubicBezTo>
                    <a:cubicBezTo>
                      <a:pt x="59047" y="1845"/>
                      <a:pt x="63147" y="6492"/>
                      <a:pt x="65744" y="12711"/>
                    </a:cubicBezTo>
                    <a:cubicBezTo>
                      <a:pt x="73876" y="46950"/>
                      <a:pt x="69434" y="81804"/>
                      <a:pt x="69844" y="116384"/>
                    </a:cubicBezTo>
                    <a:cubicBezTo>
                      <a:pt x="70596" y="177071"/>
                      <a:pt x="70391" y="237826"/>
                      <a:pt x="69844" y="298513"/>
                    </a:cubicBezTo>
                    <a:cubicBezTo>
                      <a:pt x="69707" y="316760"/>
                      <a:pt x="71347" y="335895"/>
                      <a:pt x="55561" y="349973"/>
                    </a:cubicBezTo>
                    <a:cubicBezTo>
                      <a:pt x="42781" y="358037"/>
                      <a:pt x="30890" y="355919"/>
                      <a:pt x="19477" y="34717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3" name="Graphic 2466">
                <a:extLst>
                  <a:ext uri="{FF2B5EF4-FFF2-40B4-BE49-F238E27FC236}">
                    <a16:creationId xmlns:a16="http://schemas.microsoft.com/office/drawing/2014/main" id="{06ECA308-5B32-4772-94A4-13864566D22E}"/>
                  </a:ext>
                </a:extLst>
              </p:cNvPr>
              <p:cNvSpPr/>
              <p:nvPr/>
            </p:nvSpPr>
            <p:spPr>
              <a:xfrm>
                <a:off x="9676770" y="3189174"/>
                <a:ext cx="87408" cy="251355"/>
              </a:xfrm>
              <a:custGeom>
                <a:avLst/>
                <a:gdLst>
                  <a:gd name="connsiteX0" fmla="*/ 80916 w 87408"/>
                  <a:gd name="connsiteY0" fmla="*/ 9158 h 251355"/>
                  <a:gd name="connsiteX1" fmla="*/ 87408 w 87408"/>
                  <a:gd name="connsiteY1" fmla="*/ 26653 h 251355"/>
                  <a:gd name="connsiteX2" fmla="*/ 87408 w 87408"/>
                  <a:gd name="connsiteY2" fmla="*/ 228122 h 251355"/>
                  <a:gd name="connsiteX3" fmla="*/ 80437 w 87408"/>
                  <a:gd name="connsiteY3" fmla="*/ 245412 h 251355"/>
                  <a:gd name="connsiteX4" fmla="*/ 26995 w 87408"/>
                  <a:gd name="connsiteY4" fmla="*/ 239808 h 251355"/>
                  <a:gd name="connsiteX5" fmla="*/ 0 w 87408"/>
                  <a:gd name="connsiteY5" fmla="*/ 233179 h 251355"/>
                  <a:gd name="connsiteX6" fmla="*/ 25013 w 87408"/>
                  <a:gd name="connsiteY6" fmla="*/ 173586 h 251355"/>
                  <a:gd name="connsiteX7" fmla="*/ 24876 w 87408"/>
                  <a:gd name="connsiteY7" fmla="*/ 69093 h 251355"/>
                  <a:gd name="connsiteX8" fmla="*/ 7587 w 87408"/>
                  <a:gd name="connsiteY8" fmla="*/ 14967 h 251355"/>
                  <a:gd name="connsiteX9" fmla="*/ 21733 w 87408"/>
                  <a:gd name="connsiteY9" fmla="*/ 8679 h 251355"/>
                  <a:gd name="connsiteX10" fmla="*/ 48523 w 87408"/>
                  <a:gd name="connsiteY10" fmla="*/ 0 h 251355"/>
                  <a:gd name="connsiteX11" fmla="*/ 80916 w 87408"/>
                  <a:gd name="connsiteY11" fmla="*/ 9158 h 25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408" h="251355">
                    <a:moveTo>
                      <a:pt x="80916" y="9158"/>
                    </a:moveTo>
                    <a:cubicBezTo>
                      <a:pt x="86588" y="13668"/>
                      <a:pt x="87408" y="20024"/>
                      <a:pt x="87408" y="26653"/>
                    </a:cubicBezTo>
                    <a:cubicBezTo>
                      <a:pt x="87408" y="93832"/>
                      <a:pt x="87408" y="160943"/>
                      <a:pt x="87408" y="228122"/>
                    </a:cubicBezTo>
                    <a:cubicBezTo>
                      <a:pt x="87408" y="234819"/>
                      <a:pt x="86246" y="241038"/>
                      <a:pt x="80437" y="245412"/>
                    </a:cubicBezTo>
                    <a:cubicBezTo>
                      <a:pt x="61575" y="253613"/>
                      <a:pt x="43465" y="254706"/>
                      <a:pt x="26995" y="239808"/>
                    </a:cubicBezTo>
                    <a:cubicBezTo>
                      <a:pt x="17838" y="238099"/>
                      <a:pt x="7859" y="239876"/>
                      <a:pt x="0" y="233179"/>
                    </a:cubicBezTo>
                    <a:cubicBezTo>
                      <a:pt x="20093" y="218281"/>
                      <a:pt x="26107" y="198257"/>
                      <a:pt x="25013" y="173586"/>
                    </a:cubicBezTo>
                    <a:cubicBezTo>
                      <a:pt x="23441" y="138800"/>
                      <a:pt x="23852" y="103946"/>
                      <a:pt x="24876" y="69093"/>
                    </a:cubicBezTo>
                    <a:cubicBezTo>
                      <a:pt x="25492" y="48522"/>
                      <a:pt x="21322" y="30480"/>
                      <a:pt x="7587" y="14967"/>
                    </a:cubicBezTo>
                    <a:cubicBezTo>
                      <a:pt x="12302" y="12848"/>
                      <a:pt x="17018" y="10729"/>
                      <a:pt x="21733" y="8679"/>
                    </a:cubicBezTo>
                    <a:cubicBezTo>
                      <a:pt x="29387" y="1777"/>
                      <a:pt x="38681" y="0"/>
                      <a:pt x="48523" y="0"/>
                    </a:cubicBezTo>
                    <a:cubicBezTo>
                      <a:pt x="60140" y="273"/>
                      <a:pt x="71963" y="-478"/>
                      <a:pt x="80916" y="9158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4" name="Graphic 2466">
                <a:extLst>
                  <a:ext uri="{FF2B5EF4-FFF2-40B4-BE49-F238E27FC236}">
                    <a16:creationId xmlns:a16="http://schemas.microsoft.com/office/drawing/2014/main" id="{E1E7ABCD-BE1B-48D8-9FED-D33E62639921}"/>
                  </a:ext>
                </a:extLst>
              </p:cNvPr>
              <p:cNvSpPr/>
              <p:nvPr/>
            </p:nvSpPr>
            <p:spPr>
              <a:xfrm>
                <a:off x="9645197" y="3204233"/>
                <a:ext cx="66618" cy="218257"/>
              </a:xfrm>
              <a:custGeom>
                <a:avLst/>
                <a:gdLst>
                  <a:gd name="connsiteX0" fmla="*/ 39160 w 66618"/>
                  <a:gd name="connsiteY0" fmla="*/ 45 h 218257"/>
                  <a:gd name="connsiteX1" fmla="*/ 52144 w 66618"/>
                  <a:gd name="connsiteY1" fmla="*/ 1070 h 218257"/>
                  <a:gd name="connsiteX2" fmla="*/ 66223 w 66618"/>
                  <a:gd name="connsiteY2" fmla="*/ 15490 h 218257"/>
                  <a:gd name="connsiteX3" fmla="*/ 66564 w 66618"/>
                  <a:gd name="connsiteY3" fmla="*/ 51301 h 218257"/>
                  <a:gd name="connsiteX4" fmla="*/ 66564 w 66618"/>
                  <a:gd name="connsiteY4" fmla="*/ 178278 h 218257"/>
                  <a:gd name="connsiteX5" fmla="*/ 66154 w 66618"/>
                  <a:gd name="connsiteY5" fmla="*/ 197823 h 218257"/>
                  <a:gd name="connsiteX6" fmla="*/ 47770 w 66618"/>
                  <a:gd name="connsiteY6" fmla="*/ 216754 h 218257"/>
                  <a:gd name="connsiteX7" fmla="*/ 31573 w 66618"/>
                  <a:gd name="connsiteY7" fmla="*/ 218257 h 218257"/>
                  <a:gd name="connsiteX8" fmla="*/ 0 w 66618"/>
                  <a:gd name="connsiteY8" fmla="*/ 211082 h 218257"/>
                  <a:gd name="connsiteX9" fmla="*/ 2734 w 66618"/>
                  <a:gd name="connsiteY9" fmla="*/ 41665 h 218257"/>
                  <a:gd name="connsiteX10" fmla="*/ 7381 w 66618"/>
                  <a:gd name="connsiteY10" fmla="*/ 7016 h 218257"/>
                  <a:gd name="connsiteX11" fmla="*/ 39160 w 66618"/>
                  <a:gd name="connsiteY11" fmla="*/ 45 h 21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18" h="218257">
                    <a:moveTo>
                      <a:pt x="39160" y="45"/>
                    </a:moveTo>
                    <a:cubicBezTo>
                      <a:pt x="43465" y="387"/>
                      <a:pt x="47839" y="797"/>
                      <a:pt x="52144" y="1070"/>
                    </a:cubicBezTo>
                    <a:cubicBezTo>
                      <a:pt x="61234" y="1617"/>
                      <a:pt x="66086" y="6401"/>
                      <a:pt x="66223" y="15490"/>
                    </a:cubicBezTo>
                    <a:cubicBezTo>
                      <a:pt x="66496" y="27450"/>
                      <a:pt x="66564" y="39341"/>
                      <a:pt x="66564" y="51301"/>
                    </a:cubicBezTo>
                    <a:cubicBezTo>
                      <a:pt x="66632" y="93604"/>
                      <a:pt x="66564" y="135975"/>
                      <a:pt x="66564" y="178278"/>
                    </a:cubicBezTo>
                    <a:cubicBezTo>
                      <a:pt x="66564" y="184770"/>
                      <a:pt x="66838" y="191331"/>
                      <a:pt x="66154" y="197823"/>
                    </a:cubicBezTo>
                    <a:cubicBezTo>
                      <a:pt x="64992" y="209783"/>
                      <a:pt x="60551" y="214294"/>
                      <a:pt x="47770" y="216754"/>
                    </a:cubicBezTo>
                    <a:cubicBezTo>
                      <a:pt x="42440" y="217779"/>
                      <a:pt x="36973" y="217779"/>
                      <a:pt x="31573" y="218257"/>
                    </a:cubicBezTo>
                    <a:cubicBezTo>
                      <a:pt x="20502" y="218121"/>
                      <a:pt x="9499" y="218121"/>
                      <a:pt x="0" y="211082"/>
                    </a:cubicBezTo>
                    <a:cubicBezTo>
                      <a:pt x="5741" y="154700"/>
                      <a:pt x="3213" y="98183"/>
                      <a:pt x="2734" y="41665"/>
                    </a:cubicBezTo>
                    <a:cubicBezTo>
                      <a:pt x="2665" y="29842"/>
                      <a:pt x="-683" y="17677"/>
                      <a:pt x="7381" y="7016"/>
                    </a:cubicBezTo>
                    <a:cubicBezTo>
                      <a:pt x="17017" y="45"/>
                      <a:pt x="28020" y="-160"/>
                      <a:pt x="39160" y="45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5" name="Graphic 2466">
                <a:extLst>
                  <a:ext uri="{FF2B5EF4-FFF2-40B4-BE49-F238E27FC236}">
                    <a16:creationId xmlns:a16="http://schemas.microsoft.com/office/drawing/2014/main" id="{9C06702B-749A-4C8E-8477-D33E600957EE}"/>
                  </a:ext>
                </a:extLst>
              </p:cNvPr>
              <p:cNvSpPr/>
              <p:nvPr/>
            </p:nvSpPr>
            <p:spPr>
              <a:xfrm>
                <a:off x="9535507" y="3223497"/>
                <a:ext cx="90042" cy="179199"/>
              </a:xfrm>
              <a:custGeom>
                <a:avLst/>
                <a:gdLst>
                  <a:gd name="connsiteX0" fmla="*/ 11690 w 90042"/>
                  <a:gd name="connsiteY0" fmla="*/ 18984 h 179199"/>
                  <a:gd name="connsiteX1" fmla="*/ 69779 w 90042"/>
                  <a:gd name="connsiteY1" fmla="*/ 190 h 179199"/>
                  <a:gd name="connsiteX2" fmla="*/ 86181 w 90042"/>
                  <a:gd name="connsiteY2" fmla="*/ 15977 h 179199"/>
                  <a:gd name="connsiteX3" fmla="*/ 86318 w 90042"/>
                  <a:gd name="connsiteY3" fmla="*/ 157852 h 179199"/>
                  <a:gd name="connsiteX4" fmla="*/ 63082 w 90042"/>
                  <a:gd name="connsiteY4" fmla="*/ 178970 h 179199"/>
                  <a:gd name="connsiteX5" fmla="*/ 5129 w 90042"/>
                  <a:gd name="connsiteY5" fmla="*/ 159561 h 179199"/>
                  <a:gd name="connsiteX6" fmla="*/ 11690 w 90042"/>
                  <a:gd name="connsiteY6" fmla="*/ 18984 h 17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42" h="179199">
                    <a:moveTo>
                      <a:pt x="11690" y="18984"/>
                    </a:moveTo>
                    <a:cubicBezTo>
                      <a:pt x="29937" y="9211"/>
                      <a:pt x="49140" y="2445"/>
                      <a:pt x="69779" y="190"/>
                    </a:cubicBezTo>
                    <a:cubicBezTo>
                      <a:pt x="81807" y="-1450"/>
                      <a:pt x="85293" y="7844"/>
                      <a:pt x="86181" y="15977"/>
                    </a:cubicBezTo>
                    <a:cubicBezTo>
                      <a:pt x="91307" y="63200"/>
                      <a:pt x="91307" y="110629"/>
                      <a:pt x="86318" y="157852"/>
                    </a:cubicBezTo>
                    <a:cubicBezTo>
                      <a:pt x="85019" y="169812"/>
                      <a:pt x="79005" y="180951"/>
                      <a:pt x="63082" y="178970"/>
                    </a:cubicBezTo>
                    <a:cubicBezTo>
                      <a:pt x="42443" y="176509"/>
                      <a:pt x="23240" y="169675"/>
                      <a:pt x="5129" y="159561"/>
                    </a:cubicBezTo>
                    <a:cubicBezTo>
                      <a:pt x="1849" y="112406"/>
                      <a:pt x="-7378" y="65045"/>
                      <a:pt x="11690" y="1898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6" name="Graphic 2466">
                <a:extLst>
                  <a:ext uri="{FF2B5EF4-FFF2-40B4-BE49-F238E27FC236}">
                    <a16:creationId xmlns:a16="http://schemas.microsoft.com/office/drawing/2014/main" id="{F5F5634F-EAD7-4AA3-B316-0D30742B53DB}"/>
                  </a:ext>
                </a:extLst>
              </p:cNvPr>
              <p:cNvSpPr/>
              <p:nvPr/>
            </p:nvSpPr>
            <p:spPr>
              <a:xfrm>
                <a:off x="9598589" y="3211112"/>
                <a:ext cx="60836" cy="204065"/>
              </a:xfrm>
              <a:custGeom>
                <a:avLst/>
                <a:gdLst>
                  <a:gd name="connsiteX0" fmla="*/ 0 w 60836"/>
                  <a:gd name="connsiteY0" fmla="*/ 191354 h 204065"/>
                  <a:gd name="connsiteX1" fmla="*/ 14762 w 60836"/>
                  <a:gd name="connsiteY1" fmla="*/ 168460 h 204065"/>
                  <a:gd name="connsiteX2" fmla="*/ 14693 w 60836"/>
                  <a:gd name="connsiteY2" fmla="*/ 29250 h 204065"/>
                  <a:gd name="connsiteX3" fmla="*/ 6697 w 60836"/>
                  <a:gd name="connsiteY3" fmla="*/ 12506 h 204065"/>
                  <a:gd name="connsiteX4" fmla="*/ 27473 w 60836"/>
                  <a:gd name="connsiteY4" fmla="*/ 6561 h 204065"/>
                  <a:gd name="connsiteX5" fmla="*/ 47361 w 60836"/>
                  <a:gd name="connsiteY5" fmla="*/ 1162 h 204065"/>
                  <a:gd name="connsiteX6" fmla="*/ 53989 w 60836"/>
                  <a:gd name="connsiteY6" fmla="*/ 0 h 204065"/>
                  <a:gd name="connsiteX7" fmla="*/ 60823 w 60836"/>
                  <a:gd name="connsiteY7" fmla="*/ 54741 h 204065"/>
                  <a:gd name="connsiteX8" fmla="*/ 60687 w 60836"/>
                  <a:gd name="connsiteY8" fmla="*/ 185614 h 204065"/>
                  <a:gd name="connsiteX9" fmla="*/ 46608 w 60836"/>
                  <a:gd name="connsiteY9" fmla="*/ 204066 h 204065"/>
                  <a:gd name="connsiteX10" fmla="*/ 0 w 60836"/>
                  <a:gd name="connsiteY10" fmla="*/ 191354 h 20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836" h="204065">
                    <a:moveTo>
                      <a:pt x="0" y="191354"/>
                    </a:moveTo>
                    <a:cubicBezTo>
                      <a:pt x="9841" y="186912"/>
                      <a:pt x="14762" y="179395"/>
                      <a:pt x="14762" y="168460"/>
                    </a:cubicBezTo>
                    <a:cubicBezTo>
                      <a:pt x="14693" y="122057"/>
                      <a:pt x="14693" y="75653"/>
                      <a:pt x="14693" y="29250"/>
                    </a:cubicBezTo>
                    <a:cubicBezTo>
                      <a:pt x="14693" y="22416"/>
                      <a:pt x="12574" y="16607"/>
                      <a:pt x="6697" y="12506"/>
                    </a:cubicBezTo>
                    <a:cubicBezTo>
                      <a:pt x="12506" y="6492"/>
                      <a:pt x="19887" y="6287"/>
                      <a:pt x="27473" y="6561"/>
                    </a:cubicBezTo>
                    <a:cubicBezTo>
                      <a:pt x="33145" y="1298"/>
                      <a:pt x="41551" y="5946"/>
                      <a:pt x="47361" y="1162"/>
                    </a:cubicBezTo>
                    <a:cubicBezTo>
                      <a:pt x="49547" y="752"/>
                      <a:pt x="51802" y="410"/>
                      <a:pt x="53989" y="0"/>
                    </a:cubicBezTo>
                    <a:cubicBezTo>
                      <a:pt x="60072" y="17769"/>
                      <a:pt x="60960" y="36084"/>
                      <a:pt x="60823" y="54741"/>
                    </a:cubicBezTo>
                    <a:cubicBezTo>
                      <a:pt x="60413" y="98342"/>
                      <a:pt x="60550" y="142012"/>
                      <a:pt x="60687" y="185614"/>
                    </a:cubicBezTo>
                    <a:cubicBezTo>
                      <a:pt x="60687" y="195728"/>
                      <a:pt x="57338" y="202494"/>
                      <a:pt x="46608" y="204066"/>
                    </a:cubicBezTo>
                    <a:cubicBezTo>
                      <a:pt x="30002" y="203861"/>
                      <a:pt x="14625" y="199008"/>
                      <a:pt x="0" y="19135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7" name="Graphic 2466">
                <a:extLst>
                  <a:ext uri="{FF2B5EF4-FFF2-40B4-BE49-F238E27FC236}">
                    <a16:creationId xmlns:a16="http://schemas.microsoft.com/office/drawing/2014/main" id="{0D54813B-C1FC-4B66-A0B9-38CAD9A99DE7}"/>
                  </a:ext>
                </a:extLst>
              </p:cNvPr>
              <p:cNvSpPr/>
              <p:nvPr/>
            </p:nvSpPr>
            <p:spPr>
              <a:xfrm>
                <a:off x="9475233" y="3242480"/>
                <a:ext cx="72607" cy="140713"/>
              </a:xfrm>
              <a:custGeom>
                <a:avLst/>
                <a:gdLst>
                  <a:gd name="connsiteX0" fmla="*/ 71963 w 72607"/>
                  <a:gd name="connsiteY0" fmla="*/ 0 h 140713"/>
                  <a:gd name="connsiteX1" fmla="*/ 72578 w 72607"/>
                  <a:gd name="connsiteY1" fmla="*/ 116794 h 140713"/>
                  <a:gd name="connsiteX2" fmla="*/ 65403 w 72607"/>
                  <a:gd name="connsiteY2" fmla="*/ 140645 h 140713"/>
                  <a:gd name="connsiteX3" fmla="*/ 65675 w 72607"/>
                  <a:gd name="connsiteY3" fmla="*/ 140714 h 140713"/>
                  <a:gd name="connsiteX4" fmla="*/ 45857 w 72607"/>
                  <a:gd name="connsiteY4" fmla="*/ 133265 h 140713"/>
                  <a:gd name="connsiteX5" fmla="*/ 0 w 72607"/>
                  <a:gd name="connsiteY5" fmla="*/ 113582 h 140713"/>
                  <a:gd name="connsiteX6" fmla="*/ 5604 w 72607"/>
                  <a:gd name="connsiteY6" fmla="*/ 27268 h 140713"/>
                  <a:gd name="connsiteX7" fmla="*/ 33624 w 72607"/>
                  <a:gd name="connsiteY7" fmla="*/ 14967 h 140713"/>
                  <a:gd name="connsiteX8" fmla="*/ 46130 w 72607"/>
                  <a:gd name="connsiteY8" fmla="*/ 9499 h 140713"/>
                  <a:gd name="connsiteX9" fmla="*/ 51734 w 72607"/>
                  <a:gd name="connsiteY9" fmla="*/ 7791 h 140713"/>
                  <a:gd name="connsiteX10" fmla="*/ 65881 w 72607"/>
                  <a:gd name="connsiteY10" fmla="*/ 2187 h 140713"/>
                  <a:gd name="connsiteX11" fmla="*/ 71963 w 72607"/>
                  <a:gd name="connsiteY11" fmla="*/ 0 h 14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607" h="140713">
                    <a:moveTo>
                      <a:pt x="71963" y="0"/>
                    </a:moveTo>
                    <a:cubicBezTo>
                      <a:pt x="72168" y="38954"/>
                      <a:pt x="72374" y="77840"/>
                      <a:pt x="72578" y="116794"/>
                    </a:cubicBezTo>
                    <a:cubicBezTo>
                      <a:pt x="72646" y="125474"/>
                      <a:pt x="73125" y="134290"/>
                      <a:pt x="65403" y="140645"/>
                    </a:cubicBezTo>
                    <a:cubicBezTo>
                      <a:pt x="65403" y="140645"/>
                      <a:pt x="65675" y="140714"/>
                      <a:pt x="65675" y="140714"/>
                    </a:cubicBezTo>
                    <a:cubicBezTo>
                      <a:pt x="61166" y="132581"/>
                      <a:pt x="51187" y="139210"/>
                      <a:pt x="45857" y="133265"/>
                    </a:cubicBezTo>
                    <a:cubicBezTo>
                      <a:pt x="29318" y="129574"/>
                      <a:pt x="13668" y="123834"/>
                      <a:pt x="0" y="113582"/>
                    </a:cubicBezTo>
                    <a:cubicBezTo>
                      <a:pt x="5946" y="85084"/>
                      <a:pt x="1709" y="55903"/>
                      <a:pt x="5604" y="27268"/>
                    </a:cubicBezTo>
                    <a:cubicBezTo>
                      <a:pt x="13600" y="20024"/>
                      <a:pt x="22895" y="15923"/>
                      <a:pt x="33624" y="14967"/>
                    </a:cubicBezTo>
                    <a:cubicBezTo>
                      <a:pt x="36836" y="10866"/>
                      <a:pt x="42509" y="12506"/>
                      <a:pt x="46130" y="9499"/>
                    </a:cubicBezTo>
                    <a:cubicBezTo>
                      <a:pt x="47634" y="7586"/>
                      <a:pt x="49479" y="7039"/>
                      <a:pt x="51734" y="7791"/>
                    </a:cubicBezTo>
                    <a:cubicBezTo>
                      <a:pt x="56040" y="4852"/>
                      <a:pt x="61986" y="6082"/>
                      <a:pt x="65881" y="2187"/>
                    </a:cubicBezTo>
                    <a:cubicBezTo>
                      <a:pt x="67863" y="1435"/>
                      <a:pt x="69913" y="683"/>
                      <a:pt x="71963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8" name="Graphic 2466">
                <a:extLst>
                  <a:ext uri="{FF2B5EF4-FFF2-40B4-BE49-F238E27FC236}">
                    <a16:creationId xmlns:a16="http://schemas.microsoft.com/office/drawing/2014/main" id="{03F0866D-06BE-421A-A587-B9B86E03F354}"/>
                  </a:ext>
                </a:extLst>
              </p:cNvPr>
              <p:cNvSpPr/>
              <p:nvPr/>
            </p:nvSpPr>
            <p:spPr>
              <a:xfrm>
                <a:off x="9395207" y="3269612"/>
                <a:ext cx="93042" cy="86382"/>
              </a:xfrm>
              <a:custGeom>
                <a:avLst/>
                <a:gdLst>
                  <a:gd name="connsiteX0" fmla="*/ 85563 w 93042"/>
                  <a:gd name="connsiteY0" fmla="*/ 0 h 86382"/>
                  <a:gd name="connsiteX1" fmla="*/ 92397 w 93042"/>
                  <a:gd name="connsiteY1" fmla="*/ 10319 h 86382"/>
                  <a:gd name="connsiteX2" fmla="*/ 92875 w 93042"/>
                  <a:gd name="connsiteY2" fmla="*/ 74560 h 86382"/>
                  <a:gd name="connsiteX3" fmla="*/ 79958 w 93042"/>
                  <a:gd name="connsiteY3" fmla="*/ 86383 h 86382"/>
                  <a:gd name="connsiteX4" fmla="*/ 0 w 93042"/>
                  <a:gd name="connsiteY4" fmla="*/ 45515 h 86382"/>
                  <a:gd name="connsiteX5" fmla="*/ 85563 w 93042"/>
                  <a:gd name="connsiteY5" fmla="*/ 0 h 8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42" h="86382">
                    <a:moveTo>
                      <a:pt x="85563" y="0"/>
                    </a:moveTo>
                    <a:cubicBezTo>
                      <a:pt x="87955" y="3417"/>
                      <a:pt x="92260" y="6766"/>
                      <a:pt x="92397" y="10319"/>
                    </a:cubicBezTo>
                    <a:cubicBezTo>
                      <a:pt x="93149" y="31710"/>
                      <a:pt x="93149" y="53101"/>
                      <a:pt x="92875" y="74560"/>
                    </a:cubicBezTo>
                    <a:cubicBezTo>
                      <a:pt x="92807" y="82419"/>
                      <a:pt x="86588" y="84948"/>
                      <a:pt x="79958" y="86383"/>
                    </a:cubicBezTo>
                    <a:cubicBezTo>
                      <a:pt x="51050" y="77498"/>
                      <a:pt x="25696" y="62053"/>
                      <a:pt x="0" y="45515"/>
                    </a:cubicBezTo>
                    <a:cubicBezTo>
                      <a:pt x="23236" y="26995"/>
                      <a:pt x="54331" y="10661"/>
                      <a:pt x="85563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19" name="Graphic 2466">
                <a:extLst>
                  <a:ext uri="{FF2B5EF4-FFF2-40B4-BE49-F238E27FC236}">
                    <a16:creationId xmlns:a16="http://schemas.microsoft.com/office/drawing/2014/main" id="{7ED900C6-DF16-49A5-B586-5690449E6ACA}"/>
                  </a:ext>
                </a:extLst>
              </p:cNvPr>
              <p:cNvSpPr/>
              <p:nvPr/>
            </p:nvSpPr>
            <p:spPr>
              <a:xfrm>
                <a:off x="9574943" y="3437022"/>
                <a:ext cx="169553" cy="44445"/>
              </a:xfrm>
              <a:custGeom>
                <a:avLst/>
                <a:gdLst>
                  <a:gd name="connsiteX0" fmla="*/ 169553 w 169553"/>
                  <a:gd name="connsiteY0" fmla="*/ 5150 h 44445"/>
                  <a:gd name="connsiteX1" fmla="*/ 164633 w 169553"/>
                  <a:gd name="connsiteY1" fmla="*/ 35766 h 44445"/>
                  <a:gd name="connsiteX2" fmla="*/ 154382 w 169553"/>
                  <a:gd name="connsiteY2" fmla="*/ 44446 h 44445"/>
                  <a:gd name="connsiteX3" fmla="*/ 0 w 169553"/>
                  <a:gd name="connsiteY3" fmla="*/ 9660 h 44445"/>
                  <a:gd name="connsiteX4" fmla="*/ 683 w 169553"/>
                  <a:gd name="connsiteY4" fmla="*/ 3578 h 44445"/>
                  <a:gd name="connsiteX5" fmla="*/ 169553 w 169553"/>
                  <a:gd name="connsiteY5" fmla="*/ 5150 h 4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553" h="44445">
                    <a:moveTo>
                      <a:pt x="169553" y="5150"/>
                    </a:moveTo>
                    <a:cubicBezTo>
                      <a:pt x="169007" y="15469"/>
                      <a:pt x="161216" y="24353"/>
                      <a:pt x="164633" y="35766"/>
                    </a:cubicBezTo>
                    <a:cubicBezTo>
                      <a:pt x="166888" y="43147"/>
                      <a:pt x="158824" y="42669"/>
                      <a:pt x="154382" y="44446"/>
                    </a:cubicBezTo>
                    <a:cubicBezTo>
                      <a:pt x="100734" y="42395"/>
                      <a:pt x="50025" y="27634"/>
                      <a:pt x="0" y="9660"/>
                    </a:cubicBezTo>
                    <a:cubicBezTo>
                      <a:pt x="136" y="7473"/>
                      <a:pt x="273" y="3578"/>
                      <a:pt x="683" y="3578"/>
                    </a:cubicBezTo>
                    <a:cubicBezTo>
                      <a:pt x="56996" y="776"/>
                      <a:pt x="113377" y="-3530"/>
                      <a:pt x="169553" y="515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0" name="Graphic 2466">
                <a:extLst>
                  <a:ext uri="{FF2B5EF4-FFF2-40B4-BE49-F238E27FC236}">
                    <a16:creationId xmlns:a16="http://schemas.microsoft.com/office/drawing/2014/main" id="{A825D102-6DFB-4C90-91CF-542A892C2FC8}"/>
                  </a:ext>
                </a:extLst>
              </p:cNvPr>
              <p:cNvSpPr/>
              <p:nvPr/>
            </p:nvSpPr>
            <p:spPr>
              <a:xfrm>
                <a:off x="9587244" y="3142324"/>
                <a:ext cx="183631" cy="50214"/>
              </a:xfrm>
              <a:custGeom>
                <a:avLst/>
                <a:gdLst>
                  <a:gd name="connsiteX0" fmla="*/ 183632 w 183631"/>
                  <a:gd name="connsiteY0" fmla="*/ 4001 h 50214"/>
                  <a:gd name="connsiteX1" fmla="*/ 177003 w 183631"/>
                  <a:gd name="connsiteY1" fmla="*/ 42750 h 50214"/>
                  <a:gd name="connsiteX2" fmla="*/ 132855 w 183631"/>
                  <a:gd name="connsiteY2" fmla="*/ 49038 h 50214"/>
                  <a:gd name="connsiteX3" fmla="*/ 22484 w 183631"/>
                  <a:gd name="connsiteY3" fmla="*/ 45826 h 50214"/>
                  <a:gd name="connsiteX4" fmla="*/ 0 w 183631"/>
                  <a:gd name="connsiteY4" fmla="*/ 36190 h 50214"/>
                  <a:gd name="connsiteX5" fmla="*/ 3280 w 183631"/>
                  <a:gd name="connsiteY5" fmla="*/ 35369 h 50214"/>
                  <a:gd name="connsiteX6" fmla="*/ 19751 w 183631"/>
                  <a:gd name="connsiteY6" fmla="*/ 29629 h 50214"/>
                  <a:gd name="connsiteX7" fmla="*/ 23099 w 183631"/>
                  <a:gd name="connsiteY7" fmla="*/ 28877 h 50214"/>
                  <a:gd name="connsiteX8" fmla="*/ 39296 w 183631"/>
                  <a:gd name="connsiteY8" fmla="*/ 23683 h 50214"/>
                  <a:gd name="connsiteX9" fmla="*/ 44285 w 183631"/>
                  <a:gd name="connsiteY9" fmla="*/ 22658 h 50214"/>
                  <a:gd name="connsiteX10" fmla="*/ 65539 w 183631"/>
                  <a:gd name="connsiteY10" fmla="*/ 17054 h 50214"/>
                  <a:gd name="connsiteX11" fmla="*/ 70801 w 183631"/>
                  <a:gd name="connsiteY11" fmla="*/ 16166 h 50214"/>
                  <a:gd name="connsiteX12" fmla="*/ 98343 w 183631"/>
                  <a:gd name="connsiteY12" fmla="*/ 10425 h 50214"/>
                  <a:gd name="connsiteX13" fmla="*/ 108388 w 183631"/>
                  <a:gd name="connsiteY13" fmla="*/ 9195 h 50214"/>
                  <a:gd name="connsiteX14" fmla="*/ 137638 w 183631"/>
                  <a:gd name="connsiteY14" fmla="*/ 4206 h 50214"/>
                  <a:gd name="connsiteX15" fmla="*/ 155681 w 183631"/>
                  <a:gd name="connsiteY15" fmla="*/ 2771 h 50214"/>
                  <a:gd name="connsiteX16" fmla="*/ 183632 w 183631"/>
                  <a:gd name="connsiteY16" fmla="*/ 4001 h 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31" h="50214">
                    <a:moveTo>
                      <a:pt x="183632" y="4001"/>
                    </a:moveTo>
                    <a:cubicBezTo>
                      <a:pt x="175431" y="15892"/>
                      <a:pt x="177140" y="29492"/>
                      <a:pt x="177003" y="42750"/>
                    </a:cubicBezTo>
                    <a:cubicBezTo>
                      <a:pt x="163335" y="52250"/>
                      <a:pt x="147548" y="50541"/>
                      <a:pt x="132855" y="49038"/>
                    </a:cubicBezTo>
                    <a:cubicBezTo>
                      <a:pt x="96088" y="45142"/>
                      <a:pt x="59252" y="46987"/>
                      <a:pt x="22484" y="45826"/>
                    </a:cubicBezTo>
                    <a:cubicBezTo>
                      <a:pt x="14488" y="45552"/>
                      <a:pt x="1914" y="52045"/>
                      <a:pt x="0" y="36190"/>
                    </a:cubicBezTo>
                    <a:cubicBezTo>
                      <a:pt x="752" y="34686"/>
                      <a:pt x="1845" y="34413"/>
                      <a:pt x="3280" y="35369"/>
                    </a:cubicBezTo>
                    <a:cubicBezTo>
                      <a:pt x="8885" y="33729"/>
                      <a:pt x="15171" y="34071"/>
                      <a:pt x="19751" y="29629"/>
                    </a:cubicBezTo>
                    <a:cubicBezTo>
                      <a:pt x="20571" y="28125"/>
                      <a:pt x="21733" y="27920"/>
                      <a:pt x="23099" y="28877"/>
                    </a:cubicBezTo>
                    <a:cubicBezTo>
                      <a:pt x="28498" y="27237"/>
                      <a:pt x="34512" y="27374"/>
                      <a:pt x="39296" y="23683"/>
                    </a:cubicBezTo>
                    <a:cubicBezTo>
                      <a:pt x="40732" y="22248"/>
                      <a:pt x="42372" y="21906"/>
                      <a:pt x="44285" y="22658"/>
                    </a:cubicBezTo>
                    <a:cubicBezTo>
                      <a:pt x="50709" y="18148"/>
                      <a:pt x="59389" y="22453"/>
                      <a:pt x="65539" y="17054"/>
                    </a:cubicBezTo>
                    <a:cubicBezTo>
                      <a:pt x="67111" y="15619"/>
                      <a:pt x="68820" y="15346"/>
                      <a:pt x="70801" y="16166"/>
                    </a:cubicBezTo>
                    <a:cubicBezTo>
                      <a:pt x="79139" y="10357"/>
                      <a:pt x="90142" y="16986"/>
                      <a:pt x="98343" y="10425"/>
                    </a:cubicBezTo>
                    <a:cubicBezTo>
                      <a:pt x="101691" y="10015"/>
                      <a:pt x="105040" y="9605"/>
                      <a:pt x="108388" y="9195"/>
                    </a:cubicBezTo>
                    <a:cubicBezTo>
                      <a:pt x="117683" y="4958"/>
                      <a:pt x="128481" y="9537"/>
                      <a:pt x="137638" y="4206"/>
                    </a:cubicBezTo>
                    <a:cubicBezTo>
                      <a:pt x="143516" y="2156"/>
                      <a:pt x="149530" y="1336"/>
                      <a:pt x="155681" y="2771"/>
                    </a:cubicBezTo>
                    <a:cubicBezTo>
                      <a:pt x="165112" y="-236"/>
                      <a:pt x="174543" y="-2013"/>
                      <a:pt x="183632" y="400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1" name="Graphic 2466">
                <a:extLst>
                  <a:ext uri="{FF2B5EF4-FFF2-40B4-BE49-F238E27FC236}">
                    <a16:creationId xmlns:a16="http://schemas.microsoft.com/office/drawing/2014/main" id="{85B4A8CA-A878-4061-AF5A-B4E2AEC6508E}"/>
                  </a:ext>
                </a:extLst>
              </p:cNvPr>
              <p:cNvSpPr/>
              <p:nvPr/>
            </p:nvSpPr>
            <p:spPr>
              <a:xfrm>
                <a:off x="9738052" y="3505524"/>
                <a:ext cx="143741" cy="44080"/>
              </a:xfrm>
              <a:custGeom>
                <a:avLst/>
                <a:gdLst>
                  <a:gd name="connsiteX0" fmla="*/ 88932 w 143741"/>
                  <a:gd name="connsiteY0" fmla="*/ 41209 h 44080"/>
                  <a:gd name="connsiteX1" fmla="*/ 6718 w 143741"/>
                  <a:gd name="connsiteY1" fmla="*/ 32872 h 44080"/>
                  <a:gd name="connsiteX2" fmla="*/ 636 w 143741"/>
                  <a:gd name="connsiteY2" fmla="*/ 21937 h 44080"/>
                  <a:gd name="connsiteX3" fmla="*/ 90436 w 143741"/>
                  <a:gd name="connsiteY3" fmla="*/ 7108 h 44080"/>
                  <a:gd name="connsiteX4" fmla="*/ 117909 w 143741"/>
                  <a:gd name="connsiteY4" fmla="*/ 1709 h 44080"/>
                  <a:gd name="connsiteX5" fmla="*/ 129048 w 143741"/>
                  <a:gd name="connsiteY5" fmla="*/ 0 h 44080"/>
                  <a:gd name="connsiteX6" fmla="*/ 138343 w 143741"/>
                  <a:gd name="connsiteY6" fmla="*/ 41415 h 44080"/>
                  <a:gd name="connsiteX7" fmla="*/ 138615 w 143741"/>
                  <a:gd name="connsiteY7" fmla="*/ 41209 h 44080"/>
                  <a:gd name="connsiteX8" fmla="*/ 88932 w 143741"/>
                  <a:gd name="connsiteY8" fmla="*/ 41209 h 4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741" h="44080">
                    <a:moveTo>
                      <a:pt x="88932" y="41209"/>
                    </a:moveTo>
                    <a:cubicBezTo>
                      <a:pt x="60980" y="43806"/>
                      <a:pt x="33781" y="38818"/>
                      <a:pt x="6718" y="32872"/>
                    </a:cubicBezTo>
                    <a:cubicBezTo>
                      <a:pt x="1729" y="30890"/>
                      <a:pt x="-1415" y="27815"/>
                      <a:pt x="636" y="21937"/>
                    </a:cubicBezTo>
                    <a:cubicBezTo>
                      <a:pt x="30569" y="16880"/>
                      <a:pt x="59887" y="8133"/>
                      <a:pt x="90436" y="7108"/>
                    </a:cubicBezTo>
                    <a:cubicBezTo>
                      <a:pt x="98841" y="1572"/>
                      <a:pt x="109571" y="7723"/>
                      <a:pt x="117909" y="1709"/>
                    </a:cubicBezTo>
                    <a:cubicBezTo>
                      <a:pt x="121599" y="1162"/>
                      <a:pt x="125289" y="547"/>
                      <a:pt x="129048" y="0"/>
                    </a:cubicBezTo>
                    <a:cubicBezTo>
                      <a:pt x="145928" y="9841"/>
                      <a:pt x="147158" y="15308"/>
                      <a:pt x="138343" y="41415"/>
                    </a:cubicBezTo>
                    <a:lnTo>
                      <a:pt x="138615" y="41209"/>
                    </a:lnTo>
                    <a:cubicBezTo>
                      <a:pt x="122009" y="45105"/>
                      <a:pt x="105470" y="44968"/>
                      <a:pt x="88932" y="41209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2" name="Graphic 2466">
                <a:extLst>
                  <a:ext uri="{FF2B5EF4-FFF2-40B4-BE49-F238E27FC236}">
                    <a16:creationId xmlns:a16="http://schemas.microsoft.com/office/drawing/2014/main" id="{06FFB82F-A7E4-44C0-A4A0-9C89B19E254F}"/>
                  </a:ext>
                </a:extLst>
              </p:cNvPr>
              <p:cNvSpPr/>
              <p:nvPr/>
            </p:nvSpPr>
            <p:spPr>
              <a:xfrm>
                <a:off x="9725293" y="3079146"/>
                <a:ext cx="123901" cy="39569"/>
              </a:xfrm>
              <a:custGeom>
                <a:avLst/>
                <a:gdLst>
                  <a:gd name="connsiteX0" fmla="*/ 71689 w 123901"/>
                  <a:gd name="connsiteY0" fmla="*/ 820 h 39569"/>
                  <a:gd name="connsiteX1" fmla="*/ 110507 w 123901"/>
                  <a:gd name="connsiteY1" fmla="*/ 0 h 39569"/>
                  <a:gd name="connsiteX2" fmla="*/ 123902 w 123901"/>
                  <a:gd name="connsiteY2" fmla="*/ 2050 h 39569"/>
                  <a:gd name="connsiteX3" fmla="*/ 106201 w 123901"/>
                  <a:gd name="connsiteY3" fmla="*/ 8884 h 39569"/>
                  <a:gd name="connsiteX4" fmla="*/ 100871 w 123901"/>
                  <a:gd name="connsiteY4" fmla="*/ 24466 h 39569"/>
                  <a:gd name="connsiteX5" fmla="*/ 117477 w 123901"/>
                  <a:gd name="connsiteY5" fmla="*/ 39569 h 39569"/>
                  <a:gd name="connsiteX6" fmla="*/ 0 w 123901"/>
                  <a:gd name="connsiteY6" fmla="*/ 18725 h 39569"/>
                  <a:gd name="connsiteX7" fmla="*/ 71689 w 123901"/>
                  <a:gd name="connsiteY7" fmla="*/ 820 h 3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901" h="39569">
                    <a:moveTo>
                      <a:pt x="71689" y="820"/>
                    </a:moveTo>
                    <a:cubicBezTo>
                      <a:pt x="84606" y="547"/>
                      <a:pt x="97522" y="273"/>
                      <a:pt x="110507" y="0"/>
                    </a:cubicBezTo>
                    <a:cubicBezTo>
                      <a:pt x="114949" y="683"/>
                      <a:pt x="119460" y="1367"/>
                      <a:pt x="123902" y="2050"/>
                    </a:cubicBezTo>
                    <a:cubicBezTo>
                      <a:pt x="119391" y="7928"/>
                      <a:pt x="112147" y="6766"/>
                      <a:pt x="106201" y="8884"/>
                    </a:cubicBezTo>
                    <a:cubicBezTo>
                      <a:pt x="99504" y="11208"/>
                      <a:pt x="96497" y="19477"/>
                      <a:pt x="100871" y="24466"/>
                    </a:cubicBezTo>
                    <a:cubicBezTo>
                      <a:pt x="105791" y="30070"/>
                      <a:pt x="111874" y="34581"/>
                      <a:pt x="117477" y="39569"/>
                    </a:cubicBezTo>
                    <a:cubicBezTo>
                      <a:pt x="78796" y="35674"/>
                      <a:pt x="41004" y="27405"/>
                      <a:pt x="0" y="18725"/>
                    </a:cubicBezTo>
                    <a:cubicBezTo>
                      <a:pt x="24260" y="4716"/>
                      <a:pt x="49068" y="7313"/>
                      <a:pt x="71689" y="82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3" name="Graphic 2466">
                <a:extLst>
                  <a:ext uri="{FF2B5EF4-FFF2-40B4-BE49-F238E27FC236}">
                    <a16:creationId xmlns:a16="http://schemas.microsoft.com/office/drawing/2014/main" id="{A7144A2B-8C7F-426C-9750-19C660EDE189}"/>
                  </a:ext>
                </a:extLst>
              </p:cNvPr>
              <p:cNvSpPr/>
              <p:nvPr/>
            </p:nvSpPr>
            <p:spPr>
              <a:xfrm>
                <a:off x="9867032" y="3494069"/>
                <a:ext cx="64011" cy="53851"/>
              </a:xfrm>
              <a:custGeom>
                <a:avLst/>
                <a:gdLst>
                  <a:gd name="connsiteX0" fmla="*/ 9294 w 64011"/>
                  <a:gd name="connsiteY0" fmla="*/ 52869 h 53851"/>
                  <a:gd name="connsiteX1" fmla="*/ 0 w 64011"/>
                  <a:gd name="connsiteY1" fmla="*/ 11455 h 53851"/>
                  <a:gd name="connsiteX2" fmla="*/ 21185 w 64011"/>
                  <a:gd name="connsiteY2" fmla="*/ 5372 h 53851"/>
                  <a:gd name="connsiteX3" fmla="*/ 44353 w 64011"/>
                  <a:gd name="connsiteY3" fmla="*/ 315 h 53851"/>
                  <a:gd name="connsiteX4" fmla="*/ 54536 w 64011"/>
                  <a:gd name="connsiteY4" fmla="*/ 51092 h 53851"/>
                  <a:gd name="connsiteX5" fmla="*/ 9294 w 64011"/>
                  <a:gd name="connsiteY5" fmla="*/ 52869 h 5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11" h="53851">
                    <a:moveTo>
                      <a:pt x="9294" y="52869"/>
                    </a:moveTo>
                    <a:cubicBezTo>
                      <a:pt x="7312" y="38791"/>
                      <a:pt x="6834" y="24371"/>
                      <a:pt x="0" y="11455"/>
                    </a:cubicBezTo>
                    <a:cubicBezTo>
                      <a:pt x="6082" y="5919"/>
                      <a:pt x="14009" y="6944"/>
                      <a:pt x="21185" y="5372"/>
                    </a:cubicBezTo>
                    <a:cubicBezTo>
                      <a:pt x="28020" y="-232"/>
                      <a:pt x="36083" y="-437"/>
                      <a:pt x="44353" y="315"/>
                    </a:cubicBezTo>
                    <a:cubicBezTo>
                      <a:pt x="70869" y="12616"/>
                      <a:pt x="66632" y="31068"/>
                      <a:pt x="54536" y="51092"/>
                    </a:cubicBezTo>
                    <a:cubicBezTo>
                      <a:pt x="39569" y="53484"/>
                      <a:pt x="24534" y="54919"/>
                      <a:pt x="9294" y="52869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4" name="Graphic 2466">
                <a:extLst>
                  <a:ext uri="{FF2B5EF4-FFF2-40B4-BE49-F238E27FC236}">
                    <a16:creationId xmlns:a16="http://schemas.microsoft.com/office/drawing/2014/main" id="{EB6501F3-00C8-4D2C-AD51-950B8DA33CBA}"/>
                  </a:ext>
                </a:extLst>
              </p:cNvPr>
              <p:cNvSpPr/>
              <p:nvPr/>
            </p:nvSpPr>
            <p:spPr>
              <a:xfrm>
                <a:off x="9572614" y="3178513"/>
                <a:ext cx="193802" cy="19818"/>
              </a:xfrm>
              <a:custGeom>
                <a:avLst/>
                <a:gdLst>
                  <a:gd name="connsiteX0" fmla="*/ 14630 w 193802"/>
                  <a:gd name="connsiteY0" fmla="*/ 0 h 19818"/>
                  <a:gd name="connsiteX1" fmla="*/ 41898 w 193802"/>
                  <a:gd name="connsiteY1" fmla="*/ 6424 h 19818"/>
                  <a:gd name="connsiteX2" fmla="*/ 191633 w 193802"/>
                  <a:gd name="connsiteY2" fmla="*/ 6561 h 19818"/>
                  <a:gd name="connsiteX3" fmla="*/ 191359 w 193802"/>
                  <a:gd name="connsiteY3" fmla="*/ 13600 h 19818"/>
                  <a:gd name="connsiteX4" fmla="*/ 185141 w 193802"/>
                  <a:gd name="connsiteY4" fmla="*/ 19819 h 19818"/>
                  <a:gd name="connsiteX5" fmla="*/ 150970 w 193802"/>
                  <a:gd name="connsiteY5" fmla="*/ 19204 h 19818"/>
                  <a:gd name="connsiteX6" fmla="*/ 126231 w 193802"/>
                  <a:gd name="connsiteY6" fmla="*/ 13190 h 19818"/>
                  <a:gd name="connsiteX7" fmla="*/ 33151 w 193802"/>
                  <a:gd name="connsiteY7" fmla="*/ 11960 h 19818"/>
                  <a:gd name="connsiteX8" fmla="*/ 4242 w 193802"/>
                  <a:gd name="connsiteY8" fmla="*/ 11550 h 19818"/>
                  <a:gd name="connsiteX9" fmla="*/ 5 w 193802"/>
                  <a:gd name="connsiteY9" fmla="*/ 8269 h 19818"/>
                  <a:gd name="connsiteX10" fmla="*/ 5335 w 193802"/>
                  <a:gd name="connsiteY10" fmla="*/ 1572 h 19818"/>
                  <a:gd name="connsiteX11" fmla="*/ 14630 w 193802"/>
                  <a:gd name="connsiteY11" fmla="*/ 0 h 1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802" h="19818">
                    <a:moveTo>
                      <a:pt x="14630" y="0"/>
                    </a:moveTo>
                    <a:cubicBezTo>
                      <a:pt x="22079" y="9021"/>
                      <a:pt x="32467" y="6356"/>
                      <a:pt x="41898" y="6424"/>
                    </a:cubicBezTo>
                    <a:cubicBezTo>
                      <a:pt x="91787" y="6629"/>
                      <a:pt x="141743" y="6561"/>
                      <a:pt x="191633" y="6561"/>
                    </a:cubicBezTo>
                    <a:cubicBezTo>
                      <a:pt x="194503" y="9021"/>
                      <a:pt x="194640" y="11208"/>
                      <a:pt x="191359" y="13600"/>
                    </a:cubicBezTo>
                    <a:cubicBezTo>
                      <a:pt x="189036" y="15377"/>
                      <a:pt x="187190" y="17700"/>
                      <a:pt x="185141" y="19819"/>
                    </a:cubicBezTo>
                    <a:cubicBezTo>
                      <a:pt x="173727" y="19614"/>
                      <a:pt x="162314" y="19409"/>
                      <a:pt x="150970" y="19204"/>
                    </a:cubicBezTo>
                    <a:cubicBezTo>
                      <a:pt x="143794" y="12780"/>
                      <a:pt x="133201" y="20502"/>
                      <a:pt x="126231" y="13190"/>
                    </a:cubicBezTo>
                    <a:cubicBezTo>
                      <a:pt x="95204" y="12780"/>
                      <a:pt x="64177" y="12370"/>
                      <a:pt x="33151" y="11960"/>
                    </a:cubicBezTo>
                    <a:cubicBezTo>
                      <a:pt x="23514" y="11823"/>
                      <a:pt x="13878" y="11960"/>
                      <a:pt x="4242" y="11550"/>
                    </a:cubicBezTo>
                    <a:cubicBezTo>
                      <a:pt x="2738" y="11481"/>
                      <a:pt x="-131" y="8543"/>
                      <a:pt x="5" y="8269"/>
                    </a:cubicBezTo>
                    <a:cubicBezTo>
                      <a:pt x="1440" y="5809"/>
                      <a:pt x="2944" y="2802"/>
                      <a:pt x="5335" y="1572"/>
                    </a:cubicBezTo>
                    <a:cubicBezTo>
                      <a:pt x="7932" y="205"/>
                      <a:pt x="11486" y="478"/>
                      <a:pt x="14630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5" name="Graphic 2466">
                <a:extLst>
                  <a:ext uri="{FF2B5EF4-FFF2-40B4-BE49-F238E27FC236}">
                    <a16:creationId xmlns:a16="http://schemas.microsoft.com/office/drawing/2014/main" id="{A6E5105A-20F1-4006-BE6A-CEA11094F6BE}"/>
                  </a:ext>
                </a:extLst>
              </p:cNvPr>
              <p:cNvSpPr/>
              <p:nvPr/>
            </p:nvSpPr>
            <p:spPr>
              <a:xfrm>
                <a:off x="9566541" y="3428091"/>
                <a:ext cx="190734" cy="18591"/>
              </a:xfrm>
              <a:custGeom>
                <a:avLst/>
                <a:gdLst>
                  <a:gd name="connsiteX0" fmla="*/ 177955 w 190734"/>
                  <a:gd name="connsiteY0" fmla="*/ 14081 h 18591"/>
                  <a:gd name="connsiteX1" fmla="*/ 32868 w 190734"/>
                  <a:gd name="connsiteY1" fmla="*/ 13739 h 18591"/>
                  <a:gd name="connsiteX2" fmla="*/ 8402 w 190734"/>
                  <a:gd name="connsiteY2" fmla="*/ 18591 h 18591"/>
                  <a:gd name="connsiteX3" fmla="*/ 679 w 190734"/>
                  <a:gd name="connsiteY3" fmla="*/ 14901 h 18591"/>
                  <a:gd name="connsiteX4" fmla="*/ 7582 w 190734"/>
                  <a:gd name="connsiteY4" fmla="*/ 7862 h 18591"/>
                  <a:gd name="connsiteX5" fmla="*/ 94306 w 190734"/>
                  <a:gd name="connsiteY5" fmla="*/ 7794 h 18591"/>
                  <a:gd name="connsiteX6" fmla="*/ 123214 w 190734"/>
                  <a:gd name="connsiteY6" fmla="*/ 7384 h 18591"/>
                  <a:gd name="connsiteX7" fmla="*/ 137293 w 190734"/>
                  <a:gd name="connsiteY7" fmla="*/ 1028 h 18591"/>
                  <a:gd name="connsiteX8" fmla="*/ 156086 w 190734"/>
                  <a:gd name="connsiteY8" fmla="*/ 2053 h 18591"/>
                  <a:gd name="connsiteX9" fmla="*/ 190735 w 190734"/>
                  <a:gd name="connsiteY9" fmla="*/ 6632 h 18591"/>
                  <a:gd name="connsiteX10" fmla="*/ 177955 w 190734"/>
                  <a:gd name="connsiteY10" fmla="*/ 14081 h 1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734" h="18591">
                    <a:moveTo>
                      <a:pt x="177955" y="14081"/>
                    </a:moveTo>
                    <a:cubicBezTo>
                      <a:pt x="129570" y="13944"/>
                      <a:pt x="81253" y="13739"/>
                      <a:pt x="32868" y="13739"/>
                    </a:cubicBezTo>
                    <a:cubicBezTo>
                      <a:pt x="24530" y="13739"/>
                      <a:pt x="15509" y="11621"/>
                      <a:pt x="8402" y="18591"/>
                    </a:cubicBezTo>
                    <a:cubicBezTo>
                      <a:pt x="5737" y="17361"/>
                      <a:pt x="1431" y="16815"/>
                      <a:pt x="679" y="14901"/>
                    </a:cubicBezTo>
                    <a:cubicBezTo>
                      <a:pt x="-1918" y="8614"/>
                      <a:pt x="3481" y="7930"/>
                      <a:pt x="7582" y="7862"/>
                    </a:cubicBezTo>
                    <a:cubicBezTo>
                      <a:pt x="36490" y="7725"/>
                      <a:pt x="65398" y="7794"/>
                      <a:pt x="94306" y="7794"/>
                    </a:cubicBezTo>
                    <a:cubicBezTo>
                      <a:pt x="103942" y="7794"/>
                      <a:pt x="113579" y="7657"/>
                      <a:pt x="123214" y="7384"/>
                    </a:cubicBezTo>
                    <a:cubicBezTo>
                      <a:pt x="128682" y="7247"/>
                      <a:pt x="133739" y="5607"/>
                      <a:pt x="137293" y="1028"/>
                    </a:cubicBezTo>
                    <a:cubicBezTo>
                      <a:pt x="143648" y="-817"/>
                      <a:pt x="149936" y="3"/>
                      <a:pt x="156086" y="2053"/>
                    </a:cubicBezTo>
                    <a:cubicBezTo>
                      <a:pt x="167363" y="5812"/>
                      <a:pt x="178980" y="6632"/>
                      <a:pt x="190735" y="6632"/>
                    </a:cubicBezTo>
                    <a:cubicBezTo>
                      <a:pt x="188343" y="12236"/>
                      <a:pt x="182671" y="12373"/>
                      <a:pt x="177955" y="1408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6" name="Graphic 2466">
                <a:extLst>
                  <a:ext uri="{FF2B5EF4-FFF2-40B4-BE49-F238E27FC236}">
                    <a16:creationId xmlns:a16="http://schemas.microsoft.com/office/drawing/2014/main" id="{B51D686D-88E2-4E42-9640-17286C836107}"/>
                  </a:ext>
                </a:extLst>
              </p:cNvPr>
              <p:cNvSpPr/>
              <p:nvPr/>
            </p:nvSpPr>
            <p:spPr>
              <a:xfrm>
                <a:off x="9770535" y="3482581"/>
                <a:ext cx="166024" cy="17202"/>
              </a:xfrm>
              <a:custGeom>
                <a:avLst/>
                <a:gdLst>
                  <a:gd name="connsiteX0" fmla="*/ 137502 w 166024"/>
                  <a:gd name="connsiteY0" fmla="*/ 17202 h 17202"/>
                  <a:gd name="connsiteX1" fmla="*/ 117751 w 166024"/>
                  <a:gd name="connsiteY1" fmla="*/ 16861 h 17202"/>
                  <a:gd name="connsiteX2" fmla="*/ 96497 w 166024"/>
                  <a:gd name="connsiteY2" fmla="*/ 11530 h 17202"/>
                  <a:gd name="connsiteX3" fmla="*/ 24876 w 166024"/>
                  <a:gd name="connsiteY3" fmla="*/ 10642 h 17202"/>
                  <a:gd name="connsiteX4" fmla="*/ 0 w 166024"/>
                  <a:gd name="connsiteY4" fmla="*/ 5243 h 17202"/>
                  <a:gd name="connsiteX5" fmla="*/ 52759 w 166024"/>
                  <a:gd name="connsiteY5" fmla="*/ 3876 h 17202"/>
                  <a:gd name="connsiteX6" fmla="*/ 111805 w 166024"/>
                  <a:gd name="connsiteY6" fmla="*/ 3671 h 17202"/>
                  <a:gd name="connsiteX7" fmla="*/ 144745 w 166024"/>
                  <a:gd name="connsiteY7" fmla="*/ 3056 h 17202"/>
                  <a:gd name="connsiteX8" fmla="*/ 163813 w 166024"/>
                  <a:gd name="connsiteY8" fmla="*/ 2441 h 17202"/>
                  <a:gd name="connsiteX9" fmla="*/ 165316 w 166024"/>
                  <a:gd name="connsiteY9" fmla="*/ 11667 h 17202"/>
                  <a:gd name="connsiteX10" fmla="*/ 137502 w 166024"/>
                  <a:gd name="connsiteY10" fmla="*/ 17202 h 1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4" h="17202">
                    <a:moveTo>
                      <a:pt x="137502" y="17202"/>
                    </a:moveTo>
                    <a:cubicBezTo>
                      <a:pt x="130940" y="17066"/>
                      <a:pt x="124312" y="16997"/>
                      <a:pt x="117751" y="16861"/>
                    </a:cubicBezTo>
                    <a:cubicBezTo>
                      <a:pt x="111874" y="10232"/>
                      <a:pt x="103946" y="11667"/>
                      <a:pt x="96497" y="11530"/>
                    </a:cubicBezTo>
                    <a:cubicBezTo>
                      <a:pt x="72646" y="11188"/>
                      <a:pt x="48727" y="11120"/>
                      <a:pt x="24876" y="10642"/>
                    </a:cubicBezTo>
                    <a:cubicBezTo>
                      <a:pt x="16334" y="10505"/>
                      <a:pt x="7312" y="11325"/>
                      <a:pt x="0" y="5243"/>
                    </a:cubicBezTo>
                    <a:cubicBezTo>
                      <a:pt x="17563" y="4764"/>
                      <a:pt x="35195" y="4354"/>
                      <a:pt x="52759" y="3876"/>
                    </a:cubicBezTo>
                    <a:cubicBezTo>
                      <a:pt x="72441" y="5926"/>
                      <a:pt x="92123" y="5789"/>
                      <a:pt x="111805" y="3671"/>
                    </a:cubicBezTo>
                    <a:cubicBezTo>
                      <a:pt x="122808" y="3466"/>
                      <a:pt x="133743" y="3261"/>
                      <a:pt x="144745" y="3056"/>
                    </a:cubicBezTo>
                    <a:cubicBezTo>
                      <a:pt x="151033" y="391"/>
                      <a:pt x="157321" y="-1933"/>
                      <a:pt x="163813" y="2441"/>
                    </a:cubicBezTo>
                    <a:cubicBezTo>
                      <a:pt x="166136" y="5243"/>
                      <a:pt x="166615" y="8318"/>
                      <a:pt x="165316" y="11667"/>
                    </a:cubicBezTo>
                    <a:cubicBezTo>
                      <a:pt x="157457" y="20619"/>
                      <a:pt x="145702" y="10027"/>
                      <a:pt x="137502" y="17202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7" name="Graphic 2466">
                <a:extLst>
                  <a:ext uri="{FF2B5EF4-FFF2-40B4-BE49-F238E27FC236}">
                    <a16:creationId xmlns:a16="http://schemas.microsoft.com/office/drawing/2014/main" id="{6B215F6D-571D-4CBB-A024-711080A2461E}"/>
                  </a:ext>
                </a:extLst>
              </p:cNvPr>
              <p:cNvSpPr/>
              <p:nvPr/>
            </p:nvSpPr>
            <p:spPr>
              <a:xfrm>
                <a:off x="9914119" y="3132725"/>
                <a:ext cx="49068" cy="20870"/>
              </a:xfrm>
              <a:custGeom>
                <a:avLst/>
                <a:gdLst>
                  <a:gd name="connsiteX0" fmla="*/ 7586 w 49068"/>
                  <a:gd name="connsiteY0" fmla="*/ 13053 h 20870"/>
                  <a:gd name="connsiteX1" fmla="*/ 956 w 49068"/>
                  <a:gd name="connsiteY1" fmla="*/ 6356 h 20870"/>
                  <a:gd name="connsiteX2" fmla="*/ 0 w 49068"/>
                  <a:gd name="connsiteY2" fmla="*/ 683 h 20870"/>
                  <a:gd name="connsiteX3" fmla="*/ 27200 w 49068"/>
                  <a:gd name="connsiteY3" fmla="*/ 0 h 20870"/>
                  <a:gd name="connsiteX4" fmla="*/ 46745 w 49068"/>
                  <a:gd name="connsiteY4" fmla="*/ 6971 h 20870"/>
                  <a:gd name="connsiteX5" fmla="*/ 49068 w 49068"/>
                  <a:gd name="connsiteY5" fmla="*/ 11003 h 20870"/>
                  <a:gd name="connsiteX6" fmla="*/ 43123 w 49068"/>
                  <a:gd name="connsiteY6" fmla="*/ 17837 h 20870"/>
                  <a:gd name="connsiteX7" fmla="*/ 29318 w 49068"/>
                  <a:gd name="connsiteY7" fmla="*/ 20844 h 20870"/>
                  <a:gd name="connsiteX8" fmla="*/ 7586 w 49068"/>
                  <a:gd name="connsiteY8" fmla="*/ 13053 h 2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68" h="20870">
                    <a:moveTo>
                      <a:pt x="7586" y="13053"/>
                    </a:moveTo>
                    <a:cubicBezTo>
                      <a:pt x="5398" y="10798"/>
                      <a:pt x="3143" y="8611"/>
                      <a:pt x="956" y="6356"/>
                    </a:cubicBezTo>
                    <a:cubicBezTo>
                      <a:pt x="1024" y="4442"/>
                      <a:pt x="683" y="2529"/>
                      <a:pt x="0" y="683"/>
                    </a:cubicBezTo>
                    <a:cubicBezTo>
                      <a:pt x="9089" y="478"/>
                      <a:pt x="18110" y="273"/>
                      <a:pt x="27200" y="0"/>
                    </a:cubicBezTo>
                    <a:cubicBezTo>
                      <a:pt x="31983" y="7244"/>
                      <a:pt x="39637" y="6424"/>
                      <a:pt x="46745" y="6971"/>
                    </a:cubicBezTo>
                    <a:cubicBezTo>
                      <a:pt x="47497" y="8269"/>
                      <a:pt x="48317" y="9636"/>
                      <a:pt x="49068" y="11003"/>
                    </a:cubicBezTo>
                    <a:cubicBezTo>
                      <a:pt x="47907" y="14010"/>
                      <a:pt x="45925" y="16265"/>
                      <a:pt x="43123" y="17837"/>
                    </a:cubicBezTo>
                    <a:cubicBezTo>
                      <a:pt x="38749" y="19819"/>
                      <a:pt x="34102" y="20707"/>
                      <a:pt x="29318" y="20844"/>
                    </a:cubicBezTo>
                    <a:cubicBezTo>
                      <a:pt x="21049" y="21117"/>
                      <a:pt x="13531" y="19340"/>
                      <a:pt x="7586" y="13053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8" name="Graphic 2466">
                <a:extLst>
                  <a:ext uri="{FF2B5EF4-FFF2-40B4-BE49-F238E27FC236}">
                    <a16:creationId xmlns:a16="http://schemas.microsoft.com/office/drawing/2014/main" id="{6FE4DA4F-0D12-4C91-9CAE-DA7A8D004C8E}"/>
                  </a:ext>
                </a:extLst>
              </p:cNvPr>
              <p:cNvSpPr/>
              <p:nvPr/>
            </p:nvSpPr>
            <p:spPr>
              <a:xfrm>
                <a:off x="9742856" y="3139074"/>
                <a:ext cx="67111" cy="7251"/>
              </a:xfrm>
              <a:custGeom>
                <a:avLst/>
                <a:gdLst>
                  <a:gd name="connsiteX0" fmla="*/ 28020 w 67111"/>
                  <a:gd name="connsiteY0" fmla="*/ 7251 h 7251"/>
                  <a:gd name="connsiteX1" fmla="*/ 0 w 67111"/>
                  <a:gd name="connsiteY1" fmla="*/ 6021 h 7251"/>
                  <a:gd name="connsiteX2" fmla="*/ 67111 w 67111"/>
                  <a:gd name="connsiteY2" fmla="*/ 895 h 7251"/>
                  <a:gd name="connsiteX3" fmla="*/ 49958 w 67111"/>
                  <a:gd name="connsiteY3" fmla="*/ 6773 h 7251"/>
                  <a:gd name="connsiteX4" fmla="*/ 28020 w 67111"/>
                  <a:gd name="connsiteY4" fmla="*/ 7251 h 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11" h="7251">
                    <a:moveTo>
                      <a:pt x="28020" y="7251"/>
                    </a:moveTo>
                    <a:cubicBezTo>
                      <a:pt x="18657" y="6841"/>
                      <a:pt x="9363" y="6431"/>
                      <a:pt x="0" y="6021"/>
                    </a:cubicBezTo>
                    <a:cubicBezTo>
                      <a:pt x="21869" y="-1702"/>
                      <a:pt x="44490" y="-198"/>
                      <a:pt x="67111" y="895"/>
                    </a:cubicBezTo>
                    <a:cubicBezTo>
                      <a:pt x="62600" y="6294"/>
                      <a:pt x="56381" y="6704"/>
                      <a:pt x="49958" y="6773"/>
                    </a:cubicBezTo>
                    <a:cubicBezTo>
                      <a:pt x="42645" y="6841"/>
                      <a:pt x="35332" y="7046"/>
                      <a:pt x="28020" y="725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29" name="Graphic 2466">
                <a:extLst>
                  <a:ext uri="{FF2B5EF4-FFF2-40B4-BE49-F238E27FC236}">
                    <a16:creationId xmlns:a16="http://schemas.microsoft.com/office/drawing/2014/main" id="{ACB223D6-9D81-4186-8F3C-67E7009CAC1C}"/>
                  </a:ext>
                </a:extLst>
              </p:cNvPr>
              <p:cNvSpPr/>
              <p:nvPr/>
            </p:nvSpPr>
            <p:spPr>
              <a:xfrm>
                <a:off x="9826984" y="3546733"/>
                <a:ext cx="49683" cy="4852"/>
              </a:xfrm>
              <a:custGeom>
                <a:avLst/>
                <a:gdLst>
                  <a:gd name="connsiteX0" fmla="*/ 0 w 49683"/>
                  <a:gd name="connsiteY0" fmla="*/ 0 h 4852"/>
                  <a:gd name="connsiteX1" fmla="*/ 49683 w 49683"/>
                  <a:gd name="connsiteY1" fmla="*/ 0 h 4852"/>
                  <a:gd name="connsiteX2" fmla="*/ 47565 w 49683"/>
                  <a:gd name="connsiteY2" fmla="*/ 4852 h 4852"/>
                  <a:gd name="connsiteX3" fmla="*/ 0 w 49683"/>
                  <a:gd name="connsiteY3" fmla="*/ 0 h 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83" h="4852">
                    <a:moveTo>
                      <a:pt x="0" y="0"/>
                    </a:moveTo>
                    <a:cubicBezTo>
                      <a:pt x="16538" y="0"/>
                      <a:pt x="33145" y="0"/>
                      <a:pt x="49683" y="0"/>
                    </a:cubicBezTo>
                    <a:cubicBezTo>
                      <a:pt x="49137" y="1709"/>
                      <a:pt x="48385" y="3280"/>
                      <a:pt x="47565" y="4852"/>
                    </a:cubicBezTo>
                    <a:cubicBezTo>
                      <a:pt x="31778" y="2324"/>
                      <a:pt x="15308" y="6971"/>
                      <a:pt x="0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0" name="Graphic 2466">
                <a:extLst>
                  <a:ext uri="{FF2B5EF4-FFF2-40B4-BE49-F238E27FC236}">
                    <a16:creationId xmlns:a16="http://schemas.microsoft.com/office/drawing/2014/main" id="{7E79AF6E-0099-42D3-AD27-F7C909D03090}"/>
                  </a:ext>
                </a:extLst>
              </p:cNvPr>
              <p:cNvSpPr/>
              <p:nvPr/>
            </p:nvSpPr>
            <p:spPr>
              <a:xfrm>
                <a:off x="9695564" y="3145919"/>
                <a:ext cx="29250" cy="6642"/>
              </a:xfrm>
              <a:custGeom>
                <a:avLst/>
                <a:gdLst>
                  <a:gd name="connsiteX0" fmla="*/ 29250 w 29250"/>
                  <a:gd name="connsiteY0" fmla="*/ 611 h 6642"/>
                  <a:gd name="connsiteX1" fmla="*/ 0 w 29250"/>
                  <a:gd name="connsiteY1" fmla="*/ 5599 h 6642"/>
                  <a:gd name="connsiteX2" fmla="*/ 29250 w 29250"/>
                  <a:gd name="connsiteY2" fmla="*/ 611 h 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50" h="6642">
                    <a:moveTo>
                      <a:pt x="29250" y="611"/>
                    </a:moveTo>
                    <a:cubicBezTo>
                      <a:pt x="20707" y="9495"/>
                      <a:pt x="10115" y="6078"/>
                      <a:pt x="0" y="5599"/>
                    </a:cubicBezTo>
                    <a:cubicBezTo>
                      <a:pt x="8953" y="-620"/>
                      <a:pt x="19067" y="-551"/>
                      <a:pt x="29250" y="611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1" name="Graphic 2466">
                <a:extLst>
                  <a:ext uri="{FF2B5EF4-FFF2-40B4-BE49-F238E27FC236}">
                    <a16:creationId xmlns:a16="http://schemas.microsoft.com/office/drawing/2014/main" id="{BF6E4476-FFFA-4E5A-9251-4F09E73AC535}"/>
                  </a:ext>
                </a:extLst>
              </p:cNvPr>
              <p:cNvSpPr/>
              <p:nvPr/>
            </p:nvSpPr>
            <p:spPr>
              <a:xfrm>
                <a:off x="9657977" y="3152355"/>
                <a:ext cx="27541" cy="6832"/>
              </a:xfrm>
              <a:custGeom>
                <a:avLst/>
                <a:gdLst>
                  <a:gd name="connsiteX0" fmla="*/ 27542 w 27541"/>
                  <a:gd name="connsiteY0" fmla="*/ 394 h 6832"/>
                  <a:gd name="connsiteX1" fmla="*/ 0 w 27541"/>
                  <a:gd name="connsiteY1" fmla="*/ 6135 h 6832"/>
                  <a:gd name="connsiteX2" fmla="*/ 27542 w 27541"/>
                  <a:gd name="connsiteY2" fmla="*/ 394 h 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1" h="6832">
                    <a:moveTo>
                      <a:pt x="27542" y="394"/>
                    </a:moveTo>
                    <a:cubicBezTo>
                      <a:pt x="19819" y="9415"/>
                      <a:pt x="9636" y="6408"/>
                      <a:pt x="0" y="6135"/>
                    </a:cubicBezTo>
                    <a:cubicBezTo>
                      <a:pt x="8407" y="257"/>
                      <a:pt x="17769" y="-699"/>
                      <a:pt x="27542" y="39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2" name="Graphic 2466">
                <a:extLst>
                  <a:ext uri="{FF2B5EF4-FFF2-40B4-BE49-F238E27FC236}">
                    <a16:creationId xmlns:a16="http://schemas.microsoft.com/office/drawing/2014/main" id="{50D87573-7F45-4572-A394-5C64B671B509}"/>
                  </a:ext>
                </a:extLst>
              </p:cNvPr>
              <p:cNvSpPr/>
              <p:nvPr/>
            </p:nvSpPr>
            <p:spPr>
              <a:xfrm>
                <a:off x="9698572" y="3190166"/>
                <a:ext cx="24944" cy="7755"/>
              </a:xfrm>
              <a:custGeom>
                <a:avLst/>
                <a:gdLst>
                  <a:gd name="connsiteX0" fmla="*/ 205 w 24944"/>
                  <a:gd name="connsiteY0" fmla="*/ 1537 h 7755"/>
                  <a:gd name="connsiteX1" fmla="*/ 24945 w 24944"/>
                  <a:gd name="connsiteY1" fmla="*/ 7551 h 7755"/>
                  <a:gd name="connsiteX2" fmla="*/ 0 w 24944"/>
                  <a:gd name="connsiteY2" fmla="*/ 7756 h 7755"/>
                  <a:gd name="connsiteX3" fmla="*/ 205 w 24944"/>
                  <a:gd name="connsiteY3" fmla="*/ 1537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44" h="7755">
                    <a:moveTo>
                      <a:pt x="205" y="1537"/>
                    </a:moveTo>
                    <a:cubicBezTo>
                      <a:pt x="9226" y="238"/>
                      <a:pt x="18794" y="-3110"/>
                      <a:pt x="24945" y="7551"/>
                    </a:cubicBezTo>
                    <a:cubicBezTo>
                      <a:pt x="16606" y="7619"/>
                      <a:pt x="8269" y="7687"/>
                      <a:pt x="0" y="7756"/>
                    </a:cubicBezTo>
                    <a:cubicBezTo>
                      <a:pt x="0" y="5705"/>
                      <a:pt x="68" y="3587"/>
                      <a:pt x="205" y="1537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3" name="Graphic 2466">
                <a:extLst>
                  <a:ext uri="{FF2B5EF4-FFF2-40B4-BE49-F238E27FC236}">
                    <a16:creationId xmlns:a16="http://schemas.microsoft.com/office/drawing/2014/main" id="{FAFAC3B1-32C1-452A-BDA2-C4957CE37CF0}"/>
                  </a:ext>
                </a:extLst>
              </p:cNvPr>
              <p:cNvSpPr/>
              <p:nvPr/>
            </p:nvSpPr>
            <p:spPr>
              <a:xfrm>
                <a:off x="9727898" y="3526764"/>
                <a:ext cx="16803" cy="11589"/>
              </a:xfrm>
              <a:custGeom>
                <a:avLst/>
                <a:gdLst>
                  <a:gd name="connsiteX0" fmla="*/ 10721 w 16803"/>
                  <a:gd name="connsiteY0" fmla="*/ 629 h 11589"/>
                  <a:gd name="connsiteX1" fmla="*/ 16804 w 16803"/>
                  <a:gd name="connsiteY1" fmla="*/ 11563 h 11589"/>
                  <a:gd name="connsiteX2" fmla="*/ 7851 w 16803"/>
                  <a:gd name="connsiteY2" fmla="*/ 11153 h 11589"/>
                  <a:gd name="connsiteX3" fmla="*/ 128 w 16803"/>
                  <a:gd name="connsiteY3" fmla="*/ 3431 h 11589"/>
                  <a:gd name="connsiteX4" fmla="*/ 10721 w 16803"/>
                  <a:gd name="connsiteY4" fmla="*/ 629 h 1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3" h="11589">
                    <a:moveTo>
                      <a:pt x="10721" y="629"/>
                    </a:moveTo>
                    <a:cubicBezTo>
                      <a:pt x="12772" y="4251"/>
                      <a:pt x="14821" y="7941"/>
                      <a:pt x="16804" y="11563"/>
                    </a:cubicBezTo>
                    <a:cubicBezTo>
                      <a:pt x="13796" y="11495"/>
                      <a:pt x="10721" y="11837"/>
                      <a:pt x="7851" y="11153"/>
                    </a:cubicBezTo>
                    <a:cubicBezTo>
                      <a:pt x="3750" y="10265"/>
                      <a:pt x="-828" y="7121"/>
                      <a:pt x="128" y="3431"/>
                    </a:cubicBezTo>
                    <a:cubicBezTo>
                      <a:pt x="1222" y="-601"/>
                      <a:pt x="6621" y="-396"/>
                      <a:pt x="10721" y="629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4" name="Graphic 2466">
                <a:extLst>
                  <a:ext uri="{FF2B5EF4-FFF2-40B4-BE49-F238E27FC236}">
                    <a16:creationId xmlns:a16="http://schemas.microsoft.com/office/drawing/2014/main" id="{EB438564-7B19-41CA-9774-14B987873F57}"/>
                  </a:ext>
                </a:extLst>
              </p:cNvPr>
              <p:cNvSpPr/>
              <p:nvPr/>
            </p:nvSpPr>
            <p:spPr>
              <a:xfrm>
                <a:off x="9828487" y="3506815"/>
                <a:ext cx="27473" cy="6449"/>
              </a:xfrm>
              <a:custGeom>
                <a:avLst/>
                <a:gdLst>
                  <a:gd name="connsiteX0" fmla="*/ 27473 w 27473"/>
                  <a:gd name="connsiteY0" fmla="*/ 349 h 6449"/>
                  <a:gd name="connsiteX1" fmla="*/ 0 w 27473"/>
                  <a:gd name="connsiteY1" fmla="*/ 5748 h 6449"/>
                  <a:gd name="connsiteX2" fmla="*/ 27473 w 27473"/>
                  <a:gd name="connsiteY2" fmla="*/ 349 h 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73" h="6449">
                    <a:moveTo>
                      <a:pt x="27473" y="349"/>
                    </a:moveTo>
                    <a:cubicBezTo>
                      <a:pt x="19682" y="9233"/>
                      <a:pt x="9499" y="5816"/>
                      <a:pt x="0" y="5748"/>
                    </a:cubicBezTo>
                    <a:cubicBezTo>
                      <a:pt x="8337" y="-61"/>
                      <a:pt x="17768" y="-540"/>
                      <a:pt x="27473" y="349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5" name="Graphic 2466">
                <a:extLst>
                  <a:ext uri="{FF2B5EF4-FFF2-40B4-BE49-F238E27FC236}">
                    <a16:creationId xmlns:a16="http://schemas.microsoft.com/office/drawing/2014/main" id="{F0D931CF-C815-4576-AD0B-9C1AE53B6A1F}"/>
                  </a:ext>
                </a:extLst>
              </p:cNvPr>
              <p:cNvSpPr/>
              <p:nvPr/>
            </p:nvSpPr>
            <p:spPr>
              <a:xfrm>
                <a:off x="9631529" y="3159082"/>
                <a:ext cx="21254" cy="6452"/>
              </a:xfrm>
              <a:custGeom>
                <a:avLst/>
                <a:gdLst>
                  <a:gd name="connsiteX0" fmla="*/ 21255 w 21254"/>
                  <a:gd name="connsiteY0" fmla="*/ 296 h 6452"/>
                  <a:gd name="connsiteX1" fmla="*/ 0 w 21254"/>
                  <a:gd name="connsiteY1" fmla="*/ 5900 h 6452"/>
                  <a:gd name="connsiteX2" fmla="*/ 21255 w 21254"/>
                  <a:gd name="connsiteY2" fmla="*/ 296 h 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54" h="6452">
                    <a:moveTo>
                      <a:pt x="21255" y="296"/>
                    </a:moveTo>
                    <a:cubicBezTo>
                      <a:pt x="15650" y="7677"/>
                      <a:pt x="7791" y="6720"/>
                      <a:pt x="0" y="5900"/>
                    </a:cubicBezTo>
                    <a:cubicBezTo>
                      <a:pt x="6219" y="570"/>
                      <a:pt x="13395" y="-660"/>
                      <a:pt x="21255" y="296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6" name="Graphic 2466">
                <a:extLst>
                  <a:ext uri="{FF2B5EF4-FFF2-40B4-BE49-F238E27FC236}">
                    <a16:creationId xmlns:a16="http://schemas.microsoft.com/office/drawing/2014/main" id="{46CCBF3A-EFA0-4ED4-AD65-C3C09200E185}"/>
                  </a:ext>
                </a:extLst>
              </p:cNvPr>
              <p:cNvSpPr/>
              <p:nvPr/>
            </p:nvSpPr>
            <p:spPr>
              <a:xfrm>
                <a:off x="9625994" y="3211949"/>
                <a:ext cx="19955" cy="5969"/>
              </a:xfrm>
              <a:custGeom>
                <a:avLst/>
                <a:gdLst>
                  <a:gd name="connsiteX0" fmla="*/ 19956 w 19955"/>
                  <a:gd name="connsiteY0" fmla="*/ 325 h 5969"/>
                  <a:gd name="connsiteX1" fmla="*/ 0 w 19955"/>
                  <a:gd name="connsiteY1" fmla="*/ 5723 h 5969"/>
                  <a:gd name="connsiteX2" fmla="*/ 19956 w 19955"/>
                  <a:gd name="connsiteY2" fmla="*/ 325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55" h="5969">
                    <a:moveTo>
                      <a:pt x="19956" y="325"/>
                    </a:moveTo>
                    <a:cubicBezTo>
                      <a:pt x="14693" y="7159"/>
                      <a:pt x="7244" y="5997"/>
                      <a:pt x="0" y="5723"/>
                    </a:cubicBezTo>
                    <a:cubicBezTo>
                      <a:pt x="5809" y="598"/>
                      <a:pt x="12574" y="-701"/>
                      <a:pt x="19956" y="325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7" name="Graphic 2466">
                <a:extLst>
                  <a:ext uri="{FF2B5EF4-FFF2-40B4-BE49-F238E27FC236}">
                    <a16:creationId xmlns:a16="http://schemas.microsoft.com/office/drawing/2014/main" id="{E003A126-EE8B-4C5B-A040-244C3736EAE3}"/>
                  </a:ext>
                </a:extLst>
              </p:cNvPr>
              <p:cNvSpPr/>
              <p:nvPr/>
            </p:nvSpPr>
            <p:spPr>
              <a:xfrm>
                <a:off x="9521022" y="3375543"/>
                <a:ext cx="19819" cy="7582"/>
              </a:xfrm>
              <a:custGeom>
                <a:avLst/>
                <a:gdLst>
                  <a:gd name="connsiteX0" fmla="*/ 0 w 19819"/>
                  <a:gd name="connsiteY0" fmla="*/ 134 h 7582"/>
                  <a:gd name="connsiteX1" fmla="*/ 19819 w 19819"/>
                  <a:gd name="connsiteY1" fmla="*/ 7583 h 7582"/>
                  <a:gd name="connsiteX2" fmla="*/ 0 w 19819"/>
                  <a:gd name="connsiteY2" fmla="*/ 134 h 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19" h="7582">
                    <a:moveTo>
                      <a:pt x="0" y="134"/>
                    </a:moveTo>
                    <a:cubicBezTo>
                      <a:pt x="7586" y="-3"/>
                      <a:pt x="15582" y="-1233"/>
                      <a:pt x="19819" y="7583"/>
                    </a:cubicBezTo>
                    <a:cubicBezTo>
                      <a:pt x="12301" y="7514"/>
                      <a:pt x="5262" y="6216"/>
                      <a:pt x="0" y="13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8" name="Graphic 2466">
                <a:extLst>
                  <a:ext uri="{FF2B5EF4-FFF2-40B4-BE49-F238E27FC236}">
                    <a16:creationId xmlns:a16="http://schemas.microsoft.com/office/drawing/2014/main" id="{88F60969-062E-4598-89BB-406DF5BB29EA}"/>
                  </a:ext>
                </a:extLst>
              </p:cNvPr>
              <p:cNvSpPr/>
              <p:nvPr/>
            </p:nvSpPr>
            <p:spPr>
              <a:xfrm>
                <a:off x="9610343" y="3165723"/>
                <a:ext cx="16196" cy="5780"/>
              </a:xfrm>
              <a:custGeom>
                <a:avLst/>
                <a:gdLst>
                  <a:gd name="connsiteX0" fmla="*/ 16197 w 16196"/>
                  <a:gd name="connsiteY0" fmla="*/ 216 h 5780"/>
                  <a:gd name="connsiteX1" fmla="*/ 0 w 16196"/>
                  <a:gd name="connsiteY1" fmla="*/ 5410 h 5780"/>
                  <a:gd name="connsiteX2" fmla="*/ 16197 w 16196"/>
                  <a:gd name="connsiteY2" fmla="*/ 216 h 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6" h="5780">
                    <a:moveTo>
                      <a:pt x="16197" y="216"/>
                    </a:moveTo>
                    <a:cubicBezTo>
                      <a:pt x="12096" y="5956"/>
                      <a:pt x="6288" y="6298"/>
                      <a:pt x="0" y="5410"/>
                    </a:cubicBezTo>
                    <a:cubicBezTo>
                      <a:pt x="4442" y="557"/>
                      <a:pt x="10046" y="-536"/>
                      <a:pt x="16197" y="216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39" name="Graphic 2466">
                <a:extLst>
                  <a:ext uri="{FF2B5EF4-FFF2-40B4-BE49-F238E27FC236}">
                    <a16:creationId xmlns:a16="http://schemas.microsoft.com/office/drawing/2014/main" id="{EB46F305-C54B-4B74-8811-FD4AB36A154C}"/>
                  </a:ext>
                </a:extLst>
              </p:cNvPr>
              <p:cNvSpPr/>
              <p:nvPr/>
            </p:nvSpPr>
            <p:spPr>
              <a:xfrm>
                <a:off x="9590524" y="3171782"/>
                <a:ext cx="16470" cy="6177"/>
              </a:xfrm>
              <a:custGeom>
                <a:avLst/>
                <a:gdLst>
                  <a:gd name="connsiteX0" fmla="*/ 16470 w 16470"/>
                  <a:gd name="connsiteY0" fmla="*/ 102 h 6177"/>
                  <a:gd name="connsiteX1" fmla="*/ 0 w 16470"/>
                  <a:gd name="connsiteY1" fmla="*/ 5842 h 6177"/>
                  <a:gd name="connsiteX2" fmla="*/ 16470 w 16470"/>
                  <a:gd name="connsiteY2" fmla="*/ 102 h 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70" h="6177">
                    <a:moveTo>
                      <a:pt x="16470" y="102"/>
                    </a:moveTo>
                    <a:cubicBezTo>
                      <a:pt x="12438" y="6184"/>
                      <a:pt x="6493" y="6731"/>
                      <a:pt x="0" y="5842"/>
                    </a:cubicBezTo>
                    <a:cubicBezTo>
                      <a:pt x="4306" y="717"/>
                      <a:pt x="10115" y="-377"/>
                      <a:pt x="16470" y="102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0" name="Graphic 2466">
                <a:extLst>
                  <a:ext uri="{FF2B5EF4-FFF2-40B4-BE49-F238E27FC236}">
                    <a16:creationId xmlns:a16="http://schemas.microsoft.com/office/drawing/2014/main" id="{F401EDE8-6C92-4071-8232-4258CCBF20C7}"/>
                  </a:ext>
                </a:extLst>
              </p:cNvPr>
              <p:cNvSpPr/>
              <p:nvPr/>
            </p:nvSpPr>
            <p:spPr>
              <a:xfrm>
                <a:off x="9526968" y="3244525"/>
                <a:ext cx="14146" cy="5881"/>
              </a:xfrm>
              <a:custGeom>
                <a:avLst/>
                <a:gdLst>
                  <a:gd name="connsiteX0" fmla="*/ 14146 w 14146"/>
                  <a:gd name="connsiteY0" fmla="*/ 142 h 5881"/>
                  <a:gd name="connsiteX1" fmla="*/ 0 w 14146"/>
                  <a:gd name="connsiteY1" fmla="*/ 5746 h 5881"/>
                  <a:gd name="connsiteX2" fmla="*/ 14146 w 14146"/>
                  <a:gd name="connsiteY2" fmla="*/ 142 h 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46" h="5881">
                    <a:moveTo>
                      <a:pt x="14146" y="142"/>
                    </a:moveTo>
                    <a:cubicBezTo>
                      <a:pt x="10729" y="5336"/>
                      <a:pt x="5672" y="6293"/>
                      <a:pt x="0" y="5746"/>
                    </a:cubicBezTo>
                    <a:cubicBezTo>
                      <a:pt x="3485" y="825"/>
                      <a:pt x="8474" y="-473"/>
                      <a:pt x="14146" y="142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1" name="Graphic 2466">
                <a:extLst>
                  <a:ext uri="{FF2B5EF4-FFF2-40B4-BE49-F238E27FC236}">
                    <a16:creationId xmlns:a16="http://schemas.microsoft.com/office/drawing/2014/main" id="{D590B0EA-9B26-4AEA-AA2D-282932787327}"/>
                  </a:ext>
                </a:extLst>
              </p:cNvPr>
              <p:cNvSpPr/>
              <p:nvPr/>
            </p:nvSpPr>
            <p:spPr>
              <a:xfrm>
                <a:off x="9508789" y="3251762"/>
                <a:ext cx="12506" cy="5620"/>
              </a:xfrm>
              <a:custGeom>
                <a:avLst/>
                <a:gdLst>
                  <a:gd name="connsiteX0" fmla="*/ 12506 w 12506"/>
                  <a:gd name="connsiteY0" fmla="*/ 150 h 5620"/>
                  <a:gd name="connsiteX1" fmla="*/ 0 w 12506"/>
                  <a:gd name="connsiteY1" fmla="*/ 5617 h 5620"/>
                  <a:gd name="connsiteX2" fmla="*/ 12506 w 12506"/>
                  <a:gd name="connsiteY2" fmla="*/ 150 h 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06" h="5620">
                    <a:moveTo>
                      <a:pt x="12506" y="150"/>
                    </a:moveTo>
                    <a:cubicBezTo>
                      <a:pt x="9499" y="4660"/>
                      <a:pt x="4989" y="5685"/>
                      <a:pt x="0" y="5617"/>
                    </a:cubicBezTo>
                    <a:cubicBezTo>
                      <a:pt x="3212" y="1517"/>
                      <a:pt x="7245" y="-602"/>
                      <a:pt x="12506" y="15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2" name="Graphic 2466">
                <a:extLst>
                  <a:ext uri="{FF2B5EF4-FFF2-40B4-BE49-F238E27FC236}">
                    <a16:creationId xmlns:a16="http://schemas.microsoft.com/office/drawing/2014/main" id="{47F8F67D-10C4-4C04-9E3B-9FD5E0CB73F5}"/>
                  </a:ext>
                </a:extLst>
              </p:cNvPr>
              <p:cNvSpPr/>
              <p:nvPr/>
            </p:nvSpPr>
            <p:spPr>
              <a:xfrm>
                <a:off x="9935031" y="3086922"/>
                <a:ext cx="59046" cy="458513"/>
              </a:xfrm>
              <a:custGeom>
                <a:avLst/>
                <a:gdLst>
                  <a:gd name="connsiteX0" fmla="*/ 51939 w 59046"/>
                  <a:gd name="connsiteY0" fmla="*/ 451679 h 458513"/>
                  <a:gd name="connsiteX1" fmla="*/ 26038 w 59046"/>
                  <a:gd name="connsiteY1" fmla="*/ 458513 h 458513"/>
                  <a:gd name="connsiteX2" fmla="*/ 0 w 59046"/>
                  <a:gd name="connsiteY2" fmla="*/ 457830 h 458513"/>
                  <a:gd name="connsiteX3" fmla="*/ 8543 w 59046"/>
                  <a:gd name="connsiteY3" fmla="*/ 407053 h 458513"/>
                  <a:gd name="connsiteX4" fmla="*/ 17632 w 59046"/>
                  <a:gd name="connsiteY4" fmla="*/ 378486 h 458513"/>
                  <a:gd name="connsiteX5" fmla="*/ 16676 w 59046"/>
                  <a:gd name="connsiteY5" fmla="*/ 92343 h 458513"/>
                  <a:gd name="connsiteX6" fmla="*/ 26038 w 59046"/>
                  <a:gd name="connsiteY6" fmla="*/ 58856 h 458513"/>
                  <a:gd name="connsiteX7" fmla="*/ 25901 w 59046"/>
                  <a:gd name="connsiteY7" fmla="*/ 58515 h 458513"/>
                  <a:gd name="connsiteX8" fmla="*/ 32599 w 59046"/>
                  <a:gd name="connsiteY8" fmla="*/ 52432 h 458513"/>
                  <a:gd name="connsiteX9" fmla="*/ 26038 w 59046"/>
                  <a:gd name="connsiteY9" fmla="*/ 15 h 458513"/>
                  <a:gd name="connsiteX10" fmla="*/ 48112 w 59046"/>
                  <a:gd name="connsiteY10" fmla="*/ 4730 h 458513"/>
                  <a:gd name="connsiteX11" fmla="*/ 58500 w 59046"/>
                  <a:gd name="connsiteY11" fmla="*/ 20107 h 458513"/>
                  <a:gd name="connsiteX12" fmla="*/ 58773 w 59046"/>
                  <a:gd name="connsiteY12" fmla="*/ 39789 h 458513"/>
                  <a:gd name="connsiteX13" fmla="*/ 59047 w 59046"/>
                  <a:gd name="connsiteY13" fmla="*/ 406711 h 458513"/>
                  <a:gd name="connsiteX14" fmla="*/ 51939 w 59046"/>
                  <a:gd name="connsiteY14" fmla="*/ 451679 h 45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046" h="458513">
                    <a:moveTo>
                      <a:pt x="51939" y="451679"/>
                    </a:moveTo>
                    <a:cubicBezTo>
                      <a:pt x="43123" y="453319"/>
                      <a:pt x="33214" y="450654"/>
                      <a:pt x="26038" y="458513"/>
                    </a:cubicBezTo>
                    <a:cubicBezTo>
                      <a:pt x="17359" y="458308"/>
                      <a:pt x="8679" y="458035"/>
                      <a:pt x="0" y="457830"/>
                    </a:cubicBezTo>
                    <a:cubicBezTo>
                      <a:pt x="615" y="440540"/>
                      <a:pt x="3963" y="423728"/>
                      <a:pt x="8543" y="407053"/>
                    </a:cubicBezTo>
                    <a:cubicBezTo>
                      <a:pt x="14762" y="398578"/>
                      <a:pt x="23646" y="391061"/>
                      <a:pt x="17632" y="378486"/>
                    </a:cubicBezTo>
                    <a:cubicBezTo>
                      <a:pt x="15377" y="283014"/>
                      <a:pt x="17017" y="187679"/>
                      <a:pt x="16676" y="92343"/>
                    </a:cubicBezTo>
                    <a:cubicBezTo>
                      <a:pt x="16607" y="80315"/>
                      <a:pt x="16948" y="68356"/>
                      <a:pt x="26038" y="58856"/>
                    </a:cubicBezTo>
                    <a:lnTo>
                      <a:pt x="25901" y="58515"/>
                    </a:lnTo>
                    <a:cubicBezTo>
                      <a:pt x="28020" y="56396"/>
                      <a:pt x="30275" y="54346"/>
                      <a:pt x="32599" y="52432"/>
                    </a:cubicBezTo>
                    <a:cubicBezTo>
                      <a:pt x="27200" y="35347"/>
                      <a:pt x="24876" y="17920"/>
                      <a:pt x="26038" y="15"/>
                    </a:cubicBezTo>
                    <a:cubicBezTo>
                      <a:pt x="33761" y="-122"/>
                      <a:pt x="41210" y="630"/>
                      <a:pt x="48112" y="4730"/>
                    </a:cubicBezTo>
                    <a:cubicBezTo>
                      <a:pt x="54126" y="8284"/>
                      <a:pt x="58363" y="12795"/>
                      <a:pt x="58500" y="20107"/>
                    </a:cubicBezTo>
                    <a:cubicBezTo>
                      <a:pt x="58636" y="26668"/>
                      <a:pt x="58773" y="33228"/>
                      <a:pt x="58773" y="39789"/>
                    </a:cubicBezTo>
                    <a:cubicBezTo>
                      <a:pt x="58773" y="162119"/>
                      <a:pt x="58569" y="284449"/>
                      <a:pt x="59047" y="406711"/>
                    </a:cubicBezTo>
                    <a:cubicBezTo>
                      <a:pt x="59047" y="422361"/>
                      <a:pt x="56586" y="437123"/>
                      <a:pt x="51939" y="451679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3" name="Graphic 2466">
                <a:extLst>
                  <a:ext uri="{FF2B5EF4-FFF2-40B4-BE49-F238E27FC236}">
                    <a16:creationId xmlns:a16="http://schemas.microsoft.com/office/drawing/2014/main" id="{BD96E67F-8C3D-48B5-A6CD-AEBA199E1509}"/>
                  </a:ext>
                </a:extLst>
              </p:cNvPr>
              <p:cNvSpPr/>
              <p:nvPr/>
            </p:nvSpPr>
            <p:spPr>
              <a:xfrm>
                <a:off x="9960864" y="3139422"/>
                <a:ext cx="6697" cy="6082"/>
              </a:xfrm>
              <a:custGeom>
                <a:avLst/>
                <a:gdLst>
                  <a:gd name="connsiteX0" fmla="*/ 6697 w 6697"/>
                  <a:gd name="connsiteY0" fmla="*/ 0 h 6082"/>
                  <a:gd name="connsiteX1" fmla="*/ 0 w 6697"/>
                  <a:gd name="connsiteY1" fmla="*/ 6082 h 6082"/>
                  <a:gd name="connsiteX2" fmla="*/ 0 w 6697"/>
                  <a:gd name="connsiteY2" fmla="*/ 342 h 6082"/>
                  <a:gd name="connsiteX3" fmla="*/ 6697 w 6697"/>
                  <a:gd name="connsiteY3" fmla="*/ 0 h 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7" h="6082">
                    <a:moveTo>
                      <a:pt x="6697" y="0"/>
                    </a:moveTo>
                    <a:cubicBezTo>
                      <a:pt x="4442" y="2050"/>
                      <a:pt x="2255" y="4100"/>
                      <a:pt x="0" y="6082"/>
                    </a:cubicBezTo>
                    <a:cubicBezTo>
                      <a:pt x="68" y="4169"/>
                      <a:pt x="68" y="2255"/>
                      <a:pt x="0" y="342"/>
                    </a:cubicBezTo>
                    <a:cubicBezTo>
                      <a:pt x="2255" y="205"/>
                      <a:pt x="4442" y="68"/>
                      <a:pt x="6697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4" name="Graphic 2466">
                <a:extLst>
                  <a:ext uri="{FF2B5EF4-FFF2-40B4-BE49-F238E27FC236}">
                    <a16:creationId xmlns:a16="http://schemas.microsoft.com/office/drawing/2014/main" id="{A10C245D-7B80-4C73-AF08-89DC860B473A}"/>
                  </a:ext>
                </a:extLst>
              </p:cNvPr>
              <p:cNvSpPr/>
              <p:nvPr/>
            </p:nvSpPr>
            <p:spPr>
              <a:xfrm>
                <a:off x="9907968" y="3490734"/>
                <a:ext cx="40211" cy="54427"/>
              </a:xfrm>
              <a:custGeom>
                <a:avLst/>
                <a:gdLst>
                  <a:gd name="connsiteX0" fmla="*/ 39774 w 40211"/>
                  <a:gd name="connsiteY0" fmla="*/ 3104 h 54427"/>
                  <a:gd name="connsiteX1" fmla="*/ 40048 w 40211"/>
                  <a:gd name="connsiteY1" fmla="*/ 27912 h 54427"/>
                  <a:gd name="connsiteX2" fmla="*/ 26994 w 40211"/>
                  <a:gd name="connsiteY2" fmla="*/ 54086 h 54427"/>
                  <a:gd name="connsiteX3" fmla="*/ 13600 w 40211"/>
                  <a:gd name="connsiteY3" fmla="*/ 54428 h 54427"/>
                  <a:gd name="connsiteX4" fmla="*/ 13395 w 40211"/>
                  <a:gd name="connsiteY4" fmla="*/ 23333 h 54427"/>
                  <a:gd name="connsiteX5" fmla="*/ 0 w 40211"/>
                  <a:gd name="connsiteY5" fmla="*/ 9118 h 54427"/>
                  <a:gd name="connsiteX6" fmla="*/ 26516 w 40211"/>
                  <a:gd name="connsiteY6" fmla="*/ 2557 h 54427"/>
                  <a:gd name="connsiteX7" fmla="*/ 39774 w 40211"/>
                  <a:gd name="connsiteY7" fmla="*/ 3104 h 5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11" h="54427">
                    <a:moveTo>
                      <a:pt x="39774" y="3104"/>
                    </a:moveTo>
                    <a:cubicBezTo>
                      <a:pt x="39842" y="11373"/>
                      <a:pt x="39228" y="19711"/>
                      <a:pt x="40048" y="27912"/>
                    </a:cubicBezTo>
                    <a:cubicBezTo>
                      <a:pt x="41277" y="39666"/>
                      <a:pt x="35468" y="47389"/>
                      <a:pt x="26994" y="54086"/>
                    </a:cubicBezTo>
                    <a:cubicBezTo>
                      <a:pt x="22552" y="54223"/>
                      <a:pt x="18042" y="54291"/>
                      <a:pt x="13600" y="54428"/>
                    </a:cubicBezTo>
                    <a:cubicBezTo>
                      <a:pt x="13531" y="44040"/>
                      <a:pt x="13463" y="33652"/>
                      <a:pt x="13395" y="23333"/>
                    </a:cubicBezTo>
                    <a:cubicBezTo>
                      <a:pt x="13326" y="14448"/>
                      <a:pt x="8064" y="10485"/>
                      <a:pt x="0" y="9118"/>
                    </a:cubicBezTo>
                    <a:cubicBezTo>
                      <a:pt x="7586" y="1942"/>
                      <a:pt x="17426" y="3787"/>
                      <a:pt x="26516" y="2557"/>
                    </a:cubicBezTo>
                    <a:cubicBezTo>
                      <a:pt x="31163" y="-1133"/>
                      <a:pt x="35537" y="-723"/>
                      <a:pt x="39774" y="3104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5" name="Graphic 2466">
                <a:extLst>
                  <a:ext uri="{FF2B5EF4-FFF2-40B4-BE49-F238E27FC236}">
                    <a16:creationId xmlns:a16="http://schemas.microsoft.com/office/drawing/2014/main" id="{611F567D-9162-417F-A219-7CA4C81953D6}"/>
                  </a:ext>
                </a:extLst>
              </p:cNvPr>
              <p:cNvSpPr/>
              <p:nvPr/>
            </p:nvSpPr>
            <p:spPr>
              <a:xfrm>
                <a:off x="9915143" y="3145778"/>
                <a:ext cx="39503" cy="340952"/>
              </a:xfrm>
              <a:custGeom>
                <a:avLst/>
                <a:gdLst>
                  <a:gd name="connsiteX0" fmla="*/ 6561 w 39503"/>
                  <a:gd name="connsiteY0" fmla="*/ 0 h 340952"/>
                  <a:gd name="connsiteX1" fmla="*/ 32667 w 39503"/>
                  <a:gd name="connsiteY1" fmla="*/ 410 h 340952"/>
                  <a:gd name="connsiteX2" fmla="*/ 39228 w 39503"/>
                  <a:gd name="connsiteY2" fmla="*/ 24876 h 340952"/>
                  <a:gd name="connsiteX3" fmla="*/ 38272 w 39503"/>
                  <a:gd name="connsiteY3" fmla="*/ 327421 h 340952"/>
                  <a:gd name="connsiteX4" fmla="*/ 19682 w 39503"/>
                  <a:gd name="connsiteY4" fmla="*/ 340952 h 340952"/>
                  <a:gd name="connsiteX5" fmla="*/ 0 w 39503"/>
                  <a:gd name="connsiteY5" fmla="*/ 339791 h 340952"/>
                  <a:gd name="connsiteX6" fmla="*/ 6424 w 39503"/>
                  <a:gd name="connsiteY6" fmla="*/ 301725 h 340952"/>
                  <a:gd name="connsiteX7" fmla="*/ 6561 w 39503"/>
                  <a:gd name="connsiteY7" fmla="*/ 0 h 34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03" h="340952">
                    <a:moveTo>
                      <a:pt x="6561" y="0"/>
                    </a:moveTo>
                    <a:cubicBezTo>
                      <a:pt x="15241" y="137"/>
                      <a:pt x="23919" y="273"/>
                      <a:pt x="32667" y="410"/>
                    </a:cubicBezTo>
                    <a:cubicBezTo>
                      <a:pt x="39023" y="7449"/>
                      <a:pt x="39296" y="16197"/>
                      <a:pt x="39228" y="24876"/>
                    </a:cubicBezTo>
                    <a:cubicBezTo>
                      <a:pt x="38750" y="125747"/>
                      <a:pt x="40663" y="226618"/>
                      <a:pt x="38272" y="327421"/>
                    </a:cubicBezTo>
                    <a:cubicBezTo>
                      <a:pt x="36084" y="337399"/>
                      <a:pt x="28772" y="340406"/>
                      <a:pt x="19682" y="340952"/>
                    </a:cubicBezTo>
                    <a:cubicBezTo>
                      <a:pt x="13122" y="340542"/>
                      <a:pt x="6561" y="340132"/>
                      <a:pt x="0" y="339791"/>
                    </a:cubicBezTo>
                    <a:cubicBezTo>
                      <a:pt x="8270" y="328173"/>
                      <a:pt x="6424" y="314778"/>
                      <a:pt x="6424" y="301725"/>
                    </a:cubicBezTo>
                    <a:cubicBezTo>
                      <a:pt x="6561" y="201195"/>
                      <a:pt x="6561" y="100598"/>
                      <a:pt x="6561" y="0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6" name="Graphic 2466">
                <a:extLst>
                  <a:ext uri="{FF2B5EF4-FFF2-40B4-BE49-F238E27FC236}">
                    <a16:creationId xmlns:a16="http://schemas.microsoft.com/office/drawing/2014/main" id="{E96F8044-17BE-4CBE-8D6B-310237AB9C40}"/>
                  </a:ext>
                </a:extLst>
              </p:cNvPr>
              <p:cNvSpPr/>
              <p:nvPr/>
            </p:nvSpPr>
            <p:spPr>
              <a:xfrm>
                <a:off x="9934553" y="3477461"/>
                <a:ext cx="28326" cy="16376"/>
              </a:xfrm>
              <a:custGeom>
                <a:avLst/>
                <a:gdLst>
                  <a:gd name="connsiteX0" fmla="*/ 341 w 28326"/>
                  <a:gd name="connsiteY0" fmla="*/ 9337 h 16376"/>
                  <a:gd name="connsiteX1" fmla="*/ 13395 w 28326"/>
                  <a:gd name="connsiteY1" fmla="*/ 2913 h 16376"/>
                  <a:gd name="connsiteX2" fmla="*/ 26516 w 28326"/>
                  <a:gd name="connsiteY2" fmla="*/ 2981 h 16376"/>
                  <a:gd name="connsiteX3" fmla="*/ 24808 w 28326"/>
                  <a:gd name="connsiteY3" fmla="*/ 10294 h 16376"/>
                  <a:gd name="connsiteX4" fmla="*/ 13258 w 28326"/>
                  <a:gd name="connsiteY4" fmla="*/ 16376 h 16376"/>
                  <a:gd name="connsiteX5" fmla="*/ 0 w 28326"/>
                  <a:gd name="connsiteY5" fmla="*/ 15830 h 16376"/>
                  <a:gd name="connsiteX6" fmla="*/ 341 w 28326"/>
                  <a:gd name="connsiteY6" fmla="*/ 9337 h 1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26" h="16376">
                    <a:moveTo>
                      <a:pt x="341" y="9337"/>
                    </a:moveTo>
                    <a:cubicBezTo>
                      <a:pt x="3349" y="4417"/>
                      <a:pt x="8132" y="3255"/>
                      <a:pt x="13395" y="2913"/>
                    </a:cubicBezTo>
                    <a:cubicBezTo>
                      <a:pt x="17768" y="-982"/>
                      <a:pt x="22142" y="-982"/>
                      <a:pt x="26516" y="2981"/>
                    </a:cubicBezTo>
                    <a:cubicBezTo>
                      <a:pt x="29728" y="6262"/>
                      <a:pt x="28361" y="8449"/>
                      <a:pt x="24808" y="10294"/>
                    </a:cubicBezTo>
                    <a:cubicBezTo>
                      <a:pt x="20912" y="12276"/>
                      <a:pt x="17085" y="14326"/>
                      <a:pt x="13258" y="16376"/>
                    </a:cubicBezTo>
                    <a:cubicBezTo>
                      <a:pt x="8815" y="16171"/>
                      <a:pt x="4441" y="15966"/>
                      <a:pt x="0" y="15830"/>
                    </a:cubicBezTo>
                    <a:cubicBezTo>
                      <a:pt x="410" y="13643"/>
                      <a:pt x="478" y="11456"/>
                      <a:pt x="341" y="9337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347" name="Graphic 2466">
                <a:extLst>
                  <a:ext uri="{FF2B5EF4-FFF2-40B4-BE49-F238E27FC236}">
                    <a16:creationId xmlns:a16="http://schemas.microsoft.com/office/drawing/2014/main" id="{2A9B2DD8-E3C0-4227-BA31-F6A2CE913E50}"/>
                  </a:ext>
                </a:extLst>
              </p:cNvPr>
              <p:cNvSpPr/>
              <p:nvPr/>
            </p:nvSpPr>
            <p:spPr>
              <a:xfrm>
                <a:off x="9947742" y="3145846"/>
                <a:ext cx="13258" cy="334596"/>
              </a:xfrm>
              <a:custGeom>
                <a:avLst/>
                <a:gdLst>
                  <a:gd name="connsiteX0" fmla="*/ 13259 w 13258"/>
                  <a:gd name="connsiteY0" fmla="*/ 334597 h 334596"/>
                  <a:gd name="connsiteX1" fmla="*/ 137 w 13258"/>
                  <a:gd name="connsiteY1" fmla="*/ 334528 h 334596"/>
                  <a:gd name="connsiteX2" fmla="*/ 0 w 13258"/>
                  <a:gd name="connsiteY2" fmla="*/ 342 h 334596"/>
                  <a:gd name="connsiteX3" fmla="*/ 13259 w 13258"/>
                  <a:gd name="connsiteY3" fmla="*/ 0 h 334596"/>
                  <a:gd name="connsiteX4" fmla="*/ 13259 w 13258"/>
                  <a:gd name="connsiteY4" fmla="*/ 334597 h 33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8" h="334596">
                    <a:moveTo>
                      <a:pt x="13259" y="334597"/>
                    </a:moveTo>
                    <a:cubicBezTo>
                      <a:pt x="8885" y="334597"/>
                      <a:pt x="4511" y="334597"/>
                      <a:pt x="137" y="334528"/>
                    </a:cubicBezTo>
                    <a:cubicBezTo>
                      <a:pt x="68" y="223133"/>
                      <a:pt x="68" y="111737"/>
                      <a:pt x="0" y="342"/>
                    </a:cubicBezTo>
                    <a:cubicBezTo>
                      <a:pt x="4374" y="205"/>
                      <a:pt x="8816" y="137"/>
                      <a:pt x="13259" y="0"/>
                    </a:cubicBezTo>
                    <a:cubicBezTo>
                      <a:pt x="13259" y="111532"/>
                      <a:pt x="13259" y="223064"/>
                      <a:pt x="13259" y="334597"/>
                    </a:cubicBezTo>
                    <a:close/>
                  </a:path>
                </a:pathLst>
              </a:custGeom>
              <a:grpFill/>
              <a:ln w="6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414041"/>
                  </a:solidFill>
                  <a:effectLst/>
                  <a:uLnTx/>
                  <a:uFillTx/>
                  <a:latin typeface="Barlow-Regular" panose="02040502050405020303"/>
                  <a:ea typeface="+mn-ea"/>
                  <a:cs typeface="+mn-cs"/>
                </a:endParaRPr>
              </a:p>
            </p:txBody>
          </p:sp>
        </p:grpSp>
        <p:sp>
          <p:nvSpPr>
            <p:cNvPr id="280" name="Graphic 2466">
              <a:extLst>
                <a:ext uri="{FF2B5EF4-FFF2-40B4-BE49-F238E27FC236}">
                  <a16:creationId xmlns:a16="http://schemas.microsoft.com/office/drawing/2014/main" id="{9FDF170F-8D08-40A8-A605-05F07A82CF83}"/>
                </a:ext>
              </a:extLst>
            </p:cNvPr>
            <p:cNvSpPr/>
            <p:nvPr/>
          </p:nvSpPr>
          <p:spPr>
            <a:xfrm rot="20630650">
              <a:off x="10621859" y="2549010"/>
              <a:ext cx="939016" cy="52348"/>
            </a:xfrm>
            <a:custGeom>
              <a:avLst/>
              <a:gdLst>
                <a:gd name="connsiteX0" fmla="*/ 970098 w 997024"/>
                <a:gd name="connsiteY0" fmla="*/ 16355 h 55582"/>
                <a:gd name="connsiteX1" fmla="*/ 990053 w 997024"/>
                <a:gd name="connsiteY1" fmla="*/ 41982 h 55582"/>
                <a:gd name="connsiteX2" fmla="*/ 996819 w 997024"/>
                <a:gd name="connsiteY2" fmla="*/ 48748 h 55582"/>
                <a:gd name="connsiteX3" fmla="*/ 997024 w 997024"/>
                <a:gd name="connsiteY3" fmla="*/ 48612 h 55582"/>
                <a:gd name="connsiteX4" fmla="*/ 982741 w 997024"/>
                <a:gd name="connsiteY4" fmla="*/ 55377 h 55582"/>
                <a:gd name="connsiteX5" fmla="*/ 959847 w 997024"/>
                <a:gd name="connsiteY5" fmla="*/ 55582 h 55582"/>
                <a:gd name="connsiteX6" fmla="*/ 29728 w 997024"/>
                <a:gd name="connsiteY6" fmla="*/ 55582 h 55582"/>
                <a:gd name="connsiteX7" fmla="*/ 274 w 997024"/>
                <a:gd name="connsiteY7" fmla="*/ 54762 h 55582"/>
                <a:gd name="connsiteX8" fmla="*/ 0 w 997024"/>
                <a:gd name="connsiteY8" fmla="*/ 15945 h 55582"/>
                <a:gd name="connsiteX9" fmla="*/ 56450 w 997024"/>
                <a:gd name="connsiteY9" fmla="*/ 5078 h 55582"/>
                <a:gd name="connsiteX10" fmla="*/ 653202 w 997024"/>
                <a:gd name="connsiteY10" fmla="*/ 4942 h 55582"/>
                <a:gd name="connsiteX11" fmla="*/ 718604 w 997024"/>
                <a:gd name="connsiteY11" fmla="*/ 2481 h 55582"/>
                <a:gd name="connsiteX12" fmla="*/ 737534 w 997024"/>
                <a:gd name="connsiteY12" fmla="*/ 2345 h 55582"/>
                <a:gd name="connsiteX13" fmla="*/ 816331 w 997024"/>
                <a:gd name="connsiteY13" fmla="*/ 17516 h 55582"/>
                <a:gd name="connsiteX14" fmla="*/ 970098 w 997024"/>
                <a:gd name="connsiteY14" fmla="*/ 16355 h 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7024" h="55582">
                  <a:moveTo>
                    <a:pt x="970098" y="16355"/>
                  </a:moveTo>
                  <a:cubicBezTo>
                    <a:pt x="976727" y="24897"/>
                    <a:pt x="983356" y="33440"/>
                    <a:pt x="990053" y="41982"/>
                  </a:cubicBezTo>
                  <a:cubicBezTo>
                    <a:pt x="992241" y="44306"/>
                    <a:pt x="993676" y="47381"/>
                    <a:pt x="996819" y="48748"/>
                  </a:cubicBezTo>
                  <a:cubicBezTo>
                    <a:pt x="996819" y="48748"/>
                    <a:pt x="997024" y="48612"/>
                    <a:pt x="997024" y="48612"/>
                  </a:cubicBezTo>
                  <a:cubicBezTo>
                    <a:pt x="993266" y="52917"/>
                    <a:pt x="988482" y="55241"/>
                    <a:pt x="982741" y="55377"/>
                  </a:cubicBezTo>
                  <a:cubicBezTo>
                    <a:pt x="975087" y="55514"/>
                    <a:pt x="967433" y="55582"/>
                    <a:pt x="959847" y="55582"/>
                  </a:cubicBezTo>
                  <a:cubicBezTo>
                    <a:pt x="649785" y="55582"/>
                    <a:pt x="339790" y="55582"/>
                    <a:pt x="29728" y="55582"/>
                  </a:cubicBezTo>
                  <a:cubicBezTo>
                    <a:pt x="19887" y="55582"/>
                    <a:pt x="10114" y="55036"/>
                    <a:pt x="274" y="54762"/>
                  </a:cubicBezTo>
                  <a:cubicBezTo>
                    <a:pt x="205" y="41846"/>
                    <a:pt x="68" y="28929"/>
                    <a:pt x="0" y="15945"/>
                  </a:cubicBezTo>
                  <a:cubicBezTo>
                    <a:pt x="16676" y="1320"/>
                    <a:pt x="37178" y="5147"/>
                    <a:pt x="56450" y="5078"/>
                  </a:cubicBezTo>
                  <a:cubicBezTo>
                    <a:pt x="255390" y="4805"/>
                    <a:pt x="454261" y="4873"/>
                    <a:pt x="653202" y="4942"/>
                  </a:cubicBezTo>
                  <a:cubicBezTo>
                    <a:pt x="675071" y="4942"/>
                    <a:pt x="696939" y="4942"/>
                    <a:pt x="718604" y="2481"/>
                  </a:cubicBezTo>
                  <a:cubicBezTo>
                    <a:pt x="724891" y="-115"/>
                    <a:pt x="731998" y="-1414"/>
                    <a:pt x="737534" y="2345"/>
                  </a:cubicBezTo>
                  <a:cubicBezTo>
                    <a:pt x="761727" y="19020"/>
                    <a:pt x="789268" y="16833"/>
                    <a:pt x="816331" y="17516"/>
                  </a:cubicBezTo>
                  <a:cubicBezTo>
                    <a:pt x="867587" y="20387"/>
                    <a:pt x="918843" y="20182"/>
                    <a:pt x="970098" y="16355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1" name="Graphic 2466">
              <a:extLst>
                <a:ext uri="{FF2B5EF4-FFF2-40B4-BE49-F238E27FC236}">
                  <a16:creationId xmlns:a16="http://schemas.microsoft.com/office/drawing/2014/main" id="{005BBB5B-8105-4A75-9BAD-F2BB691950BF}"/>
                </a:ext>
              </a:extLst>
            </p:cNvPr>
            <p:cNvSpPr/>
            <p:nvPr/>
          </p:nvSpPr>
          <p:spPr>
            <a:xfrm rot="20630650">
              <a:off x="10006705" y="2601676"/>
              <a:ext cx="70028" cy="179122"/>
            </a:xfrm>
            <a:custGeom>
              <a:avLst/>
              <a:gdLst>
                <a:gd name="connsiteX0" fmla="*/ 0 w 74354"/>
                <a:gd name="connsiteY0" fmla="*/ 338 h 190188"/>
                <a:gd name="connsiteX1" fmla="*/ 32599 w 74354"/>
                <a:gd name="connsiteY1" fmla="*/ 7035 h 190188"/>
                <a:gd name="connsiteX2" fmla="*/ 32941 w 74354"/>
                <a:gd name="connsiteY2" fmla="*/ 139001 h 190188"/>
                <a:gd name="connsiteX3" fmla="*/ 52828 w 74354"/>
                <a:gd name="connsiteY3" fmla="*/ 157454 h 190188"/>
                <a:gd name="connsiteX4" fmla="*/ 40253 w 74354"/>
                <a:gd name="connsiteY4" fmla="*/ 166885 h 190188"/>
                <a:gd name="connsiteX5" fmla="*/ 58022 w 74354"/>
                <a:gd name="connsiteY5" fmla="*/ 169413 h 190188"/>
                <a:gd name="connsiteX6" fmla="*/ 74355 w 74354"/>
                <a:gd name="connsiteY6" fmla="*/ 174334 h 190188"/>
                <a:gd name="connsiteX7" fmla="*/ 13259 w 74354"/>
                <a:gd name="connsiteY7" fmla="*/ 190189 h 190188"/>
                <a:gd name="connsiteX8" fmla="*/ 6561 w 74354"/>
                <a:gd name="connsiteY8" fmla="*/ 162784 h 190188"/>
                <a:gd name="connsiteX9" fmla="*/ 6561 w 74354"/>
                <a:gd name="connsiteY9" fmla="*/ 35123 h 190188"/>
                <a:gd name="connsiteX10" fmla="*/ 0 w 74354"/>
                <a:gd name="connsiteY10" fmla="*/ 338 h 19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54" h="190188">
                  <a:moveTo>
                    <a:pt x="0" y="338"/>
                  </a:moveTo>
                  <a:cubicBezTo>
                    <a:pt x="11687" y="-1439"/>
                    <a:pt x="21870" y="4233"/>
                    <a:pt x="32599" y="7035"/>
                  </a:cubicBezTo>
                  <a:cubicBezTo>
                    <a:pt x="32667" y="51047"/>
                    <a:pt x="32530" y="94990"/>
                    <a:pt x="32941" y="139001"/>
                  </a:cubicBezTo>
                  <a:cubicBezTo>
                    <a:pt x="33078" y="153216"/>
                    <a:pt x="33692" y="153285"/>
                    <a:pt x="52828" y="157454"/>
                  </a:cubicBezTo>
                  <a:cubicBezTo>
                    <a:pt x="48727" y="160529"/>
                    <a:pt x="44558" y="163672"/>
                    <a:pt x="40253" y="166885"/>
                  </a:cubicBezTo>
                  <a:cubicBezTo>
                    <a:pt x="45720" y="171805"/>
                    <a:pt x="52212" y="168593"/>
                    <a:pt x="58022" y="169413"/>
                  </a:cubicBezTo>
                  <a:cubicBezTo>
                    <a:pt x="63011" y="170097"/>
                    <a:pt x="68341" y="169140"/>
                    <a:pt x="74355" y="174334"/>
                  </a:cubicBezTo>
                  <a:cubicBezTo>
                    <a:pt x="52828" y="179938"/>
                    <a:pt x="33009" y="185063"/>
                    <a:pt x="13259" y="190189"/>
                  </a:cubicBezTo>
                  <a:cubicBezTo>
                    <a:pt x="4237" y="182740"/>
                    <a:pt x="6630" y="172352"/>
                    <a:pt x="6561" y="162784"/>
                  </a:cubicBezTo>
                  <a:cubicBezTo>
                    <a:pt x="6356" y="120208"/>
                    <a:pt x="6424" y="77700"/>
                    <a:pt x="6561" y="35123"/>
                  </a:cubicBezTo>
                  <a:cubicBezTo>
                    <a:pt x="6561" y="23027"/>
                    <a:pt x="6834" y="11068"/>
                    <a:pt x="0" y="338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2" name="Graphic 2466">
              <a:extLst>
                <a:ext uri="{FF2B5EF4-FFF2-40B4-BE49-F238E27FC236}">
                  <a16:creationId xmlns:a16="http://schemas.microsoft.com/office/drawing/2014/main" id="{228D2DC4-B91A-40D1-8C9F-3F6DFEAABA13}"/>
                </a:ext>
              </a:extLst>
            </p:cNvPr>
            <p:cNvSpPr/>
            <p:nvPr/>
          </p:nvSpPr>
          <p:spPr>
            <a:xfrm rot="20630650">
              <a:off x="10078320" y="2832135"/>
              <a:ext cx="46774" cy="17781"/>
            </a:xfrm>
            <a:custGeom>
              <a:avLst/>
              <a:gdLst>
                <a:gd name="connsiteX0" fmla="*/ 10846 w 49663"/>
                <a:gd name="connsiteY0" fmla="*/ 18862 h 18879"/>
                <a:gd name="connsiteX1" fmla="*/ 7634 w 49663"/>
                <a:gd name="connsiteY1" fmla="*/ 18589 h 18879"/>
                <a:gd name="connsiteX2" fmla="*/ 390 w 49663"/>
                <a:gd name="connsiteY2" fmla="*/ 13463 h 18879"/>
                <a:gd name="connsiteX3" fmla="*/ 5379 w 49663"/>
                <a:gd name="connsiteY3" fmla="*/ 6561 h 18879"/>
                <a:gd name="connsiteX4" fmla="*/ 16313 w 49663"/>
                <a:gd name="connsiteY4" fmla="*/ 0 h 18879"/>
                <a:gd name="connsiteX5" fmla="*/ 44470 w 49663"/>
                <a:gd name="connsiteY5" fmla="*/ 6356 h 18879"/>
                <a:gd name="connsiteX6" fmla="*/ 49664 w 49663"/>
                <a:gd name="connsiteY6" fmla="*/ 10114 h 18879"/>
                <a:gd name="connsiteX7" fmla="*/ 21644 w 49663"/>
                <a:gd name="connsiteY7" fmla="*/ 12916 h 18879"/>
                <a:gd name="connsiteX8" fmla="*/ 10846 w 49663"/>
                <a:gd name="connsiteY8" fmla="*/ 18862 h 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3" h="18879">
                  <a:moveTo>
                    <a:pt x="10846" y="18862"/>
                  </a:moveTo>
                  <a:cubicBezTo>
                    <a:pt x="9753" y="18794"/>
                    <a:pt x="8454" y="19067"/>
                    <a:pt x="7634" y="18589"/>
                  </a:cubicBezTo>
                  <a:cubicBezTo>
                    <a:pt x="5037" y="17085"/>
                    <a:pt x="1415" y="15787"/>
                    <a:pt x="390" y="13463"/>
                  </a:cubicBezTo>
                  <a:cubicBezTo>
                    <a:pt x="-1182" y="9841"/>
                    <a:pt x="2303" y="8132"/>
                    <a:pt x="5379" y="6561"/>
                  </a:cubicBezTo>
                  <a:cubicBezTo>
                    <a:pt x="9137" y="4647"/>
                    <a:pt x="12691" y="2255"/>
                    <a:pt x="16313" y="0"/>
                  </a:cubicBezTo>
                  <a:cubicBezTo>
                    <a:pt x="25676" y="2050"/>
                    <a:pt x="35107" y="4032"/>
                    <a:pt x="44470" y="6356"/>
                  </a:cubicBezTo>
                  <a:cubicBezTo>
                    <a:pt x="46246" y="6766"/>
                    <a:pt x="47750" y="8611"/>
                    <a:pt x="49664" y="10114"/>
                  </a:cubicBezTo>
                  <a:cubicBezTo>
                    <a:pt x="40506" y="14488"/>
                    <a:pt x="30870" y="11891"/>
                    <a:pt x="21644" y="12916"/>
                  </a:cubicBezTo>
                  <a:cubicBezTo>
                    <a:pt x="17065" y="13395"/>
                    <a:pt x="13443" y="15035"/>
                    <a:pt x="10846" y="1886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3" name="Graphic 2466">
              <a:extLst>
                <a:ext uri="{FF2B5EF4-FFF2-40B4-BE49-F238E27FC236}">
                  <a16:creationId xmlns:a16="http://schemas.microsoft.com/office/drawing/2014/main" id="{EF91DE3F-2CAD-493D-BDB8-B26D81E93EE5}"/>
                </a:ext>
              </a:extLst>
            </p:cNvPr>
            <p:cNvSpPr/>
            <p:nvPr/>
          </p:nvSpPr>
          <p:spPr>
            <a:xfrm rot="20630650">
              <a:off x="10218314" y="2667371"/>
              <a:ext cx="15150" cy="11485"/>
            </a:xfrm>
            <a:custGeom>
              <a:avLst/>
              <a:gdLst>
                <a:gd name="connsiteX0" fmla="*/ 0 w 16086"/>
                <a:gd name="connsiteY0" fmla="*/ 0 h 12194"/>
                <a:gd name="connsiteX1" fmla="*/ 14147 w 16086"/>
                <a:gd name="connsiteY1" fmla="*/ 5604 h 12194"/>
                <a:gd name="connsiteX2" fmla="*/ 13259 w 16086"/>
                <a:gd name="connsiteY2" fmla="*/ 11755 h 12194"/>
                <a:gd name="connsiteX3" fmla="*/ 820 w 16086"/>
                <a:gd name="connsiteY3" fmla="*/ 6971 h 12194"/>
                <a:gd name="connsiteX4" fmla="*/ 0 w 16086"/>
                <a:gd name="connsiteY4" fmla="*/ 0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6" h="12194">
                  <a:moveTo>
                    <a:pt x="0" y="0"/>
                  </a:moveTo>
                  <a:cubicBezTo>
                    <a:pt x="4716" y="1845"/>
                    <a:pt x="9431" y="3759"/>
                    <a:pt x="14147" y="5604"/>
                  </a:cubicBezTo>
                  <a:cubicBezTo>
                    <a:pt x="16539" y="8064"/>
                    <a:pt x="17222" y="10798"/>
                    <a:pt x="13259" y="11755"/>
                  </a:cubicBezTo>
                  <a:cubicBezTo>
                    <a:pt x="8270" y="13053"/>
                    <a:pt x="3827" y="11481"/>
                    <a:pt x="820" y="6971"/>
                  </a:cubicBezTo>
                  <a:cubicBezTo>
                    <a:pt x="547" y="4647"/>
                    <a:pt x="274" y="2324"/>
                    <a:pt x="0" y="0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4" name="Graphic 2466">
              <a:extLst>
                <a:ext uri="{FF2B5EF4-FFF2-40B4-BE49-F238E27FC236}">
                  <a16:creationId xmlns:a16="http://schemas.microsoft.com/office/drawing/2014/main" id="{AADDAC0F-C93F-4C9D-9B59-D5F7E64BBF30}"/>
                </a:ext>
              </a:extLst>
            </p:cNvPr>
            <p:cNvSpPr/>
            <p:nvPr/>
          </p:nvSpPr>
          <p:spPr>
            <a:xfrm rot="20630650">
              <a:off x="10023610" y="2795690"/>
              <a:ext cx="7209" cy="5084"/>
            </a:xfrm>
            <a:custGeom>
              <a:avLst/>
              <a:gdLst>
                <a:gd name="connsiteX0" fmla="*/ 0 w 7654"/>
                <a:gd name="connsiteY0" fmla="*/ 5399 h 5398"/>
                <a:gd name="connsiteX1" fmla="*/ 7654 w 7654"/>
                <a:gd name="connsiteY1" fmla="*/ 0 h 5398"/>
                <a:gd name="connsiteX2" fmla="*/ 0 w 7654"/>
                <a:gd name="connsiteY2" fmla="*/ 5399 h 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4" h="5398">
                  <a:moveTo>
                    <a:pt x="0" y="5399"/>
                  </a:moveTo>
                  <a:cubicBezTo>
                    <a:pt x="2529" y="3622"/>
                    <a:pt x="5057" y="1777"/>
                    <a:pt x="7654" y="0"/>
                  </a:cubicBezTo>
                  <a:cubicBezTo>
                    <a:pt x="5057" y="1777"/>
                    <a:pt x="2529" y="3622"/>
                    <a:pt x="0" y="5399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5" name="Graphic 2466">
              <a:extLst>
                <a:ext uri="{FF2B5EF4-FFF2-40B4-BE49-F238E27FC236}">
                  <a16:creationId xmlns:a16="http://schemas.microsoft.com/office/drawing/2014/main" id="{C7E07CB8-0DCC-4A50-A74D-41ACFBE080F4}"/>
                </a:ext>
              </a:extLst>
            </p:cNvPr>
            <p:cNvSpPr/>
            <p:nvPr/>
          </p:nvSpPr>
          <p:spPr>
            <a:xfrm rot="20630650">
              <a:off x="10039829" y="2829539"/>
              <a:ext cx="7080" cy="4956"/>
            </a:xfrm>
            <a:custGeom>
              <a:avLst/>
              <a:gdLst>
                <a:gd name="connsiteX0" fmla="*/ 7517 w 7517"/>
                <a:gd name="connsiteY0" fmla="*/ 5262 h 5262"/>
                <a:gd name="connsiteX1" fmla="*/ 0 w 7517"/>
                <a:gd name="connsiteY1" fmla="*/ 0 h 5262"/>
                <a:gd name="connsiteX2" fmla="*/ 7517 w 7517"/>
                <a:gd name="connsiteY2" fmla="*/ 5262 h 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7" h="5262">
                  <a:moveTo>
                    <a:pt x="7517" y="5262"/>
                  </a:moveTo>
                  <a:cubicBezTo>
                    <a:pt x="4989" y="3485"/>
                    <a:pt x="2460" y="1777"/>
                    <a:pt x="0" y="0"/>
                  </a:cubicBezTo>
                  <a:cubicBezTo>
                    <a:pt x="2460" y="1777"/>
                    <a:pt x="4989" y="3485"/>
                    <a:pt x="7517" y="5262"/>
                  </a:cubicBezTo>
                  <a:close/>
                </a:path>
              </a:pathLst>
            </a:custGeom>
            <a:solidFill>
              <a:srgbClr val="BF2026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6" name="Graphic 2466">
              <a:extLst>
                <a:ext uri="{FF2B5EF4-FFF2-40B4-BE49-F238E27FC236}">
                  <a16:creationId xmlns:a16="http://schemas.microsoft.com/office/drawing/2014/main" id="{E867B07D-4259-48F9-A6A0-27C5E65AED8E}"/>
                </a:ext>
              </a:extLst>
            </p:cNvPr>
            <p:cNvSpPr/>
            <p:nvPr/>
          </p:nvSpPr>
          <p:spPr>
            <a:xfrm rot="20630650">
              <a:off x="10585504" y="2434426"/>
              <a:ext cx="934059" cy="35387"/>
            </a:xfrm>
            <a:custGeom>
              <a:avLst/>
              <a:gdLst>
                <a:gd name="connsiteX0" fmla="*/ 991762 w 991761"/>
                <a:gd name="connsiteY0" fmla="*/ 405 h 37573"/>
                <a:gd name="connsiteX1" fmla="*/ 979734 w 991761"/>
                <a:gd name="connsiteY1" fmla="*/ 13663 h 37573"/>
                <a:gd name="connsiteX2" fmla="*/ 970918 w 991761"/>
                <a:gd name="connsiteY2" fmla="*/ 26374 h 37573"/>
                <a:gd name="connsiteX3" fmla="*/ 970986 w 991761"/>
                <a:gd name="connsiteY3" fmla="*/ 26306 h 37573"/>
                <a:gd name="connsiteX4" fmla="*/ 908044 w 991761"/>
                <a:gd name="connsiteY4" fmla="*/ 37036 h 37573"/>
                <a:gd name="connsiteX5" fmla="*/ 826377 w 991761"/>
                <a:gd name="connsiteY5" fmla="*/ 35532 h 37573"/>
                <a:gd name="connsiteX6" fmla="*/ 761043 w 991761"/>
                <a:gd name="connsiteY6" fmla="*/ 29723 h 37573"/>
                <a:gd name="connsiteX7" fmla="*/ 739584 w 991761"/>
                <a:gd name="connsiteY7" fmla="*/ 34029 h 37573"/>
                <a:gd name="connsiteX8" fmla="*/ 728035 w 991761"/>
                <a:gd name="connsiteY8" fmla="*/ 36967 h 37573"/>
                <a:gd name="connsiteX9" fmla="*/ 37109 w 991761"/>
                <a:gd name="connsiteY9" fmla="*/ 36831 h 37573"/>
                <a:gd name="connsiteX10" fmla="*/ 0 w 991761"/>
                <a:gd name="connsiteY10" fmla="*/ 19677 h 37573"/>
                <a:gd name="connsiteX11" fmla="*/ 0 w 991761"/>
                <a:gd name="connsiteY11" fmla="*/ 63 h 37573"/>
                <a:gd name="connsiteX12" fmla="*/ 955814 w 991761"/>
                <a:gd name="connsiteY12" fmla="*/ 63 h 37573"/>
                <a:gd name="connsiteX13" fmla="*/ 991762 w 991761"/>
                <a:gd name="connsiteY13" fmla="*/ 405 h 3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761" h="37573">
                  <a:moveTo>
                    <a:pt x="991762" y="405"/>
                  </a:moveTo>
                  <a:cubicBezTo>
                    <a:pt x="989233" y="6146"/>
                    <a:pt x="984928" y="10314"/>
                    <a:pt x="979734" y="13663"/>
                  </a:cubicBezTo>
                  <a:cubicBezTo>
                    <a:pt x="973379" y="15508"/>
                    <a:pt x="974540" y="22616"/>
                    <a:pt x="970918" y="26374"/>
                  </a:cubicBezTo>
                  <a:lnTo>
                    <a:pt x="970986" y="26306"/>
                  </a:lnTo>
                  <a:cubicBezTo>
                    <a:pt x="952055" y="41683"/>
                    <a:pt x="929435" y="36557"/>
                    <a:pt x="908044" y="37036"/>
                  </a:cubicBezTo>
                  <a:cubicBezTo>
                    <a:pt x="880845" y="37651"/>
                    <a:pt x="853508" y="38061"/>
                    <a:pt x="826377" y="35532"/>
                  </a:cubicBezTo>
                  <a:cubicBezTo>
                    <a:pt x="804576" y="34097"/>
                    <a:pt x="783186" y="27468"/>
                    <a:pt x="761043" y="29723"/>
                  </a:cubicBezTo>
                  <a:cubicBezTo>
                    <a:pt x="753663" y="29928"/>
                    <a:pt x="746555" y="31500"/>
                    <a:pt x="739584" y="34029"/>
                  </a:cubicBezTo>
                  <a:cubicBezTo>
                    <a:pt x="735757" y="35259"/>
                    <a:pt x="731930" y="36147"/>
                    <a:pt x="728035" y="36967"/>
                  </a:cubicBezTo>
                  <a:cubicBezTo>
                    <a:pt x="497726" y="37924"/>
                    <a:pt x="267418" y="37651"/>
                    <a:pt x="37109" y="36831"/>
                  </a:cubicBezTo>
                  <a:cubicBezTo>
                    <a:pt x="23441" y="36762"/>
                    <a:pt x="5057" y="40931"/>
                    <a:pt x="0" y="19677"/>
                  </a:cubicBezTo>
                  <a:cubicBezTo>
                    <a:pt x="0" y="13116"/>
                    <a:pt x="0" y="6556"/>
                    <a:pt x="0" y="63"/>
                  </a:cubicBezTo>
                  <a:cubicBezTo>
                    <a:pt x="318605" y="63"/>
                    <a:pt x="637210" y="63"/>
                    <a:pt x="955814" y="63"/>
                  </a:cubicBezTo>
                  <a:cubicBezTo>
                    <a:pt x="967774" y="-142"/>
                    <a:pt x="979734" y="200"/>
                    <a:pt x="991762" y="405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7" name="Graphic 2466">
              <a:extLst>
                <a:ext uri="{FF2B5EF4-FFF2-40B4-BE49-F238E27FC236}">
                  <a16:creationId xmlns:a16="http://schemas.microsoft.com/office/drawing/2014/main" id="{0F3B816D-F4C0-401A-96EC-2EC41E656685}"/>
                </a:ext>
              </a:extLst>
            </p:cNvPr>
            <p:cNvSpPr/>
            <p:nvPr/>
          </p:nvSpPr>
          <p:spPr>
            <a:xfrm rot="20630650">
              <a:off x="10590981" y="2485495"/>
              <a:ext cx="704599" cy="48041"/>
            </a:xfrm>
            <a:custGeom>
              <a:avLst/>
              <a:gdLst>
                <a:gd name="connsiteX0" fmla="*/ 6492 w 748126"/>
                <a:gd name="connsiteY0" fmla="*/ 0 h 51008"/>
                <a:gd name="connsiteX1" fmla="*/ 20912 w 748126"/>
                <a:gd name="connsiteY1" fmla="*/ 6424 h 51008"/>
                <a:gd name="connsiteX2" fmla="*/ 50436 w 748126"/>
                <a:gd name="connsiteY2" fmla="*/ 6561 h 51008"/>
                <a:gd name="connsiteX3" fmla="*/ 689695 w 748126"/>
                <a:gd name="connsiteY3" fmla="*/ 6356 h 51008"/>
                <a:gd name="connsiteX4" fmla="*/ 748127 w 748126"/>
                <a:gd name="connsiteY4" fmla="*/ 6902 h 51008"/>
                <a:gd name="connsiteX5" fmla="*/ 712453 w 748126"/>
                <a:gd name="connsiteY5" fmla="*/ 48180 h 51008"/>
                <a:gd name="connsiteX6" fmla="*/ 670150 w 748126"/>
                <a:gd name="connsiteY6" fmla="*/ 50777 h 51008"/>
                <a:gd name="connsiteX7" fmla="*/ 62736 w 748126"/>
                <a:gd name="connsiteY7" fmla="*/ 50709 h 51008"/>
                <a:gd name="connsiteX8" fmla="*/ 6629 w 748126"/>
                <a:gd name="connsiteY8" fmla="*/ 39296 h 51008"/>
                <a:gd name="connsiteX9" fmla="*/ 0 w 748126"/>
                <a:gd name="connsiteY9" fmla="*/ 6629 h 51008"/>
                <a:gd name="connsiteX10" fmla="*/ 0 w 748126"/>
                <a:gd name="connsiteY10" fmla="*/ 68 h 51008"/>
                <a:gd name="connsiteX11" fmla="*/ 6492 w 748126"/>
                <a:gd name="connsiteY11" fmla="*/ 0 h 5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126" h="51008">
                  <a:moveTo>
                    <a:pt x="6492" y="0"/>
                  </a:moveTo>
                  <a:cubicBezTo>
                    <a:pt x="10251" y="4442"/>
                    <a:pt x="15171" y="6424"/>
                    <a:pt x="20912" y="6424"/>
                  </a:cubicBezTo>
                  <a:cubicBezTo>
                    <a:pt x="30753" y="6492"/>
                    <a:pt x="40594" y="6561"/>
                    <a:pt x="50436" y="6561"/>
                  </a:cubicBezTo>
                  <a:cubicBezTo>
                    <a:pt x="263522" y="6561"/>
                    <a:pt x="476609" y="6697"/>
                    <a:pt x="689695" y="6356"/>
                  </a:cubicBezTo>
                  <a:cubicBezTo>
                    <a:pt x="709172" y="6356"/>
                    <a:pt x="728650" y="10593"/>
                    <a:pt x="748127" y="6902"/>
                  </a:cubicBezTo>
                  <a:cubicBezTo>
                    <a:pt x="747716" y="30548"/>
                    <a:pt x="733365" y="42166"/>
                    <a:pt x="712453" y="48180"/>
                  </a:cubicBezTo>
                  <a:cubicBezTo>
                    <a:pt x="698443" y="51324"/>
                    <a:pt x="684297" y="50777"/>
                    <a:pt x="670150" y="50777"/>
                  </a:cubicBezTo>
                  <a:cubicBezTo>
                    <a:pt x="467656" y="50846"/>
                    <a:pt x="265230" y="50914"/>
                    <a:pt x="62736" y="50709"/>
                  </a:cubicBezTo>
                  <a:cubicBezTo>
                    <a:pt x="43465" y="50709"/>
                    <a:pt x="23099" y="53921"/>
                    <a:pt x="6629" y="39296"/>
                  </a:cubicBezTo>
                  <a:cubicBezTo>
                    <a:pt x="7175" y="27815"/>
                    <a:pt x="6082" y="16743"/>
                    <a:pt x="0" y="6629"/>
                  </a:cubicBezTo>
                  <a:cubicBezTo>
                    <a:pt x="0" y="4442"/>
                    <a:pt x="0" y="2255"/>
                    <a:pt x="0" y="68"/>
                  </a:cubicBezTo>
                  <a:cubicBezTo>
                    <a:pt x="2187" y="0"/>
                    <a:pt x="4374" y="0"/>
                    <a:pt x="6492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8" name="Graphic 2466">
              <a:extLst>
                <a:ext uri="{FF2B5EF4-FFF2-40B4-BE49-F238E27FC236}">
                  <a16:creationId xmlns:a16="http://schemas.microsoft.com/office/drawing/2014/main" id="{1F12E425-AE8B-4DF8-94B8-7B59C7969FF8}"/>
                </a:ext>
              </a:extLst>
            </p:cNvPr>
            <p:cNvSpPr/>
            <p:nvPr/>
          </p:nvSpPr>
          <p:spPr>
            <a:xfrm rot="20630650">
              <a:off x="10607312" y="2523275"/>
              <a:ext cx="676925" cy="46596"/>
            </a:xfrm>
            <a:custGeom>
              <a:avLst/>
              <a:gdLst>
                <a:gd name="connsiteX0" fmla="*/ 274 w 718743"/>
                <a:gd name="connsiteY0" fmla="*/ 0 h 49474"/>
                <a:gd name="connsiteX1" fmla="*/ 715187 w 718743"/>
                <a:gd name="connsiteY1" fmla="*/ 68 h 49474"/>
                <a:gd name="connsiteX2" fmla="*/ 718741 w 718743"/>
                <a:gd name="connsiteY2" fmla="*/ 10729 h 49474"/>
                <a:gd name="connsiteX3" fmla="*/ 701861 w 718743"/>
                <a:gd name="connsiteY3" fmla="*/ 46267 h 49474"/>
                <a:gd name="connsiteX4" fmla="*/ 669467 w 718743"/>
                <a:gd name="connsiteY4" fmla="*/ 49274 h 49474"/>
                <a:gd name="connsiteX5" fmla="*/ 43738 w 718743"/>
                <a:gd name="connsiteY5" fmla="*/ 49274 h 49474"/>
                <a:gd name="connsiteX6" fmla="*/ 410 w 718743"/>
                <a:gd name="connsiteY6" fmla="*/ 39433 h 49474"/>
                <a:gd name="connsiteX7" fmla="*/ 0 w 718743"/>
                <a:gd name="connsiteY7" fmla="*/ 26585 h 49474"/>
                <a:gd name="connsiteX8" fmla="*/ 274 w 718743"/>
                <a:gd name="connsiteY8" fmla="*/ 0 h 4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743" h="49474">
                  <a:moveTo>
                    <a:pt x="274" y="0"/>
                  </a:moveTo>
                  <a:cubicBezTo>
                    <a:pt x="238578" y="0"/>
                    <a:pt x="476882" y="68"/>
                    <a:pt x="715187" y="68"/>
                  </a:cubicBezTo>
                  <a:cubicBezTo>
                    <a:pt x="717647" y="3212"/>
                    <a:pt x="718809" y="6697"/>
                    <a:pt x="718741" y="10729"/>
                  </a:cubicBezTo>
                  <a:cubicBezTo>
                    <a:pt x="716758" y="24261"/>
                    <a:pt x="717647" y="39228"/>
                    <a:pt x="701861" y="46267"/>
                  </a:cubicBezTo>
                  <a:cubicBezTo>
                    <a:pt x="691336" y="50435"/>
                    <a:pt x="680265" y="49274"/>
                    <a:pt x="669467" y="49274"/>
                  </a:cubicBezTo>
                  <a:cubicBezTo>
                    <a:pt x="460891" y="49342"/>
                    <a:pt x="252315" y="49342"/>
                    <a:pt x="43738" y="49274"/>
                  </a:cubicBezTo>
                  <a:cubicBezTo>
                    <a:pt x="28635" y="49274"/>
                    <a:pt x="12780" y="51734"/>
                    <a:pt x="410" y="39433"/>
                  </a:cubicBezTo>
                  <a:cubicBezTo>
                    <a:pt x="274" y="35127"/>
                    <a:pt x="137" y="30890"/>
                    <a:pt x="0" y="26585"/>
                  </a:cubicBezTo>
                  <a:cubicBezTo>
                    <a:pt x="68" y="17700"/>
                    <a:pt x="205" y="8816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89" name="Graphic 2466">
              <a:extLst>
                <a:ext uri="{FF2B5EF4-FFF2-40B4-BE49-F238E27FC236}">
                  <a16:creationId xmlns:a16="http://schemas.microsoft.com/office/drawing/2014/main" id="{5731F70C-8073-4D70-9B83-72891F367023}"/>
                </a:ext>
              </a:extLst>
            </p:cNvPr>
            <p:cNvSpPr/>
            <p:nvPr/>
          </p:nvSpPr>
          <p:spPr>
            <a:xfrm rot="20630650">
              <a:off x="11682031" y="2416565"/>
              <a:ext cx="6178" cy="6823"/>
            </a:xfrm>
            <a:custGeom>
              <a:avLst/>
              <a:gdLst>
                <a:gd name="connsiteX0" fmla="*/ 0 w 6560"/>
                <a:gd name="connsiteY0" fmla="*/ 7244 h 7244"/>
                <a:gd name="connsiteX1" fmla="*/ 6560 w 6560"/>
                <a:gd name="connsiteY1" fmla="*/ 0 h 7244"/>
                <a:gd name="connsiteX2" fmla="*/ 0 w 6560"/>
                <a:gd name="connsiteY2" fmla="*/ 7244 h 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0" h="7244">
                  <a:moveTo>
                    <a:pt x="0" y="7244"/>
                  </a:moveTo>
                  <a:cubicBezTo>
                    <a:pt x="2187" y="4852"/>
                    <a:pt x="4374" y="2392"/>
                    <a:pt x="6560" y="0"/>
                  </a:cubicBezTo>
                  <a:cubicBezTo>
                    <a:pt x="5809" y="3690"/>
                    <a:pt x="3622" y="6082"/>
                    <a:pt x="0" y="7244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0" name="Graphic 2466">
              <a:extLst>
                <a:ext uri="{FF2B5EF4-FFF2-40B4-BE49-F238E27FC236}">
                  <a16:creationId xmlns:a16="http://schemas.microsoft.com/office/drawing/2014/main" id="{01A336AA-9378-487A-9FA4-156C4AB1FAA6}"/>
                </a:ext>
              </a:extLst>
            </p:cNvPr>
            <p:cNvSpPr/>
            <p:nvPr/>
          </p:nvSpPr>
          <p:spPr>
            <a:xfrm rot="20630650">
              <a:off x="10618771" y="2566646"/>
              <a:ext cx="685649" cy="34020"/>
            </a:xfrm>
            <a:custGeom>
              <a:avLst/>
              <a:gdLst>
                <a:gd name="connsiteX0" fmla="*/ 727488 w 728005"/>
                <a:gd name="connsiteY0" fmla="*/ 24024 h 36121"/>
                <a:gd name="connsiteX1" fmla="*/ 717579 w 728005"/>
                <a:gd name="connsiteY1" fmla="*/ 35437 h 36121"/>
                <a:gd name="connsiteX2" fmla="*/ 701245 w 728005"/>
                <a:gd name="connsiteY2" fmla="*/ 36120 h 36121"/>
                <a:gd name="connsiteX3" fmla="*/ 273 w 728005"/>
                <a:gd name="connsiteY3" fmla="*/ 35847 h 36121"/>
                <a:gd name="connsiteX4" fmla="*/ 0 w 728005"/>
                <a:gd name="connsiteY4" fmla="*/ 9809 h 36121"/>
                <a:gd name="connsiteX5" fmla="*/ 30138 w 728005"/>
                <a:gd name="connsiteY5" fmla="*/ 104 h 36121"/>
                <a:gd name="connsiteX6" fmla="*/ 699809 w 728005"/>
                <a:gd name="connsiteY6" fmla="*/ 583 h 36121"/>
                <a:gd name="connsiteX7" fmla="*/ 709514 w 728005"/>
                <a:gd name="connsiteY7" fmla="*/ 1813 h 36121"/>
                <a:gd name="connsiteX8" fmla="*/ 727488 w 728005"/>
                <a:gd name="connsiteY8" fmla="*/ 24024 h 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005" h="36121">
                  <a:moveTo>
                    <a:pt x="727488" y="24024"/>
                  </a:moveTo>
                  <a:cubicBezTo>
                    <a:pt x="726325" y="29696"/>
                    <a:pt x="723865" y="34548"/>
                    <a:pt x="717579" y="35437"/>
                  </a:cubicBezTo>
                  <a:cubicBezTo>
                    <a:pt x="712179" y="36188"/>
                    <a:pt x="706712" y="36120"/>
                    <a:pt x="701245" y="36120"/>
                  </a:cubicBezTo>
                  <a:cubicBezTo>
                    <a:pt x="467587" y="36052"/>
                    <a:pt x="233930" y="35915"/>
                    <a:pt x="273" y="35847"/>
                  </a:cubicBezTo>
                  <a:cubicBezTo>
                    <a:pt x="204" y="27167"/>
                    <a:pt x="68" y="18488"/>
                    <a:pt x="0" y="9809"/>
                  </a:cubicBezTo>
                  <a:cubicBezTo>
                    <a:pt x="8406" y="1403"/>
                    <a:pt x="18998" y="104"/>
                    <a:pt x="30138" y="104"/>
                  </a:cubicBezTo>
                  <a:cubicBezTo>
                    <a:pt x="253339" y="309"/>
                    <a:pt x="476609" y="-511"/>
                    <a:pt x="699809" y="583"/>
                  </a:cubicBezTo>
                  <a:cubicBezTo>
                    <a:pt x="703090" y="583"/>
                    <a:pt x="706302" y="1335"/>
                    <a:pt x="709514" y="1813"/>
                  </a:cubicBezTo>
                  <a:cubicBezTo>
                    <a:pt x="720380" y="5367"/>
                    <a:pt x="730427" y="9467"/>
                    <a:pt x="727488" y="24024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1" name="Graphic 2466">
              <a:extLst>
                <a:ext uri="{FF2B5EF4-FFF2-40B4-BE49-F238E27FC236}">
                  <a16:creationId xmlns:a16="http://schemas.microsoft.com/office/drawing/2014/main" id="{9D029756-FA3A-4380-8969-D0379248209A}"/>
                </a:ext>
              </a:extLst>
            </p:cNvPr>
            <p:cNvSpPr/>
            <p:nvPr/>
          </p:nvSpPr>
          <p:spPr>
            <a:xfrm rot="20630650">
              <a:off x="10614030" y="2559265"/>
              <a:ext cx="676162" cy="18794"/>
            </a:xfrm>
            <a:custGeom>
              <a:avLst/>
              <a:gdLst>
                <a:gd name="connsiteX0" fmla="*/ 716758 w 717932"/>
                <a:gd name="connsiteY0" fmla="*/ 19477 h 19955"/>
                <a:gd name="connsiteX1" fmla="*/ 566272 w 717932"/>
                <a:gd name="connsiteY1" fmla="*/ 19956 h 19955"/>
                <a:gd name="connsiteX2" fmla="*/ 205 w 717932"/>
                <a:gd name="connsiteY2" fmla="*/ 19887 h 19955"/>
                <a:gd name="connsiteX3" fmla="*/ 0 w 717932"/>
                <a:gd name="connsiteY3" fmla="*/ 273 h 19955"/>
                <a:gd name="connsiteX4" fmla="*/ 707805 w 717932"/>
                <a:gd name="connsiteY4" fmla="*/ 0 h 19955"/>
                <a:gd name="connsiteX5" fmla="*/ 717647 w 717932"/>
                <a:gd name="connsiteY5" fmla="*/ 11823 h 19955"/>
                <a:gd name="connsiteX6" fmla="*/ 716758 w 717932"/>
                <a:gd name="connsiteY6" fmla="*/ 19477 h 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932" h="19955">
                  <a:moveTo>
                    <a:pt x="716758" y="19477"/>
                  </a:moveTo>
                  <a:cubicBezTo>
                    <a:pt x="666597" y="19614"/>
                    <a:pt x="616434" y="19956"/>
                    <a:pt x="566272" y="19956"/>
                  </a:cubicBezTo>
                  <a:cubicBezTo>
                    <a:pt x="377583" y="19956"/>
                    <a:pt x="188894" y="19887"/>
                    <a:pt x="205" y="19887"/>
                  </a:cubicBezTo>
                  <a:cubicBezTo>
                    <a:pt x="137" y="13326"/>
                    <a:pt x="68" y="6834"/>
                    <a:pt x="0" y="273"/>
                  </a:cubicBezTo>
                  <a:cubicBezTo>
                    <a:pt x="235913" y="205"/>
                    <a:pt x="471893" y="137"/>
                    <a:pt x="707805" y="0"/>
                  </a:cubicBezTo>
                  <a:cubicBezTo>
                    <a:pt x="713136" y="2255"/>
                    <a:pt x="715733" y="6766"/>
                    <a:pt x="717647" y="11823"/>
                  </a:cubicBezTo>
                  <a:cubicBezTo>
                    <a:pt x="718193" y="14420"/>
                    <a:pt x="717988" y="17017"/>
                    <a:pt x="716758" y="19477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2" name="Graphic 2466">
              <a:extLst>
                <a:ext uri="{FF2B5EF4-FFF2-40B4-BE49-F238E27FC236}">
                  <a16:creationId xmlns:a16="http://schemas.microsoft.com/office/drawing/2014/main" id="{5FA1585C-5BB1-40AA-BAC2-D70FE3619912}"/>
                </a:ext>
              </a:extLst>
            </p:cNvPr>
            <p:cNvSpPr/>
            <p:nvPr/>
          </p:nvSpPr>
          <p:spPr>
            <a:xfrm rot="20630650">
              <a:off x="11350253" y="2353383"/>
              <a:ext cx="142577" cy="41677"/>
            </a:xfrm>
            <a:custGeom>
              <a:avLst/>
              <a:gdLst>
                <a:gd name="connsiteX0" fmla="*/ 10 w 151384"/>
                <a:gd name="connsiteY0" fmla="*/ 0 h 44252"/>
                <a:gd name="connsiteX1" fmla="*/ 151384 w 151384"/>
                <a:gd name="connsiteY1" fmla="*/ 0 h 44252"/>
                <a:gd name="connsiteX2" fmla="*/ 138126 w 151384"/>
                <a:gd name="connsiteY2" fmla="*/ 32667 h 44252"/>
                <a:gd name="connsiteX3" fmla="*/ 33907 w 151384"/>
                <a:gd name="connsiteY3" fmla="*/ 40321 h 44252"/>
                <a:gd name="connsiteX4" fmla="*/ 10 w 151384"/>
                <a:gd name="connsiteY4" fmla="*/ 0 h 4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" h="44252">
                  <a:moveTo>
                    <a:pt x="10" y="0"/>
                  </a:moveTo>
                  <a:cubicBezTo>
                    <a:pt x="50446" y="0"/>
                    <a:pt x="100949" y="0"/>
                    <a:pt x="151384" y="0"/>
                  </a:cubicBezTo>
                  <a:cubicBezTo>
                    <a:pt x="146943" y="10866"/>
                    <a:pt x="142569" y="21801"/>
                    <a:pt x="138126" y="32667"/>
                  </a:cubicBezTo>
                  <a:cubicBezTo>
                    <a:pt x="104571" y="51666"/>
                    <a:pt x="68966" y="41961"/>
                    <a:pt x="33907" y="40321"/>
                  </a:cubicBezTo>
                  <a:cubicBezTo>
                    <a:pt x="16411" y="32120"/>
                    <a:pt x="-469" y="23373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3" name="Graphic 2466">
              <a:extLst>
                <a:ext uri="{FF2B5EF4-FFF2-40B4-BE49-F238E27FC236}">
                  <a16:creationId xmlns:a16="http://schemas.microsoft.com/office/drawing/2014/main" id="{43A54865-7E3C-4465-9EC6-E1E675437F41}"/>
                </a:ext>
              </a:extLst>
            </p:cNvPr>
            <p:cNvSpPr/>
            <p:nvPr/>
          </p:nvSpPr>
          <p:spPr>
            <a:xfrm rot="20630650">
              <a:off x="11379095" y="2381756"/>
              <a:ext cx="110499" cy="47327"/>
            </a:xfrm>
            <a:custGeom>
              <a:avLst/>
              <a:gdLst>
                <a:gd name="connsiteX0" fmla="*/ 5998 w 117325"/>
                <a:gd name="connsiteY0" fmla="*/ 0 h 50251"/>
                <a:gd name="connsiteX1" fmla="*/ 117325 w 117325"/>
                <a:gd name="connsiteY1" fmla="*/ 68 h 50251"/>
                <a:gd name="connsiteX2" fmla="*/ 116846 w 117325"/>
                <a:gd name="connsiteY2" fmla="*/ 6766 h 50251"/>
                <a:gd name="connsiteX3" fmla="*/ 61285 w 117325"/>
                <a:gd name="connsiteY3" fmla="*/ 49752 h 50251"/>
                <a:gd name="connsiteX4" fmla="*/ 8731 w 117325"/>
                <a:gd name="connsiteY4" fmla="*/ 38202 h 50251"/>
                <a:gd name="connsiteX5" fmla="*/ 5998 w 117325"/>
                <a:gd name="connsiteY5" fmla="*/ 0 h 5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5" h="50251">
                  <a:moveTo>
                    <a:pt x="5998" y="0"/>
                  </a:moveTo>
                  <a:cubicBezTo>
                    <a:pt x="43107" y="0"/>
                    <a:pt x="80216" y="68"/>
                    <a:pt x="117325" y="68"/>
                  </a:cubicBezTo>
                  <a:cubicBezTo>
                    <a:pt x="117188" y="2324"/>
                    <a:pt x="117051" y="4510"/>
                    <a:pt x="116846" y="6766"/>
                  </a:cubicBezTo>
                  <a:cubicBezTo>
                    <a:pt x="110217" y="51256"/>
                    <a:pt x="110217" y="51461"/>
                    <a:pt x="61285" y="49752"/>
                  </a:cubicBezTo>
                  <a:cubicBezTo>
                    <a:pt x="43175" y="49137"/>
                    <a:pt x="23903" y="52827"/>
                    <a:pt x="8731" y="38202"/>
                  </a:cubicBezTo>
                  <a:cubicBezTo>
                    <a:pt x="1077" y="25969"/>
                    <a:pt x="-5005" y="13600"/>
                    <a:pt x="5998" y="0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4" name="Graphic 2466">
              <a:extLst>
                <a:ext uri="{FF2B5EF4-FFF2-40B4-BE49-F238E27FC236}">
                  <a16:creationId xmlns:a16="http://schemas.microsoft.com/office/drawing/2014/main" id="{5D023DC3-E967-4B81-8A4B-551AB13E8CE9}"/>
                </a:ext>
              </a:extLst>
            </p:cNvPr>
            <p:cNvSpPr/>
            <p:nvPr/>
          </p:nvSpPr>
          <p:spPr>
            <a:xfrm rot="20630650">
              <a:off x="11367086" y="2435984"/>
              <a:ext cx="148875" cy="38454"/>
            </a:xfrm>
            <a:custGeom>
              <a:avLst/>
              <a:gdLst>
                <a:gd name="connsiteX0" fmla="*/ 158072 w 158072"/>
                <a:gd name="connsiteY0" fmla="*/ 27883 h 40829"/>
                <a:gd name="connsiteX1" fmla="*/ 145839 w 158072"/>
                <a:gd name="connsiteY1" fmla="*/ 40321 h 40829"/>
                <a:gd name="connsiteX2" fmla="*/ 107226 w 158072"/>
                <a:gd name="connsiteY2" fmla="*/ 40799 h 40829"/>
                <a:gd name="connsiteX3" fmla="*/ 23509 w 158072"/>
                <a:gd name="connsiteY3" fmla="*/ 40799 h 40829"/>
                <a:gd name="connsiteX4" fmla="*/ 0 w 158072"/>
                <a:gd name="connsiteY4" fmla="*/ 33555 h 40829"/>
                <a:gd name="connsiteX5" fmla="*/ 410 w 158072"/>
                <a:gd name="connsiteY5" fmla="*/ 28908 h 40829"/>
                <a:gd name="connsiteX6" fmla="*/ 4510 w 158072"/>
                <a:gd name="connsiteY6" fmla="*/ 20366 h 40829"/>
                <a:gd name="connsiteX7" fmla="*/ 33077 w 158072"/>
                <a:gd name="connsiteY7" fmla="*/ 4442 h 40829"/>
                <a:gd name="connsiteX8" fmla="*/ 145771 w 158072"/>
                <a:gd name="connsiteY8" fmla="*/ 0 h 40829"/>
                <a:gd name="connsiteX9" fmla="*/ 158072 w 158072"/>
                <a:gd name="connsiteY9" fmla="*/ 27883 h 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72" h="40829">
                  <a:moveTo>
                    <a:pt x="158072" y="27883"/>
                  </a:moveTo>
                  <a:cubicBezTo>
                    <a:pt x="156773" y="34785"/>
                    <a:pt x="153630" y="40116"/>
                    <a:pt x="145839" y="40321"/>
                  </a:cubicBezTo>
                  <a:cubicBezTo>
                    <a:pt x="132991" y="40663"/>
                    <a:pt x="120074" y="40799"/>
                    <a:pt x="107226" y="40799"/>
                  </a:cubicBezTo>
                  <a:cubicBezTo>
                    <a:pt x="79344" y="40868"/>
                    <a:pt x="51460" y="40799"/>
                    <a:pt x="23509" y="40799"/>
                  </a:cubicBezTo>
                  <a:cubicBezTo>
                    <a:pt x="14966" y="40799"/>
                    <a:pt x="6150" y="41551"/>
                    <a:pt x="0" y="33555"/>
                  </a:cubicBezTo>
                  <a:cubicBezTo>
                    <a:pt x="137" y="31984"/>
                    <a:pt x="273" y="30480"/>
                    <a:pt x="410" y="28908"/>
                  </a:cubicBezTo>
                  <a:cubicBezTo>
                    <a:pt x="1366" y="25833"/>
                    <a:pt x="2733" y="23031"/>
                    <a:pt x="4510" y="20366"/>
                  </a:cubicBezTo>
                  <a:cubicBezTo>
                    <a:pt x="12028" y="11413"/>
                    <a:pt x="19955" y="3280"/>
                    <a:pt x="33077" y="4442"/>
                  </a:cubicBezTo>
                  <a:cubicBezTo>
                    <a:pt x="70733" y="3964"/>
                    <a:pt x="108457" y="7518"/>
                    <a:pt x="145771" y="0"/>
                  </a:cubicBezTo>
                  <a:cubicBezTo>
                    <a:pt x="152810" y="8064"/>
                    <a:pt x="153698" y="18725"/>
                    <a:pt x="158072" y="27883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5" name="Graphic 2466">
              <a:extLst>
                <a:ext uri="{FF2B5EF4-FFF2-40B4-BE49-F238E27FC236}">
                  <a16:creationId xmlns:a16="http://schemas.microsoft.com/office/drawing/2014/main" id="{E2B163F6-D9FF-4A56-890E-5C827FE974E2}"/>
                </a:ext>
              </a:extLst>
            </p:cNvPr>
            <p:cNvSpPr/>
            <p:nvPr/>
          </p:nvSpPr>
          <p:spPr>
            <a:xfrm rot="20630650">
              <a:off x="11379513" y="2387969"/>
              <a:ext cx="114661" cy="62025"/>
            </a:xfrm>
            <a:custGeom>
              <a:avLst/>
              <a:gdLst>
                <a:gd name="connsiteX0" fmla="*/ 121744 w 121744"/>
                <a:gd name="connsiteY0" fmla="*/ 50846 h 65857"/>
                <a:gd name="connsiteX1" fmla="*/ 110331 w 121744"/>
                <a:gd name="connsiteY1" fmla="*/ 64445 h 65857"/>
                <a:gd name="connsiteX2" fmla="*/ 7888 w 121744"/>
                <a:gd name="connsiteY2" fmla="*/ 63147 h 65857"/>
                <a:gd name="connsiteX3" fmla="*/ 2899 w 121744"/>
                <a:gd name="connsiteY3" fmla="*/ 59320 h 65857"/>
                <a:gd name="connsiteX4" fmla="*/ 15201 w 121744"/>
                <a:gd name="connsiteY4" fmla="*/ 24944 h 65857"/>
                <a:gd name="connsiteX5" fmla="*/ 35361 w 121744"/>
                <a:gd name="connsiteY5" fmla="*/ 32667 h 65857"/>
                <a:gd name="connsiteX6" fmla="*/ 80671 w 121744"/>
                <a:gd name="connsiteY6" fmla="*/ 32325 h 65857"/>
                <a:gd name="connsiteX7" fmla="*/ 110878 w 121744"/>
                <a:gd name="connsiteY7" fmla="*/ 32735 h 65857"/>
                <a:gd name="connsiteX8" fmla="*/ 116482 w 121744"/>
                <a:gd name="connsiteY8" fmla="*/ 4989 h 65857"/>
                <a:gd name="connsiteX9" fmla="*/ 120445 w 121744"/>
                <a:gd name="connsiteY9" fmla="*/ 0 h 65857"/>
                <a:gd name="connsiteX10" fmla="*/ 121744 w 121744"/>
                <a:gd name="connsiteY10" fmla="*/ 50846 h 6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44" h="65857">
                  <a:moveTo>
                    <a:pt x="121744" y="50846"/>
                  </a:moveTo>
                  <a:cubicBezTo>
                    <a:pt x="120036" y="57133"/>
                    <a:pt x="118053" y="64240"/>
                    <a:pt x="110331" y="64445"/>
                  </a:cubicBezTo>
                  <a:cubicBezTo>
                    <a:pt x="76160" y="65471"/>
                    <a:pt x="41990" y="67589"/>
                    <a:pt x="7888" y="63147"/>
                  </a:cubicBezTo>
                  <a:cubicBezTo>
                    <a:pt x="6111" y="62942"/>
                    <a:pt x="4539" y="60618"/>
                    <a:pt x="2899" y="59320"/>
                  </a:cubicBezTo>
                  <a:cubicBezTo>
                    <a:pt x="-1953" y="44627"/>
                    <a:pt x="-2431" y="31505"/>
                    <a:pt x="15201" y="24944"/>
                  </a:cubicBezTo>
                  <a:cubicBezTo>
                    <a:pt x="20190" y="32052"/>
                    <a:pt x="27639" y="32667"/>
                    <a:pt x="35361" y="32667"/>
                  </a:cubicBezTo>
                  <a:cubicBezTo>
                    <a:pt x="50464" y="32667"/>
                    <a:pt x="65705" y="33829"/>
                    <a:pt x="80671" y="32325"/>
                  </a:cubicBezTo>
                  <a:cubicBezTo>
                    <a:pt x="91196" y="31300"/>
                    <a:pt x="103087" y="42850"/>
                    <a:pt x="110878" y="32735"/>
                  </a:cubicBezTo>
                  <a:cubicBezTo>
                    <a:pt x="116072" y="26106"/>
                    <a:pt x="114568" y="14352"/>
                    <a:pt x="116482" y="4989"/>
                  </a:cubicBezTo>
                  <a:cubicBezTo>
                    <a:pt x="116824" y="3144"/>
                    <a:pt x="119079" y="1640"/>
                    <a:pt x="120445" y="0"/>
                  </a:cubicBezTo>
                  <a:cubicBezTo>
                    <a:pt x="120924" y="16949"/>
                    <a:pt x="121334" y="33897"/>
                    <a:pt x="121744" y="50846"/>
                  </a:cubicBezTo>
                  <a:close/>
                </a:path>
              </a:pathLst>
            </a:custGeom>
            <a:solidFill>
              <a:schemeClr val="accent2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6" name="Graphic 2466">
              <a:extLst>
                <a:ext uri="{FF2B5EF4-FFF2-40B4-BE49-F238E27FC236}">
                  <a16:creationId xmlns:a16="http://schemas.microsoft.com/office/drawing/2014/main" id="{12DCF8CF-C11B-4E7C-B031-6B3BE1C28028}"/>
                </a:ext>
              </a:extLst>
            </p:cNvPr>
            <p:cNvSpPr/>
            <p:nvPr/>
          </p:nvSpPr>
          <p:spPr>
            <a:xfrm rot="20630650">
              <a:off x="11482343" y="2321560"/>
              <a:ext cx="8303" cy="11971"/>
            </a:xfrm>
            <a:custGeom>
              <a:avLst/>
              <a:gdLst>
                <a:gd name="connsiteX0" fmla="*/ 0 w 8816"/>
                <a:gd name="connsiteY0" fmla="*/ 12711 h 12711"/>
                <a:gd name="connsiteX1" fmla="*/ 8816 w 8816"/>
                <a:gd name="connsiteY1" fmla="*/ 0 h 12711"/>
                <a:gd name="connsiteX2" fmla="*/ 0 w 8816"/>
                <a:gd name="connsiteY2" fmla="*/ 12711 h 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6" h="12711">
                  <a:moveTo>
                    <a:pt x="0" y="12711"/>
                  </a:moveTo>
                  <a:cubicBezTo>
                    <a:pt x="137" y="6561"/>
                    <a:pt x="1845" y="1435"/>
                    <a:pt x="8816" y="0"/>
                  </a:cubicBezTo>
                  <a:cubicBezTo>
                    <a:pt x="7176" y="5126"/>
                    <a:pt x="5058" y="9910"/>
                    <a:pt x="0" y="12711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7" name="Graphic 2466">
              <a:extLst>
                <a:ext uri="{FF2B5EF4-FFF2-40B4-BE49-F238E27FC236}">
                  <a16:creationId xmlns:a16="http://schemas.microsoft.com/office/drawing/2014/main" id="{59CCB871-131E-4480-BA60-07D385104A45}"/>
                </a:ext>
              </a:extLst>
            </p:cNvPr>
            <p:cNvSpPr/>
            <p:nvPr/>
          </p:nvSpPr>
          <p:spPr>
            <a:xfrm rot="20630650">
              <a:off x="11540446" y="2458215"/>
              <a:ext cx="6372" cy="6372"/>
            </a:xfrm>
            <a:custGeom>
              <a:avLst/>
              <a:gdLst>
                <a:gd name="connsiteX0" fmla="*/ 6766 w 6765"/>
                <a:gd name="connsiteY0" fmla="*/ 6766 h 6765"/>
                <a:gd name="connsiteX1" fmla="*/ 0 w 6765"/>
                <a:gd name="connsiteY1" fmla="*/ 0 h 6765"/>
                <a:gd name="connsiteX2" fmla="*/ 6766 w 6765"/>
                <a:gd name="connsiteY2" fmla="*/ 6766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5" h="6765">
                  <a:moveTo>
                    <a:pt x="6766" y="6766"/>
                  </a:moveTo>
                  <a:cubicBezTo>
                    <a:pt x="4511" y="4511"/>
                    <a:pt x="2256" y="2255"/>
                    <a:pt x="0" y="0"/>
                  </a:cubicBezTo>
                  <a:cubicBezTo>
                    <a:pt x="2256" y="2255"/>
                    <a:pt x="4511" y="4511"/>
                    <a:pt x="6766" y="6766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8" name="Graphic 2466">
              <a:extLst>
                <a:ext uri="{FF2B5EF4-FFF2-40B4-BE49-F238E27FC236}">
                  <a16:creationId xmlns:a16="http://schemas.microsoft.com/office/drawing/2014/main" id="{49BD9BD4-4182-4BEE-B3ED-5A50597C9D72}"/>
                </a:ext>
              </a:extLst>
            </p:cNvPr>
            <p:cNvSpPr/>
            <p:nvPr/>
          </p:nvSpPr>
          <p:spPr>
            <a:xfrm rot="20630650">
              <a:off x="11275419" y="2386736"/>
              <a:ext cx="12551" cy="6439"/>
            </a:xfrm>
            <a:custGeom>
              <a:avLst/>
              <a:gdLst>
                <a:gd name="connsiteX0" fmla="*/ 13327 w 13326"/>
                <a:gd name="connsiteY0" fmla="*/ 2 h 6836"/>
                <a:gd name="connsiteX1" fmla="*/ 0 w 13326"/>
                <a:gd name="connsiteY1" fmla="*/ 6836 h 6836"/>
                <a:gd name="connsiteX2" fmla="*/ 13327 w 13326"/>
                <a:gd name="connsiteY2" fmla="*/ 2 h 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26" h="6836">
                  <a:moveTo>
                    <a:pt x="13327" y="2"/>
                  </a:moveTo>
                  <a:cubicBezTo>
                    <a:pt x="10046" y="4513"/>
                    <a:pt x="5399" y="6426"/>
                    <a:pt x="0" y="6836"/>
                  </a:cubicBezTo>
                  <a:cubicBezTo>
                    <a:pt x="2734" y="1301"/>
                    <a:pt x="7723" y="-66"/>
                    <a:pt x="13327" y="2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299" name="Graphic 2466">
              <a:extLst>
                <a:ext uri="{FF2B5EF4-FFF2-40B4-BE49-F238E27FC236}">
                  <a16:creationId xmlns:a16="http://schemas.microsoft.com/office/drawing/2014/main" id="{C9179948-F5C9-417B-89BE-F5225CFD6925}"/>
                </a:ext>
              </a:extLst>
            </p:cNvPr>
            <p:cNvSpPr/>
            <p:nvPr/>
          </p:nvSpPr>
          <p:spPr>
            <a:xfrm rot="20630650">
              <a:off x="11262450" y="2437241"/>
              <a:ext cx="6372" cy="42995"/>
            </a:xfrm>
            <a:custGeom>
              <a:avLst/>
              <a:gdLst>
                <a:gd name="connsiteX0" fmla="*/ 6082 w 6765"/>
                <a:gd name="connsiteY0" fmla="*/ 0 h 45651"/>
                <a:gd name="connsiteX1" fmla="*/ 6766 w 6765"/>
                <a:gd name="connsiteY1" fmla="*/ 45652 h 45651"/>
                <a:gd name="connsiteX2" fmla="*/ 0 w 6765"/>
                <a:gd name="connsiteY2" fmla="*/ 32325 h 45651"/>
                <a:gd name="connsiteX3" fmla="*/ 6082 w 6765"/>
                <a:gd name="connsiteY3" fmla="*/ 0 h 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" h="45651">
                  <a:moveTo>
                    <a:pt x="6082" y="0"/>
                  </a:moveTo>
                  <a:cubicBezTo>
                    <a:pt x="6288" y="15240"/>
                    <a:pt x="6561" y="30412"/>
                    <a:pt x="6766" y="45652"/>
                  </a:cubicBezTo>
                  <a:cubicBezTo>
                    <a:pt x="1709" y="42645"/>
                    <a:pt x="616" y="37587"/>
                    <a:pt x="0" y="32325"/>
                  </a:cubicBezTo>
                  <a:cubicBezTo>
                    <a:pt x="1640" y="21459"/>
                    <a:pt x="-3417" y="9363"/>
                    <a:pt x="6082" y="0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300" name="Graphic 2466">
              <a:extLst>
                <a:ext uri="{FF2B5EF4-FFF2-40B4-BE49-F238E27FC236}">
                  <a16:creationId xmlns:a16="http://schemas.microsoft.com/office/drawing/2014/main" id="{FC70FA2C-8A86-4A70-BAD5-68858C611551}"/>
                </a:ext>
              </a:extLst>
            </p:cNvPr>
            <p:cNvSpPr/>
            <p:nvPr/>
          </p:nvSpPr>
          <p:spPr>
            <a:xfrm rot="20630650">
              <a:off x="11372806" y="2481842"/>
              <a:ext cx="6758" cy="5471"/>
            </a:xfrm>
            <a:custGeom>
              <a:avLst/>
              <a:gdLst>
                <a:gd name="connsiteX0" fmla="*/ 0 w 7175"/>
                <a:gd name="connsiteY0" fmla="*/ 5809 h 5809"/>
                <a:gd name="connsiteX1" fmla="*/ 7175 w 7175"/>
                <a:gd name="connsiteY1" fmla="*/ 0 h 5809"/>
                <a:gd name="connsiteX2" fmla="*/ 0 w 7175"/>
                <a:gd name="connsiteY2" fmla="*/ 5809 h 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5" h="5809">
                  <a:moveTo>
                    <a:pt x="0" y="5809"/>
                  </a:moveTo>
                  <a:cubicBezTo>
                    <a:pt x="1161" y="2392"/>
                    <a:pt x="3690" y="547"/>
                    <a:pt x="7175" y="0"/>
                  </a:cubicBezTo>
                  <a:cubicBezTo>
                    <a:pt x="4784" y="1982"/>
                    <a:pt x="2392" y="3895"/>
                    <a:pt x="0" y="5809"/>
                  </a:cubicBezTo>
                  <a:close/>
                </a:path>
              </a:pathLst>
            </a:custGeom>
            <a:solidFill>
              <a:schemeClr val="bg1"/>
            </a:solidFill>
            <a:ln w="68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1E2D6EED-563E-4281-BA03-105C5F4903E6}"/>
                </a:ext>
              </a:extLst>
            </p:cNvPr>
            <p:cNvSpPr/>
            <p:nvPr/>
          </p:nvSpPr>
          <p:spPr>
            <a:xfrm rot="20630650">
              <a:off x="11464364" y="2246300"/>
              <a:ext cx="234807" cy="234807"/>
            </a:xfrm>
            <a:prstGeom prst="ellipse">
              <a:avLst/>
            </a:prstGeom>
            <a:solidFill>
              <a:srgbClr val="BF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DBD558A-0B55-483C-96A6-609C900398A6}"/>
                </a:ext>
              </a:extLst>
            </p:cNvPr>
            <p:cNvSpPr/>
            <p:nvPr/>
          </p:nvSpPr>
          <p:spPr>
            <a:xfrm rot="20630650">
              <a:off x="11256423" y="2367279"/>
              <a:ext cx="140614" cy="140614"/>
            </a:xfrm>
            <a:prstGeom prst="ellipse">
              <a:avLst/>
            </a:prstGeom>
            <a:solidFill>
              <a:srgbClr val="BF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-Regular" panose="02040502050405020303"/>
                <a:ea typeface="+mn-ea"/>
                <a:cs typeface="+mn-cs"/>
              </a:endParaRP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3DF6F1-55DD-F6E2-7519-1A708177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608C6-AA7D-401F-91BD-E754E1B697D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82000"/>
                  </a:srgb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414042">
                  <a:tint val="82000"/>
                </a:srgb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D7A839-CAC0-A2DB-E546-423D55224B67}"/>
              </a:ext>
            </a:extLst>
          </p:cNvPr>
          <p:cNvCxnSpPr>
            <a:cxnSpLocks/>
          </p:cNvCxnSpPr>
          <p:nvPr/>
        </p:nvCxnSpPr>
        <p:spPr>
          <a:xfrm flipH="1" flipV="1">
            <a:off x="7038663" y="5931801"/>
            <a:ext cx="877933" cy="720226"/>
          </a:xfrm>
          <a:prstGeom prst="straightConnector1">
            <a:avLst/>
          </a:prstGeom>
          <a:ln>
            <a:solidFill>
              <a:srgbClr val="BF20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60D15E-A716-A43E-90FB-EFF84BA5EEC6}"/>
              </a:ext>
            </a:extLst>
          </p:cNvPr>
          <p:cNvSpPr txBox="1"/>
          <p:nvPr/>
        </p:nvSpPr>
        <p:spPr>
          <a:xfrm>
            <a:off x="7916596" y="6538038"/>
            <a:ext cx="974882" cy="2769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1200" dirty="0">
                <a:solidFill>
                  <a:schemeClr val="accent1"/>
                </a:solidFill>
              </a:rPr>
              <a:t>We are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18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92A5C-36AE-2539-38FA-31167967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7"/>
          <a:stretch/>
        </p:blipFill>
        <p:spPr>
          <a:xfrm>
            <a:off x="5176133" y="358111"/>
            <a:ext cx="4638394" cy="64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C23C10AF-821A-41B7-9473-192FDF91490C}"/>
              </a:ext>
            </a:extLst>
          </p:cNvPr>
          <p:cNvSpPr/>
          <p:nvPr/>
        </p:nvSpPr>
        <p:spPr>
          <a:xfrm>
            <a:off x="-1" y="1590678"/>
            <a:ext cx="4476307" cy="526732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-Regular" panose="020405020504050203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9059A-1D5F-C9C9-B1D4-323537C98FA9}"/>
              </a:ext>
            </a:extLst>
          </p:cNvPr>
          <p:cNvSpPr txBox="1"/>
          <p:nvPr/>
        </p:nvSpPr>
        <p:spPr>
          <a:xfrm>
            <a:off x="1186866" y="2039366"/>
            <a:ext cx="34104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defTabSz="913790">
              <a:defRPr/>
            </a:pPr>
            <a:r>
              <a:rPr lang="en-US" altLang="ru-RU" sz="2800" b="1" kern="0" dirty="0">
                <a:solidFill>
                  <a:schemeClr val="bg1"/>
                </a:solidFill>
                <a:latin typeface="Barlow-SemiBold" panose="02040502050405020303"/>
                <a:cs typeface="Arial"/>
                <a:sym typeface="Arial"/>
              </a:rPr>
              <a:t>Revenue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C70A4-293A-0A49-23E4-2FA8F6EAED29}"/>
              </a:ext>
            </a:extLst>
          </p:cNvPr>
          <p:cNvSpPr txBox="1"/>
          <p:nvPr/>
        </p:nvSpPr>
        <p:spPr>
          <a:xfrm>
            <a:off x="4688888" y="2177911"/>
            <a:ext cx="69623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600" kern="0" dirty="0">
                <a:latin typeface="Open Sans" pitchFamily="2" charset="0"/>
                <a:ea typeface="Open Sans" pitchFamily="2" charset="0"/>
                <a:cs typeface="Open Sans" pitchFamily="2" charset="0"/>
                <a:sym typeface="Arial"/>
              </a:rPr>
              <a:t>A blueprint for how a business will generate income.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1B680-09A4-88E1-8734-456C286E67D6}"/>
              </a:ext>
            </a:extLst>
          </p:cNvPr>
          <p:cNvSpPr txBox="1"/>
          <p:nvPr/>
        </p:nvSpPr>
        <p:spPr>
          <a:xfrm>
            <a:off x="4688887" y="3229366"/>
            <a:ext cx="69623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It determines financial sustainability, pricing strategy, and decision-making power and instill investor’s confidence.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789C8-8C73-F6B3-E29E-8A4C6852E25D}"/>
              </a:ext>
            </a:extLst>
          </p:cNvPr>
          <p:cNvSpPr txBox="1"/>
          <p:nvPr/>
        </p:nvSpPr>
        <p:spPr>
          <a:xfrm>
            <a:off x="4688888" y="4605602"/>
            <a:ext cx="69623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They are not set in store, and they can evolve and change. Choosing the right model is crucial for startup success and long-term sustainability.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24106-F6E6-7CAC-FDAD-B4131D74BEF9}"/>
              </a:ext>
            </a:extLst>
          </p:cNvPr>
          <p:cNvCxnSpPr>
            <a:cxnSpLocks/>
          </p:cNvCxnSpPr>
          <p:nvPr/>
        </p:nvCxnSpPr>
        <p:spPr>
          <a:xfrm>
            <a:off x="647698" y="2843622"/>
            <a:ext cx="38286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E82564-7913-7CE9-C060-E9637637551B}"/>
              </a:ext>
            </a:extLst>
          </p:cNvPr>
          <p:cNvCxnSpPr>
            <a:cxnSpLocks/>
          </p:cNvCxnSpPr>
          <p:nvPr/>
        </p:nvCxnSpPr>
        <p:spPr>
          <a:xfrm>
            <a:off x="4476306" y="2843622"/>
            <a:ext cx="7174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635C30-ADC6-0C57-E4AA-CD0F4BDB4D85}"/>
              </a:ext>
            </a:extLst>
          </p:cNvPr>
          <p:cNvCxnSpPr>
            <a:cxnSpLocks/>
          </p:cNvCxnSpPr>
          <p:nvPr/>
        </p:nvCxnSpPr>
        <p:spPr>
          <a:xfrm>
            <a:off x="4476306" y="4182012"/>
            <a:ext cx="7174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253271-0A62-7BB3-B680-979CD9B84C9C}"/>
              </a:ext>
            </a:extLst>
          </p:cNvPr>
          <p:cNvCxnSpPr>
            <a:cxnSpLocks/>
          </p:cNvCxnSpPr>
          <p:nvPr/>
        </p:nvCxnSpPr>
        <p:spPr>
          <a:xfrm>
            <a:off x="4476306" y="5599500"/>
            <a:ext cx="7174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DC066D1-1808-64DD-3490-FF0C49DFEA8C}"/>
              </a:ext>
            </a:extLst>
          </p:cNvPr>
          <p:cNvSpPr txBox="1"/>
          <p:nvPr/>
        </p:nvSpPr>
        <p:spPr>
          <a:xfrm>
            <a:off x="590955" y="488581"/>
            <a:ext cx="9270221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tx2"/>
                </a:solidFill>
                <a:latin typeface="Barlow Medium" panose="00000600000000000000" pitchFamily="2" charset="0"/>
                <a:ea typeface="+mj-ea"/>
                <a:cs typeface="+mj-cs"/>
              </a:rPr>
              <a:t>Reflections</a:t>
            </a:r>
          </a:p>
        </p:txBody>
      </p:sp>
      <p:pic>
        <p:nvPicPr>
          <p:cNvPr id="23" name="Graphic 22" descr="Drawing Figure with solid fill">
            <a:extLst>
              <a:ext uri="{FF2B5EF4-FFF2-40B4-BE49-F238E27FC236}">
                <a16:creationId xmlns:a16="http://schemas.microsoft.com/office/drawing/2014/main" id="{E72463A4-7945-DC41-3795-154530A3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5006" y="2061105"/>
            <a:ext cx="572167" cy="572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6841A-5C7A-8591-5521-EDF5A3153432}"/>
              </a:ext>
            </a:extLst>
          </p:cNvPr>
          <p:cNvSpPr txBox="1"/>
          <p:nvPr/>
        </p:nvSpPr>
        <p:spPr>
          <a:xfrm>
            <a:off x="1186866" y="3307720"/>
            <a:ext cx="34104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defTabSz="913790">
              <a:defRPr/>
            </a:pPr>
            <a:r>
              <a:rPr lang="en-US" altLang="ru-RU" sz="2800" b="1" kern="0" dirty="0">
                <a:solidFill>
                  <a:schemeClr val="bg1"/>
                </a:solidFill>
                <a:latin typeface="Barlow-SemiBold" panose="02040502050405020303"/>
                <a:cs typeface="Arial"/>
                <a:sym typeface="Arial"/>
              </a:rPr>
              <a:t>Revenue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C944F-91C5-A09F-FFF4-97BDC86C5AA4}"/>
              </a:ext>
            </a:extLst>
          </p:cNvPr>
          <p:cNvSpPr txBox="1"/>
          <p:nvPr/>
        </p:nvSpPr>
        <p:spPr>
          <a:xfrm>
            <a:off x="1278475" y="4646110"/>
            <a:ext cx="34104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defTabSz="913790">
              <a:defRPr/>
            </a:pPr>
            <a:r>
              <a:rPr lang="en-US" altLang="ru-RU" sz="2800" b="1" kern="0" dirty="0">
                <a:solidFill>
                  <a:schemeClr val="bg1"/>
                </a:solidFill>
                <a:latin typeface="Barlow-SemiBold" panose="02040502050405020303"/>
                <a:cs typeface="Arial"/>
                <a:sym typeface="Arial"/>
              </a:rPr>
              <a:t>Revenue Model</a:t>
            </a:r>
          </a:p>
        </p:txBody>
      </p:sp>
      <p:pic>
        <p:nvPicPr>
          <p:cNvPr id="7" name="Graphic 6" descr="Drawing Figure with solid fill">
            <a:extLst>
              <a:ext uri="{FF2B5EF4-FFF2-40B4-BE49-F238E27FC236}">
                <a16:creationId xmlns:a16="http://schemas.microsoft.com/office/drawing/2014/main" id="{11EE4FB8-92CC-64E7-C576-9C93ADDEF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3725" y="3300726"/>
            <a:ext cx="572167" cy="572167"/>
          </a:xfrm>
          <a:prstGeom prst="rect">
            <a:avLst/>
          </a:prstGeom>
        </p:spPr>
      </p:pic>
      <p:pic>
        <p:nvPicPr>
          <p:cNvPr id="9" name="Graphic 8" descr="Drawing Figure with solid fill">
            <a:extLst>
              <a:ext uri="{FF2B5EF4-FFF2-40B4-BE49-F238E27FC236}">
                <a16:creationId xmlns:a16="http://schemas.microsoft.com/office/drawing/2014/main" id="{E82F5AB7-D0D9-DBAB-D018-939CC8422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3726" y="4611905"/>
            <a:ext cx="572167" cy="572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56F57-0E62-2D82-F5A5-ED99C28B4C16}"/>
              </a:ext>
            </a:extLst>
          </p:cNvPr>
          <p:cNvCxnSpPr>
            <a:cxnSpLocks/>
          </p:cNvCxnSpPr>
          <p:nvPr/>
        </p:nvCxnSpPr>
        <p:spPr>
          <a:xfrm>
            <a:off x="871089" y="5599500"/>
            <a:ext cx="38286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1DE319-887C-01A6-5C36-D6E9DB6C53DA}"/>
              </a:ext>
            </a:extLst>
          </p:cNvPr>
          <p:cNvCxnSpPr>
            <a:cxnSpLocks/>
          </p:cNvCxnSpPr>
          <p:nvPr/>
        </p:nvCxnSpPr>
        <p:spPr>
          <a:xfrm>
            <a:off x="768670" y="4193695"/>
            <a:ext cx="38286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3385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50059-95B0-B217-EA0F-A6F5B2197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>
                <a:latin typeface="Barlow Medium" panose="00000600000000000000" pitchFamily="2" charset="0"/>
              </a:rPr>
              <a:t>!  MANDATORY COURSEWORK 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84FEE-4E6C-4678-3B58-6607931E8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FFFF"/>
                </a:solidFill>
                <a:latin typeface="Barlow Medium" panose="00000600000000000000" pitchFamily="2" charset="0"/>
                <a:ea typeface="+mn-ea"/>
                <a:cs typeface="+mn-cs"/>
              </a:rPr>
              <a:t>PREP for NEXT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DBE3DF-5C96-CAB5-2606-659FBE7682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Open Sans" pitchFamily="2" charset="0"/>
              </a:rPr>
              <a:t>POST 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6BFEB-0C7D-8F50-C5B1-02F43D1E3582}"/>
              </a:ext>
            </a:extLst>
          </p:cNvPr>
          <p:cNvSpPr txBox="1"/>
          <p:nvPr/>
        </p:nvSpPr>
        <p:spPr>
          <a:xfrm>
            <a:off x="7295001" y="2482227"/>
            <a:ext cx="4592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Read about Lean Canvas and complete the Beginner’s Quiz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FB29F-99DD-263A-B975-5AC26FD96B01}"/>
              </a:ext>
            </a:extLst>
          </p:cNvPr>
          <p:cNvGrpSpPr/>
          <p:nvPr/>
        </p:nvGrpSpPr>
        <p:grpSpPr>
          <a:xfrm>
            <a:off x="564842" y="2616932"/>
            <a:ext cx="5420200" cy="830997"/>
            <a:chOff x="6771800" y="2967335"/>
            <a:chExt cx="5420200" cy="830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CD7D9-0471-75C7-75C5-0424492855B8}"/>
                </a:ext>
              </a:extLst>
            </p:cNvPr>
            <p:cNvSpPr txBox="1"/>
            <p:nvPr/>
          </p:nvSpPr>
          <p:spPr>
            <a:xfrm>
              <a:off x="6783022" y="2967335"/>
              <a:ext cx="5408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1. Exercise</a:t>
              </a:r>
              <a:endPara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B27C4D-C65B-95ED-EB31-10D0CCE2BEF3}"/>
                </a:ext>
              </a:extLst>
            </p:cNvPr>
            <p:cNvSpPr txBox="1"/>
            <p:nvPr/>
          </p:nvSpPr>
          <p:spPr>
            <a:xfrm>
              <a:off x="6771800" y="3429000"/>
              <a:ext cx="4855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INDIVIDUAL</a:t>
              </a:r>
              <a:r>
                <a:rPr lang="en-US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– </a:t>
              </a:r>
              <a:r>
                <a:rPr lang="en-US" sz="1800" dirty="0">
                  <a:solidFill>
                    <a:prstClr val="black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Revise the Concepts</a:t>
              </a:r>
              <a:endParaRPr lang="en-US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pic>
        <p:nvPicPr>
          <p:cNvPr id="16" name="Graphic 15" descr="Books outline">
            <a:extLst>
              <a:ext uri="{FF2B5EF4-FFF2-40B4-BE49-F238E27FC236}">
                <a16:creationId xmlns:a16="http://schemas.microsoft.com/office/drawing/2014/main" id="{DEF696C2-31B4-4422-9C9B-9E5EEDB4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1211" y="2615521"/>
            <a:ext cx="564411" cy="564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01886-D607-43EE-2585-93A27969400F}"/>
              </a:ext>
            </a:extLst>
          </p:cNvPr>
          <p:cNvSpPr txBox="1"/>
          <p:nvPr/>
        </p:nvSpPr>
        <p:spPr>
          <a:xfrm>
            <a:off x="7382863" y="3987240"/>
            <a:ext cx="4592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Read the Securely Share Case Part – 2 &amp; Watch the video.</a:t>
            </a:r>
          </a:p>
        </p:txBody>
      </p:sp>
      <p:pic>
        <p:nvPicPr>
          <p:cNvPr id="3" name="Graphic 2" descr="Books outline">
            <a:extLst>
              <a:ext uri="{FF2B5EF4-FFF2-40B4-BE49-F238E27FC236}">
                <a16:creationId xmlns:a16="http://schemas.microsoft.com/office/drawing/2014/main" id="{2391ACF0-0B6F-E3CD-7856-42FB33579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047" y="3987240"/>
            <a:ext cx="670737" cy="6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AF25E-61F2-0C6F-8BD2-B8DB9323CB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608C6-AA7D-401F-91BD-E754E1B697DA}" type="slidenum">
              <a:rPr lang="en-IN" smtClean="0"/>
              <a:pPr/>
              <a:t>33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AC9F6-AF5C-1EAD-149E-BB4321027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900" y="-25400"/>
            <a:ext cx="7564100" cy="6883400"/>
          </a:xfrm>
          <a:custGeom>
            <a:avLst/>
            <a:gdLst>
              <a:gd name="connsiteX0" fmla="*/ 4622800 w 7564100"/>
              <a:gd name="connsiteY0" fmla="*/ 0 h 6883400"/>
              <a:gd name="connsiteX1" fmla="*/ 7564100 w 7564100"/>
              <a:gd name="connsiteY1" fmla="*/ 25400 h 6883400"/>
              <a:gd name="connsiteX2" fmla="*/ 7564100 w 7564100"/>
              <a:gd name="connsiteY2" fmla="*/ 6883400 h 6883400"/>
              <a:gd name="connsiteX3" fmla="*/ 0 w 7564100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4100" h="6883400">
                <a:moveTo>
                  <a:pt x="4622800" y="0"/>
                </a:moveTo>
                <a:lnTo>
                  <a:pt x="7564100" y="25400"/>
                </a:lnTo>
                <a:lnTo>
                  <a:pt x="7564100" y="6883400"/>
                </a:lnTo>
                <a:lnTo>
                  <a:pt x="0" y="68834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962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C7F7-0291-6D51-B21C-683C0EF0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41453"/>
            <a:ext cx="5041340" cy="1059606"/>
          </a:xfrm>
        </p:spPr>
        <p:txBody>
          <a:bodyPr>
            <a:normAutofit/>
          </a:bodyPr>
          <a:lstStyle/>
          <a:p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By the end of this lesson, you will be able to: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3" name="Content Placeholder 27" descr="Tools with solid fill">
            <a:extLst>
              <a:ext uri="{FF2B5EF4-FFF2-40B4-BE49-F238E27FC236}">
                <a16:creationId xmlns:a16="http://schemas.microsoft.com/office/drawing/2014/main" id="{4BAFBDBD-A82B-1F20-0333-B7A78F015EED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729" y="4328017"/>
            <a:ext cx="914400" cy="914400"/>
          </a:xfrm>
          <a:noFill/>
        </p:spPr>
      </p:pic>
      <p:pic>
        <p:nvPicPr>
          <p:cNvPr id="26" name="Content Placeholder 25" descr="Drawing Figure with solid fill">
            <a:extLst>
              <a:ext uri="{FF2B5EF4-FFF2-40B4-BE49-F238E27FC236}">
                <a16:creationId xmlns:a16="http://schemas.microsoft.com/office/drawing/2014/main" id="{B73CD27A-6268-6EF2-37B8-2C7EF2D7109B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19410" y="1507207"/>
            <a:ext cx="914400" cy="914400"/>
          </a:xfrm>
          <a:noFill/>
        </p:spPr>
      </p:pic>
      <p:pic>
        <p:nvPicPr>
          <p:cNvPr id="30" name="Content Placeholder 29" descr="Gears with solid fill">
            <a:extLst>
              <a:ext uri="{FF2B5EF4-FFF2-40B4-BE49-F238E27FC236}">
                <a16:creationId xmlns:a16="http://schemas.microsoft.com/office/drawing/2014/main" id="{E95AA0B0-8758-2755-0AD2-25F60B8FB661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34502" y="4270892"/>
            <a:ext cx="914400" cy="9144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49F22-C8FA-8BDD-4C9C-CF8CEE864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06687"/>
            <a:ext cx="11484000" cy="492443"/>
          </a:xfrm>
        </p:spPr>
        <p:txBody>
          <a:bodyPr/>
          <a:lstStyle/>
          <a:p>
            <a:r>
              <a:rPr lang="en-IN" sz="3200" b="1" dirty="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0662895-5C09-9FE0-FB9A-B04A80BE869E}"/>
              </a:ext>
            </a:extLst>
          </p:cNvPr>
          <p:cNvSpPr txBox="1">
            <a:spLocks/>
          </p:cNvSpPr>
          <p:nvPr/>
        </p:nvSpPr>
        <p:spPr>
          <a:xfrm>
            <a:off x="3996127" y="3627289"/>
            <a:ext cx="3106946" cy="105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91EE8CE-CF25-F551-2796-0287AAA4D2E2}"/>
              </a:ext>
            </a:extLst>
          </p:cNvPr>
          <p:cNvSpPr txBox="1">
            <a:spLocks/>
          </p:cNvSpPr>
          <p:nvPr/>
        </p:nvSpPr>
        <p:spPr>
          <a:xfrm>
            <a:off x="7557437" y="4106440"/>
            <a:ext cx="2563091" cy="678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N" sz="2400" dirty="0"/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DFB8DC6-12E2-DF2A-8718-4DD3EDAAB077}"/>
              </a:ext>
            </a:extLst>
          </p:cNvPr>
          <p:cNvSpPr txBox="1">
            <a:spLocks/>
          </p:cNvSpPr>
          <p:nvPr/>
        </p:nvSpPr>
        <p:spPr>
          <a:xfrm>
            <a:off x="10954487" y="965124"/>
            <a:ext cx="652659" cy="47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01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161C023-7A3B-0633-3528-68620F700900}"/>
              </a:ext>
            </a:extLst>
          </p:cNvPr>
          <p:cNvSpPr txBox="1">
            <a:spLocks/>
          </p:cNvSpPr>
          <p:nvPr/>
        </p:nvSpPr>
        <p:spPr>
          <a:xfrm>
            <a:off x="5210518" y="3734212"/>
            <a:ext cx="652659" cy="47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02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352B95E-D0F9-9A7B-1CAD-D084304AAA1D}"/>
              </a:ext>
            </a:extLst>
          </p:cNvPr>
          <p:cNvSpPr txBox="1">
            <a:spLocks/>
          </p:cNvSpPr>
          <p:nvPr/>
        </p:nvSpPr>
        <p:spPr>
          <a:xfrm>
            <a:off x="10954486" y="3740126"/>
            <a:ext cx="652659" cy="47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2800" b="1" kern="1200" dirty="0">
                <a:solidFill>
                  <a:schemeClr val="tx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03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696C61D-6112-69AB-A522-27C2AFDE5F07}"/>
              </a:ext>
            </a:extLst>
          </p:cNvPr>
          <p:cNvSpPr txBox="1">
            <a:spLocks/>
          </p:cNvSpPr>
          <p:nvPr/>
        </p:nvSpPr>
        <p:spPr>
          <a:xfrm>
            <a:off x="7433810" y="1481290"/>
            <a:ext cx="3531509" cy="678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0" dirty="0">
                <a:latin typeface="Barlow "/>
              </a:rPr>
              <a:t>Examine </a:t>
            </a:r>
            <a:r>
              <a:rPr lang="en-US" sz="2000" b="0" i="1" dirty="0">
                <a:latin typeface="Barlow "/>
              </a:rPr>
              <a:t>why</a:t>
            </a:r>
            <a:r>
              <a:rPr lang="en-US" sz="2000" b="0" dirty="0">
                <a:latin typeface="Barlow "/>
              </a:rPr>
              <a:t> Revenue models are important and how they connect to the Business model.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735F6AD-156F-F4B4-F8A2-DBA7C2CEA394}"/>
              </a:ext>
            </a:extLst>
          </p:cNvPr>
          <p:cNvSpPr txBox="1">
            <a:spLocks/>
          </p:cNvSpPr>
          <p:nvPr/>
        </p:nvSpPr>
        <p:spPr>
          <a:xfrm>
            <a:off x="1953129" y="4483307"/>
            <a:ext cx="3443412" cy="678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0" dirty="0">
                <a:latin typeface="Barlow "/>
              </a:rPr>
              <a:t>Understand &amp; </a:t>
            </a:r>
            <a:r>
              <a:rPr lang="en-US" sz="2000" b="0" i="1" dirty="0">
                <a:latin typeface="Barlow "/>
              </a:rPr>
              <a:t>use</a:t>
            </a:r>
            <a:r>
              <a:rPr lang="en-US" sz="2000" b="0" dirty="0">
                <a:latin typeface="Barlow "/>
              </a:rPr>
              <a:t> Revenue models.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FB4F167-1D44-9739-BE7A-C7950B7E8FE9}"/>
              </a:ext>
            </a:extLst>
          </p:cNvPr>
          <p:cNvSpPr txBox="1">
            <a:spLocks/>
          </p:cNvSpPr>
          <p:nvPr/>
        </p:nvSpPr>
        <p:spPr>
          <a:xfrm>
            <a:off x="7433810" y="4328017"/>
            <a:ext cx="3531509" cy="678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Barlow" panose="00000500000000000000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0" dirty="0">
                <a:latin typeface="Barlow "/>
              </a:rPr>
              <a:t>Critically </a:t>
            </a:r>
            <a:r>
              <a:rPr lang="en-US" sz="2000" b="0" i="1" dirty="0">
                <a:latin typeface="Barlow "/>
              </a:rPr>
              <a:t>examine and craft </a:t>
            </a:r>
            <a:r>
              <a:rPr lang="en-US" sz="2000" b="0" dirty="0">
                <a:latin typeface="Barlow "/>
              </a:rPr>
              <a:t>pricing strategies such that they truly reflect value to customer.</a:t>
            </a:r>
          </a:p>
        </p:txBody>
      </p:sp>
    </p:spTree>
    <p:extLst>
      <p:ext uri="{BB962C8B-B14F-4D97-AF65-F5344CB8AC3E}">
        <p14:creationId xmlns:p14="http://schemas.microsoft.com/office/powerpoint/2010/main" val="769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  <p:bldP spid="21" grpId="0"/>
      <p:bldP spid="9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3"/>
            <a:ext cx="6075680" cy="833120"/>
          </a:xfrm>
          <a:custGeom>
            <a:avLst/>
            <a:gdLst/>
            <a:ahLst/>
            <a:cxnLst/>
            <a:rect l="l" t="t" r="r" b="b"/>
            <a:pathLst>
              <a:path w="5695950" h="781050">
                <a:moveTo>
                  <a:pt x="0" y="781050"/>
                </a:moveTo>
                <a:lnTo>
                  <a:pt x="5695950" y="781050"/>
                </a:lnTo>
                <a:lnTo>
                  <a:pt x="5695950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solidFill>
            <a:srgbClr val="F2672A"/>
          </a:solidFill>
        </p:spPr>
        <p:txBody>
          <a:bodyPr wrap="square" lIns="0" tIns="0" rIns="0" bIns="0" rtlCol="0"/>
          <a:lstStyle/>
          <a:p>
            <a:endParaRPr sz="1920" dirty="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75680" y="1693"/>
            <a:ext cx="4246880" cy="833120"/>
            <a:chOff x="5695950" y="0"/>
            <a:chExt cx="3981450" cy="781050"/>
          </a:xfrm>
        </p:grpSpPr>
        <p:sp>
          <p:nvSpPr>
            <p:cNvPr id="4" name="object 4"/>
            <p:cNvSpPr/>
            <p:nvPr/>
          </p:nvSpPr>
          <p:spPr>
            <a:xfrm>
              <a:off x="9439269" y="0"/>
              <a:ext cx="238125" cy="781050"/>
            </a:xfrm>
            <a:custGeom>
              <a:avLst/>
              <a:gdLst/>
              <a:ahLst/>
              <a:cxnLst/>
              <a:rect l="l" t="t" r="r" b="b"/>
              <a:pathLst>
                <a:path w="238125" h="781050">
                  <a:moveTo>
                    <a:pt x="0" y="781050"/>
                  </a:moveTo>
                  <a:lnTo>
                    <a:pt x="238090" y="781050"/>
                  </a:lnTo>
                  <a:lnTo>
                    <a:pt x="238090" y="0"/>
                  </a:lnTo>
                  <a:lnTo>
                    <a:pt x="0" y="0"/>
                  </a:lnTo>
                  <a:lnTo>
                    <a:pt x="0" y="781050"/>
                  </a:lnTo>
                  <a:close/>
                </a:path>
              </a:pathLst>
            </a:custGeom>
            <a:solidFill>
              <a:srgbClr val="F2672A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695950" y="0"/>
              <a:ext cx="3743325" cy="781050"/>
            </a:xfrm>
            <a:custGeom>
              <a:avLst/>
              <a:gdLst/>
              <a:ahLst/>
              <a:cxnLst/>
              <a:rect l="l" t="t" r="r" b="b"/>
              <a:pathLst>
                <a:path w="3743325" h="781050">
                  <a:moveTo>
                    <a:pt x="0" y="781050"/>
                  </a:moveTo>
                  <a:lnTo>
                    <a:pt x="3743319" y="781050"/>
                  </a:lnTo>
                  <a:lnTo>
                    <a:pt x="3743319" y="0"/>
                  </a:lnTo>
                  <a:lnTo>
                    <a:pt x="0" y="0"/>
                  </a:lnTo>
                  <a:lnTo>
                    <a:pt x="0" y="7810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6177280" y="6026567"/>
            <a:ext cx="6014720" cy="822283"/>
          </a:xfrm>
          <a:custGeom>
            <a:avLst/>
            <a:gdLst/>
            <a:ahLst/>
            <a:cxnLst/>
            <a:rect l="l" t="t" r="r" b="b"/>
            <a:pathLst>
              <a:path w="5638800" h="770889">
                <a:moveTo>
                  <a:pt x="0" y="770768"/>
                </a:moveTo>
                <a:lnTo>
                  <a:pt x="5638791" y="770768"/>
                </a:lnTo>
                <a:lnTo>
                  <a:pt x="5638791" y="0"/>
                </a:lnTo>
                <a:lnTo>
                  <a:pt x="0" y="0"/>
                </a:lnTo>
                <a:lnTo>
                  <a:pt x="0" y="770768"/>
                </a:lnTo>
                <a:close/>
              </a:path>
            </a:pathLst>
          </a:custGeom>
          <a:solidFill>
            <a:srgbClr val="F68721"/>
          </a:solidFill>
        </p:spPr>
        <p:txBody>
          <a:bodyPr wrap="square" lIns="0" tIns="0" rIns="0" bIns="0" rtlCol="0"/>
          <a:lstStyle/>
          <a:p>
            <a:endParaRPr sz="192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66481" y="5184882"/>
            <a:ext cx="3525520" cy="619760"/>
          </a:xfrm>
          <a:custGeom>
            <a:avLst/>
            <a:gdLst/>
            <a:ahLst/>
            <a:cxnLst/>
            <a:rect l="l" t="t" r="r" b="b"/>
            <a:pathLst>
              <a:path w="3305175" h="581025">
                <a:moveTo>
                  <a:pt x="3305086" y="0"/>
                </a:moveTo>
                <a:lnTo>
                  <a:pt x="276136" y="0"/>
                </a:lnTo>
                <a:lnTo>
                  <a:pt x="276136" y="647"/>
                </a:lnTo>
                <a:lnTo>
                  <a:pt x="273011" y="825"/>
                </a:lnTo>
                <a:lnTo>
                  <a:pt x="230111" y="7112"/>
                </a:lnTo>
                <a:lnTo>
                  <a:pt x="188633" y="19532"/>
                </a:lnTo>
                <a:lnTo>
                  <a:pt x="149428" y="37807"/>
                </a:lnTo>
                <a:lnTo>
                  <a:pt x="113385" y="61556"/>
                </a:lnTo>
                <a:lnTo>
                  <a:pt x="81254" y="90258"/>
                </a:lnTo>
                <a:lnTo>
                  <a:pt x="53759" y="123278"/>
                </a:lnTo>
                <a:lnTo>
                  <a:pt x="31470" y="159943"/>
                </a:lnTo>
                <a:lnTo>
                  <a:pt x="14871" y="199415"/>
                </a:lnTo>
                <a:lnTo>
                  <a:pt x="4343" y="240868"/>
                </a:lnTo>
                <a:lnTo>
                  <a:pt x="88" y="283387"/>
                </a:lnTo>
                <a:lnTo>
                  <a:pt x="0" y="290512"/>
                </a:lnTo>
                <a:lnTo>
                  <a:pt x="88" y="297649"/>
                </a:lnTo>
                <a:lnTo>
                  <a:pt x="4343" y="340156"/>
                </a:lnTo>
                <a:lnTo>
                  <a:pt x="14871" y="381609"/>
                </a:lnTo>
                <a:lnTo>
                  <a:pt x="31470" y="421093"/>
                </a:lnTo>
                <a:lnTo>
                  <a:pt x="53759" y="457746"/>
                </a:lnTo>
                <a:lnTo>
                  <a:pt x="81254" y="490778"/>
                </a:lnTo>
                <a:lnTo>
                  <a:pt x="113385" y="519480"/>
                </a:lnTo>
                <a:lnTo>
                  <a:pt x="149428" y="543217"/>
                </a:lnTo>
                <a:lnTo>
                  <a:pt x="188633" y="561505"/>
                </a:lnTo>
                <a:lnTo>
                  <a:pt x="230111" y="573913"/>
                </a:lnTo>
                <a:lnTo>
                  <a:pt x="273011" y="580199"/>
                </a:lnTo>
                <a:lnTo>
                  <a:pt x="276136" y="580390"/>
                </a:lnTo>
                <a:lnTo>
                  <a:pt x="276136" y="581025"/>
                </a:lnTo>
                <a:lnTo>
                  <a:pt x="3305086" y="581025"/>
                </a:lnTo>
                <a:lnTo>
                  <a:pt x="3305086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92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20160" y="1985779"/>
            <a:ext cx="4511040" cy="1299501"/>
          </a:xfrm>
          <a:prstGeom prst="rect">
            <a:avLst/>
          </a:prstGeom>
        </p:spPr>
        <p:txBody>
          <a:bodyPr vert="horz" wrap="square" lIns="0" tIns="79925" rIns="0" bIns="0" rtlCol="0" anchor="ctr">
            <a:spAutoFit/>
          </a:bodyPr>
          <a:lstStyle/>
          <a:p>
            <a:pPr marL="203884" marR="5419" indent="-191014" algn="ctr">
              <a:spcBef>
                <a:spcPts val="629"/>
              </a:spcBef>
            </a:pPr>
            <a:r>
              <a:rPr lang="en-US" dirty="0">
                <a:solidFill>
                  <a:srgbClr val="BF2026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REVENUE RUNWAY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20160" y="4255362"/>
            <a:ext cx="4511040" cy="40763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ctr">
              <a:spcBef>
                <a:spcPts val="107"/>
              </a:spcBef>
            </a:pPr>
            <a:r>
              <a:rPr sz="2560" b="1" spc="64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2560" b="1" spc="-160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60" b="1" spc="-11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Hands-</a:t>
            </a:r>
            <a:r>
              <a:rPr sz="2560" b="1" spc="-69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2560" b="1" spc="-160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60" b="1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Class</a:t>
            </a:r>
            <a:r>
              <a:rPr sz="2560" b="1" spc="-160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60" b="1" spc="-11" dirty="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  <a:endParaRPr sz="2560" dirty="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0160" y="4025053"/>
            <a:ext cx="4511040" cy="20320"/>
          </a:xfrm>
          <a:custGeom>
            <a:avLst/>
            <a:gdLst/>
            <a:ahLst/>
            <a:cxnLst/>
            <a:rect l="l" t="t" r="r" b="b"/>
            <a:pathLst>
              <a:path w="4229100" h="19050">
                <a:moveTo>
                  <a:pt x="4229098" y="19050"/>
                </a:moveTo>
                <a:lnTo>
                  <a:pt x="0" y="19050"/>
                </a:lnTo>
                <a:lnTo>
                  <a:pt x="0" y="0"/>
                </a:lnTo>
                <a:lnTo>
                  <a:pt x="4229098" y="0"/>
                </a:lnTo>
                <a:lnTo>
                  <a:pt x="4229098" y="19050"/>
                </a:lnTo>
                <a:close/>
              </a:path>
            </a:pathLst>
          </a:custGeom>
          <a:solidFill>
            <a:srgbClr val="FA780E"/>
          </a:solidFill>
        </p:spPr>
        <p:txBody>
          <a:bodyPr wrap="square" lIns="0" tIns="0" rIns="0" bIns="0" rtlCol="0"/>
          <a:lstStyle/>
          <a:p>
            <a:endParaRPr sz="192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415454"/>
            <a:ext cx="7802880" cy="3433403"/>
            <a:chOff x="0" y="3200400"/>
            <a:chExt cx="7315200" cy="3218815"/>
          </a:xfrm>
        </p:grpSpPr>
        <p:sp>
          <p:nvSpPr>
            <p:cNvPr id="12" name="object 12"/>
            <p:cNvSpPr/>
            <p:nvPr/>
          </p:nvSpPr>
          <p:spPr>
            <a:xfrm>
              <a:off x="5791199" y="5248290"/>
              <a:ext cx="1524000" cy="876300"/>
            </a:xfrm>
            <a:custGeom>
              <a:avLst/>
              <a:gdLst/>
              <a:ahLst/>
              <a:cxnLst/>
              <a:rect l="l" t="t" r="r" b="b"/>
              <a:pathLst>
                <a:path w="1524000" h="876300">
                  <a:moveTo>
                    <a:pt x="0" y="876300"/>
                  </a:moveTo>
                  <a:lnTo>
                    <a:pt x="1524002" y="876300"/>
                  </a:lnTo>
                  <a:lnTo>
                    <a:pt x="1524002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solidFill>
              <a:srgbClr val="F68721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91059"/>
              <a:ext cx="5791200" cy="1628139"/>
            </a:xfrm>
            <a:custGeom>
              <a:avLst/>
              <a:gdLst/>
              <a:ahLst/>
              <a:cxnLst/>
              <a:rect l="l" t="t" r="r" b="b"/>
              <a:pathLst>
                <a:path w="5791200" h="1628139">
                  <a:moveTo>
                    <a:pt x="5791199" y="1628028"/>
                  </a:moveTo>
                  <a:lnTo>
                    <a:pt x="0" y="1628028"/>
                  </a:lnTo>
                  <a:lnTo>
                    <a:pt x="0" y="0"/>
                  </a:lnTo>
                  <a:lnTo>
                    <a:pt x="5791199" y="0"/>
                  </a:lnTo>
                  <a:lnTo>
                    <a:pt x="5791199" y="1628028"/>
                  </a:lnTo>
                  <a:close/>
                </a:path>
              </a:pathLst>
            </a:custGeom>
            <a:solidFill>
              <a:srgbClr val="BF2026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" y="3200400"/>
              <a:ext cx="1866454" cy="31813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961119" y="5162973"/>
            <a:ext cx="3230880" cy="4821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61707">
              <a:spcBef>
                <a:spcPts val="1200"/>
              </a:spcBef>
            </a:pPr>
            <a:r>
              <a:rPr sz="2133" b="1" spc="-11" dirty="0">
                <a:solidFill>
                  <a:srgbClr val="FA780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endParaRPr sz="2133" dirty="0">
              <a:latin typeface="Barlow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43937" y="5404065"/>
            <a:ext cx="1168400" cy="233680"/>
            <a:chOff x="8629650" y="5029388"/>
            <a:chExt cx="1095375" cy="2190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016" y="5029388"/>
              <a:ext cx="199968" cy="1998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29650" y="5229209"/>
              <a:ext cx="733425" cy="19050"/>
            </a:xfrm>
            <a:custGeom>
              <a:avLst/>
              <a:gdLst/>
              <a:ahLst/>
              <a:cxnLst/>
              <a:rect l="l" t="t" r="r" b="b"/>
              <a:pathLst>
                <a:path w="733425" h="19050">
                  <a:moveTo>
                    <a:pt x="733424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733424" y="0"/>
                  </a:lnTo>
                  <a:lnTo>
                    <a:pt x="733424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11727" y="2104813"/>
            <a:ext cx="2618288" cy="23266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1" y="448734"/>
            <a:ext cx="1523999" cy="27635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4"/>
            <a:ext cx="12192000" cy="6847163"/>
          </a:xfrm>
          <a:custGeom>
            <a:avLst/>
            <a:gdLst/>
            <a:ahLst/>
            <a:cxnLst/>
            <a:rect l="l" t="t" r="r" b="b"/>
            <a:pathLst>
              <a:path w="11430000" h="6419215">
                <a:moveTo>
                  <a:pt x="11430000" y="6419088"/>
                </a:moveTo>
                <a:lnTo>
                  <a:pt x="0" y="6419088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19088"/>
                </a:lnTo>
                <a:close/>
              </a:path>
            </a:pathLst>
          </a:custGeom>
          <a:solidFill>
            <a:srgbClr val="F7E7AB"/>
          </a:solidFill>
        </p:spPr>
        <p:txBody>
          <a:bodyPr wrap="square" lIns="0" tIns="0" rIns="0" bIns="0" rtlCol="0"/>
          <a:lstStyle/>
          <a:p>
            <a:endParaRPr sz="1920">
              <a:latin typeface="Barlow" pitchFamily="2" charset="7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94"/>
            <a:ext cx="12192000" cy="6847163"/>
          </a:xfrm>
          <a:custGeom>
            <a:avLst/>
            <a:gdLst/>
            <a:ahLst/>
            <a:cxnLst/>
            <a:rect l="l" t="t" r="r" b="b"/>
            <a:pathLst>
              <a:path w="11430000" h="6419215">
                <a:moveTo>
                  <a:pt x="11430000" y="6419088"/>
                </a:moveTo>
                <a:lnTo>
                  <a:pt x="0" y="6419088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19088"/>
                </a:lnTo>
                <a:close/>
              </a:path>
            </a:pathLst>
          </a:custGeom>
          <a:solidFill>
            <a:srgbClr val="F68721"/>
          </a:solidFill>
        </p:spPr>
        <p:txBody>
          <a:bodyPr wrap="square" lIns="0" tIns="0" rIns="0" bIns="0" rtlCol="0"/>
          <a:lstStyle/>
          <a:p>
            <a:endParaRPr sz="1920">
              <a:latin typeface="Barlow" pitchFamily="2" charset="7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6097" y="3252894"/>
            <a:ext cx="5455920" cy="3595963"/>
          </a:xfrm>
          <a:custGeom>
            <a:avLst/>
            <a:gdLst/>
            <a:ahLst/>
            <a:cxnLst/>
            <a:rect l="l" t="t" r="r" b="b"/>
            <a:pathLst>
              <a:path w="5114925" h="3371215">
                <a:moveTo>
                  <a:pt x="0" y="0"/>
                </a:moveTo>
                <a:lnTo>
                  <a:pt x="5114909" y="0"/>
                </a:lnTo>
                <a:lnTo>
                  <a:pt x="5114909" y="3371087"/>
                </a:lnTo>
                <a:lnTo>
                  <a:pt x="0" y="3371087"/>
                </a:lnTo>
                <a:lnTo>
                  <a:pt x="0" y="0"/>
                </a:lnTo>
                <a:close/>
              </a:path>
            </a:pathLst>
          </a:custGeom>
          <a:solidFill>
            <a:srgbClr val="BF2026"/>
          </a:solidFill>
        </p:spPr>
        <p:txBody>
          <a:bodyPr wrap="square" lIns="0" tIns="0" rIns="0" bIns="0" rtlCol="0"/>
          <a:lstStyle/>
          <a:p>
            <a:endParaRPr sz="1920">
              <a:latin typeface="Barlow" pitchFamily="2" charset="77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694"/>
            <a:ext cx="11744960" cy="6532880"/>
            <a:chOff x="0" y="0"/>
            <a:chExt cx="11010900" cy="61245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115560" cy="714375"/>
            </a:xfrm>
            <a:custGeom>
              <a:avLst/>
              <a:gdLst/>
              <a:ahLst/>
              <a:cxnLst/>
              <a:rect l="l" t="t" r="r" b="b"/>
              <a:pathLst>
                <a:path w="5115560" h="714375">
                  <a:moveTo>
                    <a:pt x="5114932" y="714375"/>
                  </a:moveTo>
                  <a:lnTo>
                    <a:pt x="0" y="714375"/>
                  </a:lnTo>
                  <a:lnTo>
                    <a:pt x="0" y="0"/>
                  </a:lnTo>
                  <a:lnTo>
                    <a:pt x="5114932" y="0"/>
                  </a:lnTo>
                  <a:lnTo>
                    <a:pt x="5114932" y="714375"/>
                  </a:lnTo>
                  <a:close/>
                </a:path>
              </a:pathLst>
            </a:custGeom>
            <a:solidFill>
              <a:srgbClr val="F2672A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9100" y="304800"/>
              <a:ext cx="10591800" cy="5819775"/>
            </a:xfrm>
            <a:custGeom>
              <a:avLst/>
              <a:gdLst/>
              <a:ahLst/>
              <a:cxnLst/>
              <a:rect l="l" t="t" r="r" b="b"/>
              <a:pathLst>
                <a:path w="10591800" h="5819775">
                  <a:moveTo>
                    <a:pt x="10591789" y="5819765"/>
                  </a:moveTo>
                  <a:lnTo>
                    <a:pt x="0" y="5819765"/>
                  </a:lnTo>
                  <a:lnTo>
                    <a:pt x="0" y="0"/>
                  </a:lnTo>
                  <a:lnTo>
                    <a:pt x="10591789" y="0"/>
                  </a:lnTo>
                  <a:lnTo>
                    <a:pt x="10591789" y="5819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7671" y="387774"/>
            <a:ext cx="11205191" cy="6248383"/>
            <a:chOff x="382191" y="361950"/>
            <a:chExt cx="10504867" cy="5857859"/>
          </a:xfrm>
        </p:grpSpPr>
        <p:sp>
          <p:nvSpPr>
            <p:cNvPr id="14" name="object 14"/>
            <p:cNvSpPr/>
            <p:nvPr/>
          </p:nvSpPr>
          <p:spPr>
            <a:xfrm>
              <a:off x="1428749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09726" y="5276862"/>
              <a:ext cx="9667875" cy="581025"/>
            </a:xfrm>
            <a:custGeom>
              <a:avLst/>
              <a:gdLst/>
              <a:ahLst/>
              <a:cxnLst/>
              <a:rect l="l" t="t" r="r" b="b"/>
              <a:pathLst>
                <a:path w="9667875" h="581025">
                  <a:moveTo>
                    <a:pt x="9667773" y="290499"/>
                  </a:moveTo>
                  <a:lnTo>
                    <a:pt x="9664675" y="247878"/>
                  </a:lnTo>
                  <a:lnTo>
                    <a:pt x="9655480" y="206184"/>
                  </a:lnTo>
                  <a:lnTo>
                    <a:pt x="9640379" y="166306"/>
                  </a:lnTo>
                  <a:lnTo>
                    <a:pt x="9619691" y="129120"/>
                  </a:lnTo>
                  <a:lnTo>
                    <a:pt x="9593872" y="95427"/>
                  </a:lnTo>
                  <a:lnTo>
                    <a:pt x="9563468" y="65963"/>
                  </a:lnTo>
                  <a:lnTo>
                    <a:pt x="9529153" y="41351"/>
                  </a:lnTo>
                  <a:lnTo>
                    <a:pt x="9491662" y="22136"/>
                  </a:lnTo>
                  <a:lnTo>
                    <a:pt x="9451810" y="8724"/>
                  </a:lnTo>
                  <a:lnTo>
                    <a:pt x="9410446" y="1422"/>
                  </a:lnTo>
                  <a:lnTo>
                    <a:pt x="9401061" y="660"/>
                  </a:lnTo>
                  <a:lnTo>
                    <a:pt x="9401061" y="0"/>
                  </a:lnTo>
                  <a:lnTo>
                    <a:pt x="276110" y="0"/>
                  </a:lnTo>
                  <a:lnTo>
                    <a:pt x="276110" y="635"/>
                  </a:lnTo>
                  <a:lnTo>
                    <a:pt x="272999" y="812"/>
                  </a:lnTo>
                  <a:lnTo>
                    <a:pt x="230111" y="7099"/>
                  </a:lnTo>
                  <a:lnTo>
                    <a:pt x="188620" y="19519"/>
                  </a:lnTo>
                  <a:lnTo>
                    <a:pt x="149415" y="37795"/>
                  </a:lnTo>
                  <a:lnTo>
                    <a:pt x="113372" y="61544"/>
                  </a:lnTo>
                  <a:lnTo>
                    <a:pt x="81241" y="90246"/>
                  </a:lnTo>
                  <a:lnTo>
                    <a:pt x="53746" y="123266"/>
                  </a:lnTo>
                  <a:lnTo>
                    <a:pt x="31457" y="159931"/>
                  </a:lnTo>
                  <a:lnTo>
                    <a:pt x="14871" y="199402"/>
                  </a:lnTo>
                  <a:lnTo>
                    <a:pt x="4330" y="240855"/>
                  </a:lnTo>
                  <a:lnTo>
                    <a:pt x="76" y="283375"/>
                  </a:lnTo>
                  <a:lnTo>
                    <a:pt x="0" y="290499"/>
                  </a:lnTo>
                  <a:lnTo>
                    <a:pt x="76" y="297637"/>
                  </a:lnTo>
                  <a:lnTo>
                    <a:pt x="4330" y="340144"/>
                  </a:lnTo>
                  <a:lnTo>
                    <a:pt x="14871" y="381596"/>
                  </a:lnTo>
                  <a:lnTo>
                    <a:pt x="31457" y="421081"/>
                  </a:lnTo>
                  <a:lnTo>
                    <a:pt x="53746" y="457733"/>
                  </a:lnTo>
                  <a:lnTo>
                    <a:pt x="81241" y="490766"/>
                  </a:lnTo>
                  <a:lnTo>
                    <a:pt x="113372" y="519468"/>
                  </a:lnTo>
                  <a:lnTo>
                    <a:pt x="149415" y="543204"/>
                  </a:lnTo>
                  <a:lnTo>
                    <a:pt x="188620" y="561492"/>
                  </a:lnTo>
                  <a:lnTo>
                    <a:pt x="230111" y="573900"/>
                  </a:lnTo>
                  <a:lnTo>
                    <a:pt x="272999" y="580186"/>
                  </a:lnTo>
                  <a:lnTo>
                    <a:pt x="276110" y="580377"/>
                  </a:lnTo>
                  <a:lnTo>
                    <a:pt x="276110" y="581012"/>
                  </a:lnTo>
                  <a:lnTo>
                    <a:pt x="9401061" y="581012"/>
                  </a:lnTo>
                  <a:lnTo>
                    <a:pt x="9401061" y="580351"/>
                  </a:lnTo>
                  <a:lnTo>
                    <a:pt x="9403474" y="580186"/>
                  </a:lnTo>
                  <a:lnTo>
                    <a:pt x="9444990" y="573925"/>
                  </a:lnTo>
                  <a:lnTo>
                    <a:pt x="9485160" y="561517"/>
                  </a:lnTo>
                  <a:lnTo>
                    <a:pt x="9523108" y="543242"/>
                  </a:lnTo>
                  <a:lnTo>
                    <a:pt x="9557995" y="519493"/>
                  </a:lnTo>
                  <a:lnTo>
                    <a:pt x="9589097" y="490791"/>
                  </a:lnTo>
                  <a:lnTo>
                    <a:pt x="9615729" y="457758"/>
                  </a:lnTo>
                  <a:lnTo>
                    <a:pt x="9637306" y="421106"/>
                  </a:lnTo>
                  <a:lnTo>
                    <a:pt x="9653372" y="381622"/>
                  </a:lnTo>
                  <a:lnTo>
                    <a:pt x="9663570" y="340156"/>
                  </a:lnTo>
                  <a:lnTo>
                    <a:pt x="9667684" y="297637"/>
                  </a:lnTo>
                  <a:lnTo>
                    <a:pt x="9667773" y="290499"/>
                  </a:lnTo>
                  <a:close/>
                </a:path>
              </a:pathLst>
            </a:custGeom>
            <a:solidFill>
              <a:srgbClr val="F68721"/>
            </a:solidFill>
          </p:spPr>
          <p:txBody>
            <a:bodyPr wrap="square" lIns="0" tIns="0" rIns="0" bIns="0" rtlCol="0"/>
            <a:lstStyle/>
            <a:p>
              <a:endParaRPr sz="1920">
                <a:latin typeface="Barlow" pitchFamily="2" charset="77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6909" y="4905360"/>
              <a:ext cx="1200149" cy="13144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191" y="361950"/>
              <a:ext cx="817958" cy="128587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294591" y="5809344"/>
            <a:ext cx="7522782" cy="276380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1707" b="1" spc="-53" dirty="0">
                <a:solidFill>
                  <a:schemeClr val="bg1"/>
                </a:solidFill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Goal:</a:t>
            </a:r>
            <a:r>
              <a:rPr sz="1707" b="1" spc="-112" dirty="0">
                <a:solidFill>
                  <a:schemeClr val="bg1"/>
                </a:solidFill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707" spc="-101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To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43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create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53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the</a:t>
            </a:r>
            <a:r>
              <a:rPr sz="1707" spc="-10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11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best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2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poster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64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in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class</a:t>
            </a:r>
            <a:r>
              <a:rPr sz="1707" spc="-10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64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in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53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the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11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most</a:t>
            </a:r>
            <a:r>
              <a:rPr sz="1707" spc="-10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48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financially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48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viable</a:t>
            </a:r>
            <a:r>
              <a:rPr sz="1707" spc="-112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 </a:t>
            </a:r>
            <a:r>
              <a:rPr sz="1707" spc="-37" dirty="0">
                <a:solidFill>
                  <a:schemeClr val="bg1"/>
                </a:solidFill>
                <a:latin typeface="Barlow" pitchFamily="2" charset="77"/>
                <a:ea typeface="Open Sans" pitchFamily="2" charset="0"/>
                <a:cs typeface="Open Sans" pitchFamily="2" charset="0"/>
              </a:rPr>
              <a:t>way.</a:t>
            </a:r>
            <a:endParaRPr sz="1707" dirty="0">
              <a:solidFill>
                <a:schemeClr val="bg1"/>
              </a:solidFill>
              <a:latin typeface="Barlow" pitchFamily="2" charset="77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2F40A-C197-243A-EB6D-953062073B6D}"/>
              </a:ext>
            </a:extLst>
          </p:cNvPr>
          <p:cNvSpPr txBox="1"/>
          <p:nvPr/>
        </p:nvSpPr>
        <p:spPr>
          <a:xfrm>
            <a:off x="872713" y="1892271"/>
            <a:ext cx="10446573" cy="31964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The class will be divided into an equal number of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“buyer” and “seller” 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teams of not more then 2 team members in each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The "buyer" teams have a competitive task of creating the most captivating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“Revenue Runway Destination Poster”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.</a:t>
            </a:r>
            <a:r>
              <a:rPr lang="en-US" sz="1707" b="1" dirty="0">
                <a:highlight>
                  <a:srgbClr val="F7E7AB"/>
                </a:highlight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 </a:t>
            </a:r>
            <a:endParaRPr lang="en-US" sz="1707" b="1" dirty="0">
              <a:highlight>
                <a:srgbClr val="F7E7AB"/>
              </a:highlight>
              <a:latin typeface="Barlow" pitchFamily="2" charset="77"/>
              <a:ea typeface="Open Sans" pitchFamily="2" charset="0"/>
              <a:cs typeface="Open Sans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The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“seller” 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teams will be in charge of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“classroom stalls”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one per team to represent different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revenue models.</a:t>
            </a:r>
            <a:endParaRPr lang="en-US" sz="1707" b="1" dirty="0">
              <a:latin typeface="Barlow" pitchFamily="2" charset="77"/>
              <a:ea typeface="Open Sans" pitchFamily="2" charset="0"/>
              <a:cs typeface="Open Sans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Each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“seller” stall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will have a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different operating model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based on the revenue model it represents.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Each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“buyer” team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will have an allocated number of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“Wadhwani Coins”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to </a:t>
            </a:r>
            <a:r>
              <a:rPr lang="en-US" sz="1707" b="1" dirty="0">
                <a:latin typeface="Barlow" pitchFamily="2" charset="77"/>
                <a:ea typeface="Open Sans Extrabold" pitchFamily="2" charset="0"/>
                <a:cs typeface="Open Sans Extrabold" pitchFamily="2" charset="0"/>
              </a:rPr>
              <a:t>buy materials</a:t>
            </a:r>
            <a:r>
              <a:rPr lang="en-US" sz="1707" dirty="0">
                <a:latin typeface="Barlow" pitchFamily="2" charset="77"/>
                <a:ea typeface="Open Sans" pitchFamily="2" charset="0"/>
                <a:cs typeface="Open Sans" pitchFamily="2" charset="0"/>
              </a:rPr>
              <a:t> for their posters.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30BC6C-D6DF-BD5D-95B3-AB7ABD1E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6" y="770467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b="0" dirty="0">
                <a:solidFill>
                  <a:srgbClr val="BF2026"/>
                </a:solidFill>
                <a:latin typeface="Barlow" pitchFamily="2" charset="77"/>
              </a:rPr>
              <a:t>Activity: </a:t>
            </a:r>
            <a:r>
              <a:rPr lang="en-US" sz="4480" dirty="0">
                <a:solidFill>
                  <a:srgbClr val="BF2026"/>
                </a:solidFill>
                <a:latin typeface="Barlow" pitchFamily="2" charset="77"/>
              </a:rPr>
              <a:t>Revenue Model Poster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4"/>
            <a:ext cx="12192000" cy="6847163"/>
          </a:xfrm>
          <a:custGeom>
            <a:avLst/>
            <a:gdLst/>
            <a:ahLst/>
            <a:cxnLst/>
            <a:rect l="l" t="t" r="r" b="b"/>
            <a:pathLst>
              <a:path w="11430000" h="6419215">
                <a:moveTo>
                  <a:pt x="11430000" y="6419088"/>
                </a:moveTo>
                <a:lnTo>
                  <a:pt x="0" y="6419088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19088"/>
                </a:lnTo>
                <a:close/>
              </a:path>
            </a:pathLst>
          </a:custGeom>
          <a:solidFill>
            <a:srgbClr val="F7E7AB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3" name="object 3"/>
          <p:cNvSpPr/>
          <p:nvPr/>
        </p:nvSpPr>
        <p:spPr>
          <a:xfrm>
            <a:off x="0" y="1694"/>
            <a:ext cx="12192000" cy="6847163"/>
          </a:xfrm>
          <a:custGeom>
            <a:avLst/>
            <a:gdLst/>
            <a:ahLst/>
            <a:cxnLst/>
            <a:rect l="l" t="t" r="r" b="b"/>
            <a:pathLst>
              <a:path w="11430000" h="6419215">
                <a:moveTo>
                  <a:pt x="11430000" y="6419088"/>
                </a:moveTo>
                <a:lnTo>
                  <a:pt x="0" y="6419088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19088"/>
                </a:lnTo>
                <a:close/>
              </a:path>
            </a:pathLst>
          </a:custGeom>
          <a:solidFill>
            <a:srgbClr val="F68721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4" name="object 4"/>
          <p:cNvSpPr/>
          <p:nvPr/>
        </p:nvSpPr>
        <p:spPr>
          <a:xfrm>
            <a:off x="6736097" y="3252894"/>
            <a:ext cx="5455920" cy="3595963"/>
          </a:xfrm>
          <a:custGeom>
            <a:avLst/>
            <a:gdLst/>
            <a:ahLst/>
            <a:cxnLst/>
            <a:rect l="l" t="t" r="r" b="b"/>
            <a:pathLst>
              <a:path w="5114925" h="3371215">
                <a:moveTo>
                  <a:pt x="0" y="0"/>
                </a:moveTo>
                <a:lnTo>
                  <a:pt x="5114909" y="0"/>
                </a:lnTo>
                <a:lnTo>
                  <a:pt x="5114909" y="3371087"/>
                </a:lnTo>
                <a:lnTo>
                  <a:pt x="0" y="3371087"/>
                </a:lnTo>
                <a:lnTo>
                  <a:pt x="0" y="0"/>
                </a:lnTo>
                <a:close/>
              </a:path>
            </a:pathLst>
          </a:custGeom>
          <a:solidFill>
            <a:srgbClr val="BF2026"/>
          </a:solidFill>
        </p:spPr>
        <p:txBody>
          <a:bodyPr wrap="square" lIns="0" tIns="0" rIns="0" bIns="0" rtlCol="0"/>
          <a:lstStyle/>
          <a:p>
            <a:endParaRPr sz="1920"/>
          </a:p>
        </p:txBody>
      </p:sp>
      <p:grpSp>
        <p:nvGrpSpPr>
          <p:cNvPr id="5" name="object 5"/>
          <p:cNvGrpSpPr/>
          <p:nvPr/>
        </p:nvGrpSpPr>
        <p:grpSpPr>
          <a:xfrm>
            <a:off x="-16187" y="181984"/>
            <a:ext cx="11744960" cy="6532880"/>
            <a:chOff x="0" y="0"/>
            <a:chExt cx="11010900" cy="61245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115560" cy="714375"/>
            </a:xfrm>
            <a:custGeom>
              <a:avLst/>
              <a:gdLst/>
              <a:ahLst/>
              <a:cxnLst/>
              <a:rect l="l" t="t" r="r" b="b"/>
              <a:pathLst>
                <a:path w="5115560" h="714375">
                  <a:moveTo>
                    <a:pt x="5114932" y="714375"/>
                  </a:moveTo>
                  <a:lnTo>
                    <a:pt x="0" y="714375"/>
                  </a:lnTo>
                  <a:lnTo>
                    <a:pt x="0" y="0"/>
                  </a:lnTo>
                  <a:lnTo>
                    <a:pt x="5114932" y="0"/>
                  </a:lnTo>
                  <a:lnTo>
                    <a:pt x="5114932" y="714375"/>
                  </a:lnTo>
                  <a:close/>
                </a:path>
              </a:pathLst>
            </a:custGeom>
            <a:solidFill>
              <a:srgbClr val="F2672A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sp>
          <p:nvSpPr>
            <p:cNvPr id="7" name="object 7"/>
            <p:cNvSpPr/>
            <p:nvPr/>
          </p:nvSpPr>
          <p:spPr>
            <a:xfrm>
              <a:off x="419100" y="304800"/>
              <a:ext cx="10591800" cy="5819775"/>
            </a:xfrm>
            <a:custGeom>
              <a:avLst/>
              <a:gdLst/>
              <a:ahLst/>
              <a:cxnLst/>
              <a:rect l="l" t="t" r="r" b="b"/>
              <a:pathLst>
                <a:path w="10591800" h="5819775">
                  <a:moveTo>
                    <a:pt x="10591789" y="5819765"/>
                  </a:moveTo>
                  <a:lnTo>
                    <a:pt x="0" y="5819765"/>
                  </a:lnTo>
                  <a:lnTo>
                    <a:pt x="0" y="0"/>
                  </a:lnTo>
                  <a:lnTo>
                    <a:pt x="10591789" y="0"/>
                  </a:lnTo>
                  <a:lnTo>
                    <a:pt x="10591789" y="5819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34223"/>
              </p:ext>
            </p:extLst>
          </p:nvPr>
        </p:nvGraphicFramePr>
        <p:xfrm>
          <a:off x="3332481" y="2145454"/>
          <a:ext cx="5069840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Total Time</a:t>
                      </a:r>
                    </a:p>
                  </a:txBody>
                  <a:tcPr marL="0" marR="0" marT="16730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en-US"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37</a:t>
                      </a:r>
                      <a:r>
                        <a:rPr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 minutes</a:t>
                      </a:r>
                    </a:p>
                  </a:txBody>
                  <a:tcPr marL="0" marR="0" marT="16730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Preparation</a:t>
                      </a:r>
                    </a:p>
                  </a:txBody>
                  <a:tcPr marL="0" marR="0" marT="16730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minutes</a:t>
                      </a:r>
                    </a:p>
                  </a:txBody>
                  <a:tcPr marL="0" marR="0" marT="16730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Introduction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 minutes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Activity Duration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15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minutes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Debrief &amp; Discussion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 minutes</a:t>
                      </a:r>
                    </a:p>
                  </a:txBody>
                  <a:tcPr marL="0" marR="0" marT="177461" marB="0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79120" y="611294"/>
            <a:ext cx="11033760" cy="5638800"/>
            <a:chOff x="542925" y="571500"/>
            <a:chExt cx="10344150" cy="5286375"/>
          </a:xfrm>
        </p:grpSpPr>
        <p:sp>
          <p:nvSpPr>
            <p:cNvPr id="10" name="object 10"/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09726" y="5276862"/>
              <a:ext cx="9667875" cy="581025"/>
            </a:xfrm>
            <a:custGeom>
              <a:avLst/>
              <a:gdLst/>
              <a:ahLst/>
              <a:cxnLst/>
              <a:rect l="l" t="t" r="r" b="b"/>
              <a:pathLst>
                <a:path w="9667875" h="581025">
                  <a:moveTo>
                    <a:pt x="9667773" y="290499"/>
                  </a:moveTo>
                  <a:lnTo>
                    <a:pt x="9664675" y="247878"/>
                  </a:lnTo>
                  <a:lnTo>
                    <a:pt x="9655480" y="206184"/>
                  </a:lnTo>
                  <a:lnTo>
                    <a:pt x="9640379" y="166306"/>
                  </a:lnTo>
                  <a:lnTo>
                    <a:pt x="9619691" y="129120"/>
                  </a:lnTo>
                  <a:lnTo>
                    <a:pt x="9593872" y="95427"/>
                  </a:lnTo>
                  <a:lnTo>
                    <a:pt x="9563468" y="65963"/>
                  </a:lnTo>
                  <a:lnTo>
                    <a:pt x="9529153" y="41351"/>
                  </a:lnTo>
                  <a:lnTo>
                    <a:pt x="9491662" y="22136"/>
                  </a:lnTo>
                  <a:lnTo>
                    <a:pt x="9451810" y="8724"/>
                  </a:lnTo>
                  <a:lnTo>
                    <a:pt x="9410446" y="1422"/>
                  </a:lnTo>
                  <a:lnTo>
                    <a:pt x="9401061" y="660"/>
                  </a:lnTo>
                  <a:lnTo>
                    <a:pt x="9401061" y="0"/>
                  </a:lnTo>
                  <a:lnTo>
                    <a:pt x="276110" y="0"/>
                  </a:lnTo>
                  <a:lnTo>
                    <a:pt x="276110" y="635"/>
                  </a:lnTo>
                  <a:lnTo>
                    <a:pt x="272999" y="812"/>
                  </a:lnTo>
                  <a:lnTo>
                    <a:pt x="230111" y="7099"/>
                  </a:lnTo>
                  <a:lnTo>
                    <a:pt x="188620" y="19519"/>
                  </a:lnTo>
                  <a:lnTo>
                    <a:pt x="149415" y="37795"/>
                  </a:lnTo>
                  <a:lnTo>
                    <a:pt x="113372" y="61544"/>
                  </a:lnTo>
                  <a:lnTo>
                    <a:pt x="81241" y="90246"/>
                  </a:lnTo>
                  <a:lnTo>
                    <a:pt x="53746" y="123266"/>
                  </a:lnTo>
                  <a:lnTo>
                    <a:pt x="31457" y="159931"/>
                  </a:lnTo>
                  <a:lnTo>
                    <a:pt x="14871" y="199402"/>
                  </a:lnTo>
                  <a:lnTo>
                    <a:pt x="4330" y="240855"/>
                  </a:lnTo>
                  <a:lnTo>
                    <a:pt x="76" y="283375"/>
                  </a:lnTo>
                  <a:lnTo>
                    <a:pt x="0" y="290499"/>
                  </a:lnTo>
                  <a:lnTo>
                    <a:pt x="76" y="297637"/>
                  </a:lnTo>
                  <a:lnTo>
                    <a:pt x="4330" y="340144"/>
                  </a:lnTo>
                  <a:lnTo>
                    <a:pt x="14871" y="381596"/>
                  </a:lnTo>
                  <a:lnTo>
                    <a:pt x="31457" y="421081"/>
                  </a:lnTo>
                  <a:lnTo>
                    <a:pt x="53746" y="457733"/>
                  </a:lnTo>
                  <a:lnTo>
                    <a:pt x="81241" y="490766"/>
                  </a:lnTo>
                  <a:lnTo>
                    <a:pt x="113372" y="519468"/>
                  </a:lnTo>
                  <a:lnTo>
                    <a:pt x="149415" y="543204"/>
                  </a:lnTo>
                  <a:lnTo>
                    <a:pt x="188620" y="561492"/>
                  </a:lnTo>
                  <a:lnTo>
                    <a:pt x="230111" y="573900"/>
                  </a:lnTo>
                  <a:lnTo>
                    <a:pt x="272999" y="580186"/>
                  </a:lnTo>
                  <a:lnTo>
                    <a:pt x="276110" y="580377"/>
                  </a:lnTo>
                  <a:lnTo>
                    <a:pt x="276110" y="581012"/>
                  </a:lnTo>
                  <a:lnTo>
                    <a:pt x="9401061" y="581012"/>
                  </a:lnTo>
                  <a:lnTo>
                    <a:pt x="9401061" y="580351"/>
                  </a:lnTo>
                  <a:lnTo>
                    <a:pt x="9403474" y="580186"/>
                  </a:lnTo>
                  <a:lnTo>
                    <a:pt x="9444990" y="573925"/>
                  </a:lnTo>
                  <a:lnTo>
                    <a:pt x="9485160" y="561517"/>
                  </a:lnTo>
                  <a:lnTo>
                    <a:pt x="9523108" y="543242"/>
                  </a:lnTo>
                  <a:lnTo>
                    <a:pt x="9557995" y="519493"/>
                  </a:lnTo>
                  <a:lnTo>
                    <a:pt x="9589097" y="490791"/>
                  </a:lnTo>
                  <a:lnTo>
                    <a:pt x="9615729" y="457758"/>
                  </a:lnTo>
                  <a:lnTo>
                    <a:pt x="9637306" y="421106"/>
                  </a:lnTo>
                  <a:lnTo>
                    <a:pt x="9653372" y="381622"/>
                  </a:lnTo>
                  <a:lnTo>
                    <a:pt x="9663570" y="340156"/>
                  </a:lnTo>
                  <a:lnTo>
                    <a:pt x="9667684" y="297637"/>
                  </a:lnTo>
                  <a:lnTo>
                    <a:pt x="9667773" y="290499"/>
                  </a:lnTo>
                  <a:close/>
                </a:path>
              </a:pathLst>
            </a:custGeom>
            <a:solidFill>
              <a:srgbClr val="F68721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4600" y="590550"/>
              <a:ext cx="752474" cy="761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028" y="3762390"/>
              <a:ext cx="1571625" cy="19430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925" y="571500"/>
              <a:ext cx="761999" cy="761999"/>
            </a:xfrm>
            <a:prstGeom prst="rect">
              <a:avLst/>
            </a:prstGeom>
          </p:spPr>
        </p:pic>
      </p:grpSp>
      <p:sp>
        <p:nvSpPr>
          <p:cNvPr id="18" name="Title 8">
            <a:extLst>
              <a:ext uri="{FF2B5EF4-FFF2-40B4-BE49-F238E27FC236}">
                <a16:creationId xmlns:a16="http://schemas.microsoft.com/office/drawing/2014/main" id="{F964C2AB-6849-E78C-117A-62B19AF1B7A4}"/>
              </a:ext>
            </a:extLst>
          </p:cNvPr>
          <p:cNvSpPr txBox="1">
            <a:spLocks/>
          </p:cNvSpPr>
          <p:nvPr/>
        </p:nvSpPr>
        <p:spPr>
          <a:xfrm>
            <a:off x="1586208" y="948049"/>
            <a:ext cx="8939553" cy="3939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6000" b="1" i="0">
                <a:solidFill>
                  <a:srgbClr val="F58620"/>
                </a:solidFill>
                <a:latin typeface="Barlow Medium" panose="00000600000000000000" pitchFamily="2" charset="0"/>
                <a:ea typeface="+mj-ea"/>
                <a:cs typeface="Barlow Medium" panose="00000600000000000000" pitchFamily="2" charset="0"/>
              </a:defRPr>
            </a:lvl1pPr>
          </a:lstStyle>
          <a:p>
            <a:r>
              <a:rPr lang="en-US" sz="2560" dirty="0">
                <a:solidFill>
                  <a:srgbClr val="BF2026"/>
                </a:solidFill>
              </a:rPr>
              <a:t>Introduction to Each Seller Team to the Rest of the Class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34641" y="1911773"/>
          <a:ext cx="6528816" cy="333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Teachers</a:t>
                      </a:r>
                      <a:endParaRPr sz="2100" b="1" dirty="0">
                        <a:solidFill>
                          <a:srgbClr val="BF2026"/>
                        </a:solidFill>
                        <a:latin typeface="Open Sans Extrabold" pitchFamily="2" charset="0"/>
                        <a:ea typeface="Open Sans Extrabold" pitchFamily="2" charset="0"/>
                        <a:cs typeface="Open Sans Extrabold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Buyers</a:t>
                      </a:r>
                      <a:endParaRPr sz="2100" b="1" dirty="0">
                        <a:solidFill>
                          <a:srgbClr val="BF2026"/>
                        </a:solidFill>
                        <a:latin typeface="Open Sans Extrabold" pitchFamily="2" charset="0"/>
                        <a:ea typeface="Open Sans Extrabold" pitchFamily="2" charset="0"/>
                        <a:cs typeface="Open Sans Extrabold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2100" b="1" dirty="0">
                          <a:solidFill>
                            <a:srgbClr val="BF2026"/>
                          </a:solidFill>
                          <a:latin typeface="Open Sans Extrabold" pitchFamily="2" charset="0"/>
                          <a:ea typeface="Open Sans Extrabold" pitchFamily="2" charset="0"/>
                          <a:cs typeface="Open Sans Extrabold" pitchFamily="2" charset="0"/>
                        </a:rPr>
                        <a:t>Rest of the Class</a:t>
                      </a:r>
                      <a:endParaRPr sz="2100" b="1" dirty="0">
                        <a:solidFill>
                          <a:srgbClr val="BF2026"/>
                        </a:solidFill>
                        <a:latin typeface="Open Sans Extrabold" pitchFamily="2" charset="0"/>
                        <a:ea typeface="Open Sans Extrabold" pitchFamily="2" charset="0"/>
                        <a:cs typeface="Open Sans Extrabold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7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Timer (or a Clock)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7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“Wadhwani Coins”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White paper sheets</a:t>
                      </a: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7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Points System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7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_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Markers/Pens</a:t>
                      </a: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7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_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7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_</a:t>
                      </a:r>
                      <a:endParaRPr sz="17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Additional stationary</a:t>
                      </a:r>
                    </a:p>
                  </a:txBody>
                  <a:tcPr marL="0" marR="0" marT="45381" marB="0" anchor="ctr">
                    <a:lnL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863708" y="1535853"/>
            <a:ext cx="10312400" cy="5181600"/>
            <a:chOff x="809726" y="1438275"/>
            <a:chExt cx="9667875" cy="4857750"/>
          </a:xfrm>
        </p:grpSpPr>
        <p:sp>
          <p:nvSpPr>
            <p:cNvPr id="4" name="object 4"/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sp>
          <p:nvSpPr>
            <p:cNvPr id="5" name="object 5"/>
            <p:cNvSpPr/>
            <p:nvPr/>
          </p:nvSpPr>
          <p:spPr>
            <a:xfrm>
              <a:off x="809726" y="5276862"/>
              <a:ext cx="9667875" cy="581025"/>
            </a:xfrm>
            <a:custGeom>
              <a:avLst/>
              <a:gdLst/>
              <a:ahLst/>
              <a:cxnLst/>
              <a:rect l="l" t="t" r="r" b="b"/>
              <a:pathLst>
                <a:path w="9667875" h="581025">
                  <a:moveTo>
                    <a:pt x="9667773" y="290499"/>
                  </a:moveTo>
                  <a:lnTo>
                    <a:pt x="9664675" y="247878"/>
                  </a:lnTo>
                  <a:lnTo>
                    <a:pt x="9655480" y="206184"/>
                  </a:lnTo>
                  <a:lnTo>
                    <a:pt x="9640379" y="166306"/>
                  </a:lnTo>
                  <a:lnTo>
                    <a:pt x="9619691" y="129120"/>
                  </a:lnTo>
                  <a:lnTo>
                    <a:pt x="9593872" y="95427"/>
                  </a:lnTo>
                  <a:lnTo>
                    <a:pt x="9563468" y="65963"/>
                  </a:lnTo>
                  <a:lnTo>
                    <a:pt x="9529153" y="41351"/>
                  </a:lnTo>
                  <a:lnTo>
                    <a:pt x="9491662" y="22136"/>
                  </a:lnTo>
                  <a:lnTo>
                    <a:pt x="9451810" y="8724"/>
                  </a:lnTo>
                  <a:lnTo>
                    <a:pt x="9410446" y="1422"/>
                  </a:lnTo>
                  <a:lnTo>
                    <a:pt x="9401061" y="660"/>
                  </a:lnTo>
                  <a:lnTo>
                    <a:pt x="9401061" y="0"/>
                  </a:lnTo>
                  <a:lnTo>
                    <a:pt x="276110" y="0"/>
                  </a:lnTo>
                  <a:lnTo>
                    <a:pt x="276110" y="635"/>
                  </a:lnTo>
                  <a:lnTo>
                    <a:pt x="272999" y="812"/>
                  </a:lnTo>
                  <a:lnTo>
                    <a:pt x="230111" y="7099"/>
                  </a:lnTo>
                  <a:lnTo>
                    <a:pt x="188620" y="19519"/>
                  </a:lnTo>
                  <a:lnTo>
                    <a:pt x="149415" y="37795"/>
                  </a:lnTo>
                  <a:lnTo>
                    <a:pt x="113372" y="61544"/>
                  </a:lnTo>
                  <a:lnTo>
                    <a:pt x="81241" y="90246"/>
                  </a:lnTo>
                  <a:lnTo>
                    <a:pt x="53746" y="123266"/>
                  </a:lnTo>
                  <a:lnTo>
                    <a:pt x="31457" y="159931"/>
                  </a:lnTo>
                  <a:lnTo>
                    <a:pt x="14871" y="199402"/>
                  </a:lnTo>
                  <a:lnTo>
                    <a:pt x="4330" y="240855"/>
                  </a:lnTo>
                  <a:lnTo>
                    <a:pt x="76" y="283375"/>
                  </a:lnTo>
                  <a:lnTo>
                    <a:pt x="0" y="290499"/>
                  </a:lnTo>
                  <a:lnTo>
                    <a:pt x="76" y="297637"/>
                  </a:lnTo>
                  <a:lnTo>
                    <a:pt x="4330" y="340144"/>
                  </a:lnTo>
                  <a:lnTo>
                    <a:pt x="14871" y="381596"/>
                  </a:lnTo>
                  <a:lnTo>
                    <a:pt x="31457" y="421081"/>
                  </a:lnTo>
                  <a:lnTo>
                    <a:pt x="53746" y="457733"/>
                  </a:lnTo>
                  <a:lnTo>
                    <a:pt x="81241" y="490766"/>
                  </a:lnTo>
                  <a:lnTo>
                    <a:pt x="113372" y="519468"/>
                  </a:lnTo>
                  <a:lnTo>
                    <a:pt x="149415" y="543204"/>
                  </a:lnTo>
                  <a:lnTo>
                    <a:pt x="188620" y="561492"/>
                  </a:lnTo>
                  <a:lnTo>
                    <a:pt x="230111" y="573900"/>
                  </a:lnTo>
                  <a:lnTo>
                    <a:pt x="272999" y="580186"/>
                  </a:lnTo>
                  <a:lnTo>
                    <a:pt x="276110" y="580377"/>
                  </a:lnTo>
                  <a:lnTo>
                    <a:pt x="276110" y="581012"/>
                  </a:lnTo>
                  <a:lnTo>
                    <a:pt x="9401061" y="581012"/>
                  </a:lnTo>
                  <a:lnTo>
                    <a:pt x="9401061" y="580351"/>
                  </a:lnTo>
                  <a:lnTo>
                    <a:pt x="9403474" y="580186"/>
                  </a:lnTo>
                  <a:lnTo>
                    <a:pt x="9444990" y="573925"/>
                  </a:lnTo>
                  <a:lnTo>
                    <a:pt x="9485160" y="561517"/>
                  </a:lnTo>
                  <a:lnTo>
                    <a:pt x="9523108" y="543242"/>
                  </a:lnTo>
                  <a:lnTo>
                    <a:pt x="9557995" y="519493"/>
                  </a:lnTo>
                  <a:lnTo>
                    <a:pt x="9589097" y="490791"/>
                  </a:lnTo>
                  <a:lnTo>
                    <a:pt x="9615729" y="457758"/>
                  </a:lnTo>
                  <a:lnTo>
                    <a:pt x="9637306" y="421106"/>
                  </a:lnTo>
                  <a:lnTo>
                    <a:pt x="9653372" y="381622"/>
                  </a:lnTo>
                  <a:lnTo>
                    <a:pt x="9663570" y="340156"/>
                  </a:lnTo>
                  <a:lnTo>
                    <a:pt x="9667684" y="297637"/>
                  </a:lnTo>
                  <a:lnTo>
                    <a:pt x="9667773" y="290499"/>
                  </a:lnTo>
                  <a:close/>
                </a:path>
              </a:pathLst>
            </a:custGeom>
            <a:solidFill>
              <a:srgbClr val="F68721"/>
            </a:solidFill>
          </p:spPr>
          <p:txBody>
            <a:bodyPr wrap="square" lIns="0" tIns="0" rIns="0" bIns="0" rtlCol="0"/>
            <a:lstStyle/>
            <a:p>
              <a:endParaRPr sz="192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74" y="4162440"/>
              <a:ext cx="1590525" cy="1304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7300" y="3962400"/>
              <a:ext cx="1428749" cy="2333609"/>
            </a:xfrm>
            <a:prstGeom prst="rect">
              <a:avLst/>
            </a:prstGeom>
          </p:spPr>
        </p:pic>
      </p:grpSp>
      <p:sp>
        <p:nvSpPr>
          <p:cNvPr id="11" name="Title 8">
            <a:extLst>
              <a:ext uri="{FF2B5EF4-FFF2-40B4-BE49-F238E27FC236}">
                <a16:creationId xmlns:a16="http://schemas.microsoft.com/office/drawing/2014/main" id="{F335AC9A-E4DF-6236-BDEE-B2654E78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6" y="770467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Poster Materials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449" y="2031816"/>
            <a:ext cx="7497140" cy="341911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13547">
              <a:spcBef>
                <a:spcPts val="107"/>
              </a:spcBef>
            </a:pPr>
            <a:r>
              <a:rPr sz="2133" b="1" spc="-6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25</a:t>
            </a:r>
            <a:r>
              <a:rPr sz="2133" b="1" spc="-144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6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"Wadhwani</a:t>
            </a:r>
            <a:r>
              <a:rPr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2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Coins"</a:t>
            </a:r>
            <a:r>
              <a:rPr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75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will</a:t>
            </a:r>
            <a:r>
              <a:rPr sz="2133" b="1" spc="-144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5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</a:t>
            </a:r>
            <a:r>
              <a:rPr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2133" b="1" spc="-48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given</a:t>
            </a:r>
            <a:r>
              <a:rPr lang="en-US"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 to </a:t>
            </a:r>
            <a:r>
              <a:rPr lang="en-US" sz="2133" b="1" spc="-37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each</a:t>
            </a:r>
            <a:r>
              <a:rPr lang="en-US" sz="2133" b="1" spc="-139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 "buyer" </a:t>
            </a:r>
            <a:r>
              <a:rPr sz="2133" b="1" spc="-32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team.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6371" y="1399601"/>
            <a:ext cx="9691052" cy="4169772"/>
            <a:chOff x="1428750" y="1438275"/>
            <a:chExt cx="9134458" cy="3781424"/>
          </a:xfrm>
        </p:grpSpPr>
        <p:sp>
          <p:nvSpPr>
            <p:cNvPr id="4" name="object 4"/>
            <p:cNvSpPr/>
            <p:nvPr/>
          </p:nvSpPr>
          <p:spPr>
            <a:xfrm>
              <a:off x="1428750" y="1438275"/>
              <a:ext cx="8439150" cy="19050"/>
            </a:xfrm>
            <a:custGeom>
              <a:avLst/>
              <a:gdLst/>
              <a:ahLst/>
              <a:cxnLst/>
              <a:rect l="l" t="t" r="r" b="b"/>
              <a:pathLst>
                <a:path w="8439150" h="19050">
                  <a:moveTo>
                    <a:pt x="843913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8439135" y="0"/>
                  </a:lnTo>
                  <a:lnTo>
                    <a:pt x="8439135" y="19050"/>
                  </a:lnTo>
                  <a:close/>
                </a:path>
              </a:pathLst>
            </a:custGeom>
            <a:solidFill>
              <a:srgbClr val="FA780E"/>
            </a:solidFill>
          </p:spPr>
          <p:txBody>
            <a:bodyPr wrap="square" lIns="0" tIns="0" rIns="0" bIns="0" rtlCol="0"/>
            <a:lstStyle/>
            <a:p>
              <a:endParaRPr sz="2133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2909" y="2952750"/>
              <a:ext cx="2400299" cy="22669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06592" y="2822789"/>
            <a:ext cx="5809202" cy="3433526"/>
          </a:xfrm>
          <a:prstGeom prst="rect">
            <a:avLst/>
          </a:prstGeom>
        </p:spPr>
        <p:txBody>
          <a:bodyPr vert="horz" wrap="square" lIns="0" tIns="13547" rIns="0" bIns="0" rtlCol="0" anchor="t">
            <a:spAutoFit/>
          </a:bodyPr>
          <a:lstStyle/>
          <a:p>
            <a:pPr marL="356447" indent="-342900">
              <a:lnSpc>
                <a:spcPct val="150000"/>
              </a:lnSpc>
              <a:spcBef>
                <a:spcPts val="107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"buyers" will need coins to buy paper and use pens.</a:t>
            </a:r>
          </a:p>
          <a:p>
            <a:pPr marL="356447" indent="-342900">
              <a:lnSpc>
                <a:spcPct val="150000"/>
              </a:lnSpc>
              <a:spcBef>
                <a:spcPts val="107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Base Allocation: 15 Rupee Tokens (covers essentials with some flexibility)</a:t>
            </a:r>
            <a:endParaRPr lang="en-US" sz="2133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56447" indent="-342900">
              <a:lnSpc>
                <a:spcPct val="150000"/>
              </a:lnSpc>
              <a:spcBef>
                <a:spcPts val="107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Strategic Flexibility Allowance: 10 Rupee Tokens (encourages exploration of different models).</a:t>
            </a:r>
            <a:endParaRPr sz="2133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B7BACA6D-2203-66F2-5232-8F29CFDE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82" y="710181"/>
            <a:ext cx="8939553" cy="62049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480" dirty="0">
                <a:solidFill>
                  <a:srgbClr val="BF2026"/>
                </a:solidFill>
              </a:rPr>
              <a:t>Allocating Wadhwani Coins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414042"/>
      </a:dk1>
      <a:lt1>
        <a:srgbClr val="FFFFFF"/>
      </a:lt1>
      <a:dk2>
        <a:srgbClr val="BF2026"/>
      </a:dk2>
      <a:lt2>
        <a:srgbClr val="FFFFFF"/>
      </a:lt2>
      <a:accent1>
        <a:srgbClr val="F2672A"/>
      </a:accent1>
      <a:accent2>
        <a:srgbClr val="F68721"/>
      </a:accent2>
      <a:accent3>
        <a:srgbClr val="24D4BD"/>
      </a:accent3>
      <a:accent4>
        <a:srgbClr val="2480D1"/>
      </a:accent4>
      <a:accent5>
        <a:srgbClr val="66218F"/>
      </a:accent5>
      <a:accent6>
        <a:srgbClr val="FF878F"/>
      </a:accent6>
      <a:hlink>
        <a:srgbClr val="24D4BD"/>
      </a:hlink>
      <a:folHlink>
        <a:srgbClr val="FF878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1993</Words>
  <Application>Microsoft Office PowerPoint</Application>
  <PresentationFormat>Widescreen</PresentationFormat>
  <Paragraphs>251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Experiential Learning Session  Revenue Runway – A Hands-on Class Activity</vt:lpstr>
      <vt:lpstr>PowerPoint Presentation</vt:lpstr>
      <vt:lpstr>LEARNING OBJECTIVES</vt:lpstr>
      <vt:lpstr>REVENUE RUNWAY</vt:lpstr>
      <vt:lpstr>Activity: Revenue Model Poster</vt:lpstr>
      <vt:lpstr>PowerPoint Presentation</vt:lpstr>
      <vt:lpstr>Poster Materials</vt:lpstr>
      <vt:lpstr>Allocating Wadhwani Coins</vt:lpstr>
      <vt:lpstr>The 4 Activity Steps</vt:lpstr>
      <vt:lpstr>The 4 Activity Steps</vt:lpstr>
      <vt:lpstr>The 4 Activity Steps</vt:lpstr>
      <vt:lpstr>The 4 Activity Steps</vt:lpstr>
      <vt:lpstr>The 4 Activity Steps</vt:lpstr>
      <vt:lpstr>The Seller Stall Descriptions</vt:lpstr>
      <vt:lpstr>The Seller Stall Descriptions</vt:lpstr>
      <vt:lpstr>The Seller Stall Descriptions</vt:lpstr>
      <vt:lpstr>The Seller Stall Descriptions</vt:lpstr>
      <vt:lpstr>The Seller Stall Descriptions</vt:lpstr>
      <vt:lpstr>The Seller Stall Descriptions</vt:lpstr>
      <vt:lpstr>The Seller Stall Descriptions</vt:lpstr>
      <vt:lpstr>The Seller Stall Descriptions</vt:lpstr>
      <vt:lpstr>Additional Seller Guidance</vt:lpstr>
      <vt:lpstr>Additional Buyer Guidance</vt:lpstr>
      <vt:lpstr>PowerPoint Presentation</vt:lpstr>
      <vt:lpstr>WINNERS!!!</vt:lpstr>
      <vt:lpstr>Debrief &amp; Experience Sharing </vt:lpstr>
      <vt:lpstr>Key Questions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Madhuri Gupta</dc:creator>
  <cp:lastModifiedBy>Dr. Sheenu Jain</cp:lastModifiedBy>
  <cp:revision>79</cp:revision>
  <dcterms:created xsi:type="dcterms:W3CDTF">2024-05-21T06:05:11Z</dcterms:created>
  <dcterms:modified xsi:type="dcterms:W3CDTF">2024-07-04T09:35:59Z</dcterms:modified>
</cp:coreProperties>
</file>