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0" r:id="rId3"/>
    <p:sldId id="311" r:id="rId4"/>
    <p:sldId id="312" r:id="rId5"/>
    <p:sldId id="291" r:id="rId6"/>
    <p:sldId id="307" r:id="rId7"/>
    <p:sldId id="308" r:id="rId8"/>
    <p:sldId id="309" r:id="rId9"/>
    <p:sldId id="313" r:id="rId10"/>
    <p:sldId id="274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4" d="100"/>
          <a:sy n="64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atin typeface="Arial" panose="020B0604020202020204" pitchFamily="34" charset="0"/>
                <a:cs typeface="Arial" panose="020B0604020202020204" pitchFamily="34" charset="0"/>
              </a:rPr>
              <a:t>RISIKO KERUSAKAN PROPERTI DAN KEWAJIBAN </a:t>
            </a:r>
            <a:r>
              <a:rPr lang="id-ID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(LIABILITIES)</a:t>
            </a:r>
            <a:endParaRPr lang="en-US" alt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292732"/>
            <a:ext cx="3103984" cy="48416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/>
              <a:t>	</a:t>
            </a:r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id-ID" dirty="0"/>
              <a:t>URAIAN MATERI POKOK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744417"/>
          </a:xfrm>
        </p:spPr>
        <p:txBody>
          <a:bodyPr>
            <a:normAutofit/>
          </a:bodyPr>
          <a:lstStyle/>
          <a:p>
            <a:pPr lvl="0"/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Risiko properti</a:t>
            </a:r>
          </a:p>
          <a:p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Risiko gugatan </a:t>
            </a:r>
            <a:r>
              <a:rPr lang="id-ID" i="1" dirty="0">
                <a:latin typeface="Arial" panose="020B0604020202020204" pitchFamily="34" charset="0"/>
                <a:cs typeface="Arial" panose="020B0604020202020204" pitchFamily="34" charset="0"/>
              </a:rPr>
              <a:t>(liability)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13217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id-ID" altLang="id-ID" sz="2800" dirty="0"/>
              <a:t>RISIKO PROPERTI</a:t>
            </a:r>
            <a:endParaRPr lang="id-ID" sz="2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74441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Cakupan properti</a:t>
            </a:r>
            <a:endParaRPr lang="nb-NO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Kerugian yang dialami harta benda</a:t>
            </a:r>
          </a:p>
          <a:p>
            <a:pPr>
              <a:lnSpc>
                <a:spcPct val="90000"/>
              </a:lnSpc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Metode penilaian kerugian aset fisik</a:t>
            </a:r>
          </a:p>
        </p:txBody>
      </p:sp>
    </p:spTree>
    <p:extLst>
      <p:ext uri="{BB962C8B-B14F-4D97-AF65-F5344CB8AC3E}">
        <p14:creationId xmlns:p14="http://schemas.microsoft.com/office/powerpoint/2010/main" val="284128140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id-ID" altLang="id-ID" sz="2800" dirty="0"/>
              <a:t>RISIKO PROPERTI</a:t>
            </a:r>
            <a:endParaRPr lang="id-ID" sz="2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744417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Cakupan properti:</a:t>
            </a:r>
          </a:p>
          <a:p>
            <a:pPr>
              <a:lnSpc>
                <a:spcPct val="90000"/>
              </a:lnSpc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Properti riil </a:t>
            </a:r>
          </a:p>
          <a:p>
            <a:pPr>
              <a:lnSpc>
                <a:spcPct val="90000"/>
              </a:lnSpc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Properti personal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21121639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pt-BR" altLang="id-ID" dirty="0"/>
              <a:t>RISIKO PROPERTI</a:t>
            </a:r>
            <a:endParaRPr lang="en-US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711537"/>
              </p:ext>
            </p:extLst>
          </p:nvPr>
        </p:nvGraphicFramePr>
        <p:xfrm>
          <a:off x="457200" y="1995054"/>
          <a:ext cx="8003232" cy="4242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Document" r:id="rId3" imgW="5609202" imgH="2813477" progId="Word.Document.8">
                  <p:embed/>
                </p:oleObj>
              </mc:Choice>
              <mc:Fallback>
                <p:oleObj name="Document" r:id="rId3" imgW="5609202" imgH="2813477" progId="Word.Document.8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95054"/>
                        <a:ext cx="8003232" cy="42422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99950"/>
            <a:ext cx="8229600" cy="576065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Cakupan asuransi properti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pt-BR" altLang="id-ID" sz="2800" dirty="0"/>
              <a:t>RISIKO PROPERTI</a:t>
            </a:r>
            <a:endParaRPr lang="id-ID" sz="2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403649"/>
            <a:ext cx="8229600" cy="418559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Identifikasi risiko properti dengan melihat sumbernya:</a:t>
            </a:r>
          </a:p>
          <a:p>
            <a:pPr>
              <a:lnSpc>
                <a:spcPct val="90000"/>
              </a:lnSpc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Sumber fisik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Sumber Sosial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Sumber Ekonomi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42407750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pt-BR" altLang="id-ID" sz="2800" dirty="0"/>
              <a:t>RISIKO PROPERTI</a:t>
            </a:r>
            <a:endParaRPr lang="id-ID" sz="2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403649"/>
            <a:ext cx="8229600" cy="4185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Kerugian yang dialami harta benda:</a:t>
            </a:r>
          </a:p>
          <a:p>
            <a:pPr marL="0" indent="0">
              <a:buNone/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(1) Kerugian langsung, </a:t>
            </a:r>
          </a:p>
          <a:p>
            <a:pPr marL="0" indent="0">
              <a:buNone/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(2) Kerugian Tidak Langsung, dan </a:t>
            </a:r>
          </a:p>
          <a:p>
            <a:pPr marL="0" indent="0">
              <a:buNone/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(3) Elemen Waktu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153719764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pt-BR" altLang="id-ID" sz="2800" dirty="0"/>
              <a:t>RISIKO PROPERTI</a:t>
            </a:r>
            <a:endParaRPr lang="id-ID" sz="2800" i="1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Metode penilaian kerugian aset fisik:</a:t>
            </a:r>
          </a:p>
          <a:p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Pasar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Pasar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Replacement Cost 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Replacement Cost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dikurangi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Depresiasi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230356908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pt-BR" altLang="id-ID" sz="2800" dirty="0"/>
              <a:t>RISIKO </a:t>
            </a:r>
            <a:r>
              <a:rPr lang="id-ID" altLang="id-ID" sz="2800" dirty="0"/>
              <a:t>GUGATAN </a:t>
            </a:r>
            <a:r>
              <a:rPr lang="id-ID" altLang="id-ID" sz="2800" i="1" dirty="0"/>
              <a:t>(LIABILITY)</a:t>
            </a:r>
            <a:endParaRPr lang="id-ID" sz="2800" i="1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464496"/>
          </a:xfrm>
        </p:spPr>
        <p:txBody>
          <a:bodyPr>
            <a:normAutofit/>
          </a:bodyPr>
          <a:lstStyle/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Hukum kriminal dan perdata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Common Law </a:t>
            </a: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id-ID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Civil Law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Dasar legal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Keputusan pengadilan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Eksposur terhadap gugatan hukum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43317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2544</TotalTime>
  <Words>276</Words>
  <Application>Microsoft Office PowerPoint</Application>
  <PresentationFormat>On-screen Show (4:3)</PresentationFormat>
  <Paragraphs>74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Office Theme</vt:lpstr>
      <vt:lpstr>Document</vt:lpstr>
      <vt:lpstr>PowerPoint Presentation</vt:lpstr>
      <vt:lpstr>URAIAN MATERI POKOK</vt:lpstr>
      <vt:lpstr>RISIKO PROPERTI</vt:lpstr>
      <vt:lpstr>RISIKO PROPERTI</vt:lpstr>
      <vt:lpstr>RISIKO PROPERTI</vt:lpstr>
      <vt:lpstr>RISIKO PROPERTI</vt:lpstr>
      <vt:lpstr>RISIKO PROPERTI</vt:lpstr>
      <vt:lpstr>RISIKO PROPERTI</vt:lpstr>
      <vt:lpstr>RISIKO GUGATAN (LIABILITY)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443</cp:revision>
  <cp:lastPrinted>2015-09-17T08:41:14Z</cp:lastPrinted>
  <dcterms:created xsi:type="dcterms:W3CDTF">2010-04-18T12:06:30Z</dcterms:created>
  <dcterms:modified xsi:type="dcterms:W3CDTF">2023-03-20T07:20:44Z</dcterms:modified>
</cp:coreProperties>
</file>