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92" r:id="rId3"/>
    <p:sldId id="295" r:id="rId4"/>
    <p:sldId id="276" r:id="rId5"/>
    <p:sldId id="299" r:id="rId6"/>
    <p:sldId id="277" r:id="rId7"/>
    <p:sldId id="275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941D049-4152-42C8-AE0D-2B8262FF4928}" type="datetimeFigureOut">
              <a:rPr lang="en-US"/>
              <a:pPr>
                <a:defRPr/>
              </a:pPr>
              <a:t>10/15/2024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F906DA2-4F03-42D9-8357-94A02932B8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21051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0C22DC3-2968-446B-80D3-6612A858EE8E}" type="datetimeFigureOut">
              <a:rPr lang="en-US"/>
              <a:pPr>
                <a:defRPr/>
              </a:pPr>
              <a:t>10/15/2024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C847E9-73CD-44E5-A2DC-37823583E9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9277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D56C5-41C2-4088-A3FC-4B9CDBB96A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4E30E-9E38-43F5-B29B-99575259B9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B8831-55CC-4C8C-AB7A-ACF7AF34F1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299F5-4A96-4E46-8EE6-6572D370C4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F825E-774F-47B2-8224-BB530CA1D2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A8B4D-16D9-4B88-8A42-F03C6DCFE2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273DC-D948-413F-8342-169D81612D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60C0C-B19F-40CE-842E-7BBA43F1E8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6D39D-C59D-423B-B054-025B4787C1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9443E2-215C-4067-89C9-594E6E40DF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962D1-6AF4-46CB-97D3-647A8E3D08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5817E90-7581-49FB-8CE4-3B872A41FF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0" y="1762125"/>
            <a:ext cx="9144000" cy="190821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ke-5</a:t>
            </a: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14/10/2024</a:t>
            </a:r>
            <a:endParaRPr lang="en-US" dirty="0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80D495-E79B-4374-BABE-95F87C3CB2E8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Revisi</a:t>
            </a:r>
            <a:r>
              <a:rPr lang="en-US" dirty="0"/>
              <a:t> </a:t>
            </a:r>
            <a:r>
              <a:rPr lang="en-US" dirty="0" smtClean="0"/>
              <a:t>01.Kebijakan </a:t>
            </a:r>
            <a:r>
              <a:rPr lang="en-US" dirty="0" err="1" smtClean="0"/>
              <a:t>Pariwisata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08187" y="2590800"/>
            <a:ext cx="8178613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dirty="0" smtClean="0"/>
              <a:t>PP </a:t>
            </a:r>
            <a:r>
              <a:rPr lang="en-US" sz="3200" dirty="0" err="1"/>
              <a:t>Nomor</a:t>
            </a:r>
            <a:r>
              <a:rPr lang="en-US" sz="3200" dirty="0"/>
              <a:t> 50 </a:t>
            </a:r>
            <a:r>
              <a:rPr lang="en-US" sz="3200" dirty="0" err="1"/>
              <a:t>Tahun</a:t>
            </a:r>
            <a:r>
              <a:rPr lang="en-US" sz="3200" dirty="0"/>
              <a:t> 2011 </a:t>
            </a:r>
            <a:r>
              <a:rPr lang="en-US" sz="3200" dirty="0" err="1"/>
              <a:t>tentang</a:t>
            </a:r>
            <a:r>
              <a:rPr lang="en-US" sz="3200" dirty="0"/>
              <a:t> </a:t>
            </a:r>
            <a:r>
              <a:rPr lang="en-US" sz="3200" dirty="0" err="1"/>
              <a:t>Rencana</a:t>
            </a:r>
            <a:r>
              <a:rPr lang="en-US" sz="3200" dirty="0"/>
              <a:t> </a:t>
            </a:r>
            <a:r>
              <a:rPr lang="en-US" sz="3200" dirty="0" err="1"/>
              <a:t>Induk</a:t>
            </a:r>
            <a:r>
              <a:rPr lang="en-US" sz="3200" dirty="0"/>
              <a:t> Pembangunan </a:t>
            </a:r>
            <a:r>
              <a:rPr lang="en-US" sz="3200" dirty="0" err="1"/>
              <a:t>Kepariwisataan</a:t>
            </a:r>
            <a:r>
              <a:rPr lang="en-US" sz="3200" dirty="0"/>
              <a:t> Nasional </a:t>
            </a:r>
            <a:r>
              <a:rPr lang="en-US" sz="3200" dirty="0" err="1"/>
              <a:t>Tahun</a:t>
            </a:r>
            <a:r>
              <a:rPr lang="en-US" sz="3200" dirty="0"/>
              <a:t> </a:t>
            </a:r>
            <a:r>
              <a:rPr lang="en-US" sz="3200" dirty="0" smtClean="0"/>
              <a:t>2010—2025</a:t>
            </a:r>
            <a:endParaRPr lang="en-US" sz="32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en-US" sz="32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Dosen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Andri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Mitrawan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SE.Par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., M.M</a:t>
            </a:r>
            <a:endParaRPr lang="en-US" sz="32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/>
              <a:t>PP </a:t>
            </a:r>
            <a:r>
              <a:rPr lang="en-US" sz="2400" b="1" dirty="0" err="1"/>
              <a:t>Nomor</a:t>
            </a:r>
            <a:r>
              <a:rPr lang="en-US" sz="2400" b="1" dirty="0"/>
              <a:t> 50 </a:t>
            </a:r>
            <a:r>
              <a:rPr lang="en-US" sz="2400" b="1" dirty="0" err="1"/>
              <a:t>Tahun</a:t>
            </a:r>
            <a:r>
              <a:rPr lang="en-US" sz="2400" b="1" dirty="0"/>
              <a:t> 2011 </a:t>
            </a:r>
            <a:r>
              <a:rPr lang="en-US" sz="2400" b="1" dirty="0" err="1"/>
              <a:t>tentang</a:t>
            </a:r>
            <a:r>
              <a:rPr lang="en-US" sz="2400" b="1" dirty="0"/>
              <a:t> </a:t>
            </a:r>
            <a:r>
              <a:rPr lang="en-US" sz="2400" b="1" dirty="0" err="1"/>
              <a:t>Rencana</a:t>
            </a:r>
            <a:r>
              <a:rPr lang="en-US" sz="2400" b="1" dirty="0"/>
              <a:t> </a:t>
            </a:r>
            <a:r>
              <a:rPr lang="en-US" sz="2400" b="1" dirty="0" err="1"/>
              <a:t>Induk</a:t>
            </a:r>
            <a:r>
              <a:rPr lang="en-US" sz="2400" b="1" dirty="0"/>
              <a:t> Pembangunan </a:t>
            </a:r>
            <a:r>
              <a:rPr lang="en-US" sz="2400" b="1" dirty="0" err="1"/>
              <a:t>Kepariwisataan</a:t>
            </a:r>
            <a:r>
              <a:rPr lang="en-US" sz="2400" b="1" dirty="0"/>
              <a:t> Nasional </a:t>
            </a:r>
            <a:r>
              <a:rPr lang="en-US" sz="2400" b="1" dirty="0" err="1"/>
              <a:t>Tahun</a:t>
            </a:r>
            <a:r>
              <a:rPr lang="en-US" sz="2400" b="1" dirty="0"/>
              <a:t> 2010—2025</a:t>
            </a:r>
            <a:endParaRPr lang="en-US" sz="2400" b="1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sz="2800" dirty="0" err="1" smtClean="0"/>
              <a:t>Peraturan</a:t>
            </a:r>
            <a:r>
              <a:rPr lang="en-US" sz="2800" dirty="0" smtClean="0"/>
              <a:t> </a:t>
            </a:r>
            <a:r>
              <a:rPr lang="en-US" sz="2800" dirty="0" err="1"/>
              <a:t>Pemerintah</a:t>
            </a:r>
            <a:r>
              <a:rPr lang="en-US" sz="2800" dirty="0"/>
              <a:t> (PP) No. 50 </a:t>
            </a:r>
            <a:r>
              <a:rPr lang="en-US" sz="2800" dirty="0" err="1"/>
              <a:t>Tahun</a:t>
            </a:r>
            <a:r>
              <a:rPr lang="en-US" sz="2800" dirty="0"/>
              <a:t> 2011 </a:t>
            </a:r>
            <a:r>
              <a:rPr lang="en-US" sz="2800" dirty="0" err="1"/>
              <a:t>tentang</a:t>
            </a:r>
            <a:r>
              <a:rPr lang="en-US" sz="2800" dirty="0"/>
              <a:t> </a:t>
            </a:r>
            <a:r>
              <a:rPr lang="en-US" sz="2800" dirty="0" err="1"/>
              <a:t>Rencana</a:t>
            </a:r>
            <a:r>
              <a:rPr lang="en-US" sz="2800" dirty="0"/>
              <a:t> </a:t>
            </a:r>
            <a:r>
              <a:rPr lang="en-US" sz="2800" dirty="0" err="1"/>
              <a:t>Induk</a:t>
            </a:r>
            <a:r>
              <a:rPr lang="en-US" sz="2800" dirty="0"/>
              <a:t> Pembangunan </a:t>
            </a:r>
            <a:r>
              <a:rPr lang="en-US" sz="2800" dirty="0" err="1"/>
              <a:t>Kepariwisataan</a:t>
            </a:r>
            <a:r>
              <a:rPr lang="en-US" sz="2800" dirty="0"/>
              <a:t> Nasional (RIPPN) 2010–2025 </a:t>
            </a:r>
            <a:r>
              <a:rPr lang="en-US" sz="2800" dirty="0" err="1"/>
              <a:t>berfungsi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panduan</a:t>
            </a:r>
            <a:r>
              <a:rPr lang="en-US" sz="2800" dirty="0"/>
              <a:t> </a:t>
            </a:r>
            <a:r>
              <a:rPr lang="en-US" sz="2800" dirty="0" err="1"/>
              <a:t>strategis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pengembangan</a:t>
            </a:r>
            <a:r>
              <a:rPr lang="en-US" sz="2800" dirty="0"/>
              <a:t> </a:t>
            </a:r>
            <a:r>
              <a:rPr lang="en-US" sz="2800" dirty="0" err="1"/>
              <a:t>pariwisata</a:t>
            </a:r>
            <a:r>
              <a:rPr lang="en-US" sz="2800" dirty="0"/>
              <a:t> di Indonesia</a:t>
            </a:r>
            <a:r>
              <a:rPr lang="en-US" sz="2800" dirty="0" smtClean="0"/>
              <a:t>.</a:t>
            </a:r>
          </a:p>
          <a:p>
            <a:pPr marL="0" indent="0" algn="just">
              <a:buNone/>
            </a:pPr>
            <a:endParaRPr lang="en-US" sz="2800" dirty="0"/>
          </a:p>
          <a:p>
            <a:pPr marL="0" indent="0" algn="just">
              <a:buNone/>
            </a:pPr>
            <a:r>
              <a:rPr lang="en-US" sz="2800" dirty="0" smtClean="0"/>
              <a:t> </a:t>
            </a:r>
            <a:r>
              <a:rPr lang="en-US" sz="2800" dirty="0"/>
              <a:t>PP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bertujuan</a:t>
            </a:r>
            <a:r>
              <a:rPr lang="en-US" sz="2800" dirty="0"/>
              <a:t> </a:t>
            </a:r>
            <a:r>
              <a:rPr lang="en-US" sz="2800" dirty="0" err="1"/>
              <a:t>mengembangkan</a:t>
            </a:r>
            <a:r>
              <a:rPr lang="en-US" sz="2800" dirty="0"/>
              <a:t> </a:t>
            </a:r>
            <a:r>
              <a:rPr lang="en-US" sz="2800" dirty="0" err="1"/>
              <a:t>pariwisata</a:t>
            </a:r>
            <a:r>
              <a:rPr lang="en-US" sz="2800" dirty="0"/>
              <a:t> </a:t>
            </a:r>
            <a:r>
              <a:rPr lang="en-US" sz="2800" dirty="0" err="1"/>
              <a:t>nasional</a:t>
            </a:r>
            <a:r>
              <a:rPr lang="en-US" sz="2800" dirty="0"/>
              <a:t> </a:t>
            </a: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dirty="0" err="1"/>
              <a:t>terencana</a:t>
            </a:r>
            <a:r>
              <a:rPr lang="en-US" sz="2800" dirty="0"/>
              <a:t>, </a:t>
            </a:r>
            <a:r>
              <a:rPr lang="en-US" sz="2800" dirty="0" err="1"/>
              <a:t>berkelanjutan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berdaya</a:t>
            </a:r>
            <a:r>
              <a:rPr lang="en-US" sz="2800" dirty="0"/>
              <a:t> </a:t>
            </a:r>
            <a:r>
              <a:rPr lang="en-US" sz="2800" dirty="0" err="1"/>
              <a:t>saing</a:t>
            </a:r>
            <a:r>
              <a:rPr lang="en-US" sz="2800" dirty="0"/>
              <a:t>, </a:t>
            </a:r>
            <a:r>
              <a:rPr lang="en-US" sz="2800" dirty="0" err="1"/>
              <a:t>serta</a:t>
            </a:r>
            <a:r>
              <a:rPr lang="en-US" sz="2800" dirty="0"/>
              <a:t> </a:t>
            </a:r>
            <a:r>
              <a:rPr lang="en-US" sz="2800" dirty="0" err="1"/>
              <a:t>meningkatkan</a:t>
            </a:r>
            <a:r>
              <a:rPr lang="en-US" sz="2800" dirty="0"/>
              <a:t> </a:t>
            </a:r>
            <a:r>
              <a:rPr lang="en-US" sz="2800" dirty="0" err="1"/>
              <a:t>kontribusi</a:t>
            </a:r>
            <a:r>
              <a:rPr lang="en-US" sz="2800" dirty="0"/>
              <a:t> </a:t>
            </a:r>
            <a:r>
              <a:rPr lang="en-US" sz="2800" dirty="0" err="1"/>
              <a:t>sektor</a:t>
            </a:r>
            <a:r>
              <a:rPr lang="en-US" sz="2800" dirty="0"/>
              <a:t> </a:t>
            </a:r>
            <a:r>
              <a:rPr lang="en-US" sz="2800" dirty="0" err="1"/>
              <a:t>pariwisata</a:t>
            </a:r>
            <a:r>
              <a:rPr lang="en-US" sz="2800" dirty="0"/>
              <a:t> </a:t>
            </a:r>
            <a:r>
              <a:rPr lang="en-US" sz="2800" dirty="0" err="1"/>
              <a:t>terhadap</a:t>
            </a:r>
            <a:r>
              <a:rPr lang="en-US" sz="2800" dirty="0"/>
              <a:t> </a:t>
            </a:r>
            <a:r>
              <a:rPr lang="en-US" sz="2800" dirty="0" err="1"/>
              <a:t>pertumbuhan</a:t>
            </a:r>
            <a:r>
              <a:rPr lang="en-US" sz="2800" dirty="0"/>
              <a:t> </a:t>
            </a:r>
            <a:r>
              <a:rPr lang="en-US" sz="2800" dirty="0" err="1"/>
              <a:t>ekonomi</a:t>
            </a:r>
            <a:r>
              <a:rPr lang="en-US" sz="2800" dirty="0"/>
              <a:t>, </a:t>
            </a:r>
            <a:r>
              <a:rPr lang="en-US" sz="2800" dirty="0" err="1"/>
              <a:t>pelestarian</a:t>
            </a:r>
            <a:r>
              <a:rPr lang="en-US" sz="2800" dirty="0"/>
              <a:t> </a:t>
            </a:r>
            <a:r>
              <a:rPr lang="en-US" sz="2800" dirty="0" err="1"/>
              <a:t>budaya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kesejahteraan</a:t>
            </a:r>
            <a:r>
              <a:rPr lang="en-US" sz="2800" dirty="0"/>
              <a:t> </a:t>
            </a:r>
            <a:r>
              <a:rPr lang="en-US" sz="2800" dirty="0" err="1"/>
              <a:t>masyarakat</a:t>
            </a:r>
            <a:r>
              <a:rPr lang="en-US" sz="2800" dirty="0"/>
              <a:t>.</a:t>
            </a:r>
            <a:endParaRPr lang="en-US" sz="2800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5284D623-4249-4401-84DE-820ADE70280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17" name="Date Placeholder 26"/>
          <p:cNvSpPr txBox="1">
            <a:spLocks/>
          </p:cNvSpPr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18" name="Footer Placeholder 27"/>
          <p:cNvSpPr txBox="1">
            <a:spLocks/>
          </p:cNvSpPr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52400" y="1524000"/>
            <a:ext cx="82296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err="1"/>
              <a:t>Peraturan</a:t>
            </a:r>
            <a:r>
              <a:rPr lang="en-US" b="1" dirty="0"/>
              <a:t> </a:t>
            </a:r>
            <a:r>
              <a:rPr lang="en-US" b="1" dirty="0" err="1"/>
              <a:t>Pemerintah</a:t>
            </a:r>
            <a:r>
              <a:rPr lang="en-US" b="1" dirty="0"/>
              <a:t> (PP) No. 50 </a:t>
            </a:r>
            <a:r>
              <a:rPr lang="en-US" b="1" dirty="0" err="1"/>
              <a:t>Tahun</a:t>
            </a:r>
            <a:r>
              <a:rPr lang="en-US" b="1" dirty="0"/>
              <a:t> </a:t>
            </a:r>
            <a:r>
              <a:rPr lang="en-US" b="1" dirty="0" err="1" smtClean="0"/>
              <a:t>memberikan</a:t>
            </a:r>
            <a:r>
              <a:rPr lang="en-US" b="1" dirty="0" smtClean="0"/>
              <a:t> </a:t>
            </a:r>
            <a:r>
              <a:rPr lang="en-US" b="1" dirty="0" err="1"/>
              <a:t>kerangka</a:t>
            </a:r>
            <a:r>
              <a:rPr lang="en-US" b="1" dirty="0"/>
              <a:t> </a:t>
            </a:r>
            <a:r>
              <a:rPr lang="en-US" b="1" dirty="0" err="1"/>
              <a:t>strategis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arahan</a:t>
            </a:r>
            <a:r>
              <a:rPr lang="en-US" b="1" dirty="0"/>
              <a:t> </a:t>
            </a:r>
            <a:r>
              <a:rPr lang="en-US" b="1" dirty="0" err="1"/>
              <a:t>kebijakan</a:t>
            </a:r>
            <a:r>
              <a:rPr lang="en-US" b="1" dirty="0"/>
              <a:t> </a:t>
            </a:r>
            <a:r>
              <a:rPr lang="en-US" b="1" dirty="0" err="1"/>
              <a:t>pembangunan</a:t>
            </a:r>
            <a:r>
              <a:rPr lang="en-US" b="1" dirty="0"/>
              <a:t> </a:t>
            </a:r>
            <a:r>
              <a:rPr lang="en-US" b="1" dirty="0" err="1"/>
              <a:t>pariwisata</a:t>
            </a:r>
            <a:r>
              <a:rPr lang="en-US" b="1" dirty="0"/>
              <a:t> yang </a:t>
            </a:r>
            <a:r>
              <a:rPr lang="en-US" b="1" dirty="0" err="1"/>
              <a:t>berfokus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lima </a:t>
            </a:r>
            <a:r>
              <a:rPr lang="en-US" b="1" dirty="0" err="1"/>
              <a:t>aspek</a:t>
            </a:r>
            <a:r>
              <a:rPr lang="en-US" b="1" dirty="0"/>
              <a:t> </a:t>
            </a:r>
            <a:r>
              <a:rPr lang="en-US" b="1" dirty="0" err="1"/>
              <a:t>utama</a:t>
            </a:r>
            <a:r>
              <a:rPr lang="en-US" b="1" dirty="0"/>
              <a:t>: </a:t>
            </a:r>
            <a:endParaRPr lang="en-US" b="1" dirty="0" smtClean="0"/>
          </a:p>
          <a:p>
            <a:pPr marL="342900" indent="-342900" algn="just">
              <a:buAutoNum type="alphaLcPeriod"/>
            </a:pPr>
            <a:r>
              <a:rPr lang="en-US" b="1" dirty="0" err="1" smtClean="0"/>
              <a:t>Pengembangan</a:t>
            </a:r>
            <a:r>
              <a:rPr lang="en-US" b="1" dirty="0" smtClean="0"/>
              <a:t> </a:t>
            </a:r>
            <a:r>
              <a:rPr lang="en-US" b="1" dirty="0" err="1"/>
              <a:t>Destinasi</a:t>
            </a:r>
            <a:r>
              <a:rPr lang="en-US" b="1" dirty="0"/>
              <a:t> </a:t>
            </a:r>
            <a:r>
              <a:rPr lang="en-US" b="1" dirty="0" err="1"/>
              <a:t>Pariwisata</a:t>
            </a:r>
            <a:r>
              <a:rPr lang="en-US" b="1" dirty="0"/>
              <a:t>: </a:t>
            </a:r>
            <a:r>
              <a:rPr lang="en-US" b="1" dirty="0" err="1"/>
              <a:t>Berfokus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pembangunan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peningkatan</a:t>
            </a:r>
            <a:r>
              <a:rPr lang="en-US" b="1" dirty="0"/>
              <a:t> </a:t>
            </a:r>
            <a:r>
              <a:rPr lang="en-US" b="1" dirty="0" err="1"/>
              <a:t>kualitas</a:t>
            </a:r>
            <a:r>
              <a:rPr lang="en-US" b="1" dirty="0"/>
              <a:t> </a:t>
            </a:r>
            <a:r>
              <a:rPr lang="en-US" b="1" dirty="0" err="1"/>
              <a:t>destinasi</a:t>
            </a:r>
            <a:r>
              <a:rPr lang="en-US" b="1" dirty="0"/>
              <a:t> </a:t>
            </a:r>
            <a:r>
              <a:rPr lang="en-US" b="1" dirty="0" err="1"/>
              <a:t>wisata</a:t>
            </a:r>
            <a:r>
              <a:rPr lang="en-US" b="1" dirty="0"/>
              <a:t> yang </a:t>
            </a:r>
            <a:r>
              <a:rPr lang="en-US" b="1" dirty="0" err="1"/>
              <a:t>memiliki</a:t>
            </a:r>
            <a:r>
              <a:rPr lang="en-US" b="1" dirty="0"/>
              <a:t> </a:t>
            </a:r>
            <a:r>
              <a:rPr lang="en-US" b="1" dirty="0" err="1"/>
              <a:t>daya</a:t>
            </a:r>
            <a:r>
              <a:rPr lang="en-US" b="1" dirty="0"/>
              <a:t> </a:t>
            </a:r>
            <a:r>
              <a:rPr lang="en-US" b="1" dirty="0" err="1"/>
              <a:t>tarik</a:t>
            </a:r>
            <a:r>
              <a:rPr lang="en-US" b="1" dirty="0"/>
              <a:t> </a:t>
            </a:r>
            <a:r>
              <a:rPr lang="en-US" b="1" dirty="0" err="1"/>
              <a:t>alam</a:t>
            </a:r>
            <a:r>
              <a:rPr lang="en-US" b="1" dirty="0"/>
              <a:t>, </a:t>
            </a:r>
            <a:r>
              <a:rPr lang="en-US" b="1" dirty="0" err="1"/>
              <a:t>budaya</a:t>
            </a:r>
            <a:r>
              <a:rPr lang="en-US" b="1" dirty="0"/>
              <a:t>,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buatan</a:t>
            </a:r>
            <a:r>
              <a:rPr lang="en-US" b="1" dirty="0"/>
              <a:t>. </a:t>
            </a:r>
            <a:endParaRPr lang="en-US" b="1" dirty="0" smtClean="0"/>
          </a:p>
          <a:p>
            <a:pPr marL="342900" indent="-342900" algn="just">
              <a:buAutoNum type="alphaLcPeriod"/>
            </a:pPr>
            <a:r>
              <a:rPr lang="en-US" b="1" dirty="0" err="1" smtClean="0"/>
              <a:t>Pemasaran</a:t>
            </a:r>
            <a:r>
              <a:rPr lang="en-US" b="1" dirty="0" smtClean="0"/>
              <a:t> </a:t>
            </a:r>
            <a:r>
              <a:rPr lang="en-US" b="1" dirty="0" err="1"/>
              <a:t>Pariwisata</a:t>
            </a:r>
            <a:r>
              <a:rPr lang="en-US" b="1" dirty="0"/>
              <a:t>: </a:t>
            </a:r>
            <a:r>
              <a:rPr lang="en-US" b="1" dirty="0" err="1"/>
              <a:t>Meningkatkan</a:t>
            </a:r>
            <a:r>
              <a:rPr lang="en-US" b="1" dirty="0"/>
              <a:t> </a:t>
            </a:r>
            <a:r>
              <a:rPr lang="en-US" b="1" dirty="0" err="1"/>
              <a:t>daya</a:t>
            </a:r>
            <a:r>
              <a:rPr lang="en-US" b="1" dirty="0"/>
              <a:t> </a:t>
            </a:r>
            <a:r>
              <a:rPr lang="en-US" b="1" dirty="0" err="1"/>
              <a:t>saing</a:t>
            </a:r>
            <a:r>
              <a:rPr lang="en-US" b="1" dirty="0"/>
              <a:t> </a:t>
            </a:r>
            <a:r>
              <a:rPr lang="en-US" b="1" dirty="0" err="1"/>
              <a:t>pariwisata</a:t>
            </a:r>
            <a:r>
              <a:rPr lang="en-US" b="1" dirty="0"/>
              <a:t> Indonesia di </a:t>
            </a:r>
            <a:r>
              <a:rPr lang="en-US" b="1" dirty="0" err="1"/>
              <a:t>tingkat</a:t>
            </a:r>
            <a:r>
              <a:rPr lang="en-US" b="1" dirty="0"/>
              <a:t> </a:t>
            </a:r>
            <a:r>
              <a:rPr lang="en-US" b="1" dirty="0" err="1"/>
              <a:t>internasional</a:t>
            </a:r>
            <a:r>
              <a:rPr lang="en-US" b="1" dirty="0"/>
              <a:t> </a:t>
            </a:r>
            <a:r>
              <a:rPr lang="en-US" b="1" dirty="0" err="1"/>
              <a:t>melalui</a:t>
            </a:r>
            <a:r>
              <a:rPr lang="en-US" b="1" dirty="0"/>
              <a:t> </a:t>
            </a:r>
            <a:r>
              <a:rPr lang="en-US" b="1" dirty="0" err="1"/>
              <a:t>strategi</a:t>
            </a:r>
            <a:r>
              <a:rPr lang="en-US" b="1" dirty="0"/>
              <a:t> </a:t>
            </a:r>
            <a:r>
              <a:rPr lang="en-US" b="1" dirty="0" err="1"/>
              <a:t>promosi</a:t>
            </a:r>
            <a:r>
              <a:rPr lang="en-US" b="1" dirty="0"/>
              <a:t> yang </a:t>
            </a:r>
            <a:r>
              <a:rPr lang="en-US" b="1" dirty="0" err="1"/>
              <a:t>efektif</a:t>
            </a:r>
            <a:r>
              <a:rPr lang="en-US" b="1" dirty="0"/>
              <a:t>. </a:t>
            </a:r>
            <a:endParaRPr lang="en-US" b="1" dirty="0" smtClean="0"/>
          </a:p>
          <a:p>
            <a:pPr marL="342900" indent="-342900" algn="just">
              <a:buAutoNum type="alphaLcPeriod"/>
            </a:pPr>
            <a:r>
              <a:rPr lang="en-US" b="1" dirty="0" err="1" smtClean="0"/>
              <a:t>Industri</a:t>
            </a:r>
            <a:r>
              <a:rPr lang="en-US" b="1" dirty="0" smtClean="0"/>
              <a:t> </a:t>
            </a:r>
            <a:r>
              <a:rPr lang="en-US" b="1" dirty="0" err="1"/>
              <a:t>Pariwisata</a:t>
            </a:r>
            <a:r>
              <a:rPr lang="en-US" b="1" dirty="0"/>
              <a:t>: </a:t>
            </a:r>
            <a:r>
              <a:rPr lang="en-US" b="1" dirty="0" err="1"/>
              <a:t>Mendorong</a:t>
            </a:r>
            <a:r>
              <a:rPr lang="en-US" b="1" dirty="0"/>
              <a:t> </a:t>
            </a:r>
            <a:r>
              <a:rPr lang="en-US" b="1" dirty="0" err="1"/>
              <a:t>pertumbuhan</a:t>
            </a:r>
            <a:r>
              <a:rPr lang="en-US" b="1" dirty="0"/>
              <a:t> </a:t>
            </a:r>
            <a:r>
              <a:rPr lang="en-US" b="1" dirty="0" err="1"/>
              <a:t>industri</a:t>
            </a:r>
            <a:r>
              <a:rPr lang="en-US" b="1" dirty="0"/>
              <a:t> </a:t>
            </a:r>
            <a:r>
              <a:rPr lang="en-US" b="1" dirty="0" err="1"/>
              <a:t>pariwisata</a:t>
            </a:r>
            <a:r>
              <a:rPr lang="en-US" b="1" dirty="0"/>
              <a:t> yang </a:t>
            </a:r>
            <a:r>
              <a:rPr lang="en-US" b="1" dirty="0" err="1"/>
              <a:t>berkualitas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inovatif</a:t>
            </a:r>
            <a:r>
              <a:rPr lang="en-US" b="1" dirty="0"/>
              <a:t> </a:t>
            </a:r>
            <a:r>
              <a:rPr lang="en-US" b="1" dirty="0" err="1"/>
              <a:t>melalui</a:t>
            </a:r>
            <a:r>
              <a:rPr lang="en-US" b="1" dirty="0"/>
              <a:t> </a:t>
            </a:r>
            <a:r>
              <a:rPr lang="en-US" b="1" dirty="0" err="1"/>
              <a:t>regulasi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standar</a:t>
            </a:r>
            <a:r>
              <a:rPr lang="en-US" b="1" dirty="0"/>
              <a:t> </a:t>
            </a:r>
            <a:r>
              <a:rPr lang="en-US" b="1" dirty="0" err="1"/>
              <a:t>usaha</a:t>
            </a:r>
            <a:r>
              <a:rPr lang="en-US" b="1" dirty="0"/>
              <a:t> </a:t>
            </a:r>
            <a:r>
              <a:rPr lang="en-US" b="1" dirty="0" err="1"/>
              <a:t>pariwisata</a:t>
            </a:r>
            <a:r>
              <a:rPr lang="en-US" b="1" dirty="0"/>
              <a:t> yang </a:t>
            </a:r>
            <a:r>
              <a:rPr lang="en-US" b="1" dirty="0" err="1"/>
              <a:t>ketat</a:t>
            </a:r>
            <a:r>
              <a:rPr lang="en-US" b="1" dirty="0"/>
              <a:t>. </a:t>
            </a:r>
            <a:endParaRPr lang="en-US" b="1" dirty="0" smtClean="0"/>
          </a:p>
          <a:p>
            <a:pPr marL="342900" indent="-342900" algn="just">
              <a:buAutoNum type="alphaLcPeriod"/>
            </a:pPr>
            <a:r>
              <a:rPr lang="en-US" b="1" dirty="0" err="1" smtClean="0"/>
              <a:t>Kelembagaan</a:t>
            </a:r>
            <a:r>
              <a:rPr lang="en-US" b="1" dirty="0" smtClean="0"/>
              <a:t> </a:t>
            </a:r>
            <a:r>
              <a:rPr lang="en-US" b="1" dirty="0" err="1"/>
              <a:t>Pariwisata</a:t>
            </a:r>
            <a:r>
              <a:rPr lang="en-US" b="1" dirty="0"/>
              <a:t>: </a:t>
            </a:r>
            <a:r>
              <a:rPr lang="en-US" b="1" dirty="0" err="1"/>
              <a:t>Menguatkan</a:t>
            </a:r>
            <a:r>
              <a:rPr lang="en-US" b="1" dirty="0"/>
              <a:t> </a:t>
            </a:r>
            <a:r>
              <a:rPr lang="en-US" b="1" dirty="0" err="1"/>
              <a:t>koordinasi</a:t>
            </a:r>
            <a:r>
              <a:rPr lang="en-US" b="1" dirty="0"/>
              <a:t> </a:t>
            </a:r>
            <a:r>
              <a:rPr lang="en-US" b="1" dirty="0" err="1"/>
              <a:t>antar-lembaga</a:t>
            </a:r>
            <a:r>
              <a:rPr lang="en-US" b="1" dirty="0"/>
              <a:t> </a:t>
            </a:r>
            <a:r>
              <a:rPr lang="en-US" b="1" dirty="0" err="1"/>
              <a:t>pemerintahan</a:t>
            </a:r>
            <a:r>
              <a:rPr lang="en-US" b="1" dirty="0"/>
              <a:t> </a:t>
            </a:r>
            <a:r>
              <a:rPr lang="en-US" b="1" dirty="0" err="1"/>
              <a:t>pusat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daerah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pembangunan</a:t>
            </a:r>
            <a:r>
              <a:rPr lang="en-US" b="1" dirty="0"/>
              <a:t> </a:t>
            </a:r>
            <a:r>
              <a:rPr lang="en-US" b="1" dirty="0" err="1"/>
              <a:t>pariwisata</a:t>
            </a:r>
            <a:r>
              <a:rPr lang="en-US" b="1" dirty="0"/>
              <a:t>, </a:t>
            </a:r>
            <a:r>
              <a:rPr lang="en-US" b="1" dirty="0" err="1"/>
              <a:t>serta</a:t>
            </a:r>
            <a:r>
              <a:rPr lang="en-US" b="1" dirty="0"/>
              <a:t> </a:t>
            </a:r>
            <a:r>
              <a:rPr lang="en-US" b="1" dirty="0" err="1"/>
              <a:t>meningkatkan</a:t>
            </a:r>
            <a:r>
              <a:rPr lang="en-US" b="1" dirty="0"/>
              <a:t> </a:t>
            </a:r>
            <a:r>
              <a:rPr lang="en-US" b="1" dirty="0" err="1"/>
              <a:t>kapasitas</a:t>
            </a:r>
            <a:r>
              <a:rPr lang="en-US" b="1" dirty="0"/>
              <a:t> SDM di </a:t>
            </a:r>
            <a:r>
              <a:rPr lang="en-US" b="1" dirty="0" err="1"/>
              <a:t>sektor</a:t>
            </a:r>
            <a:r>
              <a:rPr lang="en-US" b="1" dirty="0"/>
              <a:t> </a:t>
            </a:r>
            <a:r>
              <a:rPr lang="en-US" b="1" dirty="0" err="1"/>
              <a:t>pariwisata</a:t>
            </a:r>
            <a:r>
              <a:rPr lang="en-US" b="1" dirty="0"/>
              <a:t>. </a:t>
            </a:r>
            <a:endParaRPr lang="en-US" b="1" dirty="0" smtClean="0"/>
          </a:p>
          <a:p>
            <a:pPr marL="342900" indent="-342900" algn="just">
              <a:buAutoNum type="alphaLcPeriod"/>
            </a:pPr>
            <a:r>
              <a:rPr lang="en-US" b="1" dirty="0" err="1" smtClean="0"/>
              <a:t>Lingkungan</a:t>
            </a:r>
            <a:r>
              <a:rPr lang="en-US" b="1" dirty="0" smtClean="0"/>
              <a:t> </a:t>
            </a:r>
            <a:r>
              <a:rPr lang="en-US" b="1" dirty="0" err="1"/>
              <a:t>Pariwisata</a:t>
            </a:r>
            <a:r>
              <a:rPr lang="en-US" b="1" dirty="0"/>
              <a:t>: </a:t>
            </a:r>
            <a:r>
              <a:rPr lang="en-US" b="1" dirty="0" err="1"/>
              <a:t>Mengutamakan</a:t>
            </a:r>
            <a:r>
              <a:rPr lang="en-US" b="1" dirty="0"/>
              <a:t> </a:t>
            </a:r>
            <a:r>
              <a:rPr lang="en-US" b="1" dirty="0" err="1"/>
              <a:t>pembangunan</a:t>
            </a:r>
            <a:r>
              <a:rPr lang="en-US" b="1" dirty="0"/>
              <a:t> </a:t>
            </a:r>
            <a:r>
              <a:rPr lang="en-US" b="1" dirty="0" err="1"/>
              <a:t>pariwisata</a:t>
            </a:r>
            <a:r>
              <a:rPr lang="en-US" b="1" dirty="0"/>
              <a:t> </a:t>
            </a:r>
            <a:r>
              <a:rPr lang="en-US" b="1" dirty="0" err="1"/>
              <a:t>berkelanjutan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memperhatikan</a:t>
            </a:r>
            <a:r>
              <a:rPr lang="en-US" b="1" dirty="0"/>
              <a:t> </a:t>
            </a:r>
            <a:r>
              <a:rPr lang="en-US" b="1" dirty="0" err="1"/>
              <a:t>kelestarian</a:t>
            </a:r>
            <a:r>
              <a:rPr lang="en-US" b="1" dirty="0"/>
              <a:t> </a:t>
            </a:r>
            <a:r>
              <a:rPr lang="en-US" b="1" dirty="0" err="1"/>
              <a:t>lingkungan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budaya</a:t>
            </a:r>
            <a:r>
              <a:rPr lang="en-US" b="1" dirty="0"/>
              <a:t> </a:t>
            </a:r>
            <a:r>
              <a:rPr lang="en-US" b="1" dirty="0" err="1"/>
              <a:t>setempat</a:t>
            </a:r>
            <a:r>
              <a:rPr lang="en-US" b="1" dirty="0"/>
              <a:t>. </a:t>
            </a:r>
          </a:p>
        </p:txBody>
      </p:sp>
      <p:sp>
        <p:nvSpPr>
          <p:cNvPr id="9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z="2400" b="1" dirty="0"/>
              <a:t>PP </a:t>
            </a:r>
            <a:r>
              <a:rPr lang="en-US" sz="2400" b="1" dirty="0" err="1"/>
              <a:t>Nomor</a:t>
            </a:r>
            <a:r>
              <a:rPr lang="en-US" sz="2400" b="1" dirty="0"/>
              <a:t> 50 </a:t>
            </a:r>
            <a:r>
              <a:rPr lang="en-US" sz="2400" b="1" dirty="0" err="1"/>
              <a:t>Tahun</a:t>
            </a:r>
            <a:r>
              <a:rPr lang="en-US" sz="2400" b="1" dirty="0"/>
              <a:t> 2011 </a:t>
            </a:r>
            <a:r>
              <a:rPr lang="en-US" sz="2400" b="1" dirty="0" err="1"/>
              <a:t>tentang</a:t>
            </a:r>
            <a:r>
              <a:rPr lang="en-US" sz="2400" b="1" dirty="0"/>
              <a:t> </a:t>
            </a:r>
            <a:r>
              <a:rPr lang="en-US" sz="2400" b="1" dirty="0" err="1"/>
              <a:t>Rencana</a:t>
            </a:r>
            <a:r>
              <a:rPr lang="en-US" sz="2400" b="1" dirty="0"/>
              <a:t> </a:t>
            </a:r>
            <a:r>
              <a:rPr lang="en-US" sz="2400" b="1" dirty="0" err="1"/>
              <a:t>Induk</a:t>
            </a:r>
            <a:r>
              <a:rPr lang="en-US" sz="2400" b="1" dirty="0"/>
              <a:t> Pembangunan </a:t>
            </a:r>
            <a:r>
              <a:rPr lang="en-US" sz="2400" b="1" dirty="0" err="1"/>
              <a:t>Kepariwisataan</a:t>
            </a:r>
            <a:r>
              <a:rPr lang="en-US" sz="2400" b="1" dirty="0"/>
              <a:t> Nasional </a:t>
            </a:r>
            <a:r>
              <a:rPr lang="en-US" sz="2400" b="1" dirty="0" err="1"/>
              <a:t>Tahun</a:t>
            </a:r>
            <a:r>
              <a:rPr lang="en-US" sz="2400" b="1" dirty="0"/>
              <a:t> 2010—2025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730370075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83BDA8-5376-43C8-8E8F-4E026D9C4D1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8ED0F23-9933-4A18-AE44-618918F09EC6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1166843"/>
            <a:ext cx="853440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/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b="1" dirty="0" smtClean="0"/>
              <a:t>Salah </a:t>
            </a:r>
            <a:r>
              <a:rPr lang="en-US" sz="2400" b="1" dirty="0" err="1"/>
              <a:t>satunya</a:t>
            </a:r>
            <a:r>
              <a:rPr lang="en-US" sz="2400" b="1" dirty="0"/>
              <a:t> </a:t>
            </a:r>
            <a:r>
              <a:rPr lang="en-US" sz="2400" b="1" dirty="0" err="1"/>
              <a:t>adalah</a:t>
            </a:r>
            <a:r>
              <a:rPr lang="en-US" sz="2400" b="1" dirty="0"/>
              <a:t> </a:t>
            </a:r>
            <a:r>
              <a:rPr lang="en-US" sz="2400" b="1" dirty="0" err="1"/>
              <a:t>kurangnya</a:t>
            </a:r>
            <a:r>
              <a:rPr lang="en-US" sz="2400" b="1" dirty="0"/>
              <a:t> </a:t>
            </a:r>
            <a:r>
              <a:rPr lang="en-US" sz="2400" b="1" dirty="0" err="1"/>
              <a:t>sinergi</a:t>
            </a:r>
            <a:r>
              <a:rPr lang="en-US" sz="2400" b="1" dirty="0"/>
              <a:t> </a:t>
            </a:r>
            <a:r>
              <a:rPr lang="en-US" sz="2400" b="1" dirty="0" err="1"/>
              <a:t>antara</a:t>
            </a:r>
            <a:r>
              <a:rPr lang="en-US" sz="2400" b="1" dirty="0"/>
              <a:t> </a:t>
            </a:r>
            <a:r>
              <a:rPr lang="en-US" sz="2400" b="1" dirty="0" err="1"/>
              <a:t>pemerintah</a:t>
            </a:r>
            <a:r>
              <a:rPr lang="en-US" sz="2400" b="1" dirty="0"/>
              <a:t> </a:t>
            </a:r>
            <a:r>
              <a:rPr lang="en-US" sz="2400" b="1" dirty="0" err="1"/>
              <a:t>pusat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daerah</a:t>
            </a:r>
            <a:r>
              <a:rPr lang="en-US" sz="2400" b="1" dirty="0"/>
              <a:t>. </a:t>
            </a:r>
            <a:r>
              <a:rPr lang="en-US" sz="2400" b="1" dirty="0" err="1"/>
              <a:t>Banyak</a:t>
            </a:r>
            <a:r>
              <a:rPr lang="en-US" sz="2400" b="1" dirty="0"/>
              <a:t> </a:t>
            </a:r>
            <a:r>
              <a:rPr lang="en-US" sz="2400" b="1" dirty="0" err="1"/>
              <a:t>daerah</a:t>
            </a:r>
            <a:r>
              <a:rPr lang="en-US" sz="2400" b="1" dirty="0"/>
              <a:t> </a:t>
            </a:r>
            <a:r>
              <a:rPr lang="en-US" sz="2400" b="1" dirty="0" err="1"/>
              <a:t>masih</a:t>
            </a:r>
            <a:r>
              <a:rPr lang="en-US" sz="2400" b="1" dirty="0"/>
              <a:t> </a:t>
            </a:r>
            <a:r>
              <a:rPr lang="en-US" sz="2400" b="1" dirty="0" err="1"/>
              <a:t>menghadapi</a:t>
            </a:r>
            <a:r>
              <a:rPr lang="en-US" sz="2400" b="1" dirty="0"/>
              <a:t> </a:t>
            </a:r>
            <a:r>
              <a:rPr lang="en-US" sz="2400" b="1" dirty="0" err="1"/>
              <a:t>masalah</a:t>
            </a:r>
            <a:r>
              <a:rPr lang="en-US" sz="2400" b="1" dirty="0"/>
              <a:t> </a:t>
            </a:r>
            <a:r>
              <a:rPr lang="en-US" sz="2400" b="1" dirty="0" err="1"/>
              <a:t>dalam</a:t>
            </a:r>
            <a:r>
              <a:rPr lang="en-US" sz="2400" b="1" dirty="0"/>
              <a:t> </a:t>
            </a:r>
            <a:r>
              <a:rPr lang="en-US" sz="2400" b="1" dirty="0" err="1"/>
              <a:t>hal</a:t>
            </a:r>
            <a:r>
              <a:rPr lang="en-US" sz="2400" b="1" dirty="0"/>
              <a:t> </a:t>
            </a:r>
            <a:r>
              <a:rPr lang="en-US" sz="2400" b="1" dirty="0" err="1"/>
              <a:t>pendanaan</a:t>
            </a:r>
            <a:r>
              <a:rPr lang="en-US" sz="2400" b="1" dirty="0"/>
              <a:t>, </a:t>
            </a:r>
            <a:r>
              <a:rPr lang="en-US" sz="2400" b="1" dirty="0" err="1"/>
              <a:t>infrastruktur</a:t>
            </a:r>
            <a:r>
              <a:rPr lang="en-US" sz="2400" b="1" dirty="0"/>
              <a:t>,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promosi</a:t>
            </a:r>
            <a:r>
              <a:rPr lang="en-US" sz="2400" b="1" dirty="0"/>
              <a:t>, </a:t>
            </a:r>
            <a:r>
              <a:rPr lang="en-US" sz="2400" b="1" dirty="0" err="1"/>
              <a:t>sehingga</a:t>
            </a:r>
            <a:r>
              <a:rPr lang="en-US" sz="2400" b="1" dirty="0"/>
              <a:t> program </a:t>
            </a:r>
            <a:r>
              <a:rPr lang="en-US" sz="2400" b="1" dirty="0" err="1"/>
              <a:t>pariwisata</a:t>
            </a:r>
            <a:r>
              <a:rPr lang="en-US" sz="2400" b="1" dirty="0"/>
              <a:t> di </a:t>
            </a:r>
            <a:r>
              <a:rPr lang="en-US" sz="2400" b="1" dirty="0" err="1"/>
              <a:t>tingkat</a:t>
            </a:r>
            <a:r>
              <a:rPr lang="en-US" sz="2400" b="1" dirty="0"/>
              <a:t> </a:t>
            </a:r>
            <a:r>
              <a:rPr lang="en-US" sz="2400" b="1" dirty="0" err="1"/>
              <a:t>lokal</a:t>
            </a:r>
            <a:r>
              <a:rPr lang="en-US" sz="2400" b="1" dirty="0"/>
              <a:t> </a:t>
            </a:r>
            <a:r>
              <a:rPr lang="en-US" sz="2400" b="1" dirty="0" err="1"/>
              <a:t>berjalan</a:t>
            </a:r>
            <a:r>
              <a:rPr lang="en-US" sz="2400" b="1" dirty="0"/>
              <a:t> </a:t>
            </a:r>
            <a:r>
              <a:rPr lang="en-US" sz="2400" b="1" dirty="0" err="1"/>
              <a:t>lambat</a:t>
            </a:r>
            <a:r>
              <a:rPr lang="en-US" sz="2400" b="1" dirty="0"/>
              <a:t> </a:t>
            </a:r>
            <a:r>
              <a:rPr lang="en-US" sz="2400" b="1" dirty="0" err="1"/>
              <a:t>atau</a:t>
            </a:r>
            <a:r>
              <a:rPr lang="en-US" sz="2400" b="1" dirty="0"/>
              <a:t> </a:t>
            </a:r>
            <a:r>
              <a:rPr lang="en-US" sz="2400" b="1" dirty="0" err="1"/>
              <a:t>tidak</a:t>
            </a:r>
            <a:r>
              <a:rPr lang="en-US" sz="2400" b="1" dirty="0"/>
              <a:t> optimal. </a:t>
            </a:r>
            <a:endParaRPr lang="en-US" sz="2400" b="1" dirty="0" smtClean="0"/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b="1" dirty="0" err="1" smtClean="0"/>
              <a:t>Ketergantungan</a:t>
            </a:r>
            <a:r>
              <a:rPr lang="en-US" sz="2400" b="1" dirty="0" smtClean="0"/>
              <a:t> </a:t>
            </a:r>
            <a:r>
              <a:rPr lang="en-US" sz="2400" b="1" dirty="0" err="1"/>
              <a:t>pada</a:t>
            </a:r>
            <a:r>
              <a:rPr lang="en-US" sz="2400" b="1" dirty="0"/>
              <a:t> </a:t>
            </a:r>
            <a:r>
              <a:rPr lang="en-US" sz="2400" b="1" dirty="0" err="1"/>
              <a:t>investasi</a:t>
            </a:r>
            <a:r>
              <a:rPr lang="en-US" sz="2400" b="1" dirty="0"/>
              <a:t> </a:t>
            </a:r>
            <a:r>
              <a:rPr lang="en-US" sz="2400" b="1" dirty="0" err="1"/>
              <a:t>besar</a:t>
            </a:r>
            <a:r>
              <a:rPr lang="en-US" sz="2400" b="1" dirty="0"/>
              <a:t>, </a:t>
            </a:r>
            <a:r>
              <a:rPr lang="en-US" sz="2400" b="1" dirty="0" err="1"/>
              <a:t>terutama</a:t>
            </a:r>
            <a:r>
              <a:rPr lang="en-US" sz="2400" b="1" dirty="0"/>
              <a:t> </a:t>
            </a:r>
            <a:r>
              <a:rPr lang="en-US" sz="2400" b="1" dirty="0" err="1"/>
              <a:t>untuk</a:t>
            </a:r>
            <a:r>
              <a:rPr lang="en-US" sz="2400" b="1" dirty="0"/>
              <a:t> </a:t>
            </a:r>
            <a:r>
              <a:rPr lang="en-US" sz="2400" b="1" dirty="0" err="1"/>
              <a:t>pengembangan</a:t>
            </a:r>
            <a:r>
              <a:rPr lang="en-US" sz="2400" b="1" dirty="0"/>
              <a:t> </a:t>
            </a:r>
            <a:r>
              <a:rPr lang="en-US" sz="2400" b="1" dirty="0" err="1"/>
              <a:t>infrastruktur</a:t>
            </a:r>
            <a:r>
              <a:rPr lang="en-US" sz="2400" b="1" dirty="0"/>
              <a:t> di </a:t>
            </a:r>
            <a:r>
              <a:rPr lang="en-US" sz="2400" b="1" dirty="0" err="1"/>
              <a:t>daerah-daerah</a:t>
            </a:r>
            <a:r>
              <a:rPr lang="en-US" sz="2400" b="1" dirty="0"/>
              <a:t> </a:t>
            </a:r>
            <a:r>
              <a:rPr lang="en-US" sz="2400" b="1" dirty="0" err="1"/>
              <a:t>terpencil</a:t>
            </a:r>
            <a:r>
              <a:rPr lang="en-US" sz="2400" b="1" dirty="0"/>
              <a:t>, </a:t>
            </a:r>
            <a:r>
              <a:rPr lang="en-US" sz="2400" b="1" dirty="0" err="1"/>
              <a:t>juga</a:t>
            </a:r>
            <a:r>
              <a:rPr lang="en-US" sz="2400" b="1" dirty="0"/>
              <a:t> </a:t>
            </a:r>
            <a:r>
              <a:rPr lang="en-US" sz="2400" b="1" dirty="0" err="1"/>
              <a:t>menjadi</a:t>
            </a:r>
            <a:r>
              <a:rPr lang="en-US" sz="2400" b="1" dirty="0"/>
              <a:t> </a:t>
            </a:r>
            <a:r>
              <a:rPr lang="en-US" sz="2400" b="1" dirty="0" err="1"/>
              <a:t>hambatan</a:t>
            </a:r>
            <a:r>
              <a:rPr lang="en-US" sz="2400" b="1" dirty="0"/>
              <a:t>, </a:t>
            </a:r>
            <a:r>
              <a:rPr lang="en-US" sz="2400" b="1" dirty="0" err="1"/>
              <a:t>karena</a:t>
            </a:r>
            <a:r>
              <a:rPr lang="en-US" sz="2400" b="1" dirty="0"/>
              <a:t> </a:t>
            </a:r>
            <a:r>
              <a:rPr lang="en-US" sz="2400" b="1" dirty="0" err="1"/>
              <a:t>daerah-daerah</a:t>
            </a:r>
            <a:r>
              <a:rPr lang="en-US" sz="2400" b="1" dirty="0"/>
              <a:t> </a:t>
            </a:r>
            <a:r>
              <a:rPr lang="en-US" sz="2400" b="1" dirty="0" err="1"/>
              <a:t>ini</a:t>
            </a:r>
            <a:r>
              <a:rPr lang="en-US" sz="2400" b="1" dirty="0"/>
              <a:t> </a:t>
            </a:r>
            <a:r>
              <a:rPr lang="en-US" sz="2400" b="1" dirty="0" err="1"/>
              <a:t>sering</a:t>
            </a:r>
            <a:r>
              <a:rPr lang="en-US" sz="2400" b="1" dirty="0"/>
              <a:t> kali </a:t>
            </a:r>
            <a:r>
              <a:rPr lang="en-US" sz="2400" b="1" dirty="0" err="1"/>
              <a:t>belum</a:t>
            </a:r>
            <a:r>
              <a:rPr lang="en-US" sz="2400" b="1" dirty="0"/>
              <a:t> </a:t>
            </a:r>
            <a:r>
              <a:rPr lang="en-US" sz="2400" b="1" dirty="0" err="1"/>
              <a:t>menjadi</a:t>
            </a:r>
            <a:r>
              <a:rPr lang="en-US" sz="2400" b="1" dirty="0"/>
              <a:t> </a:t>
            </a:r>
            <a:r>
              <a:rPr lang="en-US" sz="2400" b="1" dirty="0" err="1"/>
              <a:t>prioritas</a:t>
            </a:r>
            <a:r>
              <a:rPr lang="en-US" sz="2400" b="1" dirty="0"/>
              <a:t> </a:t>
            </a:r>
            <a:r>
              <a:rPr lang="en-US" sz="2400" b="1" dirty="0" err="1"/>
              <a:t>utama</a:t>
            </a:r>
            <a:r>
              <a:rPr lang="en-US" sz="2400" b="1" dirty="0"/>
              <a:t> </a:t>
            </a:r>
            <a:r>
              <a:rPr lang="en-US" sz="2400" b="1" dirty="0" err="1"/>
              <a:t>dalam</a:t>
            </a:r>
            <a:r>
              <a:rPr lang="en-US" sz="2400" b="1" dirty="0"/>
              <a:t> </a:t>
            </a:r>
            <a:r>
              <a:rPr lang="en-US" sz="2400" b="1" dirty="0" err="1"/>
              <a:t>pengalokasian</a:t>
            </a:r>
            <a:r>
              <a:rPr lang="en-US" sz="2400" b="1" dirty="0"/>
              <a:t> </a:t>
            </a:r>
            <a:r>
              <a:rPr lang="en-US" sz="2400" b="1" dirty="0" err="1"/>
              <a:t>anggaran</a:t>
            </a:r>
            <a:r>
              <a:rPr lang="en-US" sz="2400" b="1" dirty="0"/>
              <a:t> </a:t>
            </a:r>
            <a:r>
              <a:rPr lang="en-US" sz="2400" b="1" dirty="0" err="1"/>
              <a:t>nasional</a:t>
            </a:r>
            <a:r>
              <a:rPr lang="en-US" sz="2400" b="1" dirty="0"/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0" y="101542"/>
            <a:ext cx="8534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/>
              <a:t>D</a:t>
            </a:r>
            <a:r>
              <a:rPr lang="en-US" sz="2400" b="1" dirty="0" err="1" smtClean="0"/>
              <a:t>alam</a:t>
            </a:r>
            <a:r>
              <a:rPr lang="en-US" sz="2400" b="1" dirty="0" smtClean="0"/>
              <a:t> </a:t>
            </a:r>
            <a:r>
              <a:rPr lang="en-US" sz="2400" b="1" dirty="0" err="1"/>
              <a:t>implementasinya</a:t>
            </a:r>
            <a:r>
              <a:rPr lang="en-US" sz="2400" b="1" dirty="0"/>
              <a:t>, RIPPNAS 2010–2025 </a:t>
            </a:r>
            <a:r>
              <a:rPr lang="en-US" sz="2400" b="1" dirty="0" err="1"/>
              <a:t>menghadapi</a:t>
            </a:r>
            <a:r>
              <a:rPr lang="en-US" sz="2400" b="1" dirty="0"/>
              <a:t> </a:t>
            </a:r>
            <a:r>
              <a:rPr lang="en-US" sz="2400" b="1" dirty="0" err="1"/>
              <a:t>berbagai</a:t>
            </a:r>
            <a:r>
              <a:rPr lang="en-US" sz="2400" b="1" dirty="0"/>
              <a:t> </a:t>
            </a:r>
            <a:r>
              <a:rPr lang="en-US" sz="2400" b="1" dirty="0" err="1"/>
              <a:t>tantangan</a:t>
            </a:r>
            <a:r>
              <a:rPr lang="en-US" sz="2400" b="1" dirty="0"/>
              <a:t>. 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6D39D-C59D-423B-B054-025B4787C17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51444"/>
      </p:ext>
    </p:extLst>
  </p:cSld>
  <p:clrMapOvr>
    <a:masterClrMapping/>
  </p:clrMapOvr>
  <p:transition spd="slow">
    <p:wheel spokes="2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138D-A9D5-4647-A7D3-A67891D85629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267E591-E05F-4921-9006-D197A0F79BAB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en-US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00CB29-FF30-4DD6-A91E-C4D691F914DA}" type="slidenum">
              <a:rPr lang="en-US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</TotalTime>
  <Words>353</Words>
  <Application>Microsoft Office PowerPoint</Application>
  <PresentationFormat>On-screen Show (4:3)</PresentationFormat>
  <Paragraphs>46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Arial Black</vt:lpstr>
      <vt:lpstr>Calibri</vt:lpstr>
      <vt:lpstr>Cambria</vt:lpstr>
      <vt:lpstr>Wingdings</vt:lpstr>
      <vt:lpstr>Office Theme</vt:lpstr>
      <vt:lpstr>PowerPoint Presentation</vt:lpstr>
      <vt:lpstr>PP Nomor 50 Tahun 2011 tentang Rencana Induk Pembangunan Kepariwisataan Nasional Tahun 2010—2025</vt:lpstr>
      <vt:lpstr>PP Nomor 50 Tahun 2011 tentang Rencana Induk Pembangunan Kepariwisataan Nasional Tahun 2010—2025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117</cp:revision>
  <dcterms:created xsi:type="dcterms:W3CDTF">2010-04-18T12:06:30Z</dcterms:created>
  <dcterms:modified xsi:type="dcterms:W3CDTF">2024-10-15T07:26:02Z</dcterms:modified>
</cp:coreProperties>
</file>