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BDE8-4470-423B-81B8-3FB3A800588E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CCD3BEC-87AF-4D7E-BDF1-666438C5BBD8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54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BDE8-4470-423B-81B8-3FB3A800588E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3BEC-87AF-4D7E-BDF1-666438C5BBD8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73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BDE8-4470-423B-81B8-3FB3A800588E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3BEC-87AF-4D7E-BDF1-666438C5BBD8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831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BDE8-4470-423B-81B8-3FB3A800588E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3BEC-87AF-4D7E-BDF1-666438C5BBD8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2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BDE8-4470-423B-81B8-3FB3A800588E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3BEC-87AF-4D7E-BDF1-666438C5BBD8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301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BDE8-4470-423B-81B8-3FB3A800588E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3BEC-87AF-4D7E-BDF1-666438C5BBD8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8697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BDE8-4470-423B-81B8-3FB3A800588E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3BEC-87AF-4D7E-BDF1-666438C5BBD8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3562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BDE8-4470-423B-81B8-3FB3A800588E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3BEC-87AF-4D7E-BDF1-666438C5BBD8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54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BDE8-4470-423B-81B8-3FB3A800588E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3BEC-87AF-4D7E-BDF1-666438C5B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13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4BDE8-4470-423B-81B8-3FB3A800588E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3BEC-87AF-4D7E-BDF1-666438C5BBD8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69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814BDE8-4470-423B-81B8-3FB3A800588E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3BEC-87AF-4D7E-BDF1-666438C5BBD8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75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4BDE8-4470-423B-81B8-3FB3A800588E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CCD3BEC-87AF-4D7E-BDF1-666438C5BBD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069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B13DE-5E47-0EBC-C5DB-1493503BC8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MAKALAH BESAR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9EDE13-6362-4CF0-904B-5F4942F58A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0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74C8C-1091-D376-5E4E-6DC4B2464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BAB I PERUSAHAAN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C054D-BA5B-1162-B843-0FDE2DA28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Latar </a:t>
            </a:r>
            <a:r>
              <a:rPr lang="en-US" dirty="0" err="1"/>
              <a:t>Belakang</a:t>
            </a:r>
            <a:r>
              <a:rPr lang="en-US" dirty="0"/>
              <a:t> Perusahaan</a:t>
            </a:r>
          </a:p>
          <a:p>
            <a:r>
              <a:rPr lang="en-US" dirty="0"/>
              <a:t>Sejarah Perusahaan</a:t>
            </a:r>
          </a:p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  <a:p>
            <a:r>
              <a:rPr lang="en-US" dirty="0"/>
              <a:t>VISI dan MISI</a:t>
            </a:r>
          </a:p>
          <a:p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Sekitar</a:t>
            </a:r>
            <a:endParaRPr lang="en-US" dirty="0"/>
          </a:p>
          <a:p>
            <a:r>
              <a:rPr lang="en-US" dirty="0" err="1"/>
              <a:t>Prestasi</a:t>
            </a:r>
            <a:r>
              <a:rPr lang="en-US" dirty="0"/>
              <a:t> Perusahaan</a:t>
            </a:r>
          </a:p>
          <a:p>
            <a:r>
              <a:rPr lang="en-US" dirty="0" err="1"/>
              <a:t>Jumlah</a:t>
            </a:r>
            <a:r>
              <a:rPr lang="en-US" dirty="0"/>
              <a:t> SDM</a:t>
            </a:r>
          </a:p>
          <a:p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Dibidang</a:t>
            </a:r>
            <a:r>
              <a:rPr lang="en-US" dirty="0"/>
              <a:t> Apa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54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42C67-9678-0CE4-C7B8-523A356CE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BAB 2 </a:t>
            </a:r>
            <a:r>
              <a:rPr lang="en-US" dirty="0" err="1"/>
              <a:t>Landasan</a:t>
            </a:r>
            <a:r>
              <a:rPr lang="en-US" dirty="0"/>
              <a:t> Teori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B6D49-B480-9675-C7C1-7EDB25F1B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Audit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  <a:p>
            <a:r>
              <a:rPr lang="en-US" dirty="0" err="1"/>
              <a:t>Tahapan</a:t>
            </a:r>
            <a:r>
              <a:rPr lang="en-US" dirty="0"/>
              <a:t> Audit</a:t>
            </a:r>
          </a:p>
          <a:p>
            <a:r>
              <a:rPr lang="en-US" dirty="0"/>
              <a:t>Metode-Metode Audit (COSO,ISO,ITIL,COBIT)</a:t>
            </a:r>
          </a:p>
          <a:p>
            <a:r>
              <a:rPr lang="en-US" dirty="0"/>
              <a:t>COBIT</a:t>
            </a:r>
          </a:p>
          <a:p>
            <a:r>
              <a:rPr lang="en-US" dirty="0"/>
              <a:t>Domain COBIT</a:t>
            </a:r>
          </a:p>
          <a:p>
            <a:r>
              <a:rPr lang="en-US" dirty="0"/>
              <a:t>Proses COBIT</a:t>
            </a:r>
          </a:p>
          <a:p>
            <a:r>
              <a:rPr lang="en-US" dirty="0" err="1"/>
              <a:t>Aktifitas</a:t>
            </a:r>
            <a:r>
              <a:rPr lang="en-US" dirty="0"/>
              <a:t> dan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Cobit</a:t>
            </a:r>
            <a:endParaRPr lang="en-US" dirty="0"/>
          </a:p>
          <a:p>
            <a:r>
              <a:rPr lang="en-US" dirty="0"/>
              <a:t>Kubus COBIT</a:t>
            </a:r>
          </a:p>
          <a:p>
            <a:r>
              <a:rPr lang="en-US" dirty="0"/>
              <a:t>Maturity Level</a:t>
            </a:r>
          </a:p>
          <a:p>
            <a:r>
              <a:rPr lang="en-US" dirty="0" err="1"/>
              <a:t>dsb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816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E62D1-6204-68A5-7616-7639A3017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BAB 3. Proses </a:t>
            </a:r>
            <a:r>
              <a:rPr lang="en-US" dirty="0" err="1"/>
              <a:t>AUdit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2A41D-0662-E1B9-FEB7-D2922AF73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Struktur</a:t>
            </a:r>
            <a:r>
              <a:rPr lang="en-US" dirty="0"/>
              <a:t> Unit Perusahaan (3-5 orang)</a:t>
            </a:r>
          </a:p>
          <a:p>
            <a:r>
              <a:rPr lang="en-US" dirty="0"/>
              <a:t>Domain Yang </a:t>
            </a:r>
            <a:r>
              <a:rPr lang="en-US" dirty="0" err="1"/>
              <a:t>digunakan</a:t>
            </a:r>
            <a:r>
              <a:rPr lang="en-US" dirty="0"/>
              <a:t> ( minimal 1domain, 2 proses)</a:t>
            </a:r>
          </a:p>
          <a:p>
            <a:r>
              <a:rPr lang="en-US" dirty="0" err="1"/>
              <a:t>Aktiftas</a:t>
            </a:r>
            <a:r>
              <a:rPr lang="en-US" dirty="0"/>
              <a:t> dan Proses yang </a:t>
            </a:r>
            <a:r>
              <a:rPr lang="en-US" dirty="0" err="1"/>
              <a:t>dipakai</a:t>
            </a:r>
            <a:endParaRPr lang="en-US" dirty="0"/>
          </a:p>
          <a:p>
            <a:r>
              <a:rPr lang="en-US" dirty="0"/>
              <a:t>Draf </a:t>
            </a:r>
            <a:r>
              <a:rPr lang="en-US" dirty="0" err="1"/>
              <a:t>Kuesioner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463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6EB1B-7CCF-9920-A99B-F00991705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BAB 4 Hasil </a:t>
            </a:r>
            <a:r>
              <a:rPr lang="en-US" dirty="0" err="1"/>
              <a:t>Implemntasi</a:t>
            </a:r>
            <a:r>
              <a:rPr lang="en-US" dirty="0"/>
              <a:t> COBIT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CD6F4-1B2E-C2C0-E96C-4947D6D35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Rekap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( user 10 org,  </a:t>
            </a:r>
            <a:r>
              <a:rPr lang="en-US" dirty="0" err="1"/>
              <a:t>managemen</a:t>
            </a:r>
            <a:r>
              <a:rPr lang="en-US" dirty="0"/>
              <a:t> 3-5 org)</a:t>
            </a:r>
          </a:p>
          <a:p>
            <a:r>
              <a:rPr lang="en-US" dirty="0"/>
              <a:t>Data GAP</a:t>
            </a:r>
          </a:p>
          <a:p>
            <a:r>
              <a:rPr lang="en-US" dirty="0" err="1"/>
              <a:t>Hitungan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COBIT by Excel</a:t>
            </a:r>
          </a:p>
          <a:p>
            <a:r>
              <a:rPr lang="en-US" dirty="0" err="1"/>
              <a:t>Grafik</a:t>
            </a:r>
            <a:endParaRPr lang="en-US" dirty="0"/>
          </a:p>
          <a:p>
            <a:r>
              <a:rPr lang="en-US" dirty="0"/>
              <a:t>Data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dan User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BAB V. HASIL </a:t>
            </a:r>
            <a:r>
              <a:rPr lang="en-US" b="1" dirty="0" err="1"/>
              <a:t>Rekomendasi</a:t>
            </a:r>
            <a:endParaRPr lang="en-US" b="1" dirty="0"/>
          </a:p>
          <a:p>
            <a:r>
              <a:rPr lang="en-US" dirty="0"/>
              <a:t>HASIL</a:t>
            </a:r>
          </a:p>
          <a:p>
            <a:r>
              <a:rPr lang="en-US" dirty="0" err="1"/>
              <a:t>Rekomendasi</a:t>
            </a:r>
            <a:endParaRPr lang="en-US" dirty="0"/>
          </a:p>
          <a:p>
            <a:r>
              <a:rPr lang="en-US" dirty="0"/>
              <a:t>Kesimpulan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478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AE585-8F53-1930-4612-C9285A832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LAMPIRAN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CC698-FC9F-24FD-BBD9-F7FF62B22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/>
              <a:t>Terisi</a:t>
            </a:r>
            <a:endParaRPr lang="en-US" dirty="0"/>
          </a:p>
          <a:p>
            <a:r>
              <a:rPr lang="en-US" dirty="0"/>
              <a:t>Data Perusahaan</a:t>
            </a:r>
          </a:p>
          <a:p>
            <a:r>
              <a:rPr lang="en-US" dirty="0" err="1"/>
              <a:t>Dokumentasi</a:t>
            </a:r>
            <a:endParaRPr lang="en-US" dirty="0"/>
          </a:p>
          <a:p>
            <a:r>
              <a:rPr lang="en-US" dirty="0" err="1"/>
              <a:t>Dsb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715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C362B-8FDA-A64B-828E-74FA16988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 </a:t>
            </a:r>
            <a:r>
              <a:rPr lang="en-US" dirty="0" err="1"/>
              <a:t>Penulisan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40468-0C1F-2560-1DA1-C7F79FA54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 </a:t>
            </a:r>
            <a:r>
              <a:rPr lang="en-US" dirty="0" err="1"/>
              <a:t>teks</a:t>
            </a:r>
            <a:r>
              <a:rPr lang="en-US" dirty="0"/>
              <a:t> Times New Roman</a:t>
            </a:r>
          </a:p>
          <a:p>
            <a:r>
              <a:rPr lang="en-US" dirty="0"/>
              <a:t>Isi Size 12, </a:t>
            </a:r>
            <a:r>
              <a:rPr lang="en-US" dirty="0" err="1"/>
              <a:t>judul</a:t>
            </a:r>
            <a:r>
              <a:rPr lang="en-US" dirty="0"/>
              <a:t> 14</a:t>
            </a:r>
          </a:p>
          <a:p>
            <a:r>
              <a:rPr lang="en-US" dirty="0"/>
              <a:t>Cover </a:t>
            </a:r>
            <a:r>
              <a:rPr lang="en-US" dirty="0" err="1"/>
              <a:t>jilid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 Pink (</a:t>
            </a:r>
            <a:r>
              <a:rPr lang="en-US" dirty="0" err="1"/>
              <a:t>merah</a:t>
            </a:r>
            <a:r>
              <a:rPr lang="en-US" dirty="0"/>
              <a:t> Muda)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884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637AD-EC10-976E-577F-B0160A2EB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SELESAI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C938E-A204-BB84-BD30-BF5D29A7C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9946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58</TotalTime>
  <Words>155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MAKALAH BESAR</vt:lpstr>
      <vt:lpstr>BAB I PERUSAHAAN</vt:lpstr>
      <vt:lpstr>BAB 2 Landasan Teori</vt:lpstr>
      <vt:lpstr>BAB 3. Proses AUdit</vt:lpstr>
      <vt:lpstr>BAB 4 Hasil Implemntasi COBIT</vt:lpstr>
      <vt:lpstr>LAMPIRAN</vt:lpstr>
      <vt:lpstr>Format Penulisan</vt:lpstr>
      <vt:lpstr>SELESAI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Oci Asus</dc:creator>
  <cp:lastModifiedBy>Oci Asus</cp:lastModifiedBy>
  <cp:revision>4</cp:revision>
  <dcterms:created xsi:type="dcterms:W3CDTF">2025-05-31T08:55:02Z</dcterms:created>
  <dcterms:modified xsi:type="dcterms:W3CDTF">2025-06-05T06:33:08Z</dcterms:modified>
</cp:coreProperties>
</file>