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viewProps" Target="viewProps.xml"/><Relationship Id="rId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5" Type="http://schemas.openxmlformats.org/officeDocument/2006/relationships/tableStyles" Target="tableStyles.xml"/><Relationship Id="rId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2EBB8D-9EBB-4F31-F95A-8CEFFA0192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9624AD-2B06-B71F-CB6A-BA3C681B1D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4305AE-01C7-685A-2E7D-0A2592365A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16796-2E0A-4E95-B221-5C960CCC854A}" type="datetimeFigureOut">
              <a:rPr lang="en-ID" smtClean="0"/>
              <a:t>07/12/2023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78A53B-7EBA-492B-0CE3-2A08FEC343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88675C-0DA4-8B20-C2DF-6834D3D32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66E12-DBA5-48B3-A886-6D3270BC55C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769327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ABE77A-31D4-91A6-17E1-3737EEC379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95D1FD-BFD0-D5C6-F21D-F25130A3E0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6F4AA1-3E02-3893-BFF5-6AC790954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16796-2E0A-4E95-B221-5C960CCC854A}" type="datetimeFigureOut">
              <a:rPr lang="en-ID" smtClean="0"/>
              <a:t>07/12/2023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4136B7-BACE-FDC9-5B68-4FC60233C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9125BF-D831-EC6C-F5C8-040843ACB7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66E12-DBA5-48B3-A886-6D3270BC55C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989820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89270E7-7AEC-61D5-CC09-0B7664EF40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15F37A-9A78-B4C7-2AE0-B15A2CB86B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1EB388-907D-DC23-EE67-2C40BE9262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16796-2E0A-4E95-B221-5C960CCC854A}" type="datetimeFigureOut">
              <a:rPr lang="en-ID" smtClean="0"/>
              <a:t>07/12/2023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C0BAB0-DCE4-C2B2-8821-7508EA4107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CEE909-71A8-B656-01B0-6B82C1141A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66E12-DBA5-48B3-A886-6D3270BC55C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93212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E1FE64-65D9-D041-A67F-17269F946B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667AAC-7D41-B419-FF07-BC70665FBD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4C8A69-7083-B3BF-CC03-C68D9C84E6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16796-2E0A-4E95-B221-5C960CCC854A}" type="datetimeFigureOut">
              <a:rPr lang="en-ID" smtClean="0"/>
              <a:t>07/12/2023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B4EF0F-3339-3BDA-57A5-137F17BDF4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E15B57-0FB0-11C0-2CB6-563EC07B9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66E12-DBA5-48B3-A886-6D3270BC55C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946948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C34207-B87F-24CE-4FF4-0830654F7C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584D2A-3E2E-154B-C384-143DE7FAEB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6A656E-6DBC-34CE-C070-D0D0352FA5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16796-2E0A-4E95-B221-5C960CCC854A}" type="datetimeFigureOut">
              <a:rPr lang="en-ID" smtClean="0"/>
              <a:t>07/12/2023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15E41-EA2E-832D-A271-143A07DC0C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3B58EC-D288-C83B-0F8A-18A4625E1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66E12-DBA5-48B3-A886-6D3270BC55C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0049562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E4B9F7-C73C-C12F-2150-DC55CCAA54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4E8527-D126-2517-7F74-8DE654BD8C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F74763D-69D3-AFF7-845D-AD02BCA067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27FF7D-49C8-046A-32CC-CBD4286FA3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16796-2E0A-4E95-B221-5C960CCC854A}" type="datetimeFigureOut">
              <a:rPr lang="en-ID" smtClean="0"/>
              <a:t>07/12/2023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95EE2C-E6A1-FDB1-12C0-BB9A449A40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E8D41D-6A52-A0D5-38E5-11DE51257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66E12-DBA5-48B3-A886-6D3270BC55C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142271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A2D67F-6263-931E-3697-602641DF33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E2253B-7947-8852-F530-1DE0606E34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8C6B69-28B1-9571-5A9B-B48B345F94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1ACCBC7-CAB9-7E1F-1927-92B7E7F927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6524B55-CA08-0AC8-8321-804BB1BA095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41660A7-0E04-E022-11ED-A9F82ED35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16796-2E0A-4E95-B221-5C960CCC854A}" type="datetimeFigureOut">
              <a:rPr lang="en-ID" smtClean="0"/>
              <a:t>07/12/2023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5A0295C-92D3-CB63-893A-9A87EB8EED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56423EA-7F8C-FD7C-5397-6E51BC6792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66E12-DBA5-48B3-A886-6D3270BC55C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8367572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97CAA2-7BFF-99E7-70D3-85A4B375F7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21833DB-F876-EEF5-5CEB-B2FAA652AC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16796-2E0A-4E95-B221-5C960CCC854A}" type="datetimeFigureOut">
              <a:rPr lang="en-ID" smtClean="0"/>
              <a:t>07/12/2023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55D6F52-AB02-F196-0E95-575E6B8C7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1A4B2A3-AD3A-2E4E-0316-10C0CB0815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66E12-DBA5-48B3-A886-6D3270BC55C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9402450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1D2D865-F666-CB1A-AD60-16BC44278D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16796-2E0A-4E95-B221-5C960CCC854A}" type="datetimeFigureOut">
              <a:rPr lang="en-ID" smtClean="0"/>
              <a:t>07/12/2023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688CB18-BF9F-D7F7-B7E0-A62ADD60AF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C1EAD5-9FFA-4BA2-E033-A8ED9A674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66E12-DBA5-48B3-A886-6D3270BC55C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3750214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AF9230-D05F-A4F3-60B0-CF27077BE8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B623B7-988F-A26F-6D4B-6038828ED5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4A3C6F-D0BD-15FA-6723-51CBD2131E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EA7AA9-4C99-91EF-1159-36030B9C6A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16796-2E0A-4E95-B221-5C960CCC854A}" type="datetimeFigureOut">
              <a:rPr lang="en-ID" smtClean="0"/>
              <a:t>07/12/2023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CB12B6-12C1-601C-8A6B-8A114A691F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C92C0F-A01E-AF41-B77E-FB5D8B5F6D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66E12-DBA5-48B3-A886-6D3270BC55C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244609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7CC7D9-5092-1B18-9516-E83BD46BE6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19667FF-8910-E179-5FEA-6B298FE4F11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F65264-5138-E953-A9E7-B893B9D230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ADC541-1F30-A6C3-8F9F-1CC5A4A5BB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16796-2E0A-4E95-B221-5C960CCC854A}" type="datetimeFigureOut">
              <a:rPr lang="en-ID" smtClean="0"/>
              <a:t>07/12/2023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D8E6C0-3380-C049-6F28-81527D7104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78F5D1-438E-80F9-2872-474AE886F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66E12-DBA5-48B3-A886-6D3270BC55C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6116466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3A05AC6-65F1-893C-A9A8-6D808EBD17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ECB2B9-E85E-B88B-776E-A7D96545DE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68E8E2-3411-B211-2511-6394E4A6AC1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E16796-2E0A-4E95-B221-5C960CCC854A}" type="datetimeFigureOut">
              <a:rPr lang="en-ID" smtClean="0"/>
              <a:t>07/12/2023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F16D7A-099B-04DF-2D7E-0AB74ABBB2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2E496F-604A-4308-7D98-09BFDCE94C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366E12-DBA5-48B3-A886-6D3270BC55C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951516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0</Words>
  <Application>Microsoft Office PowerPoint</Application>
  <PresentationFormat>Widescreen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4" baseType="lpstr">
      <vt:lpstr>Arial</vt:lpstr>
      <vt:lpstr>Calibri</vt:lpstr>
      <vt:lpstr>Calibri Light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User</dc:creator>
  <cp:lastModifiedBy>User</cp:lastModifiedBy>
  <cp:revision>1</cp:revision>
  <dcterms:created xsi:type="dcterms:W3CDTF">2023-12-07T05:13:05Z</dcterms:created>
  <dcterms:modified xsi:type="dcterms:W3CDTF">2023-12-07T05:35:07Z</dcterms:modified>
</cp:coreProperties>
</file>