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75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411FD-F43C-4FF7-B995-F1761E0439F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1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rev. ....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1785926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4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.</a:t>
            </a:r>
            <a:r>
              <a:rPr lang="id-ID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 WARNA </a:t>
            </a:r>
          </a:p>
          <a:p>
            <a:pPr algn="ctr"/>
            <a:r>
              <a:rPr lang="id-ID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(COLOUR)</a:t>
            </a:r>
          </a:p>
          <a:p>
            <a:pPr algn="ctr"/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00694" y="4429132"/>
            <a:ext cx="364330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Pertemuan</a:t>
            </a:r>
            <a:r>
              <a:rPr lang="en-US" sz="3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</a:t>
            </a:r>
            <a:r>
              <a:rPr lang="en-US" sz="3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id-ID" sz="3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810" y="1052736"/>
            <a:ext cx="4429848" cy="49627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23877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b="1" dirty="0">
                <a:solidFill>
                  <a:srgbClr val="00B050"/>
                </a:solidFill>
              </a:rPr>
              <a:t>E. HEX Color</a:t>
            </a:r>
          </a:p>
          <a:p>
            <a:r>
              <a:rPr lang="id-ID" dirty="0"/>
              <a:t>Model warna ini biasa digunakan untuk programmer atau web designer yang tidak ingin repot-repot memikirkan campuran warna RGB. </a:t>
            </a:r>
          </a:p>
          <a:p>
            <a:r>
              <a:rPr lang="id-ID" dirty="0"/>
              <a:t>Cukup dengan tanda # dan 6 digit kodenya , beres</a:t>
            </a:r>
          </a:p>
          <a:p>
            <a:r>
              <a:rPr lang="id-ID" dirty="0"/>
              <a:t>Misal warna kuning = #FFFF00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59039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328" y="274638"/>
            <a:ext cx="4329344" cy="588405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279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>
                <a:solidFill>
                  <a:srgbClr val="FF0000"/>
                </a:solidFill>
              </a:rPr>
              <a:t>4.2 Psikologi Warna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dirty="0"/>
              <a:t>Warna adalah bagian/komponen dari desain. Dengan warna kita dapat merepresentasikan suasana hati/mood atau pesan tertentu</a:t>
            </a:r>
          </a:p>
          <a:p>
            <a:pPr algn="just"/>
            <a:r>
              <a:rPr lang="id-ID" dirty="0"/>
              <a:t>Meskipun di beberapa tempat dan budaya, sebuah warna mempunyai arti yang berbeda, namun disini akan kita bahas arti warna secara universal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14925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id-ID" b="1" dirty="0">
                <a:solidFill>
                  <a:srgbClr val="00B050"/>
                </a:solidFill>
              </a:rPr>
              <a:t>Merah</a:t>
            </a:r>
          </a:p>
          <a:p>
            <a:r>
              <a:rPr lang="id-ID" dirty="0"/>
              <a:t>Representasi dari objek alam : Api, Darah dll</a:t>
            </a:r>
          </a:p>
          <a:p>
            <a:r>
              <a:rPr lang="id-ID" dirty="0"/>
              <a:t>Citra Positif : Emosi yang kuat, energi keberanian, perjuangan, gairah dan kemauan yang keras</a:t>
            </a:r>
          </a:p>
          <a:p>
            <a:r>
              <a:rPr lang="id-ID" dirty="0"/>
              <a:t>Citra negatif : Nafsu, Agresi, Marah, Dominasi, Panas dan Bahaya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85436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Contoh desain dengan warna merah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 descr="https://upload.wikimedia.org/wikipedia/en/thumb/7/7a/Manchester_United_FC_crest.svg/758px-Manchester_United_FC_cres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1762469" cy="178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ndlogo.site50.net/wp-content/uploads/2012/03/telkom-speedy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710" y="2352625"/>
            <a:ext cx="2984090" cy="135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3.bp.blogspot.com/-JdY7K6UkQgo/Tsp6DD9oSmI/AAAAAAAAADE/XQs8w1ATRxo/s1600/rolling-stones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753" y="2261685"/>
            <a:ext cx="1857094" cy="219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hawil.files.wordpress.com/2010/11/yamaha_logo_red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270" y="4677067"/>
            <a:ext cx="3536969" cy="102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2.bp.blogspot.com/-WA2WLzyzOTQ/U3BgtDPbBhI/AAAAAAAAAbY/DKgWAZQv5aA/s1600/LOGO+-+PM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86" y="4509293"/>
            <a:ext cx="1668118" cy="161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155541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b="1" dirty="0">
                <a:solidFill>
                  <a:srgbClr val="00B050"/>
                </a:solidFill>
              </a:rPr>
              <a:t>2. Biru Tua </a:t>
            </a:r>
          </a:p>
          <a:p>
            <a:r>
              <a:rPr lang="id-ID" dirty="0"/>
              <a:t>Representasi dr objek alam : Langit di malam hari</a:t>
            </a:r>
          </a:p>
          <a:p>
            <a:r>
              <a:rPr lang="id-ID" dirty="0"/>
              <a:t>Citra positif : konsentrasi , kooperatif, cerdas, tenang , bijaksana, integratif, banyak teman, keamanan, teknologi, kebersihan, keteraturan </a:t>
            </a:r>
          </a:p>
          <a:p>
            <a:r>
              <a:rPr lang="id-ID" dirty="0"/>
              <a:t>Citra Negatif : Kaku, Keras, Perasa dan Serius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86657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Contoh desain dengan warna biru tua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 descr="http://2.bp.blogspot.com/-LWGr8UTjR5A/VOLDDxDZC3I/AAAAAAAACdc/4nVUIpDENtk/s1600/Rekrutmen%2BIBI%2BDarmajaya%2BLampu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2800050" cy="284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itussiswandono.com/wp-content/uploads/2010/03/bank-mandi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0888"/>
            <a:ext cx="2770094" cy="200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nfobanking.files.wordpress.com/2009/12/logo-bank-bc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49" y="4652468"/>
            <a:ext cx="3995936" cy="130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960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b="1" dirty="0">
                <a:solidFill>
                  <a:srgbClr val="00B050"/>
                </a:solidFill>
              </a:rPr>
              <a:t>3. Hijau</a:t>
            </a:r>
          </a:p>
          <a:p>
            <a:r>
              <a:rPr lang="id-ID" dirty="0"/>
              <a:t>Representasi : pohon, tanaman</a:t>
            </a:r>
          </a:p>
          <a:p>
            <a:r>
              <a:rPr lang="id-ID" dirty="0"/>
              <a:t>Citra Positif : alami, sehat, rileks, kesuburan, pertumbuhan, pembaharuan sukses, kebanggaan</a:t>
            </a:r>
          </a:p>
          <a:p>
            <a:r>
              <a:rPr lang="id-ID" dirty="0"/>
              <a:t>Citra Negatif : kurang formal, kurang serius, kurang unik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78972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Contoh logo dengan warna hijau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074" name="Picture 2" descr="http://www.syariahbank.com/wp-content/uploads/2015/03/profil-dan-produk-Bank-Syariah-Mandi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4243759" cy="211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rinaamaliyah.files.wordpress.com/2012/07/logo-ipb-transparans-hija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053" y="2348880"/>
            <a:ext cx="2028056" cy="202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1.bp.blogspot.com/-dg7zymMpFmA/VmUcda5k8ZI/AAAAAAAACxU/792W-Aw5pYA/s1600/starbucks_coffee_green_logo-1680x10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67821"/>
            <a:ext cx="2411760" cy="150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715140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>
                <a:solidFill>
                  <a:srgbClr val="FF0000"/>
                </a:solidFill>
              </a:rPr>
              <a:t>4.1 </a:t>
            </a:r>
            <a:r>
              <a:rPr lang="id-ID" b="1" dirty="0" smtClean="0">
                <a:solidFill>
                  <a:srgbClr val="FF0000"/>
                </a:solidFill>
              </a:rPr>
              <a:t>Pendahuluan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d-ID" dirty="0"/>
              <a:t>Warna adalah salah satu komponen desain grafis yang membentuk keindahan sekaligus menimbulkan persepsi psikologis, sugesti dan suasana tertentu</a:t>
            </a:r>
          </a:p>
          <a:p>
            <a:pPr algn="just"/>
            <a:r>
              <a:rPr lang="id-ID" dirty="0"/>
              <a:t>Meski warna tampak sederhana , namun dibalik itu ada banyak metode pembentukannya</a:t>
            </a:r>
          </a:p>
          <a:p>
            <a:pPr algn="just"/>
            <a:r>
              <a:rPr lang="id-ID" dirty="0"/>
              <a:t>Pada pertemuan ini akan dibahas 5 metode pembentukan warna : </a:t>
            </a:r>
            <a:r>
              <a:rPr lang="id-ID" b="1" dirty="0">
                <a:solidFill>
                  <a:srgbClr val="00B050"/>
                </a:solidFill>
              </a:rPr>
              <a:t>RGB, CMYK, HLS, LAB dan RGB HExadecimal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28441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4. DLL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79095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>
            <a:normAutofit/>
          </a:bodyPr>
          <a:lstStyle/>
          <a:p>
            <a:r>
              <a:rPr lang="en-US" sz="7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b="1" dirty="0">
                <a:solidFill>
                  <a:srgbClr val="00B050"/>
                </a:solidFill>
              </a:rPr>
              <a:t>A. RGB Colour</a:t>
            </a:r>
          </a:p>
          <a:p>
            <a:r>
              <a:rPr lang="id-ID" dirty="0"/>
              <a:t>RGB singkatan dari Red-Green-Blue</a:t>
            </a:r>
          </a:p>
          <a:p>
            <a:r>
              <a:rPr lang="id-ID" dirty="0"/>
              <a:t>Adalah model warna yang dihasilkan dari cahaya layar monitor</a:t>
            </a:r>
          </a:p>
          <a:p>
            <a:r>
              <a:rPr lang="id-ID" dirty="0"/>
              <a:t>Jika ketia warna ini digabungkan maka terciptalah warna putih</a:t>
            </a:r>
          </a:p>
          <a:p>
            <a:r>
              <a:rPr lang="id-ID" dirty="0"/>
              <a:t>Maka dari itu dia disebut ‘additive color’ yaitu warna pencahayaan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2569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16" y="1124744"/>
            <a:ext cx="3616416" cy="446132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8982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b="1" dirty="0">
                <a:solidFill>
                  <a:srgbClr val="00B050"/>
                </a:solidFill>
              </a:rPr>
              <a:t>B. CMYK</a:t>
            </a:r>
            <a:r>
              <a:rPr lang="id-ID" dirty="0"/>
              <a:t> </a:t>
            </a:r>
          </a:p>
          <a:p>
            <a:r>
              <a:rPr lang="id-ID" dirty="0"/>
              <a:t>Adalah singkatan dari Cyan-Magenta-Yellow-Black </a:t>
            </a:r>
          </a:p>
          <a:p>
            <a:r>
              <a:rPr lang="id-ID" dirty="0"/>
              <a:t>Warna CMYK disebut juga warna proses atau ‘substractive color’</a:t>
            </a:r>
          </a:p>
          <a:p>
            <a:r>
              <a:rPr lang="id-ID" dirty="0"/>
              <a:t>Model warna CMYK digunakan dalam percetakan separasi seperti brosur, sampul buku dan majalah</a:t>
            </a:r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6250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036" y="980728"/>
            <a:ext cx="3968448" cy="489560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86071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b="1" dirty="0">
                <a:solidFill>
                  <a:srgbClr val="00B050"/>
                </a:solidFill>
              </a:rPr>
              <a:t>C. HSB / HSV / HSL Color</a:t>
            </a:r>
          </a:p>
          <a:p>
            <a:pPr marL="354013" indent="0">
              <a:buNone/>
            </a:pPr>
            <a:r>
              <a:rPr lang="id-ID" dirty="0"/>
              <a:t>HSB = Hue Saturation Brightness</a:t>
            </a:r>
          </a:p>
          <a:p>
            <a:pPr marL="354013" indent="0">
              <a:buNone/>
            </a:pPr>
            <a:r>
              <a:rPr lang="id-ID" dirty="0"/>
              <a:t>HSV = Hue Saturation Value</a:t>
            </a:r>
          </a:p>
          <a:p>
            <a:pPr marL="354013" indent="0">
              <a:buNone/>
            </a:pPr>
            <a:r>
              <a:rPr lang="id-ID" dirty="0"/>
              <a:t>HSL = Hue Saturation Lightness</a:t>
            </a:r>
          </a:p>
          <a:p>
            <a:r>
              <a:rPr lang="id-ID" dirty="0"/>
              <a:t>Ketiga istilah tersebut bisa dikatakan sama karena Brightness, Value dan Lightness sama sama menentukan kadar cahaya(gelap&amp;terang)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15164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1" y="705039"/>
            <a:ext cx="3449357" cy="258701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05039"/>
            <a:ext cx="3521968" cy="2641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1" y="3485039"/>
            <a:ext cx="3409580" cy="25571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62995"/>
            <a:ext cx="3418723" cy="256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0803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b="1" dirty="0">
                <a:solidFill>
                  <a:srgbClr val="00B050"/>
                </a:solidFill>
              </a:rPr>
              <a:t>D. LAB Color</a:t>
            </a:r>
          </a:p>
          <a:p>
            <a:r>
              <a:rPr lang="id-ID" dirty="0"/>
              <a:t>L = Lightness </a:t>
            </a:r>
          </a:p>
          <a:p>
            <a:r>
              <a:rPr lang="id-ID" dirty="0"/>
              <a:t>A = Sumbu Green - Red</a:t>
            </a:r>
          </a:p>
          <a:p>
            <a:r>
              <a:rPr lang="id-ID" dirty="0"/>
              <a:t>B = Sumbu Yellow - Blue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76548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78&quot;&gt;&lt;property id=&quot;20148&quot; value=&quot;5&quot;/&gt;&lt;property id=&quot;20300&quot; value=&quot;Slide 9 - &amp;quot;end&amp;quot;&quot;/&gt;&lt;property id=&quot;20307&quot; value=&quot;275&quot;/&gt;&lt;property id=&quot;20309&quot; value=&quot;-1&quot;/&gt;&lt;/object&gt;&lt;object type=&quot;3&quot; unique_id=&quot;12130&quot;&gt;&lt;property id=&quot;20148&quot; value=&quot;5&quot;/&gt;&lt;property id=&quot;20300&quot; value=&quot;Slide 6&quot;/&gt;&lt;property id=&quot;20307&quot; value=&quot;277&quot;/&gt;&lt;/object&gt;&lt;object type=&quot;3&quot; unique_id=&quot;12131&quot;&gt;&lt;property id=&quot;20148&quot; value=&quot;5&quot;/&gt;&lt;property id=&quot;20300&quot; value=&quot;Slide 7&quot;/&gt;&lt;property id=&quot;20307&quot; value=&quot;278&quot;/&gt;&lt;/object&gt;&lt;object type=&quot;3&quot; unique_id=&quot;12303&quot;&gt;&lt;property id=&quot;20148&quot; value=&quot;5&quot;/&gt;&lt;property id=&quot;20300&quot; value=&quot;Slide 8&quot;/&gt;&lt;property id=&quot;20307&quot; value=&quot;279&quot;/&gt;&lt;/object&gt;&lt;object type=&quot;3&quot; unique_id=&quot;12659&quot;&gt;&lt;property id=&quot;20148&quot; value=&quot;5&quot;/&gt;&lt;property id=&quot;20300&quot; value=&quot;Slide 2&quot;/&gt;&lt;property id=&quot;20307&quot; value=&quot;280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548</Words>
  <Application>Microsoft Office PowerPoint</Application>
  <PresentationFormat>On-screen Show (4:3)</PresentationFormat>
  <Paragraphs>114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4.1 Pendahuluan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4.2 Psikologi Warna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104</cp:revision>
  <dcterms:created xsi:type="dcterms:W3CDTF">2010-04-18T12:06:30Z</dcterms:created>
  <dcterms:modified xsi:type="dcterms:W3CDTF">2022-04-07T00:59:10Z</dcterms:modified>
</cp:coreProperties>
</file>