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Poppins"/>
      <p:regular r:id="rId9"/>
      <p:bold r:id="rId10"/>
      <p:italic r:id="rId11"/>
      <p:boldItalic r:id="rId12"/>
    </p:embeddedFont>
    <p:embeddedFont>
      <p:font typeface="Lato"/>
      <p:regular r:id="rId13"/>
      <p:bold r:id="rId14"/>
      <p:italic r:id="rId15"/>
      <p:boldItalic r:id="rId16"/>
    </p:embeddedFont>
    <p:embeddedFont>
      <p:font typeface="Bebas Neue"/>
      <p:regular r:id="rId17"/>
    </p:embeddedFont>
    <p:embeddedFont>
      <p:font typeface="PT Sans"/>
      <p:regular r:id="rId18"/>
      <p:bold r:id="rId19"/>
      <p:italic r:id="rId20"/>
      <p:boldItalic r:id="rId21"/>
    </p:embeddedFont>
    <p:embeddedFont>
      <p:font typeface="DM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italic.fntdata"/><Relationship Id="rId22" Type="http://schemas.openxmlformats.org/officeDocument/2006/relationships/font" Target="fonts/DMSans-regular.fntdata"/><Relationship Id="rId21" Type="http://schemas.openxmlformats.org/officeDocument/2006/relationships/font" Target="fonts/PTSans-boldItalic.fntdata"/><Relationship Id="rId24" Type="http://schemas.openxmlformats.org/officeDocument/2006/relationships/font" Target="fonts/DMSans-italic.fntdata"/><Relationship Id="rId23" Type="http://schemas.openxmlformats.org/officeDocument/2006/relationships/font" Target="fonts/DM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regular.fntdata"/><Relationship Id="rId25" Type="http://schemas.openxmlformats.org/officeDocument/2006/relationships/font" Target="fonts/DM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Poppins-italic.fntdata"/><Relationship Id="rId10" Type="http://schemas.openxmlformats.org/officeDocument/2006/relationships/font" Target="fonts/Poppins-bold.fntdata"/><Relationship Id="rId13" Type="http://schemas.openxmlformats.org/officeDocument/2006/relationships/font" Target="fonts/Lato-regular.fntdata"/><Relationship Id="rId12" Type="http://schemas.openxmlformats.org/officeDocument/2006/relationships/font" Target="fonts/Poppins-boldItalic.fntdata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7" Type="http://schemas.openxmlformats.org/officeDocument/2006/relationships/font" Target="fonts/BebasNeue-regular.fntdata"/><Relationship Id="rId16" Type="http://schemas.openxmlformats.org/officeDocument/2006/relationships/font" Target="fonts/Lato-boldItalic.fntdata"/><Relationship Id="rId19" Type="http://schemas.openxmlformats.org/officeDocument/2006/relationships/font" Target="fonts/PTSans-bold.fntdata"/><Relationship Id="rId18" Type="http://schemas.openxmlformats.org/officeDocument/2006/relationships/font" Target="fonts/PT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7107d0c81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27107d0c81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hasCustomPrompt="1" type="title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2" type="subTitle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3" type="subTitle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4" type="subTitle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hasCustomPrompt="1" idx="5" type="title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hasCustomPrompt="1" idx="6" type="title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hasCustomPrompt="1" idx="7" type="title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/>
          <p:nvPr>
            <p:ph hasCustomPrompt="1" idx="8" type="title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9" type="subTitle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3" type="subTitle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14" type="subTitle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15" type="subTitle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15"/>
          <p:cNvSpPr txBox="1"/>
          <p:nvPr>
            <p:ph hasCustomPrompt="1"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flipH="1" rot="-1442292">
            <a:off x="-1773956" y="1176021"/>
            <a:ext cx="2259372" cy="2189821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1" type="subTitle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8"/>
          <p:cNvSpPr/>
          <p:nvPr>
            <p:ph idx="2" type="pic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" type="subTitle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" type="subTitle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2" type="body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idx="1" type="subTitle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idx="2" type="subTitle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3" type="subTitle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4" type="subTitle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4"/>
          <p:cNvSpPr txBox="1"/>
          <p:nvPr>
            <p:ph idx="1" type="subTitle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4"/>
          <p:cNvSpPr txBox="1"/>
          <p:nvPr>
            <p:ph idx="2" type="subTitle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5"/>
          <p:cNvSpPr txBox="1"/>
          <p:nvPr>
            <p:ph idx="2" type="subTitle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5"/>
          <p:cNvSpPr txBox="1"/>
          <p:nvPr>
            <p:ph idx="3" type="subTitle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5"/>
          <p:cNvSpPr txBox="1"/>
          <p:nvPr>
            <p:ph idx="4" type="subTitle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25"/>
          <p:cNvSpPr txBox="1"/>
          <p:nvPr>
            <p:ph idx="5" type="subTitle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9" name="Google Shape;289;p25"/>
          <p:cNvSpPr txBox="1"/>
          <p:nvPr>
            <p:ph idx="6" type="subTitle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5" name="Google Shape;305;p26"/>
          <p:cNvSpPr txBox="1"/>
          <p:nvPr>
            <p:ph idx="1" type="subTitle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2" type="subTitle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3" type="subTitle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6"/>
          <p:cNvSpPr txBox="1"/>
          <p:nvPr>
            <p:ph idx="4" type="subTitle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5" type="subTitle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0" name="Google Shape;310;p26"/>
          <p:cNvSpPr txBox="1"/>
          <p:nvPr>
            <p:ph idx="6" type="subTitle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7" type="subTitle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8" type="subTitle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1" type="subTitle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subTitle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7"/>
          <p:cNvSpPr txBox="1"/>
          <p:nvPr>
            <p:ph idx="3" type="subTitle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7"/>
          <p:cNvSpPr txBox="1"/>
          <p:nvPr>
            <p:ph idx="4" type="subTitle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27"/>
          <p:cNvSpPr txBox="1"/>
          <p:nvPr>
            <p:ph idx="5" type="subTitle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7"/>
          <p:cNvSpPr txBox="1"/>
          <p:nvPr>
            <p:ph idx="6" type="subTitle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9" name="Google Shape;329;p27"/>
          <p:cNvSpPr txBox="1"/>
          <p:nvPr>
            <p:ph idx="7" type="subTitle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0" name="Google Shape;330;p27"/>
          <p:cNvSpPr txBox="1"/>
          <p:nvPr>
            <p:ph idx="8" type="subTitle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1" type="subTitle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8"/>
          <p:cNvSpPr txBox="1"/>
          <p:nvPr>
            <p:ph idx="2" type="subTitle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3" type="subTitle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8"/>
          <p:cNvSpPr txBox="1"/>
          <p:nvPr>
            <p:ph idx="4" type="subTitle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8"/>
          <p:cNvSpPr txBox="1"/>
          <p:nvPr>
            <p:ph idx="5" type="subTitle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28"/>
          <p:cNvSpPr txBox="1"/>
          <p:nvPr>
            <p:ph idx="6" type="subTitle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8"/>
          <p:cNvSpPr txBox="1"/>
          <p:nvPr>
            <p:ph idx="7" type="subTitle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1" name="Google Shape;341;p28"/>
          <p:cNvSpPr txBox="1"/>
          <p:nvPr>
            <p:ph idx="8" type="subTitle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9" type="subTitle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3" name="Google Shape;343;p28"/>
          <p:cNvSpPr txBox="1"/>
          <p:nvPr>
            <p:ph idx="13" type="subTitle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4" name="Google Shape;344;p28"/>
          <p:cNvSpPr txBox="1"/>
          <p:nvPr>
            <p:ph idx="14" type="subTitle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5" name="Google Shape;345;p28"/>
          <p:cNvSpPr txBox="1"/>
          <p:nvPr>
            <p:ph idx="15" type="subTitle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/>
          <p:nvPr/>
        </p:nvSpPr>
        <p:spPr>
          <a:xfrm flipH="1" rot="775147">
            <a:off x="-1527367" y="-114758"/>
            <a:ext cx="2259394" cy="2189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hasCustomPrompt="1" type="title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/>
          <p:nvPr>
            <p:ph idx="1" type="subTitle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3" name="Google Shape;363;p29"/>
          <p:cNvSpPr txBox="1"/>
          <p:nvPr>
            <p:ph hasCustomPrompt="1" idx="2" type="title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/>
          <p:nvPr>
            <p:ph idx="3" type="subTitle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5" name="Google Shape;365;p29"/>
          <p:cNvSpPr txBox="1"/>
          <p:nvPr>
            <p:ph hasCustomPrompt="1" idx="4" type="title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/>
          <p:nvPr>
            <p:ph idx="5" type="subTitle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>
            <p:ph hasCustomPrompt="1" type="title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/>
          <p:nvPr>
            <p:ph idx="1" type="subTitle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2" type="subTitle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hasCustomPrompt="1" idx="3" type="title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/>
          <p:nvPr>
            <p:ph idx="4" type="subTitle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idx="5" type="subTitle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3" name="Google Shape;383;p30"/>
          <p:cNvSpPr txBox="1"/>
          <p:nvPr>
            <p:ph hasCustomPrompt="1" idx="6" type="title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/>
          <p:nvPr>
            <p:ph idx="7" type="subTitle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5" name="Google Shape;385;p30"/>
          <p:cNvSpPr txBox="1"/>
          <p:nvPr>
            <p:ph idx="8" type="subTitle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31"/>
          <p:cNvSpPr txBox="1"/>
          <p:nvPr>
            <p:ph idx="1" type="subTitle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 flipH="1" rot="3555162">
            <a:off x="-993615" y="620242"/>
            <a:ext cx="1625808" cy="15265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flipH="1" rot="10800000">
              <a:off x="4935811" y="4414372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5"/>
          <p:cNvSpPr txBox="1"/>
          <p:nvPr>
            <p:ph idx="2" type="subTitle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4" type="subTitle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 rot="2256459">
            <a:off x="-1314778" y="2364914"/>
            <a:ext cx="2210833" cy="2142776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rect b="b" l="l" r="r" t="t"/>
            <a:pathLst>
              <a:path extrusionOk="0" h="2226" w="1444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rect b="b" l="l" r="r" t="t"/>
            <a:pathLst>
              <a:path extrusionOk="0" h="2226" w="1472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 Ten</a:t>
            </a:r>
            <a:br>
              <a:rPr b="0" lang="en" sz="4100"/>
            </a:br>
            <a:r>
              <a:rPr b="0" lang="en" sz="2300"/>
              <a:t>Database Connection</a:t>
            </a:r>
            <a:endParaRPr b="0" sz="2300"/>
          </a:p>
        </p:txBody>
      </p:sp>
      <p:sp>
        <p:nvSpPr>
          <p:cNvPr id="428" name="Google Shape;428;p34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rect b="b" l="l" r="r" t="t"/>
                  <a:pathLst>
                    <a:path extrusionOk="0" h="35085" w="42568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rect b="b" l="l" r="r" t="t"/>
                  <a:pathLst>
                    <a:path extrusionOk="0" h="12595" w="13414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rect b="b" l="l" r="r" t="t"/>
                    <a:pathLst>
                      <a:path extrusionOk="0" h="9403" w="532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rect b="b" l="l" r="r" t="t"/>
                    <a:pathLst>
                      <a:path extrusionOk="0" h="9403" w="496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rect b="b" l="l" r="r" t="t"/>
                    <a:pathLst>
                      <a:path extrusionOk="0" h="532" w="291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rect b="b" l="l" r="r" t="t"/>
                    <a:pathLst>
                      <a:path extrusionOk="0" h="1126" w="1119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rect b="b" l="l" r="r" t="t"/>
                    <a:pathLst>
                      <a:path extrusionOk="0" h="2590" w="503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rect b="b" l="l" r="r" t="t"/>
                    <a:pathLst>
                      <a:path extrusionOk="0" h="2590" w="532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rect b="b" l="l" r="r" t="t"/>
                    <a:pathLst>
                      <a:path extrusionOk="0" h="708" w="1508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rect b="b" l="l" r="r" t="t"/>
                    <a:pathLst>
                      <a:path extrusionOk="0" h="708" w="1034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rect b="b" l="l" r="r" t="t"/>
                    <a:pathLst>
                      <a:path extrusionOk="0" h="114" w="1034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rect b="b" l="l" r="r" t="t"/>
                    <a:pathLst>
                      <a:path extrusionOk="0" h="114" w="617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rect b="b" l="l" r="r" t="t"/>
                    <a:pathLst>
                      <a:path extrusionOk="0" h="2216" w="122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rect b="b" l="l" r="r" t="t"/>
                    <a:pathLst>
                      <a:path extrusionOk="0" h="8261" w="2477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rect b="b" l="l" r="r" t="t"/>
                    <a:pathLst>
                      <a:path extrusionOk="0" h="596" w="743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rect b="b" l="l" r="r" t="t"/>
                    <a:pathLst>
                      <a:path extrusionOk="0" h="14206" w="23665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rect b="b" l="l" r="r" t="t"/>
                    <a:pathLst>
                      <a:path extrusionOk="0" h="11999" w="23438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rect b="b" l="l" r="r" t="t"/>
                    <a:pathLst>
                      <a:path extrusionOk="0" h="355" w="595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rect b="b" l="l" r="r" t="t"/>
                    <a:pathLst>
                      <a:path extrusionOk="0" h="355" w="27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rect b="b" l="l" r="r" t="t"/>
                    <a:pathLst>
                      <a:path extrusionOk="0" h="355" w="4663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rect b="b" l="l" r="r" t="t"/>
                    <a:pathLst>
                      <a:path extrusionOk="0" h="355" w="13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rect b="b" l="l" r="r" t="t"/>
                    <a:pathLst>
                      <a:path extrusionOk="0" h="355" w="5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rect b="b" l="l" r="r" t="t"/>
                    <a:pathLst>
                      <a:path extrusionOk="0" h="355" w="247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rect b="b" l="l" r="r" t="t"/>
                    <a:pathLst>
                      <a:path extrusionOk="0" h="355" w="3276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rect b="b" l="l" r="r" t="t"/>
                    <a:pathLst>
                      <a:path extrusionOk="0" h="355" w="56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rect b="b" l="l" r="r" t="t"/>
                    <a:pathLst>
                      <a:path extrusionOk="0" h="390" w="475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rect b="b" l="l" r="r" t="t"/>
                    <a:pathLst>
                      <a:path extrusionOk="0" h="390" w="4684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rect b="b" l="l" r="r" t="t"/>
                    <a:pathLst>
                      <a:path extrusionOk="0" h="390" w="743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rect b="b" l="l" r="r" t="t"/>
                    <a:pathLst>
                      <a:path extrusionOk="0" h="390" w="2187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rect b="b" l="l" r="r" t="t"/>
                    <a:pathLst>
                      <a:path extrusionOk="0" h="354" w="1805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rect b="b" l="l" r="r" t="t"/>
                    <a:pathLst>
                      <a:path extrusionOk="0" h="354" w="978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rect b="b" l="l" r="r" t="t"/>
                    <a:pathLst>
                      <a:path extrusionOk="0" h="354" w="4571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rect b="b" l="l" r="r" t="t"/>
                    <a:pathLst>
                      <a:path extrusionOk="0" h="354" w="949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rect b="b" l="l" r="r" t="t"/>
                    <a:pathLst>
                      <a:path extrusionOk="0" h="354" w="148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rect b="b" l="l" r="r" t="t"/>
                    <a:pathLst>
                      <a:path extrusionOk="0" h="354" w="2237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rect b="b" l="l" r="r" t="t"/>
                    <a:pathLst>
                      <a:path extrusionOk="0" h="390" w="595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rect b="b" l="l" r="r" t="t"/>
                    <a:pathLst>
                      <a:path extrusionOk="0" h="390" w="27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rect b="b" l="l" r="r" t="t"/>
                    <a:pathLst>
                      <a:path extrusionOk="0" h="390" w="4663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rect b="b" l="l" r="r" t="t"/>
                    <a:pathLst>
                      <a:path extrusionOk="0" h="390" w="13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rect b="b" l="l" r="r" t="t"/>
                    <a:pathLst>
                      <a:path extrusionOk="0" h="390" w="5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rect b="b" l="l" r="r" t="t"/>
                    <a:pathLst>
                      <a:path extrusionOk="0" h="390" w="247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rect b="b" l="l" r="r" t="t"/>
                    <a:pathLst>
                      <a:path extrusionOk="0" h="390" w="3276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rect b="b" l="l" r="r" t="t"/>
                    <a:pathLst>
                      <a:path extrusionOk="0" h="390" w="56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rect b="b" l="l" r="r" t="t"/>
                    <a:pathLst>
                      <a:path extrusionOk="0" h="355" w="475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rect b="b" l="l" r="r" t="t"/>
                    <a:pathLst>
                      <a:path extrusionOk="0" h="355" w="4684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rect b="b" l="l" r="r" t="t"/>
                    <a:pathLst>
                      <a:path extrusionOk="0" h="355" w="743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rect b="b" l="l" r="r" t="t"/>
                    <a:pathLst>
                      <a:path extrusionOk="0" h="355" w="218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rect b="b" l="l" r="r" t="t"/>
                    <a:pathLst>
                      <a:path extrusionOk="0" h="383" w="180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rect b="b" l="l" r="r" t="t"/>
                    <a:pathLst>
                      <a:path extrusionOk="0" h="383" w="978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rect b="b" l="l" r="r" t="t"/>
                    <a:pathLst>
                      <a:path extrusionOk="0" h="383" w="457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rect b="b" l="l" r="r" t="t"/>
                    <a:pathLst>
                      <a:path extrusionOk="0" h="383" w="94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rect b="b" l="l" r="r" t="t"/>
                    <a:pathLst>
                      <a:path extrusionOk="0" h="383" w="148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rect b="b" l="l" r="r" t="t"/>
                    <a:pathLst>
                      <a:path extrusionOk="0" h="383" w="2237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rect b="b" l="l" r="r" t="t"/>
                    <a:pathLst>
                      <a:path extrusionOk="0" h="3984" w="2512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rect b="b" l="l" r="r" t="t"/>
                    <a:pathLst>
                      <a:path extrusionOk="0" h="6014" w="230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rect b="b" l="l" r="r" t="t"/>
                    <a:pathLst>
                      <a:path extrusionOk="0" h="1225" w="3687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rect b="b" l="l" r="r" t="t"/>
                    <a:pathLst>
                      <a:path extrusionOk="0" h="648" w="2477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rect b="b" l="l" r="r" t="t"/>
                    <a:pathLst>
                      <a:path extrusionOk="0" h="3744" w="1798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rect b="b" l="l" r="r" t="t"/>
                    <a:pathLst>
                      <a:path extrusionOk="0" h="3298" w="829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rect b="b" l="l" r="r" t="t"/>
                    <a:pathLst>
                      <a:path extrusionOk="0" h="2216" w="4748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rect b="b" l="l" r="r" t="t"/>
                    <a:pathLst>
                      <a:path extrusionOk="0" h="503" w="6311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rect b="b" l="l" r="r" t="t"/>
                    <a:pathLst>
                      <a:path extrusionOk="0" h="3298" w="3007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rect b="b" l="l" r="r" t="t"/>
                    <a:pathLst>
                      <a:path extrusionOk="0" h="1837" w="2392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rect b="b" l="l" r="r" t="t"/>
                    <a:pathLst>
                      <a:path extrusionOk="0" h="913" w="949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rect b="b" l="l" r="r" t="t"/>
                    <a:pathLst>
                      <a:path extrusionOk="0" h="998" w="1742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rect b="b" l="l" r="r" t="t"/>
                    <a:pathLst>
                      <a:path extrusionOk="0" h="1062" w="1034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rect b="b" l="l" r="r" t="t"/>
                    <a:pathLst>
                      <a:path extrusionOk="0" h="1062" w="1062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rect b="b" l="l" r="r" t="t"/>
                    <a:pathLst>
                      <a:path extrusionOk="0" h="1034" w="299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rect b="b" l="l" r="r" t="t"/>
                    <a:pathLst>
                      <a:path extrusionOk="0" h="1154" w="737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rect b="b" l="l" r="r" t="t"/>
                    <a:pathLst>
                      <a:path extrusionOk="0" h="1154" w="736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rect b="b" l="l" r="r" t="t"/>
                    <a:pathLst>
                      <a:path extrusionOk="0" h="1126" w="772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rect b="b" l="l" r="r" t="t"/>
                    <a:pathLst>
                      <a:path extrusionOk="0" h="1119" w="122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rect b="b" l="l" r="r" t="t"/>
                    <a:pathLst>
                      <a:path extrusionOk="0" h="942" w="595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rect b="b" l="l" r="r" t="t"/>
                    <a:pathLst>
                      <a:path extrusionOk="0" h="1062" w="97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rect b="b" l="l" r="r" t="t"/>
                    <a:pathLst>
                      <a:path extrusionOk="0" h="942" w="97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rect b="b" l="l" r="r" t="t"/>
                    <a:pathLst>
                      <a:path extrusionOk="0" h="1901" w="744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rect b="b" l="l" r="r" t="t"/>
                    <a:pathLst>
                      <a:path extrusionOk="0" h="1769" w="326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rect b="b" l="l" r="r" t="t"/>
                    <a:pathLst>
                      <a:path extrusionOk="0" h="2039" w="439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rect b="b" l="l" r="r" t="t"/>
                    <a:pathLst>
                      <a:path extrusionOk="0" h="1901" w="736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rect b="b" l="l" r="r" t="t"/>
                    <a:pathLst>
                      <a:path extrusionOk="0" h="1769" w="354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rect b="b" l="l" r="r" t="t"/>
                    <a:pathLst>
                      <a:path extrusionOk="0" h="2039" w="44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rect b="b" l="l" r="r" t="t"/>
                    <a:pathLst>
                      <a:path extrusionOk="0" h="1176" w="736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rect b="b" l="l" r="r" t="t"/>
                    <a:pathLst>
                      <a:path extrusionOk="0" h="1176" w="708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rect b="b" l="l" r="r" t="t"/>
                    <a:pathLst>
                      <a:path extrusionOk="0" h="1097" w="765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rect b="b" l="l" r="r" t="t"/>
                    <a:pathLst>
                      <a:path extrusionOk="0" h="1097" w="121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rect b="b" l="l" r="r" t="t"/>
                    <a:pathLst>
                      <a:path extrusionOk="0" h="913" w="58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rect b="b" l="l" r="r" t="t"/>
                    <a:pathLst>
                      <a:path extrusionOk="0" h="1027" w="977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rect b="b" l="l" r="r" t="t"/>
                    <a:pathLst>
                      <a:path extrusionOk="0" h="913" w="94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rect b="b" l="l" r="r" t="t"/>
                    <a:pathLst>
                      <a:path extrusionOk="0" h="1735" w="319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rect b="b" l="l" r="r" t="t"/>
                    <a:pathLst>
                      <a:path extrusionOk="0" h="3453" w="3454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rect b="b" l="l" r="r" t="t"/>
                    <a:pathLst>
                      <a:path extrusionOk="0" h="2095" w="230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rect b="b" l="l" r="r" t="t"/>
                    <a:pathLst>
                      <a:path extrusionOk="0" h="5307" w="5307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rect b="b" l="l" r="r" t="t"/>
                    <a:pathLst>
                      <a:path extrusionOk="0" h="4083" w="4628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rect b="b" l="l" r="r" t="t"/>
                    <a:pathLst>
                      <a:path extrusionOk="0" h="3305" w="3361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rect b="b" l="l" r="r" t="t"/>
                  <a:pathLst>
                    <a:path extrusionOk="0" h="4431" w="5166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rect b="b" l="l" r="r" t="t"/>
                  <a:pathLst>
                    <a:path extrusionOk="0" h="475" w="616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rect b="b" l="l" r="r" t="t"/>
                  <a:pathLst>
                    <a:path extrusionOk="0" h="800" w="886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rect b="b" l="l" r="r" t="t"/>
                  <a:pathLst>
                    <a:path extrusionOk="0" h="178" w="532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rect b="b" l="l" r="r" t="t"/>
                  <a:pathLst>
                    <a:path extrusionOk="0" h="708" w="652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rect b="b" l="l" r="r" t="t"/>
                  <a:pathLst>
                    <a:path extrusionOk="0" h="560" w="652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rect b="b" l="l" r="r" t="t"/>
                  <a:pathLst>
                    <a:path extrusionOk="0" h="708" w="447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rect b="b" l="l" r="r" t="t"/>
                  <a:pathLst>
                    <a:path extrusionOk="0" h="326" w="532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rect b="b" l="l" r="r" t="t"/>
                  <a:pathLst>
                    <a:path extrusionOk="0" h="231" w="885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rect b="b" l="l" r="r" t="t"/>
                  <a:pathLst>
                    <a:path extrusionOk="0" h="558" w="32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rect b="b" l="l" r="r" t="t"/>
                  <a:pathLst>
                    <a:path extrusionOk="0" h="844" w="681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rect b="b" l="l" r="r" t="t"/>
                  <a:pathLst>
                    <a:path extrusionOk="0" h="503" w="206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rect b="b" l="l" r="r" t="t"/>
                    <a:pathLst>
                      <a:path extrusionOk="0" h="4639" w="3361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rect b="b" l="l" r="r" t="t"/>
                    <a:pathLst>
                      <a:path extrusionOk="0" h="949" w="1302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rect b="b" l="l" r="r" t="t"/>
                    <a:pathLst>
                      <a:path extrusionOk="0" h="2816" w="1741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rect b="b" l="l" r="r" t="t"/>
                    <a:pathLst>
                      <a:path extrusionOk="0" h="149" w="567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rect b="b" l="l" r="r" t="t"/>
                    <a:pathLst>
                      <a:path extrusionOk="0" h="432" w="44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rect b="b" l="l" r="r" t="t"/>
                    <a:pathLst>
                      <a:path extrusionOk="0" h="567" w="149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rect b="b" l="l" r="r" t="t"/>
                    <a:pathLst>
                      <a:path extrusionOk="0" h="652" w="114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rect b="b" l="l" r="r" t="t"/>
                    <a:pathLst>
                      <a:path extrusionOk="0" h="411" w="588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rect b="b" l="l" r="r" t="t"/>
                    <a:pathLst>
                      <a:path extrusionOk="0" h="93" w="595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rect b="b" l="l" r="r" t="t"/>
                    <a:pathLst>
                      <a:path extrusionOk="0" h="1657" w="109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rect b="b" l="l" r="r" t="t"/>
                  <a:pathLst>
                    <a:path extrusionOk="0" h="4964" w="4069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rect b="b" l="l" r="r" t="t"/>
                  <a:pathLst>
                    <a:path extrusionOk="0" h="13612" w="8044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rect b="b" l="l" r="r" t="t"/>
                  <a:pathLst>
                    <a:path extrusionOk="0" h="13676" w="8108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rect b="b" l="l" r="r" t="t"/>
                  <a:pathLst>
                    <a:path extrusionOk="0" h="1444" w="645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rect b="b" l="l" r="r" t="t"/>
                  <a:pathLst>
                    <a:path extrusionOk="0" h="1324" w="652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rect b="b" l="l" r="r" t="t"/>
                  <a:pathLst>
                    <a:path extrusionOk="0" h="390" w="57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rect b="b" l="l" r="r" t="t"/>
                  <a:pathLst>
                    <a:path extrusionOk="0" h="447" w="114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rect b="b" l="l" r="r" t="t"/>
                  <a:pathLst>
                    <a:path extrusionOk="0" h="4620" w="3956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rect b="b" l="l" r="r" t="t"/>
                  <a:pathLst>
                    <a:path extrusionOk="0" h="18044" w="15211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rect b="b" l="l" r="r" t="t"/>
                  <a:pathLst>
                    <a:path extrusionOk="0" h="11645" w="13322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rect b="b" l="l" r="r" t="t"/>
                  <a:pathLst>
                    <a:path extrusionOk="0" h="11557" w="10408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rect b="b" l="l" r="r" t="t"/>
                  <a:pathLst>
                    <a:path extrusionOk="0" h="5700" w="4889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rect b="b" l="l" r="r" t="t"/>
                  <a:pathLst>
                    <a:path extrusionOk="0" h="5753" w="4953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rect b="b" l="l" r="r" t="t"/>
                  <a:pathLst>
                    <a:path extrusionOk="0" h="48" w="262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rect b="b" l="l" r="r" t="t"/>
                  <a:pathLst>
                    <a:path extrusionOk="0" h="114" w="39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rect b="b" l="l" r="r" t="t"/>
                  <a:pathLst>
                    <a:path extrusionOk="0" h="8921" w="8249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rect b="b" l="l" r="r" t="t"/>
                  <a:pathLst>
                    <a:path extrusionOk="0" h="1672" w="2305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rect b="b" l="l" r="r" t="t"/>
                  <a:pathLst>
                    <a:path extrusionOk="0" h="2859" w="97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rect b="b" l="l" r="r" t="t"/>
                  <a:pathLst>
                    <a:path extrusionOk="0" h="3538" w="80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rect b="b" l="l" r="r" t="t"/>
                  <a:pathLst>
                    <a:path extrusionOk="0" h="2316" w="3503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rect b="b" l="l" r="r" t="t"/>
                  <a:pathLst>
                    <a:path extrusionOk="0" h="4197" w="6807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rect b="b" l="l" r="r" t="t"/>
                  <a:pathLst>
                    <a:path extrusionOk="0" h="1855" w="2718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rect b="b" l="l" r="r" t="t"/>
                  <a:pathLst>
                    <a:path extrusionOk="0" h="2506" w="737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rect b="b" l="l" r="r" t="t"/>
                  <a:pathLst>
                    <a:path extrusionOk="0" h="1387" w="2746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rect b="b" l="l" r="r" t="t"/>
                  <a:pathLst>
                    <a:path extrusionOk="0" h="1005" w="291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rect b="b" l="l" r="r" t="t"/>
                  <a:pathLst>
                    <a:path extrusionOk="0" h="235" w="503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rect b="b" l="l" r="r" t="t"/>
                  <a:pathLst>
                    <a:path extrusionOk="0" h="1097" w="27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rect b="b" l="l" r="r" t="t"/>
                  <a:pathLst>
                    <a:path extrusionOk="0" h="1119" w="319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rect b="b" l="l" r="r" t="t"/>
                  <a:pathLst>
                    <a:path extrusionOk="0" h="1132" w="354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rect b="b" l="l" r="r" t="t"/>
                  <a:pathLst>
                    <a:path extrusionOk="0" h="1126" w="418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rect b="b" l="l" r="r" t="t"/>
                  <a:pathLst>
                    <a:path extrusionOk="0" h="1074" w="411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rect b="b" l="l" r="r" t="t"/>
                  <a:pathLst>
                    <a:path extrusionOk="0" h="1062" w="504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rect b="b" l="l" r="r" t="t"/>
                  <a:pathLst>
                    <a:path extrusionOk="0" h="1006" w="645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rect b="b" l="l" r="r" t="t"/>
                  <a:pathLst>
                    <a:path extrusionOk="0" h="1034" w="617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rect b="b" l="l" r="r" t="t"/>
                  <a:pathLst>
                    <a:path extrusionOk="0" h="411" w="765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rect b="b" l="l" r="r" t="t"/>
                  <a:pathLst>
                    <a:path extrusionOk="0" h="326" w="1593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rect b="b" l="l" r="r" t="t"/>
                  <a:pathLst>
                    <a:path extrusionOk="0" h="17077" w="16364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rect b="b" l="l" r="r" t="t"/>
                  <a:pathLst>
                    <a:path extrusionOk="0" h="19370" w="617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rect b="b" l="l" r="r" t="t"/>
                  <a:pathLst>
                    <a:path extrusionOk="0" h="16216" w="15062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rect b="b" l="l" r="r" t="t"/>
                  <a:pathLst>
                    <a:path extrusionOk="0" h="1126" w="235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rect b="b" l="l" r="r" t="t"/>
                  <a:pathLst>
                    <a:path extrusionOk="0" h="2711" w="942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rect b="b" l="l" r="r" t="t"/>
                  <a:pathLst>
                    <a:path extrusionOk="0" h="1125" w="291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rect b="b" l="l" r="r" t="t"/>
                  <a:pathLst>
                    <a:path extrusionOk="0" h="624" w="15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57" name="Google Shape;657;p35"/>
          <p:cNvSpPr txBox="1"/>
          <p:nvPr>
            <p:ph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9" name="Google Shape;659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0" name="Google Shape;660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2" name="Google Shape;662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3" name="Google Shape;663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4" name="Google Shape;664;p35"/>
            <p:cNvSpPr/>
            <p:nvPr/>
          </p:nvSpPr>
          <p:spPr>
            <a:xfrm>
              <a:off x="5222815" y="1012953"/>
              <a:ext cx="3453354" cy="3346964"/>
            </a:xfrm>
            <a:custGeom>
              <a:rect b="b" l="l" r="r" t="t"/>
              <a:pathLst>
                <a:path extrusionOk="0" h="33626" w="34694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5" name="Google Shape;665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6" name="Google Shape;666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rect b="b" l="l" r="r" t="t"/>
                <a:pathLst>
                  <a:path extrusionOk="0" h="3863" w="3807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rect b="b" l="l" r="r" t="t"/>
                <a:pathLst>
                  <a:path extrusionOk="0" h="2328" w="2448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8" name="Google Shape;668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69" name="Google Shape;669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rect b="b" l="l" r="r" t="t"/>
                <a:pathLst>
                  <a:path extrusionOk="0" h="4713" w="4635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rect b="b" l="l" r="r" t="t"/>
                <a:pathLst>
                  <a:path extrusionOk="0" h="2831" w="2979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1" name="Google Shape;671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2" name="Google Shape;672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rect b="b" l="l" r="r" t="t"/>
                <a:pathLst>
                  <a:path extrusionOk="0" h="5307" w="525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rect b="b" l="l" r="r" t="t"/>
                <a:pathLst>
                  <a:path extrusionOk="0" h="4113" w="4458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rect b="b" l="l" r="r" t="t"/>
                <a:pathLst>
                  <a:path extrusionOk="0" h="3333" w="3595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5" name="Google Shape;675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6" name="Google Shape;676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rect b="b" l="l" r="r" t="t"/>
                <a:pathLst>
                  <a:path extrusionOk="0" h="9933" w="15063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rect b="b" l="l" r="r" t="t"/>
                <a:pathLst>
                  <a:path extrusionOk="0" h="242" w="3418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rect b="b" l="l" r="r" t="t"/>
                <a:pathLst>
                  <a:path extrusionOk="0" h="242" w="138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rect b="b" l="l" r="r" t="t"/>
                <a:pathLst>
                  <a:path extrusionOk="0" h="242" w="885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rect b="b" l="l" r="r" t="t"/>
                <a:pathLst>
                  <a:path extrusionOk="0" h="242" w="355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rect b="b" l="l" r="r" t="t"/>
                <a:pathLst>
                  <a:path extrusionOk="0" h="242" w="3652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rect b="b" l="l" r="r" t="t"/>
                <a:pathLst>
                  <a:path extrusionOk="0" h="270" w="3892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rect b="b" l="l" r="r" t="t"/>
                <a:pathLst>
                  <a:path extrusionOk="0" h="263" w="418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rect b="b" l="l" r="r" t="t"/>
                <a:pathLst>
                  <a:path extrusionOk="0" h="263" w="1946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rect b="b" l="l" r="r" t="t"/>
                <a:pathLst>
                  <a:path extrusionOk="0" h="263" w="1147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rect b="b" l="l" r="r" t="t"/>
                <a:pathLst>
                  <a:path extrusionOk="0" h="263" w="1593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rect b="b" l="l" r="r" t="t"/>
                <a:pathLst>
                  <a:path extrusionOk="0" h="263" w="138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rect b="b" l="l" r="r" t="t"/>
                <a:pathLst>
                  <a:path extrusionOk="0" h="263" w="885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rect b="b" l="l" r="r" t="t"/>
                <a:pathLst>
                  <a:path extrusionOk="0" h="263" w="355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rect b="b" l="l" r="r" t="t"/>
                <a:pathLst>
                  <a:path extrusionOk="0" h="263" w="3652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rect b="b" l="l" r="r" t="t"/>
                <a:pathLst>
                  <a:path extrusionOk="0" h="263" w="2244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rect b="b" l="l" r="r" t="t"/>
                <a:pathLst>
                  <a:path extrusionOk="0" h="263" w="3213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rect b="b" l="l" r="r" t="t"/>
                <a:pathLst>
                  <a:path extrusionOk="0" h="263" w="354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rect b="b" l="l" r="r" t="t"/>
                <a:pathLst>
                  <a:path extrusionOk="0" h="263" w="271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rect b="b" l="l" r="r" t="t"/>
                <a:pathLst>
                  <a:path extrusionOk="0" h="291" w="794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rect b="b" l="l" r="r" t="t"/>
                <a:pathLst>
                  <a:path extrusionOk="0" h="475" w="29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rect b="b" l="l" r="r" t="t"/>
                <a:pathLst>
                  <a:path extrusionOk="0" h="970" w="29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8" name="Google Shape;698;p35"/>
            <p:cNvSpPr/>
            <p:nvPr/>
          </p:nvSpPr>
          <p:spPr>
            <a:xfrm>
              <a:off x="5912220" y="3661765"/>
              <a:ext cx="710598" cy="111380"/>
            </a:xfrm>
            <a:custGeom>
              <a:rect b="b" l="l" r="r" t="t"/>
              <a:pathLst>
                <a:path extrusionOk="0" h="1119" w="7139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5912220" y="3717405"/>
              <a:ext cx="710598" cy="422526"/>
            </a:xfrm>
            <a:custGeom>
              <a:rect b="b" l="l" r="r" t="t"/>
              <a:pathLst>
                <a:path extrusionOk="0" h="4245" w="7139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6056551" y="3773045"/>
              <a:ext cx="413479" cy="12044"/>
            </a:xfrm>
            <a:custGeom>
              <a:rect b="b" l="l" r="r" t="t"/>
              <a:pathLst>
                <a:path extrusionOk="0" h="121" w="4154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834956"/>
              <a:ext cx="413479" cy="11347"/>
            </a:xfrm>
            <a:custGeom>
              <a:rect b="b" l="l" r="r" t="t"/>
              <a:pathLst>
                <a:path extrusionOk="0" h="114" w="4154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93384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951811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5971346" y="3748560"/>
              <a:ext cx="52954" cy="62608"/>
            </a:xfrm>
            <a:custGeom>
              <a:rect b="b" l="l" r="r" t="t"/>
              <a:pathLst>
                <a:path extrusionOk="0" h="629" w="532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5" name="Google Shape;705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6" name="Google Shape;706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rect b="b" l="l" r="r" t="t"/>
                <a:pathLst>
                  <a:path extrusionOk="0" h="3258" w="4514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rect b="b" l="l" r="r" t="t"/>
                <a:pathLst>
                  <a:path extrusionOk="0" h="2067" w="3333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rect b="b" l="l" r="r" t="t"/>
                <a:pathLst>
                  <a:path extrusionOk="0" h="2060" w="3361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rect b="b" l="l" r="r" t="t"/>
                <a:pathLst>
                  <a:path extrusionOk="0" h="1807" w="1918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rect b="b" l="l" r="r" t="t"/>
                <a:pathLst>
                  <a:path extrusionOk="0" h="1006" w="109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rect b="b" l="l" r="r" t="t"/>
                <a:pathLst>
                  <a:path extrusionOk="0" h="6995" w="9587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rect b="b" l="l" r="r" t="t"/>
                <a:pathLst>
                  <a:path extrusionOk="0" h="58" w="16123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rect b="b" l="l" r="r" t="t"/>
                <a:pathLst>
                  <a:path extrusionOk="0" h="57" w="18012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rect b="b" l="l" r="r" t="t"/>
                <a:pathLst>
                  <a:path extrusionOk="0" h="58" w="68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rect b="b" l="l" r="r" t="t"/>
                <a:pathLst>
                  <a:path extrusionOk="0" h="6859" w="5017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rect b="b" l="l" r="r" t="t"/>
                <a:pathLst>
                  <a:path extrusionOk="0" h="9587" w="9841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rect b="b" l="l" r="r" t="t"/>
                <a:pathLst>
                  <a:path extrusionOk="0" h="326" w="1769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rect b="b" l="l" r="r" t="t"/>
                <a:pathLst>
                  <a:path extrusionOk="0" h="412" w="2123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rect b="b" l="l" r="r" t="t"/>
                <a:pathLst>
                  <a:path extrusionOk="0" h="3128" w="206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rect b="b" l="l" r="r" t="t"/>
                <a:pathLst>
                  <a:path extrusionOk="0" h="2607" w="525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rect b="b" l="l" r="r" t="t"/>
                <a:pathLst>
                  <a:path extrusionOk="0" h="7274" w="17927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rect b="b" l="l" r="r" t="t"/>
                <a:pathLst>
                  <a:path extrusionOk="0" h="2364" w="4981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rect b="b" l="l" r="r" t="t"/>
                <a:pathLst>
                  <a:path extrusionOk="0" h="3727" w="4097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rect b="b" l="l" r="r" t="t"/>
                <a:pathLst>
                  <a:path extrusionOk="0" h="7317" w="6983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rect b="b" l="l" r="r" t="t"/>
                <a:pathLst>
                  <a:path extrusionOk="0" h="3594" w="3983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rect b="b" l="l" r="r" t="t"/>
                <a:pathLst>
                  <a:path extrusionOk="0" h="4374" w="6601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rect b="b" l="l" r="r" t="t"/>
                <a:pathLst>
                  <a:path extrusionOk="0" h="370" w="652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rect b="b" l="l" r="r" t="t"/>
                <a:pathLst>
                  <a:path extrusionOk="0" h="956" w="1018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rect b="b" l="l" r="r" t="t"/>
                <a:pathLst>
                  <a:path extrusionOk="0" h="288" w="411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rect b="b" l="l" r="r" t="t"/>
                <a:pathLst>
                  <a:path extrusionOk="0" h="3955" w="3071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rect b="b" l="l" r="r" t="t"/>
                <a:pathLst>
                  <a:path extrusionOk="0" h="354" w="716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rect b="b" l="l" r="r" t="t"/>
                <a:pathLst>
                  <a:path extrusionOk="0" h="3242" w="7253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rect b="b" l="l" r="r" t="t"/>
                <a:pathLst>
                  <a:path extrusionOk="0" h="652" w="857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rect b="b" l="l" r="r" t="t"/>
                <a:pathLst>
                  <a:path extrusionOk="0" h="503" w="532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rect b="b" l="l" r="r" t="t"/>
                <a:pathLst>
                  <a:path extrusionOk="0" h="2366" w="2965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rect b="b" l="l" r="r" t="t"/>
                <a:pathLst>
                  <a:path extrusionOk="0" h="664" w="235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rect b="b" l="l" r="r" t="t"/>
                <a:pathLst>
                  <a:path extrusionOk="0" h="150" w="206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rect b="b" l="l" r="r" t="t"/>
                <a:pathLst>
                  <a:path extrusionOk="0" h="234" w="242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rect b="b" l="l" r="r" t="t"/>
                <a:pathLst>
                  <a:path extrusionOk="0" h="994" w="109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rect b="b" l="l" r="r" t="t"/>
                <a:pathLst>
                  <a:path extrusionOk="0" h="904" w="1126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rect b="b" l="l" r="r" t="t"/>
                <a:pathLst>
                  <a:path extrusionOk="0" h="532" w="1062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rect b="b" l="l" r="r" t="t"/>
                <a:pathLst>
                  <a:path extrusionOk="0" h="1444" w="942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rect b="b" l="l" r="r" t="t"/>
                <a:pathLst>
                  <a:path extrusionOk="0" h="1452" w="829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rect b="b" l="l" r="r" t="t"/>
                <a:pathLst>
                  <a:path extrusionOk="0" h="737" w="439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rect b="b" l="l" r="r" t="t"/>
                <a:pathLst>
                  <a:path extrusionOk="0" h="213" w="263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rect b="b" l="l" r="r" t="t"/>
                <a:pathLst>
                  <a:path extrusionOk="0" h="177" w="178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rect b="b" l="l" r="r" t="t"/>
                <a:pathLst>
                  <a:path extrusionOk="0" h="247" w="588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rect b="b" l="l" r="r" t="t"/>
                <a:pathLst>
                  <a:path extrusionOk="0" h="708" w="298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rect b="b" l="l" r="r" t="t"/>
                <a:pathLst>
                  <a:path extrusionOk="0" h="263" w="114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rect b="b" l="l" r="r" t="t"/>
                <a:pathLst>
                  <a:path extrusionOk="0" h="651" w="86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rect b="b" l="l" r="r" t="t"/>
                <a:pathLst>
                  <a:path extrusionOk="0" h="1974" w="645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rect b="b" l="l" r="r" t="t"/>
                <a:pathLst>
                  <a:path extrusionOk="0" h="298" w="468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3" name="Google Shape;753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4" name="Google Shape;754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rect b="b" l="l" r="r" t="t"/>
                <a:pathLst>
                  <a:path extrusionOk="0" h="2718" w="977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rect b="b" l="l" r="r" t="t"/>
                <a:pathLst>
                  <a:path extrusionOk="0" h="2718" w="97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rect b="b" l="l" r="r" t="t"/>
                <a:pathLst>
                  <a:path extrusionOk="0" h="663" w="355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rect b="b" l="l" r="r" t="t"/>
                <a:pathLst>
                  <a:path extrusionOk="0" h="1331" w="1479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rect b="b" l="l" r="r" t="t"/>
                <a:pathLst>
                  <a:path extrusionOk="0" h="3361" w="651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rect b="b" l="l" r="r" t="t"/>
                <a:pathLst>
                  <a:path extrusionOk="0" h="942" w="2979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rect b="b" l="l" r="r" t="t"/>
                <a:pathLst>
                  <a:path extrusionOk="0" h="942" w="1387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rect b="b" l="l" r="r" t="t"/>
                <a:pathLst>
                  <a:path extrusionOk="0" h="121" w="218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rect b="b" l="l" r="r" t="t"/>
                <a:pathLst>
                  <a:path extrusionOk="0" h="942" w="121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rect b="b" l="l" r="r" t="t"/>
                <a:pathLst>
                  <a:path extrusionOk="0" h="793" w="1006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rect b="b" l="l" r="r" t="t"/>
                <a:pathLst>
                  <a:path extrusionOk="0" h="2746" w="977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rect b="b" l="l" r="r" t="t"/>
                <a:pathLst>
                  <a:path extrusionOk="0" h="2746" w="97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rect b="b" l="l" r="r" t="t"/>
                <a:pathLst>
                  <a:path extrusionOk="0" h="1360" w="1472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rect b="b" l="l" r="r" t="t"/>
                <a:pathLst>
                  <a:path extrusionOk="0" h="3362" w="681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rect b="b" l="l" r="r" t="t"/>
                <a:pathLst>
                  <a:path extrusionOk="0" h="3362" w="652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rect b="b" l="l" r="r" t="t"/>
                <a:pathLst>
                  <a:path extrusionOk="0" h="970" w="1444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rect b="b" l="l" r="r" t="t"/>
                <a:pathLst>
                  <a:path extrusionOk="0" h="970" w="1451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rect b="b" l="l" r="r" t="t"/>
                <a:pathLst>
                  <a:path extrusionOk="0" h="122" w="914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rect b="b" l="l" r="r" t="t"/>
                <a:pathLst>
                  <a:path extrusionOk="0" h="122" w="948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rect b="b" l="l" r="r" t="t"/>
                <a:pathLst>
                  <a:path extrusionOk="0" h="914" w="114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rect b="b" l="l" r="r" t="t"/>
                <a:pathLst>
                  <a:path extrusionOk="0" h="1360" w="148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rect b="b" l="l" r="r" t="t"/>
                <a:pathLst>
                  <a:path extrusionOk="0" h="914" w="122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rect b="b" l="l" r="r" t="t"/>
                <a:pathLst>
                  <a:path extrusionOk="0" h="1811" w="1445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rect b="b" l="l" r="r" t="t"/>
                <a:pathLst>
                  <a:path extrusionOk="0" h="121" w="1062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rect b="b" l="l" r="r" t="t"/>
                <a:pathLst>
                  <a:path extrusionOk="0" h="121" w="1063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rect b="b" l="l" r="r" t="t"/>
                <a:pathLst>
                  <a:path extrusionOk="0" h="1720" w="1239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rect b="b" l="l" r="r" t="t"/>
                <a:pathLst>
                  <a:path extrusionOk="0" h="1445" w="913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rect b="b" l="l" r="r" t="t"/>
                <a:pathLst>
                  <a:path extrusionOk="0" h="394" w="56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rect b="b" l="l" r="r" t="t"/>
                <a:pathLst>
                  <a:path extrusionOk="0" h="1062" w="189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rect b="b" l="l" r="r" t="t"/>
                <a:pathLst>
                  <a:path extrusionOk="0" h="121" w="1416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6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Connection &amp; Python</a:t>
            </a:r>
            <a:endParaRPr/>
          </a:p>
        </p:txBody>
      </p:sp>
      <p:sp>
        <p:nvSpPr>
          <p:cNvPr id="797" name="Google Shape;797;p36"/>
          <p:cNvSpPr txBox="1"/>
          <p:nvPr>
            <p:ph idx="1" type="subTitle"/>
          </p:nvPr>
        </p:nvSpPr>
        <p:spPr>
          <a:xfrm>
            <a:off x="720000" y="1700300"/>
            <a:ext cx="3843900" cy="16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dapat dimanfaatkan untuk berinteraksi dengan database secara tidak langsung melalui script / kode bahasa Python.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Dalam mengkoneksikan nya dibutuhkan module tambahan. Berikut cara instalasinya 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8" name="Google Shape;798;p36"/>
          <p:cNvGrpSpPr/>
          <p:nvPr/>
        </p:nvGrpSpPr>
        <p:grpSpPr>
          <a:xfrm flipH="1">
            <a:off x="4954245" y="1281808"/>
            <a:ext cx="3843891" cy="3185759"/>
            <a:chOff x="5893995" y="1281808"/>
            <a:chExt cx="3843891" cy="3185759"/>
          </a:xfrm>
        </p:grpSpPr>
        <p:grpSp>
          <p:nvGrpSpPr>
            <p:cNvPr id="799" name="Google Shape;799;p36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800" name="Google Shape;800;p36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36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rect b="b" l="l" r="r" t="t"/>
                <a:pathLst>
                  <a:path extrusionOk="0" h="12595" w="13414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2" name="Google Shape;802;p36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803" name="Google Shape;803;p36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804" name="Google Shape;804;p36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5" name="Google Shape;805;p36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6" name="Google Shape;806;p36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rect b="b" l="l" r="r" t="t"/>
                  <a:pathLst>
                    <a:path extrusionOk="0" h="9403" w="532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7" name="Google Shape;807;p36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rect b="b" l="l" r="r" t="t"/>
                  <a:pathLst>
                    <a:path extrusionOk="0" h="9403" w="496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08" name="Google Shape;808;p36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809" name="Google Shape;809;p36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0" name="Google Shape;810;p36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1" name="Google Shape;811;p36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2" name="Google Shape;812;p36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rect b="b" l="l" r="r" t="t"/>
                  <a:pathLst>
                    <a:path extrusionOk="0" h="532" w="291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3" name="Google Shape;813;p36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4" name="Google Shape;814;p36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5" name="Google Shape;815;p36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rect b="b" l="l" r="r" t="t"/>
                  <a:pathLst>
                    <a:path extrusionOk="0" h="1126" w="1119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6" name="Google Shape;816;p36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rect b="b" l="l" r="r" t="t"/>
                  <a:pathLst>
                    <a:path extrusionOk="0" h="2590" w="503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7" name="Google Shape;817;p36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rect b="b" l="l" r="r" t="t"/>
                  <a:pathLst>
                    <a:path extrusionOk="0" h="2590" w="532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8" name="Google Shape;818;p36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rect b="b" l="l" r="r" t="t"/>
                  <a:pathLst>
                    <a:path extrusionOk="0" h="708" w="1508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9" name="Google Shape;819;p36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rect b="b" l="l" r="r" t="t"/>
                  <a:pathLst>
                    <a:path extrusionOk="0" h="708" w="1034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0" name="Google Shape;820;p36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rect b="b" l="l" r="r" t="t"/>
                  <a:pathLst>
                    <a:path extrusionOk="0" h="114" w="1034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1" name="Google Shape;821;p36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rect b="b" l="l" r="r" t="t"/>
                  <a:pathLst>
                    <a:path extrusionOk="0" h="114" w="617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2" name="Google Shape;822;p36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rect b="b" l="l" r="r" t="t"/>
                  <a:pathLst>
                    <a:path extrusionOk="0" h="2216" w="122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23" name="Google Shape;823;p36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824" name="Google Shape;824;p36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rect b="b" l="l" r="r" t="t"/>
                  <a:pathLst>
                    <a:path extrusionOk="0" h="8261" w="2477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5" name="Google Shape;825;p36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rect b="b" l="l" r="r" t="t"/>
                  <a:pathLst>
                    <a:path extrusionOk="0" h="596" w="743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6" name="Google Shape;826;p36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rect b="b" l="l" r="r" t="t"/>
                  <a:pathLst>
                    <a:path extrusionOk="0" h="14206" w="23665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7" name="Google Shape;827;p36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rect b="b" l="l" r="r" t="t"/>
                  <a:pathLst>
                    <a:path extrusionOk="0" h="11999" w="23438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8" name="Google Shape;828;p36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9" name="Google Shape;829;p36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0" name="Google Shape;830;p36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1" name="Google Shape;831;p36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2" name="Google Shape;832;p36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rect b="b" l="l" r="r" t="t"/>
                  <a:pathLst>
                    <a:path extrusionOk="0" h="355" w="595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3" name="Google Shape;833;p36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rect b="b" l="l" r="r" t="t"/>
                  <a:pathLst>
                    <a:path extrusionOk="0" h="355" w="27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4" name="Google Shape;834;p36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rect b="b" l="l" r="r" t="t"/>
                  <a:pathLst>
                    <a:path extrusionOk="0" h="355" w="4663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5" name="Google Shape;835;p36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rect b="b" l="l" r="r" t="t"/>
                  <a:pathLst>
                    <a:path extrusionOk="0" h="355" w="13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6" name="Google Shape;836;p36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rect b="b" l="l" r="r" t="t"/>
                  <a:pathLst>
                    <a:path extrusionOk="0" h="355" w="5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7" name="Google Shape;837;p36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rect b="b" l="l" r="r" t="t"/>
                  <a:pathLst>
                    <a:path extrusionOk="0" h="355" w="247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8" name="Google Shape;838;p36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rect b="b" l="l" r="r" t="t"/>
                  <a:pathLst>
                    <a:path extrusionOk="0" h="355" w="3276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9" name="Google Shape;839;p36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rect b="b" l="l" r="r" t="t"/>
                  <a:pathLst>
                    <a:path extrusionOk="0" h="355" w="56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0" name="Google Shape;840;p36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rect b="b" l="l" r="r" t="t"/>
                  <a:pathLst>
                    <a:path extrusionOk="0" h="390" w="475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1" name="Google Shape;841;p36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rect b="b" l="l" r="r" t="t"/>
                  <a:pathLst>
                    <a:path extrusionOk="0" h="390" w="4684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2" name="Google Shape;842;p36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rect b="b" l="l" r="r" t="t"/>
                  <a:pathLst>
                    <a:path extrusionOk="0" h="390" w="743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3" name="Google Shape;843;p36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rect b="b" l="l" r="r" t="t"/>
                  <a:pathLst>
                    <a:path extrusionOk="0" h="390" w="2187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4" name="Google Shape;844;p36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5" name="Google Shape;845;p36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6" name="Google Shape;846;p36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7" name="Google Shape;847;p36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8" name="Google Shape;848;p36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9" name="Google Shape;849;p36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0" name="Google Shape;850;p36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1" name="Google Shape;851;p36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2" name="Google Shape;852;p36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3" name="Google Shape;853;p36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4" name="Google Shape;854;p36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5" name="Google Shape;855;p36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rect b="b" l="l" r="r" t="t"/>
                  <a:pathLst>
                    <a:path extrusionOk="0" h="354" w="1805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6" name="Google Shape;856;p36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rect b="b" l="l" r="r" t="t"/>
                  <a:pathLst>
                    <a:path extrusionOk="0" h="354" w="978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7" name="Google Shape;857;p36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rect b="b" l="l" r="r" t="t"/>
                  <a:pathLst>
                    <a:path extrusionOk="0" h="354" w="4571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8" name="Google Shape;858;p36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rect b="b" l="l" r="r" t="t"/>
                  <a:pathLst>
                    <a:path extrusionOk="0" h="354" w="949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9" name="Google Shape;859;p36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rect b="b" l="l" r="r" t="t"/>
                  <a:pathLst>
                    <a:path extrusionOk="0" h="354" w="148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0" name="Google Shape;860;p36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rect b="b" l="l" r="r" t="t"/>
                  <a:pathLst>
                    <a:path extrusionOk="0" h="354" w="2237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1" name="Google Shape;861;p36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2" name="Google Shape;862;p36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3" name="Google Shape;863;p36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4" name="Google Shape;864;p36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5" name="Google Shape;865;p36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rect b="b" l="l" r="r" t="t"/>
                  <a:pathLst>
                    <a:path extrusionOk="0" h="390" w="595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6" name="Google Shape;866;p36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rect b="b" l="l" r="r" t="t"/>
                  <a:pathLst>
                    <a:path extrusionOk="0" h="390" w="27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7" name="Google Shape;867;p36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rect b="b" l="l" r="r" t="t"/>
                  <a:pathLst>
                    <a:path extrusionOk="0" h="390" w="4663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8" name="Google Shape;868;p36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rect b="b" l="l" r="r" t="t"/>
                  <a:pathLst>
                    <a:path extrusionOk="0" h="390" w="13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9" name="Google Shape;869;p36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rect b="b" l="l" r="r" t="t"/>
                  <a:pathLst>
                    <a:path extrusionOk="0" h="390" w="5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0" name="Google Shape;870;p36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rect b="b" l="l" r="r" t="t"/>
                  <a:pathLst>
                    <a:path extrusionOk="0" h="390" w="247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1" name="Google Shape;871;p36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rect b="b" l="l" r="r" t="t"/>
                  <a:pathLst>
                    <a:path extrusionOk="0" h="390" w="3276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2" name="Google Shape;872;p36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rect b="b" l="l" r="r" t="t"/>
                  <a:pathLst>
                    <a:path extrusionOk="0" h="390" w="56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3" name="Google Shape;873;p36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rect b="b" l="l" r="r" t="t"/>
                  <a:pathLst>
                    <a:path extrusionOk="0" h="355" w="475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4" name="Google Shape;874;p36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rect b="b" l="l" r="r" t="t"/>
                  <a:pathLst>
                    <a:path extrusionOk="0" h="355" w="4684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5" name="Google Shape;875;p36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rect b="b" l="l" r="r" t="t"/>
                  <a:pathLst>
                    <a:path extrusionOk="0" h="355" w="743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6" name="Google Shape;876;p36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rect b="b" l="l" r="r" t="t"/>
                  <a:pathLst>
                    <a:path extrusionOk="0" h="355" w="218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7" name="Google Shape;877;p36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8" name="Google Shape;878;p36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9" name="Google Shape;879;p36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0" name="Google Shape;880;p36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1" name="Google Shape;881;p36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2" name="Google Shape;882;p36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3" name="Google Shape;883;p36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4" name="Google Shape;884;p36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5" name="Google Shape;885;p36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6" name="Google Shape;886;p36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7" name="Google Shape;887;p36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8" name="Google Shape;888;p36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rect b="b" l="l" r="r" t="t"/>
                  <a:pathLst>
                    <a:path extrusionOk="0" h="383" w="180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9" name="Google Shape;889;p36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rect b="b" l="l" r="r" t="t"/>
                  <a:pathLst>
                    <a:path extrusionOk="0" h="383" w="978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0" name="Google Shape;890;p36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rect b="b" l="l" r="r" t="t"/>
                  <a:pathLst>
                    <a:path extrusionOk="0" h="383" w="457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1" name="Google Shape;891;p36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rect b="b" l="l" r="r" t="t"/>
                  <a:pathLst>
                    <a:path extrusionOk="0" h="383" w="94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2" name="Google Shape;892;p36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rect b="b" l="l" r="r" t="t"/>
                  <a:pathLst>
                    <a:path extrusionOk="0" h="383" w="148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3" name="Google Shape;893;p36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rect b="b" l="l" r="r" t="t"/>
                  <a:pathLst>
                    <a:path extrusionOk="0" h="383" w="2237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94" name="Google Shape;894;p36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895" name="Google Shape;895;p36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rect b="b" l="l" r="r" t="t"/>
                  <a:pathLst>
                    <a:path extrusionOk="0" h="3984" w="2512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6" name="Google Shape;896;p36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rect b="b" l="l" r="r" t="t"/>
                  <a:pathLst>
                    <a:path extrusionOk="0" h="6014" w="230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7" name="Google Shape;897;p36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rect b="b" l="l" r="r" t="t"/>
                  <a:pathLst>
                    <a:path extrusionOk="0" h="1225" w="3687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8" name="Google Shape;898;p36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rect b="b" l="l" r="r" t="t"/>
                  <a:pathLst>
                    <a:path extrusionOk="0" h="648" w="2477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9" name="Google Shape;899;p36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rect b="b" l="l" r="r" t="t"/>
                  <a:pathLst>
                    <a:path extrusionOk="0" h="3744" w="1798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0" name="Google Shape;900;p36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rect b="b" l="l" r="r" t="t"/>
                  <a:pathLst>
                    <a:path extrusionOk="0" h="3298" w="829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1" name="Google Shape;901;p36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rect b="b" l="l" r="r" t="t"/>
                  <a:pathLst>
                    <a:path extrusionOk="0" h="2216" w="4748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02" name="Google Shape;902;p36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903" name="Google Shape;903;p36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rect b="b" l="l" r="r" t="t"/>
                  <a:pathLst>
                    <a:path extrusionOk="0" h="503" w="6311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4" name="Google Shape;904;p36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rect b="b" l="l" r="r" t="t"/>
                  <a:pathLst>
                    <a:path extrusionOk="0" h="3298" w="3007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5" name="Google Shape;905;p36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rect b="b" l="l" r="r" t="t"/>
                  <a:pathLst>
                    <a:path extrusionOk="0" h="1837" w="2392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06" name="Google Shape;906;p36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907" name="Google Shape;907;p36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rect b="b" l="l" r="r" t="t"/>
                  <a:pathLst>
                    <a:path extrusionOk="0" h="913" w="949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8" name="Google Shape;908;p36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rect b="b" l="l" r="r" t="t"/>
                  <a:pathLst>
                    <a:path extrusionOk="0" h="998" w="1742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9" name="Google Shape;909;p36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rect b="b" l="l" r="r" t="t"/>
                  <a:pathLst>
                    <a:path extrusionOk="0" h="1062" w="1034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0" name="Google Shape;910;p36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rect b="b" l="l" r="r" t="t"/>
                  <a:pathLst>
                    <a:path extrusionOk="0" h="1062" w="1062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1" name="Google Shape;911;p36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rect b="b" l="l" r="r" t="t"/>
                  <a:pathLst>
                    <a:path extrusionOk="0" h="1034" w="299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2" name="Google Shape;912;p36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rect b="b" l="l" r="r" t="t"/>
                  <a:pathLst>
                    <a:path extrusionOk="0" h="1154" w="737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3" name="Google Shape;913;p36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rect b="b" l="l" r="r" t="t"/>
                  <a:pathLst>
                    <a:path extrusionOk="0" h="1154" w="736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4" name="Google Shape;914;p36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5" name="Google Shape;915;p36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6" name="Google Shape;916;p36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rect b="b" l="l" r="r" t="t"/>
                  <a:pathLst>
                    <a:path extrusionOk="0" h="1126" w="772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7" name="Google Shape;917;p36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rect b="b" l="l" r="r" t="t"/>
                  <a:pathLst>
                    <a:path extrusionOk="0" h="1119" w="122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8" name="Google Shape;918;p36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rect b="b" l="l" r="r" t="t"/>
                  <a:pathLst>
                    <a:path extrusionOk="0" h="942" w="595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9" name="Google Shape;919;p36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rect b="b" l="l" r="r" t="t"/>
                  <a:pathLst>
                    <a:path extrusionOk="0" h="1062" w="97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0" name="Google Shape;920;p36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rect b="b" l="l" r="r" t="t"/>
                  <a:pathLst>
                    <a:path extrusionOk="0" h="942" w="97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1" name="Google Shape;921;p36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rect b="b" l="l" r="r" t="t"/>
                  <a:pathLst>
                    <a:path extrusionOk="0" h="1901" w="744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2" name="Google Shape;922;p36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rect b="b" l="l" r="r" t="t"/>
                  <a:pathLst>
                    <a:path extrusionOk="0" h="1769" w="326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3" name="Google Shape;923;p36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rect b="b" l="l" r="r" t="t"/>
                  <a:pathLst>
                    <a:path extrusionOk="0" h="2039" w="439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4" name="Google Shape;924;p36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rect b="b" l="l" r="r" t="t"/>
                  <a:pathLst>
                    <a:path extrusionOk="0" h="1901" w="736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5" name="Google Shape;925;p36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rect b="b" l="l" r="r" t="t"/>
                  <a:pathLst>
                    <a:path extrusionOk="0" h="1769" w="354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6" name="Google Shape;926;p36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rect b="b" l="l" r="r" t="t"/>
                  <a:pathLst>
                    <a:path extrusionOk="0" h="2039" w="44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7" name="Google Shape;927;p36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928" name="Google Shape;928;p36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rect b="b" l="l" r="r" t="t"/>
                  <a:pathLst>
                    <a:path extrusionOk="0" h="1176" w="736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9" name="Google Shape;929;p36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rect b="b" l="l" r="r" t="t"/>
                  <a:pathLst>
                    <a:path extrusionOk="0" h="1176" w="708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0" name="Google Shape;930;p36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rect b="b" l="l" r="r" t="t"/>
                  <a:pathLst>
                    <a:path extrusionOk="0" h="1097" w="765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1" name="Google Shape;931;p36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rect b="b" l="l" r="r" t="t"/>
                  <a:pathLst>
                    <a:path extrusionOk="0" h="1097" w="121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2" name="Google Shape;932;p36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rect b="b" l="l" r="r" t="t"/>
                  <a:pathLst>
                    <a:path extrusionOk="0" h="913" w="58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3" name="Google Shape;933;p36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rect b="b" l="l" r="r" t="t"/>
                  <a:pathLst>
                    <a:path extrusionOk="0" h="1027" w="977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4" name="Google Shape;934;p36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rect b="b" l="l" r="r" t="t"/>
                  <a:pathLst>
                    <a:path extrusionOk="0" h="913" w="94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5" name="Google Shape;935;p36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6" name="Google Shape;936;p36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rect b="b" l="l" r="r" t="t"/>
                  <a:pathLst>
                    <a:path extrusionOk="0" h="1735" w="319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7" name="Google Shape;937;p36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38" name="Google Shape;938;p36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939" name="Google Shape;939;p36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rect b="b" l="l" r="r" t="t"/>
                  <a:pathLst>
                    <a:path extrusionOk="0" h="3453" w="3454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0" name="Google Shape;940;p36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rect b="b" l="l" r="r" t="t"/>
                  <a:pathLst>
                    <a:path extrusionOk="0" h="2095" w="230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1" name="Google Shape;941;p36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rect b="b" l="l" r="r" t="t"/>
                  <a:pathLst>
                    <a:path extrusionOk="0" h="5307" w="5307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2" name="Google Shape;942;p36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rect b="b" l="l" r="r" t="t"/>
                  <a:pathLst>
                    <a:path extrusionOk="0" h="4083" w="4628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3" name="Google Shape;943;p36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rect b="b" l="l" r="r" t="t"/>
                  <a:pathLst>
                    <a:path extrusionOk="0" h="3305" w="3361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44" name="Google Shape;944;p36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rect b="b" l="l" r="r" t="t"/>
                <a:pathLst>
                  <a:path extrusionOk="0" h="4431" w="5166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36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rect b="b" l="l" r="r" t="t"/>
                <a:pathLst>
                  <a:path extrusionOk="0" h="475" w="616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36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rect b="b" l="l" r="r" t="t"/>
                <a:pathLst>
                  <a:path extrusionOk="0" h="800" w="886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36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rect b="b" l="l" r="r" t="t"/>
                <a:pathLst>
                  <a:path extrusionOk="0" h="178" w="532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36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rect b="b" l="l" r="r" t="t"/>
                <a:pathLst>
                  <a:path extrusionOk="0" h="708" w="652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36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rect b="b" l="l" r="r" t="t"/>
                <a:pathLst>
                  <a:path extrusionOk="0" h="560" w="652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36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rect b="b" l="l" r="r" t="t"/>
                <a:pathLst>
                  <a:path extrusionOk="0" h="708" w="447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36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rect b="b" l="l" r="r" t="t"/>
                <a:pathLst>
                  <a:path extrusionOk="0" h="326" w="532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36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rect b="b" l="l" r="r" t="t"/>
                <a:pathLst>
                  <a:path extrusionOk="0" h="231" w="885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36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rect b="b" l="l" r="r" t="t"/>
                <a:pathLst>
                  <a:path extrusionOk="0" h="558" w="32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36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rect b="b" l="l" r="r" t="t"/>
                <a:pathLst>
                  <a:path extrusionOk="0" h="844" w="681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36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rect b="b" l="l" r="r" t="t"/>
                <a:pathLst>
                  <a:path extrusionOk="0" h="503" w="206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56" name="Google Shape;956;p36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957" name="Google Shape;957;p36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rect b="b" l="l" r="r" t="t"/>
                  <a:pathLst>
                    <a:path extrusionOk="0" h="4639" w="3361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8" name="Google Shape;958;p36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rect b="b" l="l" r="r" t="t"/>
                  <a:pathLst>
                    <a:path extrusionOk="0" h="949" w="1302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9" name="Google Shape;959;p36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rect b="b" l="l" r="r" t="t"/>
                  <a:pathLst>
                    <a:path extrusionOk="0" h="2816" w="1741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0" name="Google Shape;960;p36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rect b="b" l="l" r="r" t="t"/>
                  <a:pathLst>
                    <a:path extrusionOk="0" h="149" w="567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1" name="Google Shape;961;p36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rect b="b" l="l" r="r" t="t"/>
                  <a:pathLst>
                    <a:path extrusionOk="0" h="432" w="44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2" name="Google Shape;962;p36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rect b="b" l="l" r="r" t="t"/>
                  <a:pathLst>
                    <a:path extrusionOk="0" h="567" w="149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3" name="Google Shape;963;p36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rect b="b" l="l" r="r" t="t"/>
                  <a:pathLst>
                    <a:path extrusionOk="0" h="652" w="114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4" name="Google Shape;964;p36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rect b="b" l="l" r="r" t="t"/>
                  <a:pathLst>
                    <a:path extrusionOk="0" h="411" w="588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5" name="Google Shape;965;p36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rect b="b" l="l" r="r" t="t"/>
                  <a:pathLst>
                    <a:path extrusionOk="0" h="93" w="595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6" name="Google Shape;966;p36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rect b="b" l="l" r="r" t="t"/>
                  <a:pathLst>
                    <a:path extrusionOk="0" h="1657" w="109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67" name="Google Shape;967;p36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968" name="Google Shape;968;p36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rect b="b" l="l" r="r" t="t"/>
                <a:pathLst>
                  <a:path extrusionOk="0" h="4964" w="4069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rect b="b" l="l" r="r" t="t"/>
                <a:pathLst>
                  <a:path extrusionOk="0" h="13612" w="8044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rect b="b" l="l" r="r" t="t"/>
                <a:pathLst>
                  <a:path extrusionOk="0" h="13676" w="8108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rect b="b" l="l" r="r" t="t"/>
                <a:pathLst>
                  <a:path extrusionOk="0" h="1444" w="645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rect b="b" l="l" r="r" t="t"/>
                <a:pathLst>
                  <a:path extrusionOk="0" h="1324" w="652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rect b="b" l="l" r="r" t="t"/>
                <a:pathLst>
                  <a:path extrusionOk="0" h="390" w="57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rect b="b" l="l" r="r" t="t"/>
                <a:pathLst>
                  <a:path extrusionOk="0" h="447" w="114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36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rect b="b" l="l" r="r" t="t"/>
                <a:pathLst>
                  <a:path extrusionOk="0" h="4620" w="3956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36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rect b="b" l="l" r="r" t="t"/>
                <a:pathLst>
                  <a:path extrusionOk="0" h="18044" w="15211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36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rect b="b" l="l" r="r" t="t"/>
                <a:pathLst>
                  <a:path extrusionOk="0" h="11645" w="13322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36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rect b="b" l="l" r="r" t="t"/>
                <a:pathLst>
                  <a:path extrusionOk="0" h="11557" w="10408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36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rect b="b" l="l" r="r" t="t"/>
                <a:pathLst>
                  <a:path extrusionOk="0" h="5700" w="4889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36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rect b="b" l="l" r="r" t="t"/>
                <a:pathLst>
                  <a:path extrusionOk="0" h="5753" w="4953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36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rect b="b" l="l" r="r" t="t"/>
                <a:pathLst>
                  <a:path extrusionOk="0" h="48" w="262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36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rect b="b" l="l" r="r" t="t"/>
                <a:pathLst>
                  <a:path extrusionOk="0" h="114" w="39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36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rect b="b" l="l" r="r" t="t"/>
                <a:pathLst>
                  <a:path extrusionOk="0" h="8921" w="8249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36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rect b="b" l="l" r="r" t="t"/>
                <a:pathLst>
                  <a:path extrusionOk="0" h="1672" w="2305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36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rect b="b" l="l" r="r" t="t"/>
                <a:pathLst>
                  <a:path extrusionOk="0" h="2859" w="97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36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rect b="b" l="l" r="r" t="t"/>
                <a:pathLst>
                  <a:path extrusionOk="0" h="3538" w="80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36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rect b="b" l="l" r="r" t="t"/>
                <a:pathLst>
                  <a:path extrusionOk="0" h="2316" w="3503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36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rect b="b" l="l" r="r" t="t"/>
                <a:pathLst>
                  <a:path extrusionOk="0" h="4197" w="6807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36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rect b="b" l="l" r="r" t="t"/>
                <a:pathLst>
                  <a:path extrusionOk="0" h="1855" w="2718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36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rect b="b" l="l" r="r" t="t"/>
                <a:pathLst>
                  <a:path extrusionOk="0" h="2506" w="737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36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rect b="b" l="l" r="r" t="t"/>
                <a:pathLst>
                  <a:path extrusionOk="0" h="1387" w="2746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36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rect b="b" l="l" r="r" t="t"/>
                <a:pathLst>
                  <a:path extrusionOk="0" h="1005" w="291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36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rect b="b" l="l" r="r" t="t"/>
                <a:pathLst>
                  <a:path extrusionOk="0" h="235" w="503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36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rect b="b" l="l" r="r" t="t"/>
                <a:pathLst>
                  <a:path extrusionOk="0" h="1097" w="27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36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rect b="b" l="l" r="r" t="t"/>
                <a:pathLst>
                  <a:path extrusionOk="0" h="1119" w="319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36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rect b="b" l="l" r="r" t="t"/>
                <a:pathLst>
                  <a:path extrusionOk="0" h="1132" w="354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36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rect b="b" l="l" r="r" t="t"/>
                <a:pathLst>
                  <a:path extrusionOk="0" h="1126" w="418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36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rect b="b" l="l" r="r" t="t"/>
                <a:pathLst>
                  <a:path extrusionOk="0" h="1074" w="411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36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rect b="b" l="l" r="r" t="t"/>
                <a:pathLst>
                  <a:path extrusionOk="0" h="1062" w="504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6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rect b="b" l="l" r="r" t="t"/>
                <a:pathLst>
                  <a:path extrusionOk="0" h="1006" w="645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36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rect b="b" l="l" r="r" t="t"/>
                <a:pathLst>
                  <a:path extrusionOk="0" h="1034" w="617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36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rect b="b" l="l" r="r" t="t"/>
                <a:pathLst>
                  <a:path extrusionOk="0" h="411" w="765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6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rect b="b" l="l" r="r" t="t"/>
                <a:pathLst>
                  <a:path extrusionOk="0" h="326" w="1593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6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rect b="b" l="l" r="r" t="t"/>
                <a:pathLst>
                  <a:path extrusionOk="0" h="17077" w="16364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36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rect b="b" l="l" r="r" t="t"/>
                <a:pathLst>
                  <a:path extrusionOk="0" h="19370" w="617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6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rect b="b" l="l" r="r" t="t"/>
                <a:pathLst>
                  <a:path extrusionOk="0" h="16216" w="15062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6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rect b="b" l="l" r="r" t="t"/>
                <a:pathLst>
                  <a:path extrusionOk="0" h="1126" w="235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36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rect b="b" l="l" r="r" t="t"/>
                <a:pathLst>
                  <a:path extrusionOk="0" h="2711" w="942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36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rect b="b" l="l" r="r" t="t"/>
                <a:pathLst>
                  <a:path extrusionOk="0" h="1125" w="291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36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rect b="b" l="l" r="r" t="t"/>
                <a:pathLst>
                  <a:path extrusionOk="0" h="624" w="15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11" name="Google Shape;1011;p36"/>
          <p:cNvGrpSpPr/>
          <p:nvPr/>
        </p:nvGrpSpPr>
        <p:grpSpPr>
          <a:xfrm>
            <a:off x="3467140" y="4279075"/>
            <a:ext cx="360758" cy="258297"/>
            <a:chOff x="4992850" y="4345375"/>
            <a:chExt cx="607336" cy="638400"/>
          </a:xfrm>
        </p:grpSpPr>
        <p:sp>
          <p:nvSpPr>
            <p:cNvPr id="1012" name="Google Shape;1012;p3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36"/>
          <p:cNvGrpSpPr/>
          <p:nvPr/>
        </p:nvGrpSpPr>
        <p:grpSpPr>
          <a:xfrm>
            <a:off x="5001147" y="1017735"/>
            <a:ext cx="3429621" cy="3207869"/>
            <a:chOff x="3889166" y="370287"/>
            <a:chExt cx="1437755" cy="1344793"/>
          </a:xfrm>
        </p:grpSpPr>
        <p:sp>
          <p:nvSpPr>
            <p:cNvPr id="1015" name="Google Shape;1015;p36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5274407" y="370287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5228494" y="370287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9" name="Google Shape;1019;p36"/>
          <p:cNvSpPr txBox="1"/>
          <p:nvPr/>
        </p:nvSpPr>
        <p:spPr>
          <a:xfrm>
            <a:off x="827900" y="3544325"/>
            <a:ext cx="3000000" cy="40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ip install mysql-connector-python</a:t>
            </a:r>
            <a:endParaRPr b="1"/>
          </a:p>
        </p:txBody>
      </p:sp>
      <p:sp>
        <p:nvSpPr>
          <p:cNvPr id="1020" name="Google Shape;1020;p36"/>
          <p:cNvSpPr txBox="1"/>
          <p:nvPr/>
        </p:nvSpPr>
        <p:spPr>
          <a:xfrm>
            <a:off x="720000" y="4067375"/>
            <a:ext cx="300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Jalankan baris kode tersebut pada terminal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7"/>
          <p:cNvSpPr txBox="1"/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1026" name="Google Shape;1026;p37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1027" name="Google Shape;1027;p37"/>
            <p:cNvSpPr/>
            <p:nvPr/>
          </p:nvSpPr>
          <p:spPr>
            <a:xfrm>
              <a:off x="2770216" y="1172311"/>
              <a:ext cx="3514928" cy="2228226"/>
            </a:xfrm>
            <a:custGeom>
              <a:rect b="b" l="l" r="r" t="t"/>
              <a:pathLst>
                <a:path extrusionOk="0" h="30030" w="47371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8" name="Google Shape;1028;p37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1029" name="Google Shape;1029;p37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rect b="b" l="l" r="r" t="t"/>
                <a:pathLst>
                  <a:path extrusionOk="0" h="1090" w="673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37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rect b="b" l="l" r="r" t="t"/>
                <a:pathLst>
                  <a:path extrusionOk="0" h="1090" w="68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37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rect b="b" l="l" r="r" t="t"/>
                <a:pathLst>
                  <a:path extrusionOk="0" h="1026" w="708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37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37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rect b="b" l="l" r="r" t="t"/>
                <a:pathLst>
                  <a:path extrusionOk="0" h="949" w="617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7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rect b="b" l="l" r="r" t="t"/>
                <a:pathLst>
                  <a:path extrusionOk="0" h="949" w="886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37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rect b="b" l="l" r="r" t="t"/>
                <a:pathLst>
                  <a:path extrusionOk="0" h="949" w="998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37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rect b="b" l="l" r="r" t="t"/>
                <a:pathLst>
                  <a:path extrusionOk="0" h="1781" w="595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37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37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37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rect b="b" l="l" r="r" t="t"/>
                <a:pathLst>
                  <a:path extrusionOk="0" h="1781" w="624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37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37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rect b="b" l="l" r="r" t="t"/>
                <a:pathLst>
                  <a:path extrusionOk="0" h="1854" w="412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2" name="Google Shape;1042;p37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1043" name="Google Shape;1043;p37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rect b="b" l="l" r="r" t="t"/>
                <a:pathLst>
                  <a:path extrusionOk="0" h="13237" w="15833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37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rect b="b" l="l" r="r" t="t"/>
                <a:pathLst>
                  <a:path extrusionOk="0" h="624" w="121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37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rect b="b" l="l" r="r" t="t"/>
                <a:pathLst>
                  <a:path extrusionOk="0" h="8702" w="68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37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rect b="b" l="l" r="r" t="t"/>
                <a:pathLst>
                  <a:path extrusionOk="0" h="11172" w="207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37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rect b="b" l="l" r="r" t="t"/>
                <a:pathLst>
                  <a:path extrusionOk="0" h="1239" w="5484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37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rect b="b" l="l" r="r" t="t"/>
                <a:pathLst>
                  <a:path extrusionOk="0" h="1508" w="15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37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rect b="b" l="l" r="r" t="t"/>
                <a:pathLst>
                  <a:path extrusionOk="0" h="3948" w="3949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37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rect b="b" l="l" r="r" t="t"/>
                <a:pathLst>
                  <a:path extrusionOk="0" h="2123" w="2123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37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rect b="b" l="l" r="r" t="t"/>
                <a:pathLst>
                  <a:path extrusionOk="0" h="709" w="709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7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rect b="b" l="l" r="r" t="t"/>
                <a:pathLst>
                  <a:path extrusionOk="0" h="765" w="1352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37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rect b="b" l="l" r="r" t="t"/>
                <a:pathLst>
                  <a:path extrusionOk="0" h="821" w="822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37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rect b="b" l="l" r="r" t="t"/>
                <a:pathLst>
                  <a:path extrusionOk="0" h="821" w="80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37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rect b="b" l="l" r="r" t="t"/>
                <a:pathLst>
                  <a:path extrusionOk="0" h="801" w="242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37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rect b="b" l="l" r="r" t="t"/>
                <a:pathLst>
                  <a:path extrusionOk="0" h="885" w="56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37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rect b="b" l="l" r="r" t="t"/>
                <a:pathLst>
                  <a:path extrusionOk="0" h="885" w="559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37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rect b="b" l="l" r="r" t="t"/>
                <a:pathLst>
                  <a:path extrusionOk="0" h="6785" w="2187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37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rect b="b" l="l" r="r" t="t"/>
                <a:pathLst>
                  <a:path extrusionOk="0" h="122" w="2682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37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rect b="b" l="l" r="r" t="t"/>
                <a:pathLst>
                  <a:path extrusionOk="0" h="178" w="3984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1" name="Google Shape;1061;p37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1062" name="Google Shape;1062;p37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rect b="b" l="l" r="r" t="t"/>
                <a:pathLst>
                  <a:path extrusionOk="0" h="16803" w="21903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37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rect b="b" l="l" r="r" t="t"/>
                <a:pathLst>
                  <a:path extrusionOk="0" h="13266" w="1011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37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rect b="b" l="l" r="r" t="t"/>
                <a:pathLst>
                  <a:path extrusionOk="0" h="13266" w="10082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37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rect b="b" l="l" r="r" t="t"/>
                <a:pathLst>
                  <a:path extrusionOk="0" h="13294" w="10111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37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rect b="b" l="l" r="r" t="t"/>
                <a:pathLst>
                  <a:path extrusionOk="0" h="13209" w="9664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37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37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rect b="b" l="l" r="r" t="t"/>
                <a:pathLst>
                  <a:path extrusionOk="0" h="765" w="178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37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37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rect b="b" l="l" r="r" t="t"/>
                <a:pathLst>
                  <a:path extrusionOk="0" h="623" w="39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37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rect b="b" l="l" r="r" t="t"/>
                <a:pathLst>
                  <a:path extrusionOk="0" h="623" w="411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37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rect b="b" l="l" r="r" t="t"/>
                <a:pathLst>
                  <a:path extrusionOk="0" h="93" w="206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37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rect b="b" l="l" r="r" t="t"/>
                <a:pathLst>
                  <a:path extrusionOk="0" h="235" w="411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37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37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37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rect b="b" l="l" r="r" t="t"/>
                <a:pathLst>
                  <a:path extrusionOk="0" h="765" w="242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37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rect b="b" l="l" r="r" t="t"/>
                <a:pathLst>
                  <a:path extrusionOk="0" h="765" w="177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37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37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37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rect b="b" l="l" r="r" t="t"/>
                <a:pathLst>
                  <a:path extrusionOk="0" h="418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37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37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37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37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37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37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37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37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37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37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37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37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37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7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37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37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7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37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37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37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37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37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rect b="b" l="l" r="r" t="t"/>
                <a:pathLst>
                  <a:path extrusionOk="0" h="411" w="411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37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37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37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37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37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rect b="b" l="l" r="r" t="t"/>
                <a:pathLst>
                  <a:path extrusionOk="0" h="765" w="214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37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rect b="b" l="l" r="r" t="t"/>
                <a:pathLst>
                  <a:path extrusionOk="0" h="440" w="93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37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rect b="b" l="l" r="r" t="t"/>
                <a:pathLst>
                  <a:path extrusionOk="0" h="616" w="418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37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37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rect b="b" l="l" r="r" t="t"/>
                <a:pathLst>
                  <a:path extrusionOk="0" h="411" w="419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rect b="b" l="l" r="r" t="t"/>
                <a:pathLst>
                  <a:path extrusionOk="0" h="411" w="418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rect b="b" l="l" r="r" t="t"/>
                <a:pathLst>
                  <a:path extrusionOk="0" h="772" w="214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7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rect b="b" l="l" r="r" t="t"/>
                <a:pathLst>
                  <a:path extrusionOk="0" h="419" w="412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rect b="b" l="l" r="r" t="t"/>
                <a:pathLst>
                  <a:path extrusionOk="0" h="419" w="419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rect b="b" l="l" r="r" t="t"/>
                <a:pathLst>
                  <a:path extrusionOk="0" h="419" w="418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rect b="b" l="l" r="r" t="t"/>
                <a:pathLst>
                  <a:path extrusionOk="0" h="559" w="354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rect b="b" l="l" r="r" t="t"/>
                <a:pathLst>
                  <a:path extrusionOk="0" h="617" w="383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rect b="b" l="l" r="r" t="t"/>
                <a:pathLst>
                  <a:path extrusionOk="0" h="559" w="355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37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rect b="b" l="l" r="r" t="t"/>
                <a:pathLst>
                  <a:path extrusionOk="0" h="559" w="39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7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37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7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4" name="Google Shape;1144;p37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1145" name="Google Shape;1145;p37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rect b="b" l="l" r="r" t="t"/>
                <a:pathLst>
                  <a:path extrusionOk="0" h="28438" w="2087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7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rect b="b" l="l" r="r" t="t"/>
                <a:pathLst>
                  <a:path extrusionOk="0" h="3736" w="2124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7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rect b="b" l="l" r="r" t="t"/>
                <a:pathLst>
                  <a:path extrusionOk="0" h="3771" w="2038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7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rect b="b" l="l" r="r" t="t"/>
                <a:pathLst>
                  <a:path extrusionOk="0" h="3411" w="1769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7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rect b="b" l="l" r="r" t="t"/>
                <a:pathLst>
                  <a:path extrusionOk="0" h="2187" w="1416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7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rect b="b" l="l" r="r" t="t"/>
                <a:pathLst>
                  <a:path extrusionOk="0" h="581" w="475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37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rect b="b" l="l" r="r" t="t"/>
                <a:pathLst>
                  <a:path extrusionOk="0" h="531" w="412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7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rect b="b" l="l" r="r" t="t"/>
                <a:pathLst>
                  <a:path extrusionOk="0" h="588" w="446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7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rect b="b" l="l" r="r" t="t"/>
                <a:pathLst>
                  <a:path extrusionOk="0" h="571" w="291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37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rect b="b" l="l" r="r" t="t"/>
                <a:pathLst>
                  <a:path extrusionOk="0" h="1308" w="1649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37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rect b="b" l="l" r="r" t="t"/>
                <a:pathLst>
                  <a:path extrusionOk="0" h="1633" w="857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37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rect b="b" l="l" r="r" t="t"/>
                <a:pathLst>
                  <a:path extrusionOk="0" h="503" w="708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37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rect b="b" l="l" r="r" t="t"/>
                <a:pathLst>
                  <a:path extrusionOk="0" h="291" w="355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rect b="b" l="l" r="r" t="t"/>
                <a:pathLst>
                  <a:path extrusionOk="0" h="600" w="942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37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rect b="b" l="l" r="r" t="t"/>
                <a:pathLst>
                  <a:path extrusionOk="0" h="253" w="383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37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rect b="b" l="l" r="r" t="t"/>
                <a:pathLst>
                  <a:path extrusionOk="0" h="489" w="80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37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rect b="b" l="l" r="r" t="t"/>
                <a:pathLst>
                  <a:path extrusionOk="0" h="326" w="794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37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rect b="b" l="l" r="r" t="t"/>
                <a:pathLst>
                  <a:path extrusionOk="0" h="245" w="709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37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rect b="b" l="l" r="r" t="t"/>
                <a:pathLst>
                  <a:path extrusionOk="0" h="190" w="411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37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rect b="b" l="l" r="r" t="t"/>
                <a:pathLst>
                  <a:path extrusionOk="0" h="247" w="857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37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rect b="b" l="l" r="r" t="t"/>
                <a:pathLst>
                  <a:path extrusionOk="0" h="218" w="765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37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rect b="b" l="l" r="r" t="t"/>
                <a:pathLst>
                  <a:path extrusionOk="0" h="589" w="446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7" name="Google Shape;1167;p37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1168" name="Google Shape;1168;p37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37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37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37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37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4" name="Google Shape;1174;p37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1175" name="Google Shape;1175;p37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37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37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37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37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83" name="Google Shape;1183;p37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1184" name="Google Shape;1184;p3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6" name="Google Shape;1186;p37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7" name="Google Shape;1187;p37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1188" name="Google Shape;1188;p37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2" name="Google Shape;1192;p37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37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4" name="Google Shape;1194;p37"/>
          <p:cNvSpPr txBox="1"/>
          <p:nvPr>
            <p:ph idx="4294967295" type="subTitle"/>
          </p:nvPr>
        </p:nvSpPr>
        <p:spPr>
          <a:xfrm>
            <a:off x="518350" y="3172834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