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22"/>
  </p:notesMasterIdLst>
  <p:sldIdLst>
    <p:sldId id="257" r:id="rId2"/>
    <p:sldId id="290" r:id="rId3"/>
    <p:sldId id="291" r:id="rId4"/>
    <p:sldId id="292" r:id="rId5"/>
    <p:sldId id="293" r:id="rId6"/>
    <p:sldId id="289" r:id="rId7"/>
    <p:sldId id="258" r:id="rId8"/>
    <p:sldId id="259" r:id="rId9"/>
    <p:sldId id="260" r:id="rId10"/>
    <p:sldId id="295" r:id="rId11"/>
    <p:sldId id="284" r:id="rId12"/>
    <p:sldId id="261" r:id="rId13"/>
    <p:sldId id="285" r:id="rId14"/>
    <p:sldId id="262" r:id="rId15"/>
    <p:sldId id="263" r:id="rId16"/>
    <p:sldId id="264" r:id="rId17"/>
    <p:sldId id="265" r:id="rId18"/>
    <p:sldId id="287" r:id="rId19"/>
    <p:sldId id="294" r:id="rId20"/>
    <p:sldId id="266" r:id="rId21"/>
  </p:sldIdLst>
  <p:sldSz cx="9144000" cy="5143500" type="screen16x9"/>
  <p:notesSz cx="6858000" cy="9144000"/>
  <p:embeddedFontLst>
    <p:embeddedFont>
      <p:font typeface="Algerian" panose="04020705040A02060702" pitchFamily="82" charset="0"/>
      <p:regular r:id="rId23"/>
    </p:embeddedFont>
    <p:embeddedFont>
      <p:font typeface="Dosis" pitchFamily="2" charset="0"/>
      <p:regular r:id="rId24"/>
      <p:bold r:id="rId25"/>
    </p:embeddedFont>
    <p:embeddedFont>
      <p:font typeface="Sniglet" panose="020B0604020202020204" charset="0"/>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C450EF-C3D9-4E93-A6BF-135456F127EB}">
  <a:tblStyle styleId="{60C450EF-C3D9-4E93-A6BF-135456F127EB}"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62" y="20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E9AE17-9D5E-47B9-9342-1134E39827D0}"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57421A57-CBDC-4A2F-84C5-0458C419D54A}">
      <dgm:prSet phldrT="[Text]" custT="1"/>
      <dgm:spPr/>
      <dgm:t>
        <a:bodyPr/>
        <a:lstStyle/>
        <a:p>
          <a:r>
            <a:rPr lang="en-US" sz="1800" dirty="0" err="1"/>
            <a:t>Periodisasi</a:t>
          </a:r>
          <a:r>
            <a:rPr lang="en-US" sz="1800" dirty="0"/>
            <a:t> </a:t>
          </a:r>
          <a:r>
            <a:rPr lang="en-US" sz="1800" dirty="0" err="1"/>
            <a:t>Perkembangan</a:t>
          </a:r>
          <a:r>
            <a:rPr lang="en-US" sz="1800" dirty="0"/>
            <a:t> </a:t>
          </a:r>
          <a:r>
            <a:rPr lang="en-US" sz="1800" dirty="0" err="1"/>
            <a:t>Bahasa</a:t>
          </a:r>
          <a:r>
            <a:rPr lang="en-US" sz="1800" dirty="0"/>
            <a:t> Indonesia</a:t>
          </a:r>
        </a:p>
      </dgm:t>
    </dgm:pt>
    <dgm:pt modelId="{DF193087-D6A4-4BB0-BA4D-5E5A6BBAC194}" type="parTrans" cxnId="{AD1BF249-E408-4ED8-9272-42E319A3D28B}">
      <dgm:prSet/>
      <dgm:spPr/>
      <dgm:t>
        <a:bodyPr/>
        <a:lstStyle/>
        <a:p>
          <a:endParaRPr lang="en-US"/>
        </a:p>
      </dgm:t>
    </dgm:pt>
    <dgm:pt modelId="{14CD8CBF-EF1A-4028-90AA-F078482FC86A}" type="sibTrans" cxnId="{AD1BF249-E408-4ED8-9272-42E319A3D28B}">
      <dgm:prSet/>
      <dgm:spPr/>
      <dgm:t>
        <a:bodyPr/>
        <a:lstStyle/>
        <a:p>
          <a:endParaRPr lang="en-US"/>
        </a:p>
      </dgm:t>
    </dgm:pt>
    <dgm:pt modelId="{43EB80DB-DDD3-496E-9E57-C074091A6E4E}">
      <dgm:prSet phldrT="[Text]" custT="1"/>
      <dgm:spPr/>
      <dgm:t>
        <a:bodyPr/>
        <a:lstStyle/>
        <a:p>
          <a:r>
            <a:rPr lang="en-US" sz="1800" dirty="0" err="1"/>
            <a:t>Kesalahan</a:t>
          </a:r>
          <a:r>
            <a:rPr lang="en-US" sz="1800" dirty="0"/>
            <a:t> </a:t>
          </a:r>
          <a:r>
            <a:rPr lang="en-US" sz="1800" dirty="0" err="1"/>
            <a:t>Umum</a:t>
          </a:r>
          <a:r>
            <a:rPr lang="en-US" sz="1800" dirty="0"/>
            <a:t> </a:t>
          </a:r>
          <a:r>
            <a:rPr lang="en-US" sz="1800" dirty="0" err="1"/>
            <a:t>Berbahasa</a:t>
          </a:r>
          <a:r>
            <a:rPr lang="en-US" sz="1800" dirty="0"/>
            <a:t> Indonesia</a:t>
          </a:r>
        </a:p>
      </dgm:t>
    </dgm:pt>
    <dgm:pt modelId="{9EF64A00-52B9-4CAB-9E1A-8E9E0FC54E74}" type="parTrans" cxnId="{7BBF25EE-3026-4AA7-B746-33525EDD4EA4}">
      <dgm:prSet/>
      <dgm:spPr/>
      <dgm:t>
        <a:bodyPr/>
        <a:lstStyle/>
        <a:p>
          <a:endParaRPr lang="en-US"/>
        </a:p>
      </dgm:t>
    </dgm:pt>
    <dgm:pt modelId="{DCCCB7DC-57E9-43E1-9F3B-01AFDA63320F}" type="sibTrans" cxnId="{7BBF25EE-3026-4AA7-B746-33525EDD4EA4}">
      <dgm:prSet/>
      <dgm:spPr/>
      <dgm:t>
        <a:bodyPr/>
        <a:lstStyle/>
        <a:p>
          <a:endParaRPr lang="en-US"/>
        </a:p>
      </dgm:t>
    </dgm:pt>
    <dgm:pt modelId="{E801BADB-170B-433B-AFE9-88343E8A5A7C}">
      <dgm:prSet phldrT="[Text]" custT="1"/>
      <dgm:spPr/>
      <dgm:t>
        <a:bodyPr/>
        <a:lstStyle/>
        <a:p>
          <a:r>
            <a:rPr lang="en-US" sz="1800" dirty="0" err="1"/>
            <a:t>Bahasa</a:t>
          </a:r>
          <a:r>
            <a:rPr lang="en-US" sz="1800" dirty="0"/>
            <a:t> Baku </a:t>
          </a:r>
          <a:r>
            <a:rPr lang="en-US" sz="1800" dirty="0" err="1"/>
            <a:t>dan</a:t>
          </a:r>
          <a:r>
            <a:rPr lang="en-US" sz="1800" dirty="0"/>
            <a:t> </a:t>
          </a:r>
          <a:r>
            <a:rPr lang="en-US" sz="1800" dirty="0" err="1"/>
            <a:t>Fungsinya</a:t>
          </a:r>
          <a:endParaRPr lang="en-US" sz="1800" dirty="0"/>
        </a:p>
      </dgm:t>
    </dgm:pt>
    <dgm:pt modelId="{383396F5-291D-44D9-9531-FF59A918419E}" type="parTrans" cxnId="{F46ECD40-E10F-43BB-837E-07F826F9F900}">
      <dgm:prSet/>
      <dgm:spPr/>
      <dgm:t>
        <a:bodyPr/>
        <a:lstStyle/>
        <a:p>
          <a:endParaRPr lang="en-US"/>
        </a:p>
      </dgm:t>
    </dgm:pt>
    <dgm:pt modelId="{58D52814-34E3-463B-9F0F-48875ED91367}" type="sibTrans" cxnId="{F46ECD40-E10F-43BB-837E-07F826F9F900}">
      <dgm:prSet/>
      <dgm:spPr/>
      <dgm:t>
        <a:bodyPr/>
        <a:lstStyle/>
        <a:p>
          <a:endParaRPr lang="en-US"/>
        </a:p>
      </dgm:t>
    </dgm:pt>
    <dgm:pt modelId="{CD78D6A3-0545-40A5-83A8-80BA2510B6B4}" type="pres">
      <dgm:prSet presAssocID="{BFE9AE17-9D5E-47B9-9342-1134E39827D0}" presName="linear" presStyleCnt="0">
        <dgm:presLayoutVars>
          <dgm:dir/>
          <dgm:animLvl val="lvl"/>
          <dgm:resizeHandles val="exact"/>
        </dgm:presLayoutVars>
      </dgm:prSet>
      <dgm:spPr/>
    </dgm:pt>
    <dgm:pt modelId="{5BF686BC-A076-4648-8D55-EC95B201F84C}" type="pres">
      <dgm:prSet presAssocID="{57421A57-CBDC-4A2F-84C5-0458C419D54A}" presName="parentLin" presStyleCnt="0"/>
      <dgm:spPr/>
    </dgm:pt>
    <dgm:pt modelId="{46E36E84-FC05-475A-81D9-6F011386942E}" type="pres">
      <dgm:prSet presAssocID="{57421A57-CBDC-4A2F-84C5-0458C419D54A}" presName="parentLeftMargin" presStyleLbl="node1" presStyleIdx="0" presStyleCnt="3"/>
      <dgm:spPr/>
    </dgm:pt>
    <dgm:pt modelId="{8F32F30A-2489-44FD-BC98-2B3E5E682CEE}" type="pres">
      <dgm:prSet presAssocID="{57421A57-CBDC-4A2F-84C5-0458C419D54A}" presName="parentText" presStyleLbl="node1" presStyleIdx="0" presStyleCnt="3">
        <dgm:presLayoutVars>
          <dgm:chMax val="0"/>
          <dgm:bulletEnabled val="1"/>
        </dgm:presLayoutVars>
      </dgm:prSet>
      <dgm:spPr/>
    </dgm:pt>
    <dgm:pt modelId="{AE638DE3-ABD9-4312-A78E-4F9E971E762F}" type="pres">
      <dgm:prSet presAssocID="{57421A57-CBDC-4A2F-84C5-0458C419D54A}" presName="negativeSpace" presStyleCnt="0"/>
      <dgm:spPr/>
    </dgm:pt>
    <dgm:pt modelId="{04C36148-E3E9-4089-85AD-E6127BFC0C66}" type="pres">
      <dgm:prSet presAssocID="{57421A57-CBDC-4A2F-84C5-0458C419D54A}" presName="childText" presStyleLbl="conFgAcc1" presStyleIdx="0" presStyleCnt="3">
        <dgm:presLayoutVars>
          <dgm:bulletEnabled val="1"/>
        </dgm:presLayoutVars>
      </dgm:prSet>
      <dgm:spPr/>
    </dgm:pt>
    <dgm:pt modelId="{D4BAA48F-A51B-40C6-BA38-3020A83DDE41}" type="pres">
      <dgm:prSet presAssocID="{14CD8CBF-EF1A-4028-90AA-F078482FC86A}" presName="spaceBetweenRectangles" presStyleCnt="0"/>
      <dgm:spPr/>
    </dgm:pt>
    <dgm:pt modelId="{F2DFAF81-2F52-4309-9C81-726EA82C31F8}" type="pres">
      <dgm:prSet presAssocID="{43EB80DB-DDD3-496E-9E57-C074091A6E4E}" presName="parentLin" presStyleCnt="0"/>
      <dgm:spPr/>
    </dgm:pt>
    <dgm:pt modelId="{D130D7F8-3DCA-48EC-9255-DA4F30682E08}" type="pres">
      <dgm:prSet presAssocID="{43EB80DB-DDD3-496E-9E57-C074091A6E4E}" presName="parentLeftMargin" presStyleLbl="node1" presStyleIdx="0" presStyleCnt="3"/>
      <dgm:spPr/>
    </dgm:pt>
    <dgm:pt modelId="{B6681ACE-BD95-4B6B-9E53-ED376B9AAEFA}" type="pres">
      <dgm:prSet presAssocID="{43EB80DB-DDD3-496E-9E57-C074091A6E4E}" presName="parentText" presStyleLbl="node1" presStyleIdx="1" presStyleCnt="3">
        <dgm:presLayoutVars>
          <dgm:chMax val="0"/>
          <dgm:bulletEnabled val="1"/>
        </dgm:presLayoutVars>
      </dgm:prSet>
      <dgm:spPr/>
    </dgm:pt>
    <dgm:pt modelId="{B19746B7-ABD7-4844-A133-5F16D79A914C}" type="pres">
      <dgm:prSet presAssocID="{43EB80DB-DDD3-496E-9E57-C074091A6E4E}" presName="negativeSpace" presStyleCnt="0"/>
      <dgm:spPr/>
    </dgm:pt>
    <dgm:pt modelId="{3B3477FF-EDE4-4124-B458-8CE2C2C2D9E4}" type="pres">
      <dgm:prSet presAssocID="{43EB80DB-DDD3-496E-9E57-C074091A6E4E}" presName="childText" presStyleLbl="conFgAcc1" presStyleIdx="1" presStyleCnt="3">
        <dgm:presLayoutVars>
          <dgm:bulletEnabled val="1"/>
        </dgm:presLayoutVars>
      </dgm:prSet>
      <dgm:spPr/>
    </dgm:pt>
    <dgm:pt modelId="{6D0F7015-F602-4DE6-A9E7-47341844D5C5}" type="pres">
      <dgm:prSet presAssocID="{DCCCB7DC-57E9-43E1-9F3B-01AFDA63320F}" presName="spaceBetweenRectangles" presStyleCnt="0"/>
      <dgm:spPr/>
    </dgm:pt>
    <dgm:pt modelId="{90E6A22F-D6DD-4E86-88F0-99842AC59B93}" type="pres">
      <dgm:prSet presAssocID="{E801BADB-170B-433B-AFE9-88343E8A5A7C}" presName="parentLin" presStyleCnt="0"/>
      <dgm:spPr/>
    </dgm:pt>
    <dgm:pt modelId="{781F0962-91DA-4B46-A04B-D17E9DA16F01}" type="pres">
      <dgm:prSet presAssocID="{E801BADB-170B-433B-AFE9-88343E8A5A7C}" presName="parentLeftMargin" presStyleLbl="node1" presStyleIdx="1" presStyleCnt="3"/>
      <dgm:spPr/>
    </dgm:pt>
    <dgm:pt modelId="{1B768B23-672B-468B-9D03-B20779F538C1}" type="pres">
      <dgm:prSet presAssocID="{E801BADB-170B-433B-AFE9-88343E8A5A7C}" presName="parentText" presStyleLbl="node1" presStyleIdx="2" presStyleCnt="3">
        <dgm:presLayoutVars>
          <dgm:chMax val="0"/>
          <dgm:bulletEnabled val="1"/>
        </dgm:presLayoutVars>
      </dgm:prSet>
      <dgm:spPr/>
    </dgm:pt>
    <dgm:pt modelId="{E008B233-9E46-4AF0-B467-418B58FAE467}" type="pres">
      <dgm:prSet presAssocID="{E801BADB-170B-433B-AFE9-88343E8A5A7C}" presName="negativeSpace" presStyleCnt="0"/>
      <dgm:spPr/>
    </dgm:pt>
    <dgm:pt modelId="{B1358EAE-479D-4987-903A-ADACB539E7DA}" type="pres">
      <dgm:prSet presAssocID="{E801BADB-170B-433B-AFE9-88343E8A5A7C}" presName="childText" presStyleLbl="conFgAcc1" presStyleIdx="2" presStyleCnt="3">
        <dgm:presLayoutVars>
          <dgm:bulletEnabled val="1"/>
        </dgm:presLayoutVars>
      </dgm:prSet>
      <dgm:spPr/>
    </dgm:pt>
  </dgm:ptLst>
  <dgm:cxnLst>
    <dgm:cxn modelId="{8722D10B-DA16-4C98-B3B4-624BE38F8888}" type="presOf" srcId="{E801BADB-170B-433B-AFE9-88343E8A5A7C}" destId="{781F0962-91DA-4B46-A04B-D17E9DA16F01}" srcOrd="0" destOrd="0" presId="urn:microsoft.com/office/officeart/2005/8/layout/list1"/>
    <dgm:cxn modelId="{DCE33910-3E77-4178-B98C-670394FA0169}" type="presOf" srcId="{E801BADB-170B-433B-AFE9-88343E8A5A7C}" destId="{1B768B23-672B-468B-9D03-B20779F538C1}" srcOrd="1" destOrd="0" presId="urn:microsoft.com/office/officeart/2005/8/layout/list1"/>
    <dgm:cxn modelId="{B5A4B618-C1F6-4756-922E-4CD71D21159A}" type="presOf" srcId="{BFE9AE17-9D5E-47B9-9342-1134E39827D0}" destId="{CD78D6A3-0545-40A5-83A8-80BA2510B6B4}" srcOrd="0" destOrd="0" presId="urn:microsoft.com/office/officeart/2005/8/layout/list1"/>
    <dgm:cxn modelId="{BFB1BA34-7C27-43D5-84FB-557D70CA6FA4}" type="presOf" srcId="{57421A57-CBDC-4A2F-84C5-0458C419D54A}" destId="{46E36E84-FC05-475A-81D9-6F011386942E}" srcOrd="0" destOrd="0" presId="urn:microsoft.com/office/officeart/2005/8/layout/list1"/>
    <dgm:cxn modelId="{F46ECD40-E10F-43BB-837E-07F826F9F900}" srcId="{BFE9AE17-9D5E-47B9-9342-1134E39827D0}" destId="{E801BADB-170B-433B-AFE9-88343E8A5A7C}" srcOrd="2" destOrd="0" parTransId="{383396F5-291D-44D9-9531-FF59A918419E}" sibTransId="{58D52814-34E3-463B-9F0F-48875ED91367}"/>
    <dgm:cxn modelId="{AD1BF249-E408-4ED8-9272-42E319A3D28B}" srcId="{BFE9AE17-9D5E-47B9-9342-1134E39827D0}" destId="{57421A57-CBDC-4A2F-84C5-0458C419D54A}" srcOrd="0" destOrd="0" parTransId="{DF193087-D6A4-4BB0-BA4D-5E5A6BBAC194}" sibTransId="{14CD8CBF-EF1A-4028-90AA-F078482FC86A}"/>
    <dgm:cxn modelId="{BF1B4695-C977-41C1-A888-25A884301E73}" type="presOf" srcId="{43EB80DB-DDD3-496E-9E57-C074091A6E4E}" destId="{D130D7F8-3DCA-48EC-9255-DA4F30682E08}" srcOrd="0" destOrd="0" presId="urn:microsoft.com/office/officeart/2005/8/layout/list1"/>
    <dgm:cxn modelId="{674289AC-1BCB-44D4-BE99-819BEBF6C8D7}" type="presOf" srcId="{57421A57-CBDC-4A2F-84C5-0458C419D54A}" destId="{8F32F30A-2489-44FD-BC98-2B3E5E682CEE}" srcOrd="1" destOrd="0" presId="urn:microsoft.com/office/officeart/2005/8/layout/list1"/>
    <dgm:cxn modelId="{F1DADFC9-7BBF-468D-975E-A8002E144015}" type="presOf" srcId="{43EB80DB-DDD3-496E-9E57-C074091A6E4E}" destId="{B6681ACE-BD95-4B6B-9E53-ED376B9AAEFA}" srcOrd="1" destOrd="0" presId="urn:microsoft.com/office/officeart/2005/8/layout/list1"/>
    <dgm:cxn modelId="{7BBF25EE-3026-4AA7-B746-33525EDD4EA4}" srcId="{BFE9AE17-9D5E-47B9-9342-1134E39827D0}" destId="{43EB80DB-DDD3-496E-9E57-C074091A6E4E}" srcOrd="1" destOrd="0" parTransId="{9EF64A00-52B9-4CAB-9E1A-8E9E0FC54E74}" sibTransId="{DCCCB7DC-57E9-43E1-9F3B-01AFDA63320F}"/>
    <dgm:cxn modelId="{39FE859B-5ACB-41F5-AC7F-872514B9BC12}" type="presParOf" srcId="{CD78D6A3-0545-40A5-83A8-80BA2510B6B4}" destId="{5BF686BC-A076-4648-8D55-EC95B201F84C}" srcOrd="0" destOrd="0" presId="urn:microsoft.com/office/officeart/2005/8/layout/list1"/>
    <dgm:cxn modelId="{031C6925-6D84-4BE2-8D94-CAC177D4B885}" type="presParOf" srcId="{5BF686BC-A076-4648-8D55-EC95B201F84C}" destId="{46E36E84-FC05-475A-81D9-6F011386942E}" srcOrd="0" destOrd="0" presId="urn:microsoft.com/office/officeart/2005/8/layout/list1"/>
    <dgm:cxn modelId="{56293E6E-C939-4218-A4D6-61B298A0A3A5}" type="presParOf" srcId="{5BF686BC-A076-4648-8D55-EC95B201F84C}" destId="{8F32F30A-2489-44FD-BC98-2B3E5E682CEE}" srcOrd="1" destOrd="0" presId="urn:microsoft.com/office/officeart/2005/8/layout/list1"/>
    <dgm:cxn modelId="{570A748B-0BA9-40A7-9391-10FA03D271B3}" type="presParOf" srcId="{CD78D6A3-0545-40A5-83A8-80BA2510B6B4}" destId="{AE638DE3-ABD9-4312-A78E-4F9E971E762F}" srcOrd="1" destOrd="0" presId="urn:microsoft.com/office/officeart/2005/8/layout/list1"/>
    <dgm:cxn modelId="{FFCDA9DB-12AE-4391-AC9A-5946BF164C4A}" type="presParOf" srcId="{CD78D6A3-0545-40A5-83A8-80BA2510B6B4}" destId="{04C36148-E3E9-4089-85AD-E6127BFC0C66}" srcOrd="2" destOrd="0" presId="urn:microsoft.com/office/officeart/2005/8/layout/list1"/>
    <dgm:cxn modelId="{A2071B46-4832-4FBE-8598-7EA1C4DB0973}" type="presParOf" srcId="{CD78D6A3-0545-40A5-83A8-80BA2510B6B4}" destId="{D4BAA48F-A51B-40C6-BA38-3020A83DDE41}" srcOrd="3" destOrd="0" presId="urn:microsoft.com/office/officeart/2005/8/layout/list1"/>
    <dgm:cxn modelId="{CE8A7C46-8FF2-4D13-BBFA-286D132E607E}" type="presParOf" srcId="{CD78D6A3-0545-40A5-83A8-80BA2510B6B4}" destId="{F2DFAF81-2F52-4309-9C81-726EA82C31F8}" srcOrd="4" destOrd="0" presId="urn:microsoft.com/office/officeart/2005/8/layout/list1"/>
    <dgm:cxn modelId="{EC5F66B2-825B-4721-91C1-903F62C2D057}" type="presParOf" srcId="{F2DFAF81-2F52-4309-9C81-726EA82C31F8}" destId="{D130D7F8-3DCA-48EC-9255-DA4F30682E08}" srcOrd="0" destOrd="0" presId="urn:microsoft.com/office/officeart/2005/8/layout/list1"/>
    <dgm:cxn modelId="{F7100101-F656-4D4A-BB32-8DC3FFC251B5}" type="presParOf" srcId="{F2DFAF81-2F52-4309-9C81-726EA82C31F8}" destId="{B6681ACE-BD95-4B6B-9E53-ED376B9AAEFA}" srcOrd="1" destOrd="0" presId="urn:microsoft.com/office/officeart/2005/8/layout/list1"/>
    <dgm:cxn modelId="{5319E3C1-56AC-4D43-80F7-56BA1A9C5978}" type="presParOf" srcId="{CD78D6A3-0545-40A5-83A8-80BA2510B6B4}" destId="{B19746B7-ABD7-4844-A133-5F16D79A914C}" srcOrd="5" destOrd="0" presId="urn:microsoft.com/office/officeart/2005/8/layout/list1"/>
    <dgm:cxn modelId="{BF65B2D3-DBA1-4B90-8BB8-CF377C59CE11}" type="presParOf" srcId="{CD78D6A3-0545-40A5-83A8-80BA2510B6B4}" destId="{3B3477FF-EDE4-4124-B458-8CE2C2C2D9E4}" srcOrd="6" destOrd="0" presId="urn:microsoft.com/office/officeart/2005/8/layout/list1"/>
    <dgm:cxn modelId="{1B401DC2-C85B-4155-B73E-9A3A9E13D2B5}" type="presParOf" srcId="{CD78D6A3-0545-40A5-83A8-80BA2510B6B4}" destId="{6D0F7015-F602-4DE6-A9E7-47341844D5C5}" srcOrd="7" destOrd="0" presId="urn:microsoft.com/office/officeart/2005/8/layout/list1"/>
    <dgm:cxn modelId="{CDF54544-C969-44AA-A348-777C965C85F0}" type="presParOf" srcId="{CD78D6A3-0545-40A5-83A8-80BA2510B6B4}" destId="{90E6A22F-D6DD-4E86-88F0-99842AC59B93}" srcOrd="8" destOrd="0" presId="urn:microsoft.com/office/officeart/2005/8/layout/list1"/>
    <dgm:cxn modelId="{7BBCB541-A36C-4211-ADC6-26A8689A6CF3}" type="presParOf" srcId="{90E6A22F-D6DD-4E86-88F0-99842AC59B93}" destId="{781F0962-91DA-4B46-A04B-D17E9DA16F01}" srcOrd="0" destOrd="0" presId="urn:microsoft.com/office/officeart/2005/8/layout/list1"/>
    <dgm:cxn modelId="{DF3F133E-21B6-4BAA-96EE-6E450AFC485E}" type="presParOf" srcId="{90E6A22F-D6DD-4E86-88F0-99842AC59B93}" destId="{1B768B23-672B-468B-9D03-B20779F538C1}" srcOrd="1" destOrd="0" presId="urn:microsoft.com/office/officeart/2005/8/layout/list1"/>
    <dgm:cxn modelId="{CE33F476-B9AC-4AEA-B219-448993799565}" type="presParOf" srcId="{CD78D6A3-0545-40A5-83A8-80BA2510B6B4}" destId="{E008B233-9E46-4AF0-B467-418B58FAE467}" srcOrd="9" destOrd="0" presId="urn:microsoft.com/office/officeart/2005/8/layout/list1"/>
    <dgm:cxn modelId="{16914FCC-C538-4BB5-BB4F-FCD461CFB7BD}" type="presParOf" srcId="{CD78D6A3-0545-40A5-83A8-80BA2510B6B4}" destId="{B1358EAE-479D-4987-903A-ADACB539E7D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1EC1B-B5FA-4B45-A77E-0CB5BA0DFE3E}" type="doc">
      <dgm:prSet loTypeId="urn:microsoft.com/office/officeart/2005/8/layout/vProcess5" loCatId="process" qsTypeId="urn:microsoft.com/office/officeart/2005/8/quickstyle/simple1" qsCatId="simple" csTypeId="urn:microsoft.com/office/officeart/2005/8/colors/accent1_1" csCatId="accent1" phldr="1"/>
      <dgm:spPr/>
      <dgm:t>
        <a:bodyPr/>
        <a:lstStyle/>
        <a:p>
          <a:endParaRPr lang="id-ID"/>
        </a:p>
      </dgm:t>
    </dgm:pt>
    <dgm:pt modelId="{4710254C-56E5-4772-AE39-7C0B2C5CD472}">
      <dgm:prSet phldrT="[Text]" custT="1">
        <dgm:style>
          <a:lnRef idx="2">
            <a:schemeClr val="dk1"/>
          </a:lnRef>
          <a:fillRef idx="1">
            <a:schemeClr val="lt1"/>
          </a:fillRef>
          <a:effectRef idx="0">
            <a:schemeClr val="dk1"/>
          </a:effectRef>
          <a:fontRef idx="minor">
            <a:schemeClr val="dk1"/>
          </a:fontRef>
        </dgm:style>
      </dgm:prSet>
      <dgm:spPr/>
      <dgm:t>
        <a:bodyPr/>
        <a:lstStyle/>
        <a:p>
          <a:r>
            <a:rPr lang="id-ID" sz="1600" dirty="0">
              <a:latin typeface="Times New Roman" pitchFamily="18" charset="0"/>
              <a:cs typeface="Times New Roman" pitchFamily="18" charset="0"/>
            </a:rPr>
            <a:t>Menuliskan nama buku, majalah, dan surat kabar yang dikutip dalam tulisan</a:t>
          </a:r>
        </a:p>
      </dgm:t>
    </dgm:pt>
    <dgm:pt modelId="{CC5C9B62-9853-4045-B22A-778856888279}" type="parTrans" cxnId="{51FB4C02-1115-4E8D-BB7A-1F8DEC5452AF}">
      <dgm:prSet/>
      <dgm:spPr/>
      <dgm:t>
        <a:bodyPr/>
        <a:lstStyle/>
        <a:p>
          <a:endParaRPr lang="id-ID">
            <a:solidFill>
              <a:schemeClr val="accent1">
                <a:lumMod val="50000"/>
              </a:schemeClr>
            </a:solidFill>
          </a:endParaRPr>
        </a:p>
      </dgm:t>
    </dgm:pt>
    <dgm:pt modelId="{543E22AE-9EE8-43E2-B6DA-5C191FAB2C97}" type="sibTrans" cxnId="{51FB4C02-1115-4E8D-BB7A-1F8DEC5452AF}">
      <dgm:prSet>
        <dgm:style>
          <a:lnRef idx="2">
            <a:schemeClr val="dk1"/>
          </a:lnRef>
          <a:fillRef idx="1">
            <a:schemeClr val="lt1"/>
          </a:fillRef>
          <a:effectRef idx="0">
            <a:schemeClr val="dk1"/>
          </a:effectRef>
          <a:fontRef idx="minor">
            <a:schemeClr val="dk1"/>
          </a:fontRef>
        </dgm:style>
      </dgm:prSet>
      <dgm:spPr/>
      <dgm:t>
        <a:bodyPr/>
        <a:lstStyle/>
        <a:p>
          <a:endParaRPr lang="id-ID">
            <a:solidFill>
              <a:schemeClr val="accent1">
                <a:lumMod val="50000"/>
              </a:schemeClr>
            </a:solidFill>
          </a:endParaRPr>
        </a:p>
      </dgm:t>
    </dgm:pt>
    <dgm:pt modelId="{ED57A3B5-8A74-4348-88A4-85F6460F9EC6}">
      <dgm:prSet phldrT="[Text]" custT="1">
        <dgm:style>
          <a:lnRef idx="2">
            <a:schemeClr val="dk1"/>
          </a:lnRef>
          <a:fillRef idx="1">
            <a:schemeClr val="lt1"/>
          </a:fillRef>
          <a:effectRef idx="0">
            <a:schemeClr val="dk1"/>
          </a:effectRef>
          <a:fontRef idx="minor">
            <a:schemeClr val="dk1"/>
          </a:fontRef>
        </dgm:style>
      </dgm:prSet>
      <dgm:spPr/>
      <dgm:t>
        <a:bodyPr/>
        <a:lstStyle/>
        <a:p>
          <a:r>
            <a:rPr lang="id-ID" sz="1600">
              <a:latin typeface="Times New Roman" pitchFamily="18" charset="0"/>
              <a:cs typeface="Times New Roman" pitchFamily="18" charset="0"/>
            </a:rPr>
            <a:t>Menegaskan atau mengkhususkan huruf, bagian kata, kata, atau kelompok kata</a:t>
          </a:r>
          <a:endParaRPr lang="id-ID" sz="1600" dirty="0">
            <a:latin typeface="Times New Roman" pitchFamily="18" charset="0"/>
            <a:cs typeface="Times New Roman" pitchFamily="18" charset="0"/>
          </a:endParaRPr>
        </a:p>
      </dgm:t>
    </dgm:pt>
    <dgm:pt modelId="{ECC7EB58-BF73-466F-8CB8-FF5235A34A3F}" type="parTrans" cxnId="{8EC5227F-7619-49FD-B23B-4C323369D488}">
      <dgm:prSet/>
      <dgm:spPr/>
      <dgm:t>
        <a:bodyPr/>
        <a:lstStyle/>
        <a:p>
          <a:endParaRPr lang="id-ID">
            <a:solidFill>
              <a:schemeClr val="accent1">
                <a:lumMod val="50000"/>
              </a:schemeClr>
            </a:solidFill>
          </a:endParaRPr>
        </a:p>
      </dgm:t>
    </dgm:pt>
    <dgm:pt modelId="{EC58F54F-FA8B-4026-B14C-4BDA122230B9}" type="sibTrans" cxnId="{8EC5227F-7619-49FD-B23B-4C323369D488}">
      <dgm:prSet>
        <dgm:style>
          <a:lnRef idx="2">
            <a:schemeClr val="dk1"/>
          </a:lnRef>
          <a:fillRef idx="1">
            <a:schemeClr val="lt1"/>
          </a:fillRef>
          <a:effectRef idx="0">
            <a:schemeClr val="dk1"/>
          </a:effectRef>
          <a:fontRef idx="minor">
            <a:schemeClr val="dk1"/>
          </a:fontRef>
        </dgm:style>
      </dgm:prSet>
      <dgm:spPr/>
      <dgm:t>
        <a:bodyPr/>
        <a:lstStyle/>
        <a:p>
          <a:endParaRPr lang="id-ID">
            <a:solidFill>
              <a:schemeClr val="accent1">
                <a:lumMod val="50000"/>
              </a:schemeClr>
            </a:solidFill>
          </a:endParaRPr>
        </a:p>
      </dgm:t>
    </dgm:pt>
    <dgm:pt modelId="{2378963F-851B-4834-AF4A-AA93BAA750AD}">
      <dgm:prSet phldrT="[Text]" custT="1">
        <dgm:style>
          <a:lnRef idx="2">
            <a:schemeClr val="dk1"/>
          </a:lnRef>
          <a:fillRef idx="1">
            <a:schemeClr val="lt1"/>
          </a:fillRef>
          <a:effectRef idx="0">
            <a:schemeClr val="dk1"/>
          </a:effectRef>
          <a:fontRef idx="minor">
            <a:schemeClr val="dk1"/>
          </a:fontRef>
        </dgm:style>
      </dgm:prSet>
      <dgm:spPr/>
      <dgm:t>
        <a:bodyPr/>
        <a:lstStyle/>
        <a:p>
          <a:r>
            <a:rPr lang="id-ID" sz="1600">
              <a:latin typeface="Times New Roman" pitchFamily="18" charset="0"/>
              <a:cs typeface="Times New Roman" pitchFamily="18" charset="0"/>
            </a:rPr>
            <a:t>Menuliskan kata ilmiah atau ungkapan asing yang telah disesuaikan ejaannya</a:t>
          </a:r>
          <a:endParaRPr lang="id-ID" sz="1600" dirty="0">
            <a:latin typeface="Times New Roman" pitchFamily="18" charset="0"/>
            <a:cs typeface="Times New Roman" pitchFamily="18" charset="0"/>
          </a:endParaRPr>
        </a:p>
      </dgm:t>
    </dgm:pt>
    <dgm:pt modelId="{95F56133-B1E2-428F-9A68-DFF2DAA2F93E}" type="parTrans" cxnId="{6511AB27-CE31-4257-B0F1-235C2BD8FA3B}">
      <dgm:prSet/>
      <dgm:spPr/>
      <dgm:t>
        <a:bodyPr/>
        <a:lstStyle/>
        <a:p>
          <a:endParaRPr lang="id-ID">
            <a:solidFill>
              <a:schemeClr val="accent1">
                <a:lumMod val="50000"/>
              </a:schemeClr>
            </a:solidFill>
          </a:endParaRPr>
        </a:p>
      </dgm:t>
    </dgm:pt>
    <dgm:pt modelId="{5B974449-026A-4849-A7E1-B0896FAABBF8}" type="sibTrans" cxnId="{6511AB27-CE31-4257-B0F1-235C2BD8FA3B}">
      <dgm:prSet/>
      <dgm:spPr/>
      <dgm:t>
        <a:bodyPr/>
        <a:lstStyle/>
        <a:p>
          <a:endParaRPr lang="id-ID">
            <a:solidFill>
              <a:schemeClr val="accent1">
                <a:lumMod val="50000"/>
              </a:schemeClr>
            </a:solidFill>
          </a:endParaRPr>
        </a:p>
      </dgm:t>
    </dgm:pt>
    <dgm:pt modelId="{C5E7C8C5-F771-49C0-844B-A0338BD3AA6D}" type="pres">
      <dgm:prSet presAssocID="{3B11EC1B-B5FA-4B45-A77E-0CB5BA0DFE3E}" presName="outerComposite" presStyleCnt="0">
        <dgm:presLayoutVars>
          <dgm:chMax val="5"/>
          <dgm:dir/>
          <dgm:resizeHandles val="exact"/>
        </dgm:presLayoutVars>
      </dgm:prSet>
      <dgm:spPr/>
    </dgm:pt>
    <dgm:pt modelId="{631D55A9-351E-40DF-9B6C-5091CEB2F9B2}" type="pres">
      <dgm:prSet presAssocID="{3B11EC1B-B5FA-4B45-A77E-0CB5BA0DFE3E}" presName="dummyMaxCanvas" presStyleCnt="0">
        <dgm:presLayoutVars/>
      </dgm:prSet>
      <dgm:spPr/>
    </dgm:pt>
    <dgm:pt modelId="{3CDBD70E-AFED-44FB-8D65-C0FD23C60CAC}" type="pres">
      <dgm:prSet presAssocID="{3B11EC1B-B5FA-4B45-A77E-0CB5BA0DFE3E}" presName="ThreeNodes_1" presStyleLbl="node1" presStyleIdx="0" presStyleCnt="3">
        <dgm:presLayoutVars>
          <dgm:bulletEnabled val="1"/>
        </dgm:presLayoutVars>
      </dgm:prSet>
      <dgm:spPr/>
    </dgm:pt>
    <dgm:pt modelId="{EC6E5248-D075-46D7-8E76-9F85AE10DB46}" type="pres">
      <dgm:prSet presAssocID="{3B11EC1B-B5FA-4B45-A77E-0CB5BA0DFE3E}" presName="ThreeNodes_2" presStyleLbl="node1" presStyleIdx="1" presStyleCnt="3">
        <dgm:presLayoutVars>
          <dgm:bulletEnabled val="1"/>
        </dgm:presLayoutVars>
      </dgm:prSet>
      <dgm:spPr/>
    </dgm:pt>
    <dgm:pt modelId="{4A17FAD2-1833-405F-B6F0-575BBEC56DB4}" type="pres">
      <dgm:prSet presAssocID="{3B11EC1B-B5FA-4B45-A77E-0CB5BA0DFE3E}" presName="ThreeNodes_3" presStyleLbl="node1" presStyleIdx="2" presStyleCnt="3">
        <dgm:presLayoutVars>
          <dgm:bulletEnabled val="1"/>
        </dgm:presLayoutVars>
      </dgm:prSet>
      <dgm:spPr/>
    </dgm:pt>
    <dgm:pt modelId="{F749EBFC-D0DF-4616-813B-CDB043AB24AE}" type="pres">
      <dgm:prSet presAssocID="{3B11EC1B-B5FA-4B45-A77E-0CB5BA0DFE3E}" presName="ThreeConn_1-2" presStyleLbl="fgAccFollowNode1" presStyleIdx="0" presStyleCnt="2">
        <dgm:presLayoutVars>
          <dgm:bulletEnabled val="1"/>
        </dgm:presLayoutVars>
      </dgm:prSet>
      <dgm:spPr/>
    </dgm:pt>
    <dgm:pt modelId="{9AEA96A1-1E59-401B-96B4-44F3538064B7}" type="pres">
      <dgm:prSet presAssocID="{3B11EC1B-B5FA-4B45-A77E-0CB5BA0DFE3E}" presName="ThreeConn_2-3" presStyleLbl="fgAccFollowNode1" presStyleIdx="1" presStyleCnt="2">
        <dgm:presLayoutVars>
          <dgm:bulletEnabled val="1"/>
        </dgm:presLayoutVars>
      </dgm:prSet>
      <dgm:spPr/>
    </dgm:pt>
    <dgm:pt modelId="{0D1717B8-658D-42AB-AE78-E0E7A6749E57}" type="pres">
      <dgm:prSet presAssocID="{3B11EC1B-B5FA-4B45-A77E-0CB5BA0DFE3E}" presName="ThreeNodes_1_text" presStyleLbl="node1" presStyleIdx="2" presStyleCnt="3">
        <dgm:presLayoutVars>
          <dgm:bulletEnabled val="1"/>
        </dgm:presLayoutVars>
      </dgm:prSet>
      <dgm:spPr/>
    </dgm:pt>
    <dgm:pt modelId="{62FA5318-DE15-45C8-9A55-452F01575EC9}" type="pres">
      <dgm:prSet presAssocID="{3B11EC1B-B5FA-4B45-A77E-0CB5BA0DFE3E}" presName="ThreeNodes_2_text" presStyleLbl="node1" presStyleIdx="2" presStyleCnt="3">
        <dgm:presLayoutVars>
          <dgm:bulletEnabled val="1"/>
        </dgm:presLayoutVars>
      </dgm:prSet>
      <dgm:spPr/>
    </dgm:pt>
    <dgm:pt modelId="{0D8A6A68-BDB1-43F3-94F6-CFEC503256CD}" type="pres">
      <dgm:prSet presAssocID="{3B11EC1B-B5FA-4B45-A77E-0CB5BA0DFE3E}" presName="ThreeNodes_3_text" presStyleLbl="node1" presStyleIdx="2" presStyleCnt="3">
        <dgm:presLayoutVars>
          <dgm:bulletEnabled val="1"/>
        </dgm:presLayoutVars>
      </dgm:prSet>
      <dgm:spPr/>
    </dgm:pt>
  </dgm:ptLst>
  <dgm:cxnLst>
    <dgm:cxn modelId="{51FB4C02-1115-4E8D-BB7A-1F8DEC5452AF}" srcId="{3B11EC1B-B5FA-4B45-A77E-0CB5BA0DFE3E}" destId="{4710254C-56E5-4772-AE39-7C0B2C5CD472}" srcOrd="0" destOrd="0" parTransId="{CC5C9B62-9853-4045-B22A-778856888279}" sibTransId="{543E22AE-9EE8-43E2-B6DA-5C191FAB2C97}"/>
    <dgm:cxn modelId="{6511AB27-CE31-4257-B0F1-235C2BD8FA3B}" srcId="{3B11EC1B-B5FA-4B45-A77E-0CB5BA0DFE3E}" destId="{2378963F-851B-4834-AF4A-AA93BAA750AD}" srcOrd="2" destOrd="0" parTransId="{95F56133-B1E2-428F-9A68-DFF2DAA2F93E}" sibTransId="{5B974449-026A-4849-A7E1-B0896FAABBF8}"/>
    <dgm:cxn modelId="{3A6D8C66-1490-444D-8D1E-C2BB2A8D7CD0}" type="presOf" srcId="{543E22AE-9EE8-43E2-B6DA-5C191FAB2C97}" destId="{F749EBFC-D0DF-4616-813B-CDB043AB24AE}" srcOrd="0" destOrd="0" presId="urn:microsoft.com/office/officeart/2005/8/layout/vProcess5"/>
    <dgm:cxn modelId="{1BA59750-08A5-4F8F-9C10-71FB4F55B381}" type="presOf" srcId="{4710254C-56E5-4772-AE39-7C0B2C5CD472}" destId="{0D1717B8-658D-42AB-AE78-E0E7A6749E57}" srcOrd="1" destOrd="0" presId="urn:microsoft.com/office/officeart/2005/8/layout/vProcess5"/>
    <dgm:cxn modelId="{AE1A1B76-8E71-48B8-975A-4A3E8382EA1C}" type="presOf" srcId="{3B11EC1B-B5FA-4B45-A77E-0CB5BA0DFE3E}" destId="{C5E7C8C5-F771-49C0-844B-A0338BD3AA6D}" srcOrd="0" destOrd="0" presId="urn:microsoft.com/office/officeart/2005/8/layout/vProcess5"/>
    <dgm:cxn modelId="{8EC5227F-7619-49FD-B23B-4C323369D488}" srcId="{3B11EC1B-B5FA-4B45-A77E-0CB5BA0DFE3E}" destId="{ED57A3B5-8A74-4348-88A4-85F6460F9EC6}" srcOrd="1" destOrd="0" parTransId="{ECC7EB58-BF73-466F-8CB8-FF5235A34A3F}" sibTransId="{EC58F54F-FA8B-4026-B14C-4BDA122230B9}"/>
    <dgm:cxn modelId="{799D4480-347B-47A4-85C2-6839EF0CB0A2}" type="presOf" srcId="{4710254C-56E5-4772-AE39-7C0B2C5CD472}" destId="{3CDBD70E-AFED-44FB-8D65-C0FD23C60CAC}" srcOrd="0" destOrd="0" presId="urn:microsoft.com/office/officeart/2005/8/layout/vProcess5"/>
    <dgm:cxn modelId="{06311981-3E92-4813-AF88-8CE5643545F6}" type="presOf" srcId="{2378963F-851B-4834-AF4A-AA93BAA750AD}" destId="{0D8A6A68-BDB1-43F3-94F6-CFEC503256CD}" srcOrd="1" destOrd="0" presId="urn:microsoft.com/office/officeart/2005/8/layout/vProcess5"/>
    <dgm:cxn modelId="{CBD7B694-EE11-4D7B-89DB-42484C4D36DE}" type="presOf" srcId="{EC58F54F-FA8B-4026-B14C-4BDA122230B9}" destId="{9AEA96A1-1E59-401B-96B4-44F3538064B7}" srcOrd="0" destOrd="0" presId="urn:microsoft.com/office/officeart/2005/8/layout/vProcess5"/>
    <dgm:cxn modelId="{5B868FB5-4F2D-4C1E-8596-586DB2998CED}" type="presOf" srcId="{ED57A3B5-8A74-4348-88A4-85F6460F9EC6}" destId="{62FA5318-DE15-45C8-9A55-452F01575EC9}" srcOrd="1" destOrd="0" presId="urn:microsoft.com/office/officeart/2005/8/layout/vProcess5"/>
    <dgm:cxn modelId="{FCF6B8F6-A178-4BA8-BF84-346A446CC5E4}" type="presOf" srcId="{ED57A3B5-8A74-4348-88A4-85F6460F9EC6}" destId="{EC6E5248-D075-46D7-8E76-9F85AE10DB46}" srcOrd="0" destOrd="0" presId="urn:microsoft.com/office/officeart/2005/8/layout/vProcess5"/>
    <dgm:cxn modelId="{00FC24FA-E57C-4492-A9E5-568F0F4398D8}" type="presOf" srcId="{2378963F-851B-4834-AF4A-AA93BAA750AD}" destId="{4A17FAD2-1833-405F-B6F0-575BBEC56DB4}" srcOrd="0" destOrd="0" presId="urn:microsoft.com/office/officeart/2005/8/layout/vProcess5"/>
    <dgm:cxn modelId="{53BB7D09-8DBA-4A64-A9F0-978A4912229E}" type="presParOf" srcId="{C5E7C8C5-F771-49C0-844B-A0338BD3AA6D}" destId="{631D55A9-351E-40DF-9B6C-5091CEB2F9B2}" srcOrd="0" destOrd="0" presId="urn:microsoft.com/office/officeart/2005/8/layout/vProcess5"/>
    <dgm:cxn modelId="{98BCA55B-CD8D-4821-9DED-5B23A6C3A84C}" type="presParOf" srcId="{C5E7C8C5-F771-49C0-844B-A0338BD3AA6D}" destId="{3CDBD70E-AFED-44FB-8D65-C0FD23C60CAC}" srcOrd="1" destOrd="0" presId="urn:microsoft.com/office/officeart/2005/8/layout/vProcess5"/>
    <dgm:cxn modelId="{B33576AF-D860-4B33-A42B-B81A7CDCC6BF}" type="presParOf" srcId="{C5E7C8C5-F771-49C0-844B-A0338BD3AA6D}" destId="{EC6E5248-D075-46D7-8E76-9F85AE10DB46}" srcOrd="2" destOrd="0" presId="urn:microsoft.com/office/officeart/2005/8/layout/vProcess5"/>
    <dgm:cxn modelId="{52DC14C5-8195-4C8C-B2D8-7B98BA2898B5}" type="presParOf" srcId="{C5E7C8C5-F771-49C0-844B-A0338BD3AA6D}" destId="{4A17FAD2-1833-405F-B6F0-575BBEC56DB4}" srcOrd="3" destOrd="0" presId="urn:microsoft.com/office/officeart/2005/8/layout/vProcess5"/>
    <dgm:cxn modelId="{AE400B97-C291-40B8-BE09-4D7D9178AEDA}" type="presParOf" srcId="{C5E7C8C5-F771-49C0-844B-A0338BD3AA6D}" destId="{F749EBFC-D0DF-4616-813B-CDB043AB24AE}" srcOrd="4" destOrd="0" presId="urn:microsoft.com/office/officeart/2005/8/layout/vProcess5"/>
    <dgm:cxn modelId="{5593FB65-6393-4F87-8BCA-6D81BD57B4D3}" type="presParOf" srcId="{C5E7C8C5-F771-49C0-844B-A0338BD3AA6D}" destId="{9AEA96A1-1E59-401B-96B4-44F3538064B7}" srcOrd="5" destOrd="0" presId="urn:microsoft.com/office/officeart/2005/8/layout/vProcess5"/>
    <dgm:cxn modelId="{62239E02-5C20-45B0-A128-DB1149BC2E10}" type="presParOf" srcId="{C5E7C8C5-F771-49C0-844B-A0338BD3AA6D}" destId="{0D1717B8-658D-42AB-AE78-E0E7A6749E57}" srcOrd="6" destOrd="0" presId="urn:microsoft.com/office/officeart/2005/8/layout/vProcess5"/>
    <dgm:cxn modelId="{5FFAB5BE-C092-4508-B19F-4DD66779B333}" type="presParOf" srcId="{C5E7C8C5-F771-49C0-844B-A0338BD3AA6D}" destId="{62FA5318-DE15-45C8-9A55-452F01575EC9}" srcOrd="7" destOrd="0" presId="urn:microsoft.com/office/officeart/2005/8/layout/vProcess5"/>
    <dgm:cxn modelId="{972B4239-ED79-4B3C-A34C-0BF8527C294E}" type="presParOf" srcId="{C5E7C8C5-F771-49C0-844B-A0338BD3AA6D}" destId="{0D8A6A68-BDB1-43F3-94F6-CFEC503256C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6003B1-DB24-41A0-A84F-3EA3D33F0509}"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AECF40B8-556C-45E4-9288-9B5801413FF3}">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600" b="1" dirty="0" err="1">
              <a:latin typeface="Times New Roman" pitchFamily="18" charset="0"/>
              <a:cs typeface="Times New Roman" pitchFamily="18" charset="0"/>
            </a:rPr>
            <a:t>Keterampilan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Berbahasa</a:t>
          </a:r>
          <a:endParaRPr lang="en-US" sz="1600" b="1" dirty="0">
            <a:latin typeface="Times New Roman" pitchFamily="18" charset="0"/>
            <a:cs typeface="Times New Roman" pitchFamily="18" charset="0"/>
          </a:endParaRPr>
        </a:p>
      </dgm:t>
    </dgm:pt>
    <dgm:pt modelId="{B754DF2D-2F96-425E-8676-2BCD0E5D5AF8}" type="parTrans" cxnId="{A23D5B70-9D2D-4C9E-A1BF-F0CB6E318529}">
      <dgm:prSet/>
      <dgm:spPr/>
      <dgm:t>
        <a:bodyPr/>
        <a:lstStyle/>
        <a:p>
          <a:endParaRPr lang="en-US"/>
        </a:p>
      </dgm:t>
    </dgm:pt>
    <dgm:pt modelId="{F1DA681F-B27A-4B42-BC21-EAF36E6F02A6}" type="sibTrans" cxnId="{A23D5B70-9D2D-4C9E-A1BF-F0CB6E318529}">
      <dgm:prSet/>
      <dgm:spPr/>
      <dgm:t>
        <a:bodyPr/>
        <a:lstStyle/>
        <a:p>
          <a:endParaRPr lang="en-US"/>
        </a:p>
      </dgm:t>
    </dgm:pt>
    <dgm:pt modelId="{066C7AEC-DDB5-463A-A65C-E6F486F98DAF}">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Menyimak</a:t>
          </a:r>
          <a:r>
            <a:rPr lang="en-US" sz="1800" dirty="0">
              <a:latin typeface="Times New Roman" pitchFamily="18" charset="0"/>
              <a:cs typeface="Times New Roman" pitchFamily="18" charset="0"/>
            </a:rPr>
            <a:t> </a:t>
          </a:r>
        </a:p>
      </dgm:t>
    </dgm:pt>
    <dgm:pt modelId="{696FD5EB-3DD5-49BE-AFFF-54C1C5C66FC9}" type="parTrans" cxnId="{ADA0CEBF-3FC7-4EC5-A07D-C75287547000}">
      <dgm:prSet/>
      <dgm:spPr/>
      <dgm:t>
        <a:bodyPr/>
        <a:lstStyle/>
        <a:p>
          <a:endParaRPr lang="en-US"/>
        </a:p>
      </dgm:t>
    </dgm:pt>
    <dgm:pt modelId="{0A8CD848-FE19-4A71-8D88-932A5E25A405}" type="sibTrans" cxnId="{ADA0CEBF-3FC7-4EC5-A07D-C75287547000}">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6B5ABC44-4266-4772-97CA-6001B267134E}">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Berbicara</a:t>
          </a:r>
          <a:endParaRPr lang="en-US" sz="1800" dirty="0">
            <a:latin typeface="Times New Roman" pitchFamily="18" charset="0"/>
            <a:cs typeface="Times New Roman" pitchFamily="18" charset="0"/>
          </a:endParaRPr>
        </a:p>
      </dgm:t>
    </dgm:pt>
    <dgm:pt modelId="{A1FD60CC-FB92-402A-8705-909CD6630829}" type="parTrans" cxnId="{EB7B8678-4E02-4BBD-92A6-ADA4997F845E}">
      <dgm:prSet/>
      <dgm:spPr/>
      <dgm:t>
        <a:bodyPr/>
        <a:lstStyle/>
        <a:p>
          <a:endParaRPr lang="en-US"/>
        </a:p>
      </dgm:t>
    </dgm:pt>
    <dgm:pt modelId="{1802A2C2-9AD2-48F0-91DC-0CEE2E2CA198}" type="sibTrans" cxnId="{EB7B8678-4E02-4BBD-92A6-ADA4997F845E}">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7E5CDA5F-6803-412C-816A-AE430650659B}">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Membaca</a:t>
          </a:r>
          <a:endParaRPr lang="en-US" sz="1800" dirty="0">
            <a:latin typeface="Times New Roman" pitchFamily="18" charset="0"/>
            <a:cs typeface="Times New Roman" pitchFamily="18" charset="0"/>
          </a:endParaRPr>
        </a:p>
      </dgm:t>
    </dgm:pt>
    <dgm:pt modelId="{D8B91BEA-9CB9-4555-B69E-25AE9361EAF3}" type="parTrans" cxnId="{DA5DF621-434A-48DF-900A-906A39A3CE8B}">
      <dgm:prSet/>
      <dgm:spPr/>
      <dgm:t>
        <a:bodyPr/>
        <a:lstStyle/>
        <a:p>
          <a:endParaRPr lang="en-US"/>
        </a:p>
      </dgm:t>
    </dgm:pt>
    <dgm:pt modelId="{0A83885B-62D1-40FC-8DD3-B069EFFD30B5}" type="sibTrans" cxnId="{DA5DF621-434A-48DF-900A-906A39A3CE8B}">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306B442A-8DE8-4171-AD28-9CCBF33C8667}">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Menulis</a:t>
          </a:r>
          <a:endParaRPr lang="en-US" sz="1800" dirty="0">
            <a:latin typeface="Times New Roman" pitchFamily="18" charset="0"/>
            <a:cs typeface="Times New Roman" pitchFamily="18" charset="0"/>
          </a:endParaRPr>
        </a:p>
      </dgm:t>
    </dgm:pt>
    <dgm:pt modelId="{DA36420E-38CB-4471-96AC-4CB589DCA920}" type="parTrans" cxnId="{09CD6829-9352-4B2A-8BEC-EBDC9C7B053A}">
      <dgm:prSet/>
      <dgm:spPr/>
      <dgm:t>
        <a:bodyPr/>
        <a:lstStyle/>
        <a:p>
          <a:endParaRPr lang="en-US"/>
        </a:p>
      </dgm:t>
    </dgm:pt>
    <dgm:pt modelId="{826E7B8B-3679-4FB2-8167-2381F1DE6C82}" type="sibTrans" cxnId="{09CD6829-9352-4B2A-8BEC-EBDC9C7B053A}">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23CFAC78-74A4-4D3F-AC2A-229A2DCE0DA7}" type="pres">
      <dgm:prSet presAssocID="{886003B1-DB24-41A0-A84F-3EA3D33F0509}" presName="Name0" presStyleCnt="0">
        <dgm:presLayoutVars>
          <dgm:chMax val="1"/>
          <dgm:dir/>
          <dgm:animLvl val="ctr"/>
          <dgm:resizeHandles val="exact"/>
        </dgm:presLayoutVars>
      </dgm:prSet>
      <dgm:spPr/>
    </dgm:pt>
    <dgm:pt modelId="{DB672F28-47D1-4413-B8E4-FF5C19DAFCD0}" type="pres">
      <dgm:prSet presAssocID="{AECF40B8-556C-45E4-9288-9B5801413FF3}" presName="centerShape" presStyleLbl="node0" presStyleIdx="0" presStyleCnt="1" custScaleX="136613" custLinFactNeighborX="-7020"/>
      <dgm:spPr/>
    </dgm:pt>
    <dgm:pt modelId="{92F88A00-B686-4B1E-90C6-58A2A7ED3EF5}" type="pres">
      <dgm:prSet presAssocID="{066C7AEC-DDB5-463A-A65C-E6F486F98DAF}" presName="node" presStyleLbl="node1" presStyleIdx="0" presStyleCnt="4" custScaleX="162982" custRadScaleRad="100981" custRadScaleInc="-26641">
        <dgm:presLayoutVars>
          <dgm:bulletEnabled val="1"/>
        </dgm:presLayoutVars>
      </dgm:prSet>
      <dgm:spPr/>
    </dgm:pt>
    <dgm:pt modelId="{C50443B3-6AA0-40A9-A4A5-7E0578F33B55}" type="pres">
      <dgm:prSet presAssocID="{066C7AEC-DDB5-463A-A65C-E6F486F98DAF}" presName="dummy" presStyleCnt="0"/>
      <dgm:spPr/>
    </dgm:pt>
    <dgm:pt modelId="{BFC35505-4120-4A79-B541-D93062B6E371}" type="pres">
      <dgm:prSet presAssocID="{0A8CD848-FE19-4A71-8D88-932A5E25A405}" presName="sibTrans" presStyleLbl="sibTrans2D1" presStyleIdx="0" presStyleCnt="4" custScaleX="136613"/>
      <dgm:spPr/>
    </dgm:pt>
    <dgm:pt modelId="{B580BC2A-F360-4C6F-BF1D-397F5D63818C}" type="pres">
      <dgm:prSet presAssocID="{6B5ABC44-4266-4772-97CA-6001B267134E}" presName="node" presStyleLbl="node1" presStyleIdx="1" presStyleCnt="4" custScaleX="163098" custRadScaleRad="109671">
        <dgm:presLayoutVars>
          <dgm:bulletEnabled val="1"/>
        </dgm:presLayoutVars>
      </dgm:prSet>
      <dgm:spPr/>
    </dgm:pt>
    <dgm:pt modelId="{95A6D2E9-7E37-4901-90B9-B443D71BFDEE}" type="pres">
      <dgm:prSet presAssocID="{6B5ABC44-4266-4772-97CA-6001B267134E}" presName="dummy" presStyleCnt="0"/>
      <dgm:spPr/>
    </dgm:pt>
    <dgm:pt modelId="{8EF3D295-9F3D-4CFF-A54F-4F0EEF36ACDC}" type="pres">
      <dgm:prSet presAssocID="{1802A2C2-9AD2-48F0-91DC-0CEE2E2CA198}" presName="sibTrans" presStyleLbl="sibTrans2D1" presStyleIdx="1" presStyleCnt="4" custScaleX="136613"/>
      <dgm:spPr/>
    </dgm:pt>
    <dgm:pt modelId="{E44ABF10-D7A1-4D89-8931-39701F162039}" type="pres">
      <dgm:prSet presAssocID="{7E5CDA5F-6803-412C-816A-AE430650659B}" presName="node" presStyleLbl="node1" presStyleIdx="2" presStyleCnt="4" custScaleX="136612" custRadScaleRad="100981" custRadScaleInc="26641">
        <dgm:presLayoutVars>
          <dgm:bulletEnabled val="1"/>
        </dgm:presLayoutVars>
      </dgm:prSet>
      <dgm:spPr/>
    </dgm:pt>
    <dgm:pt modelId="{4BF8F165-EC46-46A0-8428-0BDBF17172DD}" type="pres">
      <dgm:prSet presAssocID="{7E5CDA5F-6803-412C-816A-AE430650659B}" presName="dummy" presStyleCnt="0"/>
      <dgm:spPr/>
    </dgm:pt>
    <dgm:pt modelId="{5CB2061D-ECF2-44AC-BCC2-FFED8DDD12AD}" type="pres">
      <dgm:prSet presAssocID="{0A83885B-62D1-40FC-8DD3-B069EFFD30B5}" presName="sibTrans" presStyleLbl="sibTrans2D1" presStyleIdx="2" presStyleCnt="4" custScaleX="136613"/>
      <dgm:spPr/>
    </dgm:pt>
    <dgm:pt modelId="{3CD7CE7B-9B03-4F77-913C-0F7ED2C4E424}" type="pres">
      <dgm:prSet presAssocID="{306B442A-8DE8-4171-AD28-9CCBF33C8667}" presName="node" presStyleLbl="node1" presStyleIdx="3" presStyleCnt="4" custScaleX="149150" custRadScaleRad="131157">
        <dgm:presLayoutVars>
          <dgm:bulletEnabled val="1"/>
        </dgm:presLayoutVars>
      </dgm:prSet>
      <dgm:spPr/>
    </dgm:pt>
    <dgm:pt modelId="{3F611AF0-B453-4A5C-AFC5-B0F8A9F6B5C1}" type="pres">
      <dgm:prSet presAssocID="{306B442A-8DE8-4171-AD28-9CCBF33C8667}" presName="dummy" presStyleCnt="0"/>
      <dgm:spPr/>
    </dgm:pt>
    <dgm:pt modelId="{D233776E-8019-4F9E-B3EA-02EEDBC749B8}" type="pres">
      <dgm:prSet presAssocID="{826E7B8B-3679-4FB2-8167-2381F1DE6C82}" presName="sibTrans" presStyleLbl="sibTrans2D1" presStyleIdx="3" presStyleCnt="4" custScaleX="136613"/>
      <dgm:spPr/>
    </dgm:pt>
  </dgm:ptLst>
  <dgm:cxnLst>
    <dgm:cxn modelId="{83850202-8A7A-45CC-B48B-3B6D349CC4EB}" type="presOf" srcId="{6B5ABC44-4266-4772-97CA-6001B267134E}" destId="{B580BC2A-F360-4C6F-BF1D-397F5D63818C}" srcOrd="0" destOrd="0" presId="urn:microsoft.com/office/officeart/2005/8/layout/radial6"/>
    <dgm:cxn modelId="{1F7CFC04-33E3-4678-8057-7817AE7730B4}" type="presOf" srcId="{0A83885B-62D1-40FC-8DD3-B069EFFD30B5}" destId="{5CB2061D-ECF2-44AC-BCC2-FFED8DDD12AD}" srcOrd="0" destOrd="0" presId="urn:microsoft.com/office/officeart/2005/8/layout/radial6"/>
    <dgm:cxn modelId="{DA5DF621-434A-48DF-900A-906A39A3CE8B}" srcId="{AECF40B8-556C-45E4-9288-9B5801413FF3}" destId="{7E5CDA5F-6803-412C-816A-AE430650659B}" srcOrd="2" destOrd="0" parTransId="{D8B91BEA-9CB9-4555-B69E-25AE9361EAF3}" sibTransId="{0A83885B-62D1-40FC-8DD3-B069EFFD30B5}"/>
    <dgm:cxn modelId="{D54FB022-6E56-46ED-96A7-113D08F34308}" type="presOf" srcId="{AECF40B8-556C-45E4-9288-9B5801413FF3}" destId="{DB672F28-47D1-4413-B8E4-FF5C19DAFCD0}" srcOrd="0" destOrd="0" presId="urn:microsoft.com/office/officeart/2005/8/layout/radial6"/>
    <dgm:cxn modelId="{09CD6829-9352-4B2A-8BEC-EBDC9C7B053A}" srcId="{AECF40B8-556C-45E4-9288-9B5801413FF3}" destId="{306B442A-8DE8-4171-AD28-9CCBF33C8667}" srcOrd="3" destOrd="0" parTransId="{DA36420E-38CB-4471-96AC-4CB589DCA920}" sibTransId="{826E7B8B-3679-4FB2-8167-2381F1DE6C82}"/>
    <dgm:cxn modelId="{A23D5B70-9D2D-4C9E-A1BF-F0CB6E318529}" srcId="{886003B1-DB24-41A0-A84F-3EA3D33F0509}" destId="{AECF40B8-556C-45E4-9288-9B5801413FF3}" srcOrd="0" destOrd="0" parTransId="{B754DF2D-2F96-425E-8676-2BCD0E5D5AF8}" sibTransId="{F1DA681F-B27A-4B42-BC21-EAF36E6F02A6}"/>
    <dgm:cxn modelId="{EB7B8678-4E02-4BBD-92A6-ADA4997F845E}" srcId="{AECF40B8-556C-45E4-9288-9B5801413FF3}" destId="{6B5ABC44-4266-4772-97CA-6001B267134E}" srcOrd="1" destOrd="0" parTransId="{A1FD60CC-FB92-402A-8705-909CD6630829}" sibTransId="{1802A2C2-9AD2-48F0-91DC-0CEE2E2CA198}"/>
    <dgm:cxn modelId="{4AEEA659-2B93-4680-9343-C80F0D1FE3EC}" type="presOf" srcId="{306B442A-8DE8-4171-AD28-9CCBF33C8667}" destId="{3CD7CE7B-9B03-4F77-913C-0F7ED2C4E424}" srcOrd="0" destOrd="0" presId="urn:microsoft.com/office/officeart/2005/8/layout/radial6"/>
    <dgm:cxn modelId="{9910CE7E-2447-47C6-9262-38EE7CBA38E6}" type="presOf" srcId="{1802A2C2-9AD2-48F0-91DC-0CEE2E2CA198}" destId="{8EF3D295-9F3D-4CFF-A54F-4F0EEF36ACDC}" srcOrd="0" destOrd="0" presId="urn:microsoft.com/office/officeart/2005/8/layout/radial6"/>
    <dgm:cxn modelId="{CCBDFF81-B97D-495C-84CB-183A73E052A5}" type="presOf" srcId="{826E7B8B-3679-4FB2-8167-2381F1DE6C82}" destId="{D233776E-8019-4F9E-B3EA-02EEDBC749B8}" srcOrd="0" destOrd="0" presId="urn:microsoft.com/office/officeart/2005/8/layout/radial6"/>
    <dgm:cxn modelId="{3C9F5688-6D8F-4A70-A6BF-23BEA6C3B10D}" type="presOf" srcId="{886003B1-DB24-41A0-A84F-3EA3D33F0509}" destId="{23CFAC78-74A4-4D3F-AC2A-229A2DCE0DA7}" srcOrd="0" destOrd="0" presId="urn:microsoft.com/office/officeart/2005/8/layout/radial6"/>
    <dgm:cxn modelId="{0BA7CC8E-ED39-4276-88B2-52781161564C}" type="presOf" srcId="{066C7AEC-DDB5-463A-A65C-E6F486F98DAF}" destId="{92F88A00-B686-4B1E-90C6-58A2A7ED3EF5}" srcOrd="0" destOrd="0" presId="urn:microsoft.com/office/officeart/2005/8/layout/radial6"/>
    <dgm:cxn modelId="{99BC919D-3407-4FCE-9DEB-11E32BBD2439}" type="presOf" srcId="{7E5CDA5F-6803-412C-816A-AE430650659B}" destId="{E44ABF10-D7A1-4D89-8931-39701F162039}" srcOrd="0" destOrd="0" presId="urn:microsoft.com/office/officeart/2005/8/layout/radial6"/>
    <dgm:cxn modelId="{ADA0CEBF-3FC7-4EC5-A07D-C75287547000}" srcId="{AECF40B8-556C-45E4-9288-9B5801413FF3}" destId="{066C7AEC-DDB5-463A-A65C-E6F486F98DAF}" srcOrd="0" destOrd="0" parTransId="{696FD5EB-3DD5-49BE-AFFF-54C1C5C66FC9}" sibTransId="{0A8CD848-FE19-4A71-8D88-932A5E25A405}"/>
    <dgm:cxn modelId="{A91CDDE5-00DA-4165-B9E2-737FE26FA421}" type="presOf" srcId="{0A8CD848-FE19-4A71-8D88-932A5E25A405}" destId="{BFC35505-4120-4A79-B541-D93062B6E371}" srcOrd="0" destOrd="0" presId="urn:microsoft.com/office/officeart/2005/8/layout/radial6"/>
    <dgm:cxn modelId="{0867355C-942E-4473-8848-04B374EB274B}" type="presParOf" srcId="{23CFAC78-74A4-4D3F-AC2A-229A2DCE0DA7}" destId="{DB672F28-47D1-4413-B8E4-FF5C19DAFCD0}" srcOrd="0" destOrd="0" presId="urn:microsoft.com/office/officeart/2005/8/layout/radial6"/>
    <dgm:cxn modelId="{BA1D319D-48EF-4BF8-ABCA-58DC9FB459B7}" type="presParOf" srcId="{23CFAC78-74A4-4D3F-AC2A-229A2DCE0DA7}" destId="{92F88A00-B686-4B1E-90C6-58A2A7ED3EF5}" srcOrd="1" destOrd="0" presId="urn:microsoft.com/office/officeart/2005/8/layout/radial6"/>
    <dgm:cxn modelId="{EA235A58-45E4-4081-ACAC-E1534F0EAD69}" type="presParOf" srcId="{23CFAC78-74A4-4D3F-AC2A-229A2DCE0DA7}" destId="{C50443B3-6AA0-40A9-A4A5-7E0578F33B55}" srcOrd="2" destOrd="0" presId="urn:microsoft.com/office/officeart/2005/8/layout/radial6"/>
    <dgm:cxn modelId="{B4BC8C81-F658-42FE-9266-AE073DCDF35F}" type="presParOf" srcId="{23CFAC78-74A4-4D3F-AC2A-229A2DCE0DA7}" destId="{BFC35505-4120-4A79-B541-D93062B6E371}" srcOrd="3" destOrd="0" presId="urn:microsoft.com/office/officeart/2005/8/layout/radial6"/>
    <dgm:cxn modelId="{90A768E9-0A48-4901-B075-7C519697FEC0}" type="presParOf" srcId="{23CFAC78-74A4-4D3F-AC2A-229A2DCE0DA7}" destId="{B580BC2A-F360-4C6F-BF1D-397F5D63818C}" srcOrd="4" destOrd="0" presId="urn:microsoft.com/office/officeart/2005/8/layout/radial6"/>
    <dgm:cxn modelId="{698C9C3F-CEF5-40E7-9A76-C27728CE77D5}" type="presParOf" srcId="{23CFAC78-74A4-4D3F-AC2A-229A2DCE0DA7}" destId="{95A6D2E9-7E37-4901-90B9-B443D71BFDEE}" srcOrd="5" destOrd="0" presId="urn:microsoft.com/office/officeart/2005/8/layout/radial6"/>
    <dgm:cxn modelId="{B9589354-C623-40D9-A2AF-6633A10DC8A5}" type="presParOf" srcId="{23CFAC78-74A4-4D3F-AC2A-229A2DCE0DA7}" destId="{8EF3D295-9F3D-4CFF-A54F-4F0EEF36ACDC}" srcOrd="6" destOrd="0" presId="urn:microsoft.com/office/officeart/2005/8/layout/radial6"/>
    <dgm:cxn modelId="{32BCFDD0-953E-4A91-9FDE-061CF76DC7EE}" type="presParOf" srcId="{23CFAC78-74A4-4D3F-AC2A-229A2DCE0DA7}" destId="{E44ABF10-D7A1-4D89-8931-39701F162039}" srcOrd="7" destOrd="0" presId="urn:microsoft.com/office/officeart/2005/8/layout/radial6"/>
    <dgm:cxn modelId="{43C0801F-E554-4EBC-A380-87D10008107F}" type="presParOf" srcId="{23CFAC78-74A4-4D3F-AC2A-229A2DCE0DA7}" destId="{4BF8F165-EC46-46A0-8428-0BDBF17172DD}" srcOrd="8" destOrd="0" presId="urn:microsoft.com/office/officeart/2005/8/layout/radial6"/>
    <dgm:cxn modelId="{C3DB4BFB-8313-4EF2-A6C7-C6509202BC94}" type="presParOf" srcId="{23CFAC78-74A4-4D3F-AC2A-229A2DCE0DA7}" destId="{5CB2061D-ECF2-44AC-BCC2-FFED8DDD12AD}" srcOrd="9" destOrd="0" presId="urn:microsoft.com/office/officeart/2005/8/layout/radial6"/>
    <dgm:cxn modelId="{EFE5E648-6377-470A-BB33-9E87EB8F2FB8}" type="presParOf" srcId="{23CFAC78-74A4-4D3F-AC2A-229A2DCE0DA7}" destId="{3CD7CE7B-9B03-4F77-913C-0F7ED2C4E424}" srcOrd="10" destOrd="0" presId="urn:microsoft.com/office/officeart/2005/8/layout/radial6"/>
    <dgm:cxn modelId="{822CF675-4E98-40A7-8221-2799D3DC5C4C}" type="presParOf" srcId="{23CFAC78-74A4-4D3F-AC2A-229A2DCE0DA7}" destId="{3F611AF0-B453-4A5C-AFC5-B0F8A9F6B5C1}" srcOrd="11" destOrd="0" presId="urn:microsoft.com/office/officeart/2005/8/layout/radial6"/>
    <dgm:cxn modelId="{29948451-3267-4C06-99CE-A9B9D67A43A5}" type="presParOf" srcId="{23CFAC78-74A4-4D3F-AC2A-229A2DCE0DA7}" destId="{D233776E-8019-4F9E-B3EA-02EEDBC749B8}"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36148-E3E9-4089-85AD-E6127BFC0C66}">
      <dsp:nvSpPr>
        <dsp:cNvPr id="0" name=""/>
        <dsp:cNvSpPr/>
      </dsp:nvSpPr>
      <dsp:spPr>
        <a:xfrm>
          <a:off x="0" y="387437"/>
          <a:ext cx="6096000"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32F30A-2489-44FD-BC98-2B3E5E682CEE}">
      <dsp:nvSpPr>
        <dsp:cNvPr id="0" name=""/>
        <dsp:cNvSpPr/>
      </dsp:nvSpPr>
      <dsp:spPr>
        <a:xfrm>
          <a:off x="304800" y="62717"/>
          <a:ext cx="4267200"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err="1"/>
            <a:t>Periodisasi</a:t>
          </a:r>
          <a:r>
            <a:rPr lang="en-US" sz="1800" kern="1200" dirty="0"/>
            <a:t> </a:t>
          </a:r>
          <a:r>
            <a:rPr lang="en-US" sz="1800" kern="1200" dirty="0" err="1"/>
            <a:t>Perkembangan</a:t>
          </a:r>
          <a:r>
            <a:rPr lang="en-US" sz="1800" kern="1200" dirty="0"/>
            <a:t> </a:t>
          </a:r>
          <a:r>
            <a:rPr lang="en-US" sz="1800" kern="1200" dirty="0" err="1"/>
            <a:t>Bahasa</a:t>
          </a:r>
          <a:r>
            <a:rPr lang="en-US" sz="1800" kern="1200" dirty="0"/>
            <a:t> Indonesia</a:t>
          </a:r>
        </a:p>
      </dsp:txBody>
      <dsp:txXfrm>
        <a:off x="336503" y="94420"/>
        <a:ext cx="4203794" cy="586034"/>
      </dsp:txXfrm>
    </dsp:sp>
    <dsp:sp modelId="{3B3477FF-EDE4-4124-B458-8CE2C2C2D9E4}">
      <dsp:nvSpPr>
        <dsp:cNvPr id="0" name=""/>
        <dsp:cNvSpPr/>
      </dsp:nvSpPr>
      <dsp:spPr>
        <a:xfrm>
          <a:off x="0" y="1385358"/>
          <a:ext cx="6096000"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681ACE-BD95-4B6B-9E53-ED376B9AAEFA}">
      <dsp:nvSpPr>
        <dsp:cNvPr id="0" name=""/>
        <dsp:cNvSpPr/>
      </dsp:nvSpPr>
      <dsp:spPr>
        <a:xfrm>
          <a:off x="304800" y="1060638"/>
          <a:ext cx="4267200"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err="1"/>
            <a:t>Kesalahan</a:t>
          </a:r>
          <a:r>
            <a:rPr lang="en-US" sz="1800" kern="1200" dirty="0"/>
            <a:t> </a:t>
          </a:r>
          <a:r>
            <a:rPr lang="en-US" sz="1800" kern="1200" dirty="0" err="1"/>
            <a:t>Umum</a:t>
          </a:r>
          <a:r>
            <a:rPr lang="en-US" sz="1800" kern="1200" dirty="0"/>
            <a:t> </a:t>
          </a:r>
          <a:r>
            <a:rPr lang="en-US" sz="1800" kern="1200" dirty="0" err="1"/>
            <a:t>Berbahasa</a:t>
          </a:r>
          <a:r>
            <a:rPr lang="en-US" sz="1800" kern="1200" dirty="0"/>
            <a:t> Indonesia</a:t>
          </a:r>
        </a:p>
      </dsp:txBody>
      <dsp:txXfrm>
        <a:off x="336503" y="1092341"/>
        <a:ext cx="4203794" cy="586034"/>
      </dsp:txXfrm>
    </dsp:sp>
    <dsp:sp modelId="{B1358EAE-479D-4987-903A-ADACB539E7DA}">
      <dsp:nvSpPr>
        <dsp:cNvPr id="0" name=""/>
        <dsp:cNvSpPr/>
      </dsp:nvSpPr>
      <dsp:spPr>
        <a:xfrm>
          <a:off x="0" y="2383278"/>
          <a:ext cx="6096000"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768B23-672B-468B-9D03-B20779F538C1}">
      <dsp:nvSpPr>
        <dsp:cNvPr id="0" name=""/>
        <dsp:cNvSpPr/>
      </dsp:nvSpPr>
      <dsp:spPr>
        <a:xfrm>
          <a:off x="304800" y="2058557"/>
          <a:ext cx="4267200"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err="1"/>
            <a:t>Bahasa</a:t>
          </a:r>
          <a:r>
            <a:rPr lang="en-US" sz="1800" kern="1200" dirty="0"/>
            <a:t> Baku </a:t>
          </a:r>
          <a:r>
            <a:rPr lang="en-US" sz="1800" kern="1200" dirty="0" err="1"/>
            <a:t>dan</a:t>
          </a:r>
          <a:r>
            <a:rPr lang="en-US" sz="1800" kern="1200" dirty="0"/>
            <a:t> </a:t>
          </a:r>
          <a:r>
            <a:rPr lang="en-US" sz="1800" kern="1200" dirty="0" err="1"/>
            <a:t>Fungsinya</a:t>
          </a:r>
          <a:endParaRPr lang="en-US" sz="1800" kern="1200" dirty="0"/>
        </a:p>
      </dsp:txBody>
      <dsp:txXfrm>
        <a:off x="336503" y="2090260"/>
        <a:ext cx="4203794"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BD70E-AFED-44FB-8D65-C0FD23C60CAC}">
      <dsp:nvSpPr>
        <dsp:cNvPr id="0" name=""/>
        <dsp:cNvSpPr/>
      </dsp:nvSpPr>
      <dsp:spPr>
        <a:xfrm>
          <a:off x="0" y="0"/>
          <a:ext cx="5386198" cy="734481"/>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d-ID" sz="1600" kern="1200" dirty="0">
              <a:latin typeface="Times New Roman" pitchFamily="18" charset="0"/>
              <a:cs typeface="Times New Roman" pitchFamily="18" charset="0"/>
            </a:rPr>
            <a:t>Menuliskan nama buku, majalah, dan surat kabar yang dikutip dalam tulisan</a:t>
          </a:r>
        </a:p>
      </dsp:txBody>
      <dsp:txXfrm>
        <a:off x="21512" y="21512"/>
        <a:ext cx="4593635" cy="691457"/>
      </dsp:txXfrm>
    </dsp:sp>
    <dsp:sp modelId="{EC6E5248-D075-46D7-8E76-9F85AE10DB46}">
      <dsp:nvSpPr>
        <dsp:cNvPr id="0" name=""/>
        <dsp:cNvSpPr/>
      </dsp:nvSpPr>
      <dsp:spPr>
        <a:xfrm>
          <a:off x="475252" y="856895"/>
          <a:ext cx="5386198" cy="734481"/>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d-ID" sz="1600" kern="1200">
              <a:latin typeface="Times New Roman" pitchFamily="18" charset="0"/>
              <a:cs typeface="Times New Roman" pitchFamily="18" charset="0"/>
            </a:rPr>
            <a:t>Menegaskan atau mengkhususkan huruf, bagian kata, kata, atau kelompok kata</a:t>
          </a:r>
          <a:endParaRPr lang="id-ID" sz="1600" kern="1200" dirty="0">
            <a:latin typeface="Times New Roman" pitchFamily="18" charset="0"/>
            <a:cs typeface="Times New Roman" pitchFamily="18" charset="0"/>
          </a:endParaRPr>
        </a:p>
      </dsp:txBody>
      <dsp:txXfrm>
        <a:off x="496764" y="878407"/>
        <a:ext cx="4390508" cy="691457"/>
      </dsp:txXfrm>
    </dsp:sp>
    <dsp:sp modelId="{4A17FAD2-1833-405F-B6F0-575BBEC56DB4}">
      <dsp:nvSpPr>
        <dsp:cNvPr id="0" name=""/>
        <dsp:cNvSpPr/>
      </dsp:nvSpPr>
      <dsp:spPr>
        <a:xfrm>
          <a:off x="950505" y="1713790"/>
          <a:ext cx="5386198" cy="734481"/>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d-ID" sz="1600" kern="1200">
              <a:latin typeface="Times New Roman" pitchFamily="18" charset="0"/>
              <a:cs typeface="Times New Roman" pitchFamily="18" charset="0"/>
            </a:rPr>
            <a:t>Menuliskan kata ilmiah atau ungkapan asing yang telah disesuaikan ejaannya</a:t>
          </a:r>
          <a:endParaRPr lang="id-ID" sz="1600" kern="1200" dirty="0">
            <a:latin typeface="Times New Roman" pitchFamily="18" charset="0"/>
            <a:cs typeface="Times New Roman" pitchFamily="18" charset="0"/>
          </a:endParaRPr>
        </a:p>
      </dsp:txBody>
      <dsp:txXfrm>
        <a:off x="972017" y="1735302"/>
        <a:ext cx="4390508" cy="691457"/>
      </dsp:txXfrm>
    </dsp:sp>
    <dsp:sp modelId="{F749EBFC-D0DF-4616-813B-CDB043AB24AE}">
      <dsp:nvSpPr>
        <dsp:cNvPr id="0" name=""/>
        <dsp:cNvSpPr/>
      </dsp:nvSpPr>
      <dsp:spPr>
        <a:xfrm>
          <a:off x="4908785" y="556981"/>
          <a:ext cx="477413" cy="477413"/>
        </a:xfrm>
        <a:prstGeom prst="downArrow">
          <a:avLst>
            <a:gd name="adj1" fmla="val 55000"/>
            <a:gd name="adj2" fmla="val 45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id-ID" sz="2200" kern="1200">
            <a:solidFill>
              <a:schemeClr val="accent1">
                <a:lumMod val="50000"/>
              </a:schemeClr>
            </a:solidFill>
          </a:endParaRPr>
        </a:p>
      </dsp:txBody>
      <dsp:txXfrm>
        <a:off x="5016203" y="556981"/>
        <a:ext cx="262577" cy="359253"/>
      </dsp:txXfrm>
    </dsp:sp>
    <dsp:sp modelId="{9AEA96A1-1E59-401B-96B4-44F3538064B7}">
      <dsp:nvSpPr>
        <dsp:cNvPr id="0" name=""/>
        <dsp:cNvSpPr/>
      </dsp:nvSpPr>
      <dsp:spPr>
        <a:xfrm>
          <a:off x="5384038" y="1408980"/>
          <a:ext cx="477413" cy="477413"/>
        </a:xfrm>
        <a:prstGeom prst="downArrow">
          <a:avLst>
            <a:gd name="adj1" fmla="val 55000"/>
            <a:gd name="adj2" fmla="val 45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id-ID" sz="2200" kern="1200">
            <a:solidFill>
              <a:schemeClr val="accent1">
                <a:lumMod val="50000"/>
              </a:schemeClr>
            </a:solidFill>
          </a:endParaRPr>
        </a:p>
      </dsp:txBody>
      <dsp:txXfrm>
        <a:off x="5491456" y="1408980"/>
        <a:ext cx="262577" cy="3592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3776E-8019-4F9E-B3EA-02EEDBC749B8}">
      <dsp:nvSpPr>
        <dsp:cNvPr id="0" name=""/>
        <dsp:cNvSpPr/>
      </dsp:nvSpPr>
      <dsp:spPr>
        <a:xfrm>
          <a:off x="402238" y="446727"/>
          <a:ext cx="4269742" cy="3125428"/>
        </a:xfrm>
        <a:prstGeom prst="blockArc">
          <a:avLst>
            <a:gd name="adj1" fmla="val 10749194"/>
            <a:gd name="adj2" fmla="val 16791718"/>
            <a:gd name="adj3" fmla="val 4642"/>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5CB2061D-ECF2-44AC-BCC2-FFED8DDD12AD}">
      <dsp:nvSpPr>
        <dsp:cNvPr id="0" name=""/>
        <dsp:cNvSpPr/>
      </dsp:nvSpPr>
      <dsp:spPr>
        <a:xfrm>
          <a:off x="402238" y="491843"/>
          <a:ext cx="4269742" cy="3125428"/>
        </a:xfrm>
        <a:prstGeom prst="blockArc">
          <a:avLst>
            <a:gd name="adj1" fmla="val 4808282"/>
            <a:gd name="adj2" fmla="val 10850806"/>
            <a:gd name="adj3" fmla="val 4642"/>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8EF3D295-9F3D-4CFF-A54F-4F0EEF36ACDC}">
      <dsp:nvSpPr>
        <dsp:cNvPr id="0" name=""/>
        <dsp:cNvSpPr/>
      </dsp:nvSpPr>
      <dsp:spPr>
        <a:xfrm>
          <a:off x="1026248" y="512972"/>
          <a:ext cx="4269742" cy="3125428"/>
        </a:xfrm>
        <a:prstGeom prst="blockArc">
          <a:avLst>
            <a:gd name="adj1" fmla="val 21501599"/>
            <a:gd name="adj2" fmla="val 6224426"/>
            <a:gd name="adj3" fmla="val 4642"/>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BFC35505-4120-4A79-B541-D93062B6E371}">
      <dsp:nvSpPr>
        <dsp:cNvPr id="0" name=""/>
        <dsp:cNvSpPr/>
      </dsp:nvSpPr>
      <dsp:spPr>
        <a:xfrm>
          <a:off x="1026248" y="425599"/>
          <a:ext cx="4269742" cy="3125428"/>
        </a:xfrm>
        <a:prstGeom prst="blockArc">
          <a:avLst>
            <a:gd name="adj1" fmla="val 15375574"/>
            <a:gd name="adj2" fmla="val 98401"/>
            <a:gd name="adj3" fmla="val 4642"/>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DB672F28-47D1-4413-B8E4-FF5C19DAFCD0}">
      <dsp:nvSpPr>
        <dsp:cNvPr id="0" name=""/>
        <dsp:cNvSpPr/>
      </dsp:nvSpPr>
      <dsp:spPr>
        <a:xfrm>
          <a:off x="1815512" y="1312416"/>
          <a:ext cx="1966090" cy="1439167"/>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Times New Roman" pitchFamily="18" charset="0"/>
              <a:cs typeface="Times New Roman" pitchFamily="18" charset="0"/>
            </a:rPr>
            <a:t>Keterampilan</a:t>
          </a:r>
          <a:r>
            <a:rPr lang="en-US" sz="1600" b="1" kern="1200" dirty="0">
              <a:latin typeface="Times New Roman" pitchFamily="18" charset="0"/>
              <a:cs typeface="Times New Roman" pitchFamily="18" charset="0"/>
            </a:rPr>
            <a:t> </a:t>
          </a:r>
          <a:r>
            <a:rPr lang="en-US" sz="1600" b="1" kern="1200" dirty="0" err="1">
              <a:latin typeface="Times New Roman" pitchFamily="18" charset="0"/>
              <a:cs typeface="Times New Roman" pitchFamily="18" charset="0"/>
            </a:rPr>
            <a:t>Berbahasa</a:t>
          </a:r>
          <a:endParaRPr lang="en-US" sz="1600" b="1" kern="1200" dirty="0">
            <a:latin typeface="Times New Roman" pitchFamily="18" charset="0"/>
            <a:cs typeface="Times New Roman" pitchFamily="18" charset="0"/>
          </a:endParaRPr>
        </a:p>
      </dsp:txBody>
      <dsp:txXfrm>
        <a:off x="2103439" y="1523177"/>
        <a:ext cx="1390236" cy="1017645"/>
      </dsp:txXfrm>
    </dsp:sp>
    <dsp:sp modelId="{92F88A00-B686-4B1E-90C6-58A2A7ED3EF5}">
      <dsp:nvSpPr>
        <dsp:cNvPr id="0" name=""/>
        <dsp:cNvSpPr/>
      </dsp:nvSpPr>
      <dsp:spPr>
        <a:xfrm>
          <a:off x="1977597" y="1841"/>
          <a:ext cx="1641909" cy="1007417"/>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Menyimak</a:t>
          </a:r>
          <a:r>
            <a:rPr lang="en-US" sz="1800" kern="1200" dirty="0">
              <a:latin typeface="Times New Roman" pitchFamily="18" charset="0"/>
              <a:cs typeface="Times New Roman" pitchFamily="18" charset="0"/>
            </a:rPr>
            <a:t> </a:t>
          </a:r>
        </a:p>
      </dsp:txBody>
      <dsp:txXfrm>
        <a:off x="2218049" y="149374"/>
        <a:ext cx="1161005" cy="712351"/>
      </dsp:txXfrm>
    </dsp:sp>
    <dsp:sp modelId="{B580BC2A-F360-4C6F-BF1D-397F5D63818C}">
      <dsp:nvSpPr>
        <dsp:cNvPr id="0" name=""/>
        <dsp:cNvSpPr/>
      </dsp:nvSpPr>
      <dsp:spPr>
        <a:xfrm>
          <a:off x="3865402" y="1528291"/>
          <a:ext cx="1643077" cy="1007417"/>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Berbicara</a:t>
          </a:r>
          <a:endParaRPr lang="en-US" sz="1800" kern="1200" dirty="0">
            <a:latin typeface="Times New Roman" pitchFamily="18" charset="0"/>
            <a:cs typeface="Times New Roman" pitchFamily="18" charset="0"/>
          </a:endParaRPr>
        </a:p>
      </dsp:txBody>
      <dsp:txXfrm>
        <a:off x="4106025" y="1675824"/>
        <a:ext cx="1161831" cy="712351"/>
      </dsp:txXfrm>
    </dsp:sp>
    <dsp:sp modelId="{E44ABF10-D7A1-4D89-8931-39701F162039}">
      <dsp:nvSpPr>
        <dsp:cNvPr id="0" name=""/>
        <dsp:cNvSpPr/>
      </dsp:nvSpPr>
      <dsp:spPr>
        <a:xfrm>
          <a:off x="2110425" y="3054740"/>
          <a:ext cx="1376253" cy="1007417"/>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Membaca</a:t>
          </a:r>
          <a:endParaRPr lang="en-US" sz="1800" kern="1200" dirty="0">
            <a:latin typeface="Times New Roman" pitchFamily="18" charset="0"/>
            <a:cs typeface="Times New Roman" pitchFamily="18" charset="0"/>
          </a:endParaRPr>
        </a:p>
      </dsp:txBody>
      <dsp:txXfrm>
        <a:off x="2311973" y="3202273"/>
        <a:ext cx="973157" cy="712351"/>
      </dsp:txXfrm>
    </dsp:sp>
    <dsp:sp modelId="{3CD7CE7B-9B03-4F77-913C-0F7ED2C4E424}">
      <dsp:nvSpPr>
        <dsp:cNvPr id="0" name=""/>
        <dsp:cNvSpPr/>
      </dsp:nvSpPr>
      <dsp:spPr>
        <a:xfrm>
          <a:off x="259547" y="1528291"/>
          <a:ext cx="1502563" cy="1007417"/>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Menulis</a:t>
          </a:r>
          <a:endParaRPr lang="en-US" sz="1800" kern="1200" dirty="0">
            <a:latin typeface="Times New Roman" pitchFamily="18" charset="0"/>
            <a:cs typeface="Times New Roman" pitchFamily="18" charset="0"/>
          </a:endParaRPr>
        </a:p>
      </dsp:txBody>
      <dsp:txXfrm>
        <a:off x="479592" y="1675824"/>
        <a:ext cx="1062473" cy="71235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73511377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2" name="Shape 5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9" name="Shape 5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7" name="Shape 5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7" name="Shape 5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Shape 5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4" name="Shape 5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8" name="Shape 5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5" name="Shape 5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Shape 5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6" name="Shape 5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5" name="Shape 5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2" name="Shape 5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Subtitle">
    <p:spTree>
      <p:nvGrpSpPr>
        <p:cNvPr id="1" name="Shape 191"/>
        <p:cNvGrpSpPr/>
        <p:nvPr/>
      </p:nvGrpSpPr>
      <p:grpSpPr>
        <a:xfrm>
          <a:off x="0" y="0"/>
          <a:ext cx="0" cy="0"/>
          <a:chOff x="0" y="0"/>
          <a:chExt cx="0" cy="0"/>
        </a:xfrm>
      </p:grpSpPr>
      <p:sp>
        <p:nvSpPr>
          <p:cNvPr id="192" name="Shape 192"/>
          <p:cNvSpPr txBox="1">
            <a:spLocks noGrp="1"/>
          </p:cNvSpPr>
          <p:nvPr>
            <p:ph type="ctrTitle"/>
          </p:nvPr>
        </p:nvSpPr>
        <p:spPr>
          <a:xfrm>
            <a:off x="3210934" y="1661761"/>
            <a:ext cx="5301599" cy="1159799"/>
          </a:xfrm>
          <a:prstGeom prst="rect">
            <a:avLst/>
          </a:prstGeom>
        </p:spPr>
        <p:txBody>
          <a:bodyPr lIns="91425" tIns="91425" rIns="91425" bIns="91425" anchor="b" anchorCtr="0"/>
          <a:lstStyle>
            <a:lvl1pPr lvl="0" algn="r" rtl="0">
              <a:spcBef>
                <a:spcPts val="0"/>
              </a:spcBef>
              <a:buSzPct val="100000"/>
              <a:defRPr sz="3700" b="0"/>
            </a:lvl1pPr>
            <a:lvl2pPr lvl="1" algn="r" rtl="0">
              <a:spcBef>
                <a:spcPts val="0"/>
              </a:spcBef>
              <a:buSzPct val="100000"/>
              <a:defRPr sz="3700" b="0"/>
            </a:lvl2pPr>
            <a:lvl3pPr lvl="2" algn="r" rtl="0">
              <a:spcBef>
                <a:spcPts val="0"/>
              </a:spcBef>
              <a:buSzPct val="100000"/>
              <a:defRPr sz="3700" b="0"/>
            </a:lvl3pPr>
            <a:lvl4pPr lvl="3" algn="r" rtl="0">
              <a:spcBef>
                <a:spcPts val="0"/>
              </a:spcBef>
              <a:buSzPct val="100000"/>
              <a:defRPr sz="3700" b="0"/>
            </a:lvl4pPr>
            <a:lvl5pPr lvl="4" algn="r" rtl="0">
              <a:spcBef>
                <a:spcPts val="0"/>
              </a:spcBef>
              <a:buSzPct val="100000"/>
              <a:defRPr sz="3700" b="0"/>
            </a:lvl5pPr>
            <a:lvl6pPr lvl="5" algn="r" rtl="0">
              <a:spcBef>
                <a:spcPts val="0"/>
              </a:spcBef>
              <a:buSzPct val="100000"/>
              <a:defRPr sz="3700" b="0"/>
            </a:lvl6pPr>
            <a:lvl7pPr lvl="6" algn="r" rtl="0">
              <a:spcBef>
                <a:spcPts val="0"/>
              </a:spcBef>
              <a:buSzPct val="100000"/>
              <a:defRPr sz="3700" b="0"/>
            </a:lvl7pPr>
            <a:lvl8pPr lvl="7" algn="r" rtl="0">
              <a:spcBef>
                <a:spcPts val="0"/>
              </a:spcBef>
              <a:buSzPct val="100000"/>
              <a:defRPr sz="3700" b="0"/>
            </a:lvl8pPr>
            <a:lvl9pPr lvl="8" algn="r" rtl="0">
              <a:spcBef>
                <a:spcPts val="0"/>
              </a:spcBef>
              <a:buSzPct val="100000"/>
              <a:defRPr sz="3700" b="0"/>
            </a:lvl9pPr>
          </a:lstStyle>
          <a:p>
            <a:endParaRPr/>
          </a:p>
        </p:txBody>
      </p:sp>
      <p:sp>
        <p:nvSpPr>
          <p:cNvPr id="193" name="Shape 193"/>
          <p:cNvSpPr txBox="1">
            <a:spLocks noGrp="1"/>
          </p:cNvSpPr>
          <p:nvPr>
            <p:ph type="subTitle" idx="1"/>
          </p:nvPr>
        </p:nvSpPr>
        <p:spPr>
          <a:xfrm>
            <a:off x="3210884" y="2864176"/>
            <a:ext cx="5301599" cy="784799"/>
          </a:xfrm>
          <a:prstGeom prst="rect">
            <a:avLst/>
          </a:prstGeom>
        </p:spPr>
        <p:txBody>
          <a:bodyPr lIns="91425" tIns="91425" rIns="91425" bIns="91425" anchor="t" anchorCtr="0"/>
          <a:lstStyle>
            <a:lvl1pPr lvl="0" algn="r" rtl="0">
              <a:spcBef>
                <a:spcPts val="0"/>
              </a:spcBef>
              <a:buClr>
                <a:srgbClr val="1C4587"/>
              </a:buClr>
              <a:buNone/>
              <a:defRPr>
                <a:solidFill>
                  <a:srgbClr val="1C4587"/>
                </a:solidFill>
              </a:defRPr>
            </a:lvl1pPr>
            <a:lvl2pPr lvl="1" algn="r" rtl="0">
              <a:spcBef>
                <a:spcPts val="0"/>
              </a:spcBef>
              <a:buClr>
                <a:srgbClr val="1C4587"/>
              </a:buClr>
              <a:buSzPct val="100000"/>
              <a:buNone/>
              <a:defRPr sz="3000">
                <a:solidFill>
                  <a:srgbClr val="1C4587"/>
                </a:solidFill>
              </a:defRPr>
            </a:lvl2pPr>
            <a:lvl3pPr lvl="2" algn="r" rtl="0">
              <a:spcBef>
                <a:spcPts val="0"/>
              </a:spcBef>
              <a:buClr>
                <a:srgbClr val="1C4587"/>
              </a:buClr>
              <a:buSzPct val="100000"/>
              <a:buNone/>
              <a:defRPr sz="3000">
                <a:solidFill>
                  <a:srgbClr val="1C4587"/>
                </a:solidFill>
              </a:defRPr>
            </a:lvl3pPr>
            <a:lvl4pPr lvl="3" algn="r" rtl="0">
              <a:spcBef>
                <a:spcPts val="0"/>
              </a:spcBef>
              <a:buClr>
                <a:srgbClr val="1C4587"/>
              </a:buClr>
              <a:buSzPct val="100000"/>
              <a:buNone/>
              <a:defRPr sz="3000">
                <a:solidFill>
                  <a:srgbClr val="1C4587"/>
                </a:solidFill>
              </a:defRPr>
            </a:lvl4pPr>
            <a:lvl5pPr lvl="4" algn="r" rtl="0">
              <a:spcBef>
                <a:spcPts val="0"/>
              </a:spcBef>
              <a:buClr>
                <a:srgbClr val="1C4587"/>
              </a:buClr>
              <a:buSzPct val="100000"/>
              <a:buNone/>
              <a:defRPr sz="3000">
                <a:solidFill>
                  <a:srgbClr val="1C4587"/>
                </a:solidFill>
              </a:defRPr>
            </a:lvl5pPr>
            <a:lvl6pPr lvl="5" algn="r" rtl="0">
              <a:spcBef>
                <a:spcPts val="0"/>
              </a:spcBef>
              <a:buClr>
                <a:srgbClr val="1C4587"/>
              </a:buClr>
              <a:buSzPct val="100000"/>
              <a:buNone/>
              <a:defRPr sz="3000">
                <a:solidFill>
                  <a:srgbClr val="1C4587"/>
                </a:solidFill>
              </a:defRPr>
            </a:lvl6pPr>
            <a:lvl7pPr lvl="6" algn="r" rtl="0">
              <a:spcBef>
                <a:spcPts val="0"/>
              </a:spcBef>
              <a:buClr>
                <a:srgbClr val="1C4587"/>
              </a:buClr>
              <a:buSzPct val="100000"/>
              <a:buNone/>
              <a:defRPr sz="3000">
                <a:solidFill>
                  <a:srgbClr val="1C4587"/>
                </a:solidFill>
              </a:defRPr>
            </a:lvl7pPr>
            <a:lvl8pPr lvl="7" algn="r" rtl="0">
              <a:spcBef>
                <a:spcPts val="0"/>
              </a:spcBef>
              <a:buClr>
                <a:srgbClr val="1C4587"/>
              </a:buClr>
              <a:buSzPct val="100000"/>
              <a:buNone/>
              <a:defRPr sz="3000">
                <a:solidFill>
                  <a:srgbClr val="1C4587"/>
                </a:solidFill>
              </a:defRPr>
            </a:lvl8pPr>
            <a:lvl9pPr lvl="8" algn="r" rtl="0">
              <a:spcBef>
                <a:spcPts val="0"/>
              </a:spcBef>
              <a:buClr>
                <a:srgbClr val="1C4587"/>
              </a:buClr>
              <a:buSzPct val="100000"/>
              <a:buNone/>
              <a:defRPr sz="3000">
                <a:solidFill>
                  <a:srgbClr val="1C4587"/>
                </a:solidFill>
              </a:defRPr>
            </a:lvl9pPr>
          </a:lstStyle>
          <a:p>
            <a:endParaRPr/>
          </a:p>
        </p:txBody>
      </p:sp>
      <p:sp>
        <p:nvSpPr>
          <p:cNvPr id="194" name="Shape 194"/>
          <p:cNvSpPr/>
          <p:nvPr/>
        </p:nvSpPr>
        <p:spPr>
          <a:xfrm>
            <a:off x="4412080" y="4661638"/>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5" name="Shape 195"/>
          <p:cNvSpPr/>
          <p:nvPr/>
        </p:nvSpPr>
        <p:spPr>
          <a:xfrm>
            <a:off x="3968825" y="4000287"/>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6" name="Shape 196"/>
          <p:cNvSpPr/>
          <p:nvPr/>
        </p:nvSpPr>
        <p:spPr>
          <a:xfrm>
            <a:off x="62833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7" name="Shape 197"/>
          <p:cNvSpPr/>
          <p:nvPr/>
        </p:nvSpPr>
        <p:spPr>
          <a:xfrm>
            <a:off x="57465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8" name="Shape 198"/>
          <p:cNvSpPr/>
          <p:nvPr/>
        </p:nvSpPr>
        <p:spPr>
          <a:xfrm>
            <a:off x="70636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9" name="Shape 199"/>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0" name="Shape 200"/>
          <p:cNvSpPr/>
          <p:nvPr/>
        </p:nvSpPr>
        <p:spPr>
          <a:xfrm>
            <a:off x="65815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1" name="Shape 201"/>
          <p:cNvSpPr/>
          <p:nvPr/>
        </p:nvSpPr>
        <p:spPr>
          <a:xfrm>
            <a:off x="65071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2" name="Shape 202"/>
          <p:cNvSpPr/>
          <p:nvPr/>
        </p:nvSpPr>
        <p:spPr>
          <a:xfrm>
            <a:off x="5501053"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3" name="Shape 203"/>
          <p:cNvSpPr/>
          <p:nvPr/>
        </p:nvSpPr>
        <p:spPr>
          <a:xfrm>
            <a:off x="52015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4" name="Shape 204"/>
          <p:cNvSpPr/>
          <p:nvPr/>
        </p:nvSpPr>
        <p:spPr>
          <a:xfrm>
            <a:off x="4765584"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5" name="Shape 205"/>
          <p:cNvSpPr/>
          <p:nvPr/>
        </p:nvSpPr>
        <p:spPr>
          <a:xfrm>
            <a:off x="55218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6" name="Shape 20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7" name="Shape 207"/>
          <p:cNvSpPr/>
          <p:nvPr/>
        </p:nvSpPr>
        <p:spPr>
          <a:xfrm>
            <a:off x="80525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8" name="Shape 208"/>
          <p:cNvSpPr/>
          <p:nvPr/>
        </p:nvSpPr>
        <p:spPr>
          <a:xfrm>
            <a:off x="69845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9" name="Shape 20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0" name="Shape 210"/>
          <p:cNvSpPr/>
          <p:nvPr/>
        </p:nvSpPr>
        <p:spPr>
          <a:xfrm>
            <a:off x="61607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1" name="Shape 211"/>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2" name="Shape 212"/>
          <p:cNvSpPr/>
          <p:nvPr/>
        </p:nvSpPr>
        <p:spPr>
          <a:xfrm>
            <a:off x="48922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3" name="Shape 213"/>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4" name="Shape 214"/>
          <p:cNvSpPr/>
          <p:nvPr/>
        </p:nvSpPr>
        <p:spPr>
          <a:xfrm>
            <a:off x="4489178" y="4206693"/>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5" name="Shape 215"/>
          <p:cNvSpPr/>
          <p:nvPr/>
        </p:nvSpPr>
        <p:spPr>
          <a:xfrm rot="1920548">
            <a:off x="72367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6" name="Shape 216"/>
          <p:cNvSpPr/>
          <p:nvPr/>
        </p:nvSpPr>
        <p:spPr>
          <a:xfrm>
            <a:off x="82632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7" name="Shape 217"/>
          <p:cNvSpPr/>
          <p:nvPr/>
        </p:nvSpPr>
        <p:spPr>
          <a:xfrm rot="-5400000">
            <a:off x="7684355"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8" name="Shape 218"/>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9" name="Shape 219"/>
          <p:cNvSpPr/>
          <p:nvPr/>
        </p:nvSpPr>
        <p:spPr>
          <a:xfrm>
            <a:off x="50595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0" name="Shape 220"/>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1" name="Shape 221"/>
          <p:cNvSpPr/>
          <p:nvPr/>
        </p:nvSpPr>
        <p:spPr>
          <a:xfrm>
            <a:off x="14827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2" name="Shape 222"/>
          <p:cNvSpPr/>
          <p:nvPr/>
        </p:nvSpPr>
        <p:spPr>
          <a:xfrm>
            <a:off x="9459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3" name="Shape 223"/>
          <p:cNvSpPr/>
          <p:nvPr/>
        </p:nvSpPr>
        <p:spPr>
          <a:xfrm>
            <a:off x="22630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4" name="Shape 224"/>
          <p:cNvSpPr/>
          <p:nvPr/>
        </p:nvSpPr>
        <p:spPr>
          <a:xfrm>
            <a:off x="17809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5" name="Shape 225"/>
          <p:cNvSpPr/>
          <p:nvPr/>
        </p:nvSpPr>
        <p:spPr>
          <a:xfrm>
            <a:off x="17065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6" name="Shape 226"/>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7" name="Shape 227"/>
          <p:cNvSpPr/>
          <p:nvPr/>
        </p:nvSpPr>
        <p:spPr>
          <a:xfrm>
            <a:off x="4009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8" name="Shape 228"/>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9" name="Shape 229"/>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0" name="Shape 230"/>
          <p:cNvSpPr/>
          <p:nvPr/>
        </p:nvSpPr>
        <p:spPr>
          <a:xfrm>
            <a:off x="3251972"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1" name="Shape 231"/>
          <p:cNvSpPr/>
          <p:nvPr/>
        </p:nvSpPr>
        <p:spPr>
          <a:xfrm>
            <a:off x="32519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2" name="Shape 232"/>
          <p:cNvSpPr/>
          <p:nvPr/>
        </p:nvSpPr>
        <p:spPr>
          <a:xfrm>
            <a:off x="21839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3" name="Shape 233"/>
          <p:cNvSpPr/>
          <p:nvPr/>
        </p:nvSpPr>
        <p:spPr>
          <a:xfrm>
            <a:off x="39491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4" name="Shape 234"/>
          <p:cNvSpPr/>
          <p:nvPr/>
        </p:nvSpPr>
        <p:spPr>
          <a:xfrm>
            <a:off x="13601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5" name="Shape 235"/>
          <p:cNvSpPr/>
          <p:nvPr/>
        </p:nvSpPr>
        <p:spPr>
          <a:xfrm>
            <a:off x="37218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6" name="Shape 236"/>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7" name="Shape 237"/>
          <p:cNvSpPr/>
          <p:nvPr/>
        </p:nvSpPr>
        <p:spPr>
          <a:xfrm>
            <a:off x="40288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8" name="Shape 238"/>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9" name="Shape 239"/>
          <p:cNvSpPr/>
          <p:nvPr/>
        </p:nvSpPr>
        <p:spPr>
          <a:xfrm rot="1920548">
            <a:off x="24361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0" name="Shape 240"/>
          <p:cNvSpPr/>
          <p:nvPr/>
        </p:nvSpPr>
        <p:spPr>
          <a:xfrm>
            <a:off x="34626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1" name="Shape 241"/>
          <p:cNvSpPr/>
          <p:nvPr/>
        </p:nvSpPr>
        <p:spPr>
          <a:xfrm rot="-5400000">
            <a:off x="2883754"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2" name="Shape 242"/>
          <p:cNvSpPr/>
          <p:nvPr/>
        </p:nvSpPr>
        <p:spPr>
          <a:xfrm>
            <a:off x="28590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3" name="Shape 243"/>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4" name="Shape 244"/>
          <p:cNvSpPr/>
          <p:nvPr/>
        </p:nvSpPr>
        <p:spPr>
          <a:xfrm>
            <a:off x="2981819"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Quote">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2159325" y="2161800"/>
            <a:ext cx="4825500" cy="819899"/>
          </a:xfrm>
          <a:prstGeom prst="rect">
            <a:avLst/>
          </a:prstGeom>
        </p:spPr>
        <p:txBody>
          <a:bodyPr lIns="91425" tIns="91425" rIns="91425" bIns="91425" anchor="ctr" anchorCtr="0"/>
          <a:lstStyle>
            <a:lvl1pPr lvl="0" algn="ctr" rtl="0">
              <a:spcBef>
                <a:spcPts val="0"/>
              </a:spcBef>
              <a:buClr>
                <a:srgbClr val="1C4587"/>
              </a:buClr>
              <a:buSzPct val="100000"/>
              <a:defRPr sz="2500" b="1">
                <a:solidFill>
                  <a:srgbClr val="1C4587"/>
                </a:solidFill>
              </a:defRPr>
            </a:lvl1pPr>
            <a:lvl2pPr lvl="1" algn="ctr" rtl="0">
              <a:spcBef>
                <a:spcPts val="0"/>
              </a:spcBef>
              <a:buClr>
                <a:srgbClr val="1C4587"/>
              </a:buClr>
              <a:buSzPct val="100000"/>
              <a:defRPr sz="2500" b="1">
                <a:solidFill>
                  <a:srgbClr val="1C4587"/>
                </a:solidFill>
              </a:defRPr>
            </a:lvl2pPr>
            <a:lvl3pPr lvl="2" algn="ctr" rtl="0">
              <a:spcBef>
                <a:spcPts val="0"/>
              </a:spcBef>
              <a:buClr>
                <a:srgbClr val="1C4587"/>
              </a:buClr>
              <a:buSzPct val="100000"/>
              <a:defRPr sz="2500" b="1">
                <a:solidFill>
                  <a:srgbClr val="1C4587"/>
                </a:solidFill>
              </a:defRPr>
            </a:lvl3pPr>
            <a:lvl4pPr lvl="3" algn="ctr" rtl="0">
              <a:spcBef>
                <a:spcPts val="0"/>
              </a:spcBef>
              <a:buClr>
                <a:srgbClr val="1C4587"/>
              </a:buClr>
              <a:buSzPct val="100000"/>
              <a:defRPr sz="2500" b="1">
                <a:solidFill>
                  <a:srgbClr val="1C4587"/>
                </a:solidFill>
              </a:defRPr>
            </a:lvl4pPr>
            <a:lvl5pPr lvl="4" algn="ctr" rtl="0">
              <a:spcBef>
                <a:spcPts val="0"/>
              </a:spcBef>
              <a:buClr>
                <a:srgbClr val="1C4587"/>
              </a:buClr>
              <a:buSzPct val="100000"/>
              <a:defRPr sz="2500" b="1">
                <a:solidFill>
                  <a:srgbClr val="1C4587"/>
                </a:solidFill>
              </a:defRPr>
            </a:lvl5pPr>
            <a:lvl6pPr lvl="5" algn="ctr" rtl="0">
              <a:spcBef>
                <a:spcPts val="0"/>
              </a:spcBef>
              <a:buClr>
                <a:srgbClr val="1C4587"/>
              </a:buClr>
              <a:buSzPct val="100000"/>
              <a:defRPr sz="2500" b="1">
                <a:solidFill>
                  <a:srgbClr val="1C4587"/>
                </a:solidFill>
              </a:defRPr>
            </a:lvl6pPr>
            <a:lvl7pPr lvl="6" algn="ctr" rtl="0">
              <a:spcBef>
                <a:spcPts val="0"/>
              </a:spcBef>
              <a:buClr>
                <a:srgbClr val="1C4587"/>
              </a:buClr>
              <a:buSzPct val="100000"/>
              <a:defRPr sz="2500" b="1">
                <a:solidFill>
                  <a:srgbClr val="1C4587"/>
                </a:solidFill>
              </a:defRPr>
            </a:lvl7pPr>
            <a:lvl8pPr lvl="7" algn="ctr" rtl="0">
              <a:spcBef>
                <a:spcPts val="0"/>
              </a:spcBef>
              <a:buClr>
                <a:srgbClr val="1C4587"/>
              </a:buClr>
              <a:buSzPct val="100000"/>
              <a:defRPr sz="2500" b="1">
                <a:solidFill>
                  <a:srgbClr val="1C4587"/>
                </a:solidFill>
              </a:defRPr>
            </a:lvl8pPr>
            <a:lvl9pPr lvl="8" algn="ctr">
              <a:spcBef>
                <a:spcPts val="0"/>
              </a:spcBef>
              <a:buClr>
                <a:srgbClr val="1C4587"/>
              </a:buClr>
              <a:buSzPct val="100000"/>
              <a:defRPr sz="2500" b="1">
                <a:solidFill>
                  <a:srgbClr val="1C4587"/>
                </a:solidFill>
              </a:defRPr>
            </a:lvl9pPr>
          </a:lstStyle>
          <a:p>
            <a:endParaRPr/>
          </a:p>
        </p:txBody>
      </p:sp>
      <p:sp>
        <p:nvSpPr>
          <p:cNvPr id="247" name="Shape 247"/>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8" name="Shape 248"/>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9" name="Shape 249"/>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0" name="Shape 250"/>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1" name="Shape 251"/>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2" name="Shape 252"/>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3" name="Shape 253"/>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4" name="Shape 254"/>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5" name="Shape 255"/>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6" name="Shape 256"/>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7" name="Shape 257"/>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8" name="Shape 258"/>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9" name="Shape 259"/>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0" name="Shape 260"/>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1" name="Shape 261"/>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2" name="Shape 262"/>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3" name="Shape 263"/>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4" name="Shape 264"/>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5" name="Shape 265"/>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6" name="Shape 266"/>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7" name="Shape 267"/>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8" name="Shape 268"/>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9" name="Shape 269"/>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0" name="Shape 270"/>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1" name="Shape 271"/>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2" name="Shape 272"/>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3" name="Shape 273"/>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4" name="Shape 274"/>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5" name="Shape 275"/>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6" name="Shape 276"/>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7" name="Shape 277"/>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8" name="Shape 278"/>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9" name="Shape 279"/>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0" name="Shape 280"/>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1" name="Shape 281"/>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2" name="Shape 282"/>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3" name="Shape 283"/>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4" name="Shape 284"/>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5" name="Shape 285"/>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6" name="Shape 286"/>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7" name="Shape 287"/>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747925" y="1302836"/>
            <a:ext cx="6140399" cy="3610800"/>
          </a:xfrm>
          <a:prstGeom prst="rect">
            <a:avLst/>
          </a:prstGeom>
        </p:spPr>
        <p:txBody>
          <a:bodyPr lIns="91425" tIns="91425" rIns="91425" bIns="91425" anchor="t" anchorCtr="0"/>
          <a:lstStyle>
            <a:lvl1pPr lvl="0">
              <a:spcBef>
                <a:spcPts val="0"/>
              </a:spcBef>
              <a:buSzPct val="100000"/>
              <a:defRPr sz="25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291" name="Shape 291"/>
          <p:cNvGrpSpPr/>
          <p:nvPr/>
        </p:nvGrpSpPr>
        <p:grpSpPr>
          <a:xfrm>
            <a:off x="7442902" y="-91153"/>
            <a:ext cx="1796289" cy="5330574"/>
            <a:chOff x="6023725" y="842300"/>
            <a:chExt cx="1358150" cy="4030375"/>
          </a:xfrm>
        </p:grpSpPr>
        <p:sp>
          <p:nvSpPr>
            <p:cNvPr id="292" name="Shape 292"/>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3" name="Shape 293"/>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4" name="Shape 294"/>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5" name="Shape 295"/>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6" name="Shape 296"/>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7" name="Shape 297"/>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8" name="Shape 298"/>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9" name="Shape 299"/>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0" name="Shape 300"/>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1" name="Shape 301"/>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2" name="Shape 302"/>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3" name="Shape 303"/>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4" name="Shape 304"/>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5" name="Shape 305"/>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6" name="Shape 306"/>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7" name="Shape 307"/>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8" name="Shape 308"/>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9" name="Shape 309"/>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0" name="Shape 310"/>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1" name="Shape 311"/>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2" name="Shape 312"/>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3" name="Shape 313"/>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4" name="Shape 314"/>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5" name="Shape 315"/>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6" name="Shape 316"/>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7" name="Shape 317"/>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8" name="Shape 318"/>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9" name="Shape 319"/>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20" name="Shape 320"/>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grpSp>
      <p:cxnSp>
        <p:nvCxnSpPr>
          <p:cNvPr id="321" name="Shape 321"/>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4" name="Shape 324"/>
          <p:cNvSpPr txBox="1">
            <a:spLocks noGrp="1"/>
          </p:cNvSpPr>
          <p:nvPr>
            <p:ph type="body" idx="1"/>
          </p:nvPr>
        </p:nvSpPr>
        <p:spPr>
          <a:xfrm>
            <a:off x="747925"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sp>
        <p:nvSpPr>
          <p:cNvPr id="325" name="Shape 325"/>
          <p:cNvSpPr txBox="1">
            <a:spLocks noGrp="1"/>
          </p:cNvSpPr>
          <p:nvPr>
            <p:ph type="body" idx="2"/>
          </p:nvPr>
        </p:nvSpPr>
        <p:spPr>
          <a:xfrm>
            <a:off x="4097098"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grpSp>
        <p:nvGrpSpPr>
          <p:cNvPr id="326" name="Shape 326"/>
          <p:cNvGrpSpPr/>
          <p:nvPr/>
        </p:nvGrpSpPr>
        <p:grpSpPr>
          <a:xfrm>
            <a:off x="7442902" y="-91153"/>
            <a:ext cx="1796289" cy="5330574"/>
            <a:chOff x="6023725" y="842300"/>
            <a:chExt cx="1358150" cy="4030375"/>
          </a:xfrm>
        </p:grpSpPr>
        <p:sp>
          <p:nvSpPr>
            <p:cNvPr id="327" name="Shape 32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8" name="Shape 32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9" name="Shape 32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0" name="Shape 33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1" name="Shape 33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2" name="Shape 33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3" name="Shape 33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4" name="Shape 33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5" name="Shape 33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6" name="Shape 33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7" name="Shape 33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8" name="Shape 33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9" name="Shape 33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4" name="Shape 34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5" name="Shape 34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6" name="Shape 34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7" name="Shape 34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8" name="Shape 34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9" name="Shape 34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0" name="Shape 35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1" name="Shape 35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2" name="Shape 35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3" name="Shape 35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4" name="Shape 35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5" name="Shape 35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56" name="Shape 356"/>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57"/>
        <p:cNvGrpSpPr/>
        <p:nvPr/>
      </p:nvGrpSpPr>
      <p:grpSpPr>
        <a:xfrm>
          <a:off x="0" y="0"/>
          <a:ext cx="0" cy="0"/>
          <a:chOff x="0" y="0"/>
          <a:chExt cx="0" cy="0"/>
        </a:xfrm>
      </p:grpSpPr>
      <p:sp>
        <p:nvSpPr>
          <p:cNvPr id="358" name="Shape 358"/>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59" name="Shape 359"/>
          <p:cNvSpPr txBox="1">
            <a:spLocks noGrp="1"/>
          </p:cNvSpPr>
          <p:nvPr>
            <p:ph type="body" idx="1"/>
          </p:nvPr>
        </p:nvSpPr>
        <p:spPr>
          <a:xfrm>
            <a:off x="747925"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0" name="Shape 360"/>
          <p:cNvSpPr txBox="1">
            <a:spLocks noGrp="1"/>
          </p:cNvSpPr>
          <p:nvPr>
            <p:ph type="body" idx="2"/>
          </p:nvPr>
        </p:nvSpPr>
        <p:spPr>
          <a:xfrm>
            <a:off x="2953086"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1" name="Shape 361"/>
          <p:cNvSpPr txBox="1">
            <a:spLocks noGrp="1"/>
          </p:cNvSpPr>
          <p:nvPr>
            <p:ph type="body" idx="3"/>
          </p:nvPr>
        </p:nvSpPr>
        <p:spPr>
          <a:xfrm>
            <a:off x="5158248"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grpSp>
        <p:nvGrpSpPr>
          <p:cNvPr id="362" name="Shape 362"/>
          <p:cNvGrpSpPr/>
          <p:nvPr/>
        </p:nvGrpSpPr>
        <p:grpSpPr>
          <a:xfrm>
            <a:off x="7442902" y="-91153"/>
            <a:ext cx="1796289" cy="5330574"/>
            <a:chOff x="6023725" y="842300"/>
            <a:chExt cx="1358150" cy="4030375"/>
          </a:xfrm>
        </p:grpSpPr>
        <p:sp>
          <p:nvSpPr>
            <p:cNvPr id="363" name="Shape 363"/>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4" name="Shape 364"/>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5" name="Shape 365"/>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6" name="Shape 366"/>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7" name="Shape 367"/>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8" name="Shape 368"/>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9" name="Shape 369"/>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0" name="Shape 370"/>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1" name="Shape 371"/>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2" name="Shape 372"/>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3" name="Shape 373"/>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4" name="Shape 374"/>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5" name="Shape 375"/>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6" name="Shape 376"/>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7" name="Shape 377"/>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8" name="Shape 378"/>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9" name="Shape 379"/>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0" name="Shape 380"/>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1" name="Shape 381"/>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2" name="Shape 382"/>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3" name="Shape 383"/>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4" name="Shape 384"/>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5" name="Shape 385"/>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6" name="Shape 386"/>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7" name="Shape 387"/>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8" name="Shape 388"/>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9" name="Shape 389"/>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0" name="Shape 390"/>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1" name="Shape 391"/>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92" name="Shape 392"/>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9"/>
        <p:cNvGrpSpPr/>
        <p:nvPr/>
      </p:nvGrpSpPr>
      <p:grpSpPr>
        <a:xfrm>
          <a:off x="0" y="0"/>
          <a:ext cx="0" cy="0"/>
          <a:chOff x="0" y="0"/>
          <a:chExt cx="0" cy="0"/>
        </a:xfrm>
      </p:grpSpPr>
      <p:sp>
        <p:nvSpPr>
          <p:cNvPr id="470" name="Shape 470"/>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1" name="Shape 471"/>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2" name="Shape 472"/>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3" name="Shape 473"/>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4" name="Shape 474"/>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5" name="Shape 475"/>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6" name="Shape 47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7" name="Shape 477"/>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8" name="Shape 478"/>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9" name="Shape 47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0" name="Shape 480"/>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1" name="Shape 481"/>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2" name="Shape 482"/>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3" name="Shape 483"/>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4" name="Shape 484"/>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5" name="Shape 485"/>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6" name="Shape 486"/>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7" name="Shape 487"/>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8" name="Shape 488"/>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9" name="Shape 489"/>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0" name="Shape 490"/>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1" name="Shape 491"/>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2" name="Shape 492"/>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3" name="Shape 493"/>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4" name="Shape 494"/>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5" name="Shape 495"/>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6" name="Shape 496"/>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7" name="Shape 497"/>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8" name="Shape 498"/>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9" name="Shape 499"/>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0" name="Shape 500"/>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1" name="Shape 501"/>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2" name="Shape 502"/>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3" name="Shape 503"/>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4" name="Shape 504"/>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5" name="Shape 505"/>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6" name="Shape 506"/>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7" name="Shape 507"/>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8" name="Shape 508"/>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9" name="Shape 509"/>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10" name="Shape 510"/>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6" y="-23"/>
            <a:ext cx="9143797" cy="5143377"/>
            <a:chOff x="239950" y="872550"/>
            <a:chExt cx="7042900" cy="3961625"/>
          </a:xfrm>
        </p:grpSpPr>
        <p:sp>
          <p:nvSpPr>
            <p:cNvPr id="7" name="Shape 7"/>
            <p:cNvSpPr/>
            <p:nvPr/>
          </p:nvSpPr>
          <p:spPr>
            <a:xfrm>
              <a:off x="239950" y="872550"/>
              <a:ext cx="7042900" cy="3961625"/>
            </a:xfrm>
            <a:custGeom>
              <a:avLst/>
              <a:gdLst/>
              <a:ahLst/>
              <a:cxnLst/>
              <a:rect l="0" t="0" r="0" b="0"/>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8"/>
            <p:cNvSpPr/>
            <p:nvPr/>
          </p:nvSpPr>
          <p:spPr>
            <a:xfrm>
              <a:off x="239950" y="47617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9"/>
            <p:cNvSpPr/>
            <p:nvPr/>
          </p:nvSpPr>
          <p:spPr>
            <a:xfrm>
              <a:off x="239950" y="4690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10"/>
            <p:cNvSpPr/>
            <p:nvPr/>
          </p:nvSpPr>
          <p:spPr>
            <a:xfrm>
              <a:off x="239950" y="46177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
            <p:cNvSpPr/>
            <p:nvPr/>
          </p:nvSpPr>
          <p:spPr>
            <a:xfrm>
              <a:off x="239950" y="4546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12"/>
            <p:cNvSpPr/>
            <p:nvPr/>
          </p:nvSpPr>
          <p:spPr>
            <a:xfrm>
              <a:off x="239950" y="44737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13"/>
            <p:cNvSpPr/>
            <p:nvPr/>
          </p:nvSpPr>
          <p:spPr>
            <a:xfrm>
              <a:off x="239950" y="4402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14"/>
            <p:cNvSpPr/>
            <p:nvPr/>
          </p:nvSpPr>
          <p:spPr>
            <a:xfrm>
              <a:off x="239950" y="43297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15"/>
            <p:cNvSpPr/>
            <p:nvPr/>
          </p:nvSpPr>
          <p:spPr>
            <a:xfrm>
              <a:off x="239950" y="4258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16"/>
            <p:cNvSpPr/>
            <p:nvPr/>
          </p:nvSpPr>
          <p:spPr>
            <a:xfrm>
              <a:off x="239950" y="41858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17"/>
            <p:cNvSpPr/>
            <p:nvPr/>
          </p:nvSpPr>
          <p:spPr>
            <a:xfrm>
              <a:off x="239950" y="4114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18"/>
            <p:cNvSpPr/>
            <p:nvPr/>
          </p:nvSpPr>
          <p:spPr>
            <a:xfrm>
              <a:off x="239950" y="40418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19"/>
            <p:cNvSpPr/>
            <p:nvPr/>
          </p:nvSpPr>
          <p:spPr>
            <a:xfrm>
              <a:off x="239950" y="39693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20"/>
            <p:cNvSpPr/>
            <p:nvPr/>
          </p:nvSpPr>
          <p:spPr>
            <a:xfrm>
              <a:off x="239950" y="38978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21"/>
            <p:cNvSpPr/>
            <p:nvPr/>
          </p:nvSpPr>
          <p:spPr>
            <a:xfrm>
              <a:off x="239950" y="38254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22"/>
            <p:cNvSpPr/>
            <p:nvPr/>
          </p:nvSpPr>
          <p:spPr>
            <a:xfrm>
              <a:off x="239950" y="37538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23"/>
            <p:cNvSpPr/>
            <p:nvPr/>
          </p:nvSpPr>
          <p:spPr>
            <a:xfrm>
              <a:off x="239950" y="36814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p:nvPr/>
          </p:nvSpPr>
          <p:spPr>
            <a:xfrm>
              <a:off x="239950" y="36099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25"/>
            <p:cNvSpPr/>
            <p:nvPr/>
          </p:nvSpPr>
          <p:spPr>
            <a:xfrm>
              <a:off x="239950" y="35374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26"/>
            <p:cNvSpPr/>
            <p:nvPr/>
          </p:nvSpPr>
          <p:spPr>
            <a:xfrm>
              <a:off x="239950" y="34659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27"/>
            <p:cNvSpPr/>
            <p:nvPr/>
          </p:nvSpPr>
          <p:spPr>
            <a:xfrm>
              <a:off x="239950" y="33934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28"/>
            <p:cNvSpPr/>
            <p:nvPr/>
          </p:nvSpPr>
          <p:spPr>
            <a:xfrm>
              <a:off x="239950" y="33219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29"/>
            <p:cNvSpPr/>
            <p:nvPr/>
          </p:nvSpPr>
          <p:spPr>
            <a:xfrm>
              <a:off x="239950" y="32495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0"/>
            <p:cNvSpPr/>
            <p:nvPr/>
          </p:nvSpPr>
          <p:spPr>
            <a:xfrm>
              <a:off x="239950" y="31770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1"/>
            <p:cNvSpPr/>
            <p:nvPr/>
          </p:nvSpPr>
          <p:spPr>
            <a:xfrm>
              <a:off x="239950" y="31055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
            <p:cNvSpPr/>
            <p:nvPr/>
          </p:nvSpPr>
          <p:spPr>
            <a:xfrm>
              <a:off x="239950" y="3033100"/>
              <a:ext cx="7042900" cy="0"/>
            </a:xfrm>
            <a:custGeom>
              <a:avLst/>
              <a:gdLst/>
              <a:ahLst/>
              <a:cxnLst/>
              <a:rect l="0" t="0" r="0" b="0"/>
              <a:pathLst>
                <a:path w="281716"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3"/>
            <p:cNvSpPr/>
            <p:nvPr/>
          </p:nvSpPr>
          <p:spPr>
            <a:xfrm>
              <a:off x="239950" y="29615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
            <p:cNvSpPr/>
            <p:nvPr/>
          </p:nvSpPr>
          <p:spPr>
            <a:xfrm>
              <a:off x="239950" y="28891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5"/>
            <p:cNvSpPr/>
            <p:nvPr/>
          </p:nvSpPr>
          <p:spPr>
            <a:xfrm>
              <a:off x="239950" y="28175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6"/>
            <p:cNvSpPr/>
            <p:nvPr/>
          </p:nvSpPr>
          <p:spPr>
            <a:xfrm>
              <a:off x="239950" y="27451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7"/>
            <p:cNvSpPr/>
            <p:nvPr/>
          </p:nvSpPr>
          <p:spPr>
            <a:xfrm>
              <a:off x="239950" y="26736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8"/>
            <p:cNvSpPr/>
            <p:nvPr/>
          </p:nvSpPr>
          <p:spPr>
            <a:xfrm>
              <a:off x="239950" y="2601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9"/>
            <p:cNvSpPr/>
            <p:nvPr/>
          </p:nvSpPr>
          <p:spPr>
            <a:xfrm>
              <a:off x="239950" y="25296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40"/>
            <p:cNvSpPr/>
            <p:nvPr/>
          </p:nvSpPr>
          <p:spPr>
            <a:xfrm>
              <a:off x="239950" y="2457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41"/>
            <p:cNvSpPr/>
            <p:nvPr/>
          </p:nvSpPr>
          <p:spPr>
            <a:xfrm>
              <a:off x="239950" y="23847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42"/>
            <p:cNvSpPr/>
            <p:nvPr/>
          </p:nvSpPr>
          <p:spPr>
            <a:xfrm>
              <a:off x="239950" y="2313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43"/>
            <p:cNvSpPr/>
            <p:nvPr/>
          </p:nvSpPr>
          <p:spPr>
            <a:xfrm>
              <a:off x="239950" y="22407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 name="Shape 44"/>
            <p:cNvSpPr/>
            <p:nvPr/>
          </p:nvSpPr>
          <p:spPr>
            <a:xfrm>
              <a:off x="239950" y="2169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45"/>
            <p:cNvSpPr/>
            <p:nvPr/>
          </p:nvSpPr>
          <p:spPr>
            <a:xfrm>
              <a:off x="239950" y="20968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 name="Shape 46"/>
            <p:cNvSpPr/>
            <p:nvPr/>
          </p:nvSpPr>
          <p:spPr>
            <a:xfrm>
              <a:off x="239950" y="2025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 name="Shape 47"/>
            <p:cNvSpPr/>
            <p:nvPr/>
          </p:nvSpPr>
          <p:spPr>
            <a:xfrm>
              <a:off x="239950" y="19528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 name="Shape 48"/>
            <p:cNvSpPr/>
            <p:nvPr/>
          </p:nvSpPr>
          <p:spPr>
            <a:xfrm>
              <a:off x="239950" y="18813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 name="Shape 49"/>
            <p:cNvSpPr/>
            <p:nvPr/>
          </p:nvSpPr>
          <p:spPr>
            <a:xfrm>
              <a:off x="239950" y="18088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 name="Shape 50"/>
            <p:cNvSpPr/>
            <p:nvPr/>
          </p:nvSpPr>
          <p:spPr>
            <a:xfrm>
              <a:off x="239950" y="17373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 name="Shape 51"/>
            <p:cNvSpPr/>
            <p:nvPr/>
          </p:nvSpPr>
          <p:spPr>
            <a:xfrm>
              <a:off x="239950" y="16648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 name="Shape 52"/>
            <p:cNvSpPr/>
            <p:nvPr/>
          </p:nvSpPr>
          <p:spPr>
            <a:xfrm>
              <a:off x="239950" y="15924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 name="Shape 53"/>
            <p:cNvSpPr/>
            <p:nvPr/>
          </p:nvSpPr>
          <p:spPr>
            <a:xfrm>
              <a:off x="239950" y="15209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 name="Shape 54"/>
            <p:cNvSpPr/>
            <p:nvPr/>
          </p:nvSpPr>
          <p:spPr>
            <a:xfrm>
              <a:off x="239950" y="14484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 name="Shape 55"/>
            <p:cNvSpPr/>
            <p:nvPr/>
          </p:nvSpPr>
          <p:spPr>
            <a:xfrm>
              <a:off x="239950" y="13769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 name="Shape 56"/>
            <p:cNvSpPr/>
            <p:nvPr/>
          </p:nvSpPr>
          <p:spPr>
            <a:xfrm>
              <a:off x="239950" y="13044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 name="Shape 57"/>
            <p:cNvSpPr/>
            <p:nvPr/>
          </p:nvSpPr>
          <p:spPr>
            <a:xfrm>
              <a:off x="239950" y="12329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 name="Shape 58"/>
            <p:cNvSpPr/>
            <p:nvPr/>
          </p:nvSpPr>
          <p:spPr>
            <a:xfrm>
              <a:off x="239950" y="11605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 name="Shape 59"/>
            <p:cNvSpPr/>
            <p:nvPr/>
          </p:nvSpPr>
          <p:spPr>
            <a:xfrm>
              <a:off x="239950" y="10889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 name="Shape 60"/>
            <p:cNvSpPr/>
            <p:nvPr/>
          </p:nvSpPr>
          <p:spPr>
            <a:xfrm>
              <a:off x="239950" y="10165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61"/>
            <p:cNvSpPr/>
            <p:nvPr/>
          </p:nvSpPr>
          <p:spPr>
            <a:xfrm>
              <a:off x="239950" y="9450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 name="Shape 62"/>
            <p:cNvSpPr/>
            <p:nvPr/>
          </p:nvSpPr>
          <p:spPr>
            <a:xfrm>
              <a:off x="7210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 name="Shape 63"/>
            <p:cNvSpPr/>
            <p:nvPr/>
          </p:nvSpPr>
          <p:spPr>
            <a:xfrm>
              <a:off x="7137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70645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9921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9196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847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774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702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6289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65565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64840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6411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633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 name="Shape 75"/>
            <p:cNvSpPr/>
            <p:nvPr/>
          </p:nvSpPr>
          <p:spPr>
            <a:xfrm>
              <a:off x="6266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6193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7" name="Shape 77"/>
            <p:cNvSpPr/>
            <p:nvPr/>
          </p:nvSpPr>
          <p:spPr>
            <a:xfrm>
              <a:off x="6120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a:off x="60484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5976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0" name="Shape 80"/>
            <p:cNvSpPr/>
            <p:nvPr/>
          </p:nvSpPr>
          <p:spPr>
            <a:xfrm>
              <a:off x="5903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5830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2" name="Shape 82"/>
            <p:cNvSpPr/>
            <p:nvPr/>
          </p:nvSpPr>
          <p:spPr>
            <a:xfrm>
              <a:off x="5757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3" name="Shape 83"/>
            <p:cNvSpPr/>
            <p:nvPr/>
          </p:nvSpPr>
          <p:spPr>
            <a:xfrm>
              <a:off x="5685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56129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5" name="Shape 85"/>
            <p:cNvSpPr/>
            <p:nvPr/>
          </p:nvSpPr>
          <p:spPr>
            <a:xfrm>
              <a:off x="5540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5468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394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53222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5249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5177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510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92"/>
            <p:cNvSpPr/>
            <p:nvPr/>
          </p:nvSpPr>
          <p:spPr>
            <a:xfrm>
              <a:off x="5032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3" name="Shape 93"/>
            <p:cNvSpPr/>
            <p:nvPr/>
          </p:nvSpPr>
          <p:spPr>
            <a:xfrm>
              <a:off x="4959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a:off x="4886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5" name="Shape 95"/>
            <p:cNvSpPr/>
            <p:nvPr/>
          </p:nvSpPr>
          <p:spPr>
            <a:xfrm>
              <a:off x="48141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4741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p:nvPr/>
          </p:nvSpPr>
          <p:spPr>
            <a:xfrm>
              <a:off x="4669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 name="Shape 98"/>
            <p:cNvSpPr/>
            <p:nvPr/>
          </p:nvSpPr>
          <p:spPr>
            <a:xfrm>
              <a:off x="4596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4523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4451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43785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4306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4233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p:nvPr/>
          </p:nvSpPr>
          <p:spPr>
            <a:xfrm>
              <a:off x="4160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5" name="Shape 105"/>
            <p:cNvSpPr/>
            <p:nvPr/>
          </p:nvSpPr>
          <p:spPr>
            <a:xfrm>
              <a:off x="40878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6" name="Shape 106"/>
            <p:cNvSpPr/>
            <p:nvPr/>
          </p:nvSpPr>
          <p:spPr>
            <a:xfrm>
              <a:off x="4015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7" name="Shape 107"/>
            <p:cNvSpPr/>
            <p:nvPr/>
          </p:nvSpPr>
          <p:spPr>
            <a:xfrm>
              <a:off x="3942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 name="Shape 108"/>
            <p:cNvSpPr/>
            <p:nvPr/>
          </p:nvSpPr>
          <p:spPr>
            <a:xfrm>
              <a:off x="38705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9" name="Shape 109"/>
            <p:cNvSpPr/>
            <p:nvPr/>
          </p:nvSpPr>
          <p:spPr>
            <a:xfrm>
              <a:off x="3798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3724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11"/>
            <p:cNvSpPr/>
            <p:nvPr/>
          </p:nvSpPr>
          <p:spPr>
            <a:xfrm>
              <a:off x="3652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12"/>
            <p:cNvSpPr/>
            <p:nvPr/>
          </p:nvSpPr>
          <p:spPr>
            <a:xfrm>
              <a:off x="3579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p:nvPr/>
          </p:nvSpPr>
          <p:spPr>
            <a:xfrm>
              <a:off x="3507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4" name="Shape 114"/>
            <p:cNvSpPr/>
            <p:nvPr/>
          </p:nvSpPr>
          <p:spPr>
            <a:xfrm>
              <a:off x="3434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15"/>
            <p:cNvSpPr/>
            <p:nvPr/>
          </p:nvSpPr>
          <p:spPr>
            <a:xfrm>
              <a:off x="3362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16"/>
            <p:cNvSpPr/>
            <p:nvPr/>
          </p:nvSpPr>
          <p:spPr>
            <a:xfrm>
              <a:off x="3289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17"/>
            <p:cNvSpPr/>
            <p:nvPr/>
          </p:nvSpPr>
          <p:spPr>
            <a:xfrm>
              <a:off x="3216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8" name="Shape 118"/>
            <p:cNvSpPr/>
            <p:nvPr/>
          </p:nvSpPr>
          <p:spPr>
            <a:xfrm>
              <a:off x="31442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9" name="Shape 119"/>
            <p:cNvSpPr/>
            <p:nvPr/>
          </p:nvSpPr>
          <p:spPr>
            <a:xfrm>
              <a:off x="3071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0" name="Shape 120"/>
            <p:cNvSpPr/>
            <p:nvPr/>
          </p:nvSpPr>
          <p:spPr>
            <a:xfrm>
              <a:off x="2999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1" name="Shape 121"/>
            <p:cNvSpPr/>
            <p:nvPr/>
          </p:nvSpPr>
          <p:spPr>
            <a:xfrm>
              <a:off x="2925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22"/>
            <p:cNvSpPr/>
            <p:nvPr/>
          </p:nvSpPr>
          <p:spPr>
            <a:xfrm>
              <a:off x="28535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3" name="Shape 123"/>
            <p:cNvSpPr/>
            <p:nvPr/>
          </p:nvSpPr>
          <p:spPr>
            <a:xfrm>
              <a:off x="2781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4" name="Shape 124"/>
            <p:cNvSpPr/>
            <p:nvPr/>
          </p:nvSpPr>
          <p:spPr>
            <a:xfrm>
              <a:off x="27086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5" name="Shape 125"/>
            <p:cNvSpPr/>
            <p:nvPr/>
          </p:nvSpPr>
          <p:spPr>
            <a:xfrm>
              <a:off x="2636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26"/>
            <p:cNvSpPr/>
            <p:nvPr/>
          </p:nvSpPr>
          <p:spPr>
            <a:xfrm>
              <a:off x="2563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490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2417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2345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2273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2200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132"/>
            <p:cNvSpPr/>
            <p:nvPr/>
          </p:nvSpPr>
          <p:spPr>
            <a:xfrm>
              <a:off x="2128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2054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4" name="Shape 134"/>
            <p:cNvSpPr/>
            <p:nvPr/>
          </p:nvSpPr>
          <p:spPr>
            <a:xfrm>
              <a:off x="1982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135"/>
            <p:cNvSpPr/>
            <p:nvPr/>
          </p:nvSpPr>
          <p:spPr>
            <a:xfrm>
              <a:off x="19098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6" name="Shape 136"/>
            <p:cNvSpPr/>
            <p:nvPr/>
          </p:nvSpPr>
          <p:spPr>
            <a:xfrm>
              <a:off x="1837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137"/>
            <p:cNvSpPr/>
            <p:nvPr/>
          </p:nvSpPr>
          <p:spPr>
            <a:xfrm>
              <a:off x="1764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138"/>
            <p:cNvSpPr/>
            <p:nvPr/>
          </p:nvSpPr>
          <p:spPr>
            <a:xfrm>
              <a:off x="1692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9" name="Shape 139"/>
            <p:cNvSpPr/>
            <p:nvPr/>
          </p:nvSpPr>
          <p:spPr>
            <a:xfrm>
              <a:off x="161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p:nvPr/>
          </p:nvSpPr>
          <p:spPr>
            <a:xfrm>
              <a:off x="1546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1" name="Shape 141"/>
            <p:cNvSpPr/>
            <p:nvPr/>
          </p:nvSpPr>
          <p:spPr>
            <a:xfrm>
              <a:off x="14742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142"/>
            <p:cNvSpPr/>
            <p:nvPr/>
          </p:nvSpPr>
          <p:spPr>
            <a:xfrm>
              <a:off x="1401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329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p:nvPr/>
          </p:nvSpPr>
          <p:spPr>
            <a:xfrm>
              <a:off x="1256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5" name="Shape 145"/>
            <p:cNvSpPr/>
            <p:nvPr/>
          </p:nvSpPr>
          <p:spPr>
            <a:xfrm>
              <a:off x="1183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146"/>
            <p:cNvSpPr/>
            <p:nvPr/>
          </p:nvSpPr>
          <p:spPr>
            <a:xfrm>
              <a:off x="1111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10387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p:nvPr/>
          </p:nvSpPr>
          <p:spPr>
            <a:xfrm>
              <a:off x="9662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p:nvPr/>
          </p:nvSpPr>
          <p:spPr>
            <a:xfrm>
              <a:off x="8938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150"/>
            <p:cNvSpPr/>
            <p:nvPr/>
          </p:nvSpPr>
          <p:spPr>
            <a:xfrm>
              <a:off x="820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151"/>
            <p:cNvSpPr/>
            <p:nvPr/>
          </p:nvSpPr>
          <p:spPr>
            <a:xfrm>
              <a:off x="747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p:nvPr/>
          </p:nvSpPr>
          <p:spPr>
            <a:xfrm>
              <a:off x="675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3" name="Shape 153"/>
            <p:cNvSpPr/>
            <p:nvPr/>
          </p:nvSpPr>
          <p:spPr>
            <a:xfrm>
              <a:off x="6031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p:nvPr/>
          </p:nvSpPr>
          <p:spPr>
            <a:xfrm>
              <a:off x="5306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155"/>
            <p:cNvSpPr/>
            <p:nvPr/>
          </p:nvSpPr>
          <p:spPr>
            <a:xfrm>
              <a:off x="4582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p:nvPr/>
          </p:nvSpPr>
          <p:spPr>
            <a:xfrm>
              <a:off x="38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157"/>
            <p:cNvSpPr/>
            <p:nvPr/>
          </p:nvSpPr>
          <p:spPr>
            <a:xfrm>
              <a:off x="312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58" name="Shape 158"/>
          <p:cNvSpPr txBox="1">
            <a:spLocks noGrp="1"/>
          </p:cNvSpPr>
          <p:nvPr>
            <p:ph type="title"/>
          </p:nvPr>
        </p:nvSpPr>
        <p:spPr>
          <a:xfrm>
            <a:off x="747925" y="225025"/>
            <a:ext cx="6791700" cy="857400"/>
          </a:xfrm>
          <a:prstGeom prst="rect">
            <a:avLst/>
          </a:prstGeom>
          <a:noFill/>
          <a:ln>
            <a:noFill/>
          </a:ln>
        </p:spPr>
        <p:txBody>
          <a:bodyPr lIns="91425" tIns="91425" rIns="91425" bIns="91425" anchor="b" anchorCtr="0"/>
          <a:lstStyle>
            <a:lvl1pPr lvl="0">
              <a:spcBef>
                <a:spcPts val="0"/>
              </a:spcBef>
              <a:buClr>
                <a:srgbClr val="3C78D8"/>
              </a:buClr>
              <a:buSzPct val="100000"/>
              <a:buFont typeface="Sniglet"/>
              <a:buNone/>
              <a:defRPr sz="1800" b="1">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endParaRPr/>
          </a:p>
        </p:txBody>
      </p:sp>
      <p:sp>
        <p:nvSpPr>
          <p:cNvPr id="159" name="Shape 159"/>
          <p:cNvSpPr txBox="1">
            <a:spLocks noGrp="1"/>
          </p:cNvSpPr>
          <p:nvPr>
            <p:ph type="body" idx="1"/>
          </p:nvPr>
        </p:nvSpPr>
        <p:spPr>
          <a:xfrm>
            <a:off x="747925" y="1314900"/>
            <a:ext cx="6791700" cy="3610800"/>
          </a:xfrm>
          <a:prstGeom prst="rect">
            <a:avLst/>
          </a:prstGeom>
          <a:noFill/>
          <a:ln>
            <a:noFill/>
          </a:ln>
        </p:spPr>
        <p:txBody>
          <a:bodyPr lIns="91425" tIns="91425" rIns="91425" bIns="91425" anchor="t" anchorCtr="0"/>
          <a:lstStyle>
            <a:lvl1pPr lvl="0">
              <a:spcBef>
                <a:spcPts val="600"/>
              </a:spcBef>
              <a:buClr>
                <a:srgbClr val="3D4965"/>
              </a:buClr>
              <a:buSzPct val="100000"/>
              <a:buFont typeface="Dosis"/>
              <a:buChar char="✘"/>
              <a:defRPr sz="2600">
                <a:solidFill>
                  <a:srgbClr val="3D4965"/>
                </a:solidFill>
                <a:latin typeface="Dosis"/>
                <a:ea typeface="Dosis"/>
                <a:cs typeface="Dosis"/>
                <a:sym typeface="Dosis"/>
              </a:defRPr>
            </a:lvl1pPr>
            <a:lvl2pPr lvl="1">
              <a:spcBef>
                <a:spcPts val="480"/>
              </a:spcBef>
              <a:buClr>
                <a:srgbClr val="3D4965"/>
              </a:buClr>
              <a:buSzPct val="100000"/>
              <a:buFont typeface="Dosis"/>
              <a:buChar char="✗"/>
              <a:defRPr sz="2000">
                <a:solidFill>
                  <a:srgbClr val="3D4965"/>
                </a:solidFill>
                <a:latin typeface="Dosis"/>
                <a:ea typeface="Dosis"/>
                <a:cs typeface="Dosis"/>
                <a:sym typeface="Dosis"/>
              </a:defRPr>
            </a:lvl2pPr>
            <a:lvl3pPr lvl="2">
              <a:spcBef>
                <a:spcPts val="480"/>
              </a:spcBef>
              <a:buClr>
                <a:srgbClr val="3D4965"/>
              </a:buClr>
              <a:buSzPct val="100000"/>
              <a:buFont typeface="Dosis"/>
              <a:defRPr sz="2000">
                <a:solidFill>
                  <a:srgbClr val="3D4965"/>
                </a:solidFill>
                <a:latin typeface="Dosis"/>
                <a:ea typeface="Dosis"/>
                <a:cs typeface="Dosis"/>
                <a:sym typeface="Dosis"/>
              </a:defRPr>
            </a:lvl3pPr>
            <a:lvl4pPr lvl="3">
              <a:spcBef>
                <a:spcPts val="360"/>
              </a:spcBef>
              <a:buClr>
                <a:srgbClr val="3D4965"/>
              </a:buClr>
              <a:buSzPct val="100000"/>
              <a:buFont typeface="Dosis"/>
              <a:defRPr sz="1800">
                <a:solidFill>
                  <a:srgbClr val="3D4965"/>
                </a:solidFill>
                <a:latin typeface="Dosis"/>
                <a:ea typeface="Dosis"/>
                <a:cs typeface="Dosis"/>
                <a:sym typeface="Dosis"/>
              </a:defRPr>
            </a:lvl4pPr>
            <a:lvl5pPr lvl="4">
              <a:spcBef>
                <a:spcPts val="360"/>
              </a:spcBef>
              <a:buClr>
                <a:srgbClr val="3D4965"/>
              </a:buClr>
              <a:buSzPct val="100000"/>
              <a:buFont typeface="Dosis"/>
              <a:defRPr sz="1800">
                <a:solidFill>
                  <a:srgbClr val="3D4965"/>
                </a:solidFill>
                <a:latin typeface="Dosis"/>
                <a:ea typeface="Dosis"/>
                <a:cs typeface="Dosis"/>
                <a:sym typeface="Dosis"/>
              </a:defRPr>
            </a:lvl5pPr>
            <a:lvl6pPr lvl="5">
              <a:spcBef>
                <a:spcPts val="360"/>
              </a:spcBef>
              <a:buClr>
                <a:srgbClr val="3D4965"/>
              </a:buClr>
              <a:buSzPct val="100000"/>
              <a:buFont typeface="Dosis"/>
              <a:defRPr sz="1800">
                <a:solidFill>
                  <a:srgbClr val="3D4965"/>
                </a:solidFill>
                <a:latin typeface="Dosis"/>
                <a:ea typeface="Dosis"/>
                <a:cs typeface="Dosis"/>
                <a:sym typeface="Dosis"/>
              </a:defRPr>
            </a:lvl6pPr>
            <a:lvl7pPr lvl="6">
              <a:spcBef>
                <a:spcPts val="360"/>
              </a:spcBef>
              <a:buClr>
                <a:srgbClr val="3D4965"/>
              </a:buClr>
              <a:buSzPct val="100000"/>
              <a:buFont typeface="Dosis"/>
              <a:defRPr sz="1800">
                <a:solidFill>
                  <a:srgbClr val="3D4965"/>
                </a:solidFill>
                <a:latin typeface="Dosis"/>
                <a:ea typeface="Dosis"/>
                <a:cs typeface="Dosis"/>
                <a:sym typeface="Dosis"/>
              </a:defRPr>
            </a:lvl7pPr>
            <a:lvl8pPr lvl="7">
              <a:spcBef>
                <a:spcPts val="360"/>
              </a:spcBef>
              <a:buClr>
                <a:srgbClr val="3D4965"/>
              </a:buClr>
              <a:buSzPct val="100000"/>
              <a:buFont typeface="Dosis"/>
              <a:defRPr sz="1800">
                <a:solidFill>
                  <a:srgbClr val="3D4965"/>
                </a:solidFill>
                <a:latin typeface="Dosis"/>
                <a:ea typeface="Dosis"/>
                <a:cs typeface="Dosis"/>
                <a:sym typeface="Dosis"/>
              </a:defRPr>
            </a:lvl8pPr>
            <a:lvl9pPr lvl="8">
              <a:spcBef>
                <a:spcPts val="360"/>
              </a:spcBef>
              <a:buClr>
                <a:srgbClr val="3D4965"/>
              </a:buClr>
              <a:buSzPct val="100000"/>
              <a:buFont typeface="Dosis"/>
              <a:defRPr sz="1800">
                <a:solidFill>
                  <a:srgbClr val="3D4965"/>
                </a:solidFill>
                <a:latin typeface="Dosis"/>
                <a:ea typeface="Dosis"/>
                <a:cs typeface="Dosis"/>
                <a:sym typeface="Dosi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747925" y="285734"/>
            <a:ext cx="6140399" cy="1000132"/>
          </a:xfrm>
          <a:prstGeom prst="rect">
            <a:avLst/>
          </a:prstGeom>
        </p:spPr>
        <p:txBody>
          <a:bodyPr lIns="91425" tIns="91425" rIns="91425" bIns="91425" anchor="b" anchorCtr="0">
            <a:noAutofit/>
          </a:bodyPr>
          <a:lstStyle/>
          <a:p>
            <a:pPr lvl="0" algn="ctr" rtl="0">
              <a:spcBef>
                <a:spcPts val="0"/>
              </a:spcBef>
              <a:buNone/>
            </a:pPr>
            <a:r>
              <a:rPr lang="id-ID" sz="2800" dirty="0">
                <a:latin typeface="Algerian" pitchFamily="82" charset="0"/>
              </a:rPr>
              <a:t>EJAAN</a:t>
            </a:r>
            <a:r>
              <a:rPr lang="en-US" sz="2800" dirty="0">
                <a:latin typeface="Algerian" pitchFamily="82" charset="0"/>
              </a:rPr>
              <a:t> </a:t>
            </a:r>
            <a:r>
              <a:rPr lang="en-US" sz="2800" dirty="0" err="1">
                <a:latin typeface="Algerian" pitchFamily="82" charset="0"/>
              </a:rPr>
              <a:t>bahasa</a:t>
            </a:r>
            <a:r>
              <a:rPr lang="en-US" sz="2800" dirty="0">
                <a:latin typeface="Algerian" pitchFamily="82" charset="0"/>
              </a:rPr>
              <a:t> </a:t>
            </a:r>
            <a:r>
              <a:rPr lang="en-US" sz="2800" dirty="0" err="1">
                <a:latin typeface="Algerian" pitchFamily="82" charset="0"/>
              </a:rPr>
              <a:t>indonesia</a:t>
            </a:r>
            <a:r>
              <a:rPr lang="en-US" sz="2800" dirty="0">
                <a:latin typeface="Algerian" pitchFamily="82" charset="0"/>
              </a:rPr>
              <a:t> </a:t>
            </a:r>
            <a:r>
              <a:rPr lang="en-US" sz="2800" dirty="0" err="1">
                <a:latin typeface="Algerian" pitchFamily="82" charset="0"/>
              </a:rPr>
              <a:t>dan</a:t>
            </a:r>
            <a:r>
              <a:rPr lang="en-US" sz="2800" dirty="0">
                <a:latin typeface="Algerian" pitchFamily="82" charset="0"/>
              </a:rPr>
              <a:t> </a:t>
            </a:r>
            <a:r>
              <a:rPr lang="en-US" sz="2800" dirty="0" err="1">
                <a:latin typeface="Algerian" pitchFamily="82" charset="0"/>
              </a:rPr>
              <a:t>keterampilan</a:t>
            </a:r>
            <a:r>
              <a:rPr lang="en-US" sz="2800" dirty="0">
                <a:latin typeface="Algerian" pitchFamily="82" charset="0"/>
              </a:rPr>
              <a:t> </a:t>
            </a:r>
            <a:r>
              <a:rPr lang="en-US" sz="2800" dirty="0" err="1">
                <a:latin typeface="Algerian" pitchFamily="82" charset="0"/>
              </a:rPr>
              <a:t>berbahasa</a:t>
            </a:r>
            <a:endParaRPr lang="en" sz="2800" dirty="0">
              <a:latin typeface="Algerian" pitchFamily="82" charset="0"/>
            </a:endParaRPr>
          </a:p>
        </p:txBody>
      </p:sp>
      <p:sp>
        <p:nvSpPr>
          <p:cNvPr id="522" name="Shape 522"/>
          <p:cNvSpPr txBox="1"/>
          <p:nvPr/>
        </p:nvSpPr>
        <p:spPr>
          <a:xfrm>
            <a:off x="747925" y="1200150"/>
            <a:ext cx="6530400" cy="826499"/>
          </a:xfrm>
          <a:prstGeom prst="rect">
            <a:avLst/>
          </a:prstGeom>
          <a:noFill/>
          <a:ln>
            <a:noFill/>
          </a:ln>
        </p:spPr>
        <p:txBody>
          <a:bodyPr lIns="91425" tIns="91425" rIns="91425" bIns="91425" anchor="t" anchorCtr="0">
            <a:noAutofit/>
          </a:bodyPr>
          <a:lstStyle/>
          <a:p>
            <a:pPr lvl="0">
              <a:spcBef>
                <a:spcPts val="600"/>
              </a:spcBef>
            </a:pPr>
            <a:endParaRPr lang="en" sz="1600" dirty="0">
              <a:solidFill>
                <a:schemeClr val="accent1">
                  <a:lumMod val="50000"/>
                </a:schemeClr>
              </a:solidFill>
              <a:latin typeface="Times New Roman" pitchFamily="18" charset="0"/>
              <a:ea typeface="Dosis"/>
              <a:cs typeface="Times New Roman" pitchFamily="18" charset="0"/>
              <a:sym typeface="Dosis"/>
            </a:endParaRPr>
          </a:p>
        </p:txBody>
      </p:sp>
      <p:sp>
        <p:nvSpPr>
          <p:cNvPr id="523" name="Shape 523"/>
          <p:cNvSpPr txBox="1"/>
          <p:nvPr/>
        </p:nvSpPr>
        <p:spPr>
          <a:xfrm>
            <a:off x="1547664" y="2187750"/>
            <a:ext cx="4176464" cy="2207100"/>
          </a:xfrm>
          <a:prstGeom prst="rect">
            <a:avLst/>
          </a:prstGeom>
          <a:noFill/>
          <a:ln>
            <a:noFill/>
          </a:ln>
        </p:spPr>
        <p:txBody>
          <a:bodyPr lIns="91425" tIns="91425" rIns="91425" bIns="91425" anchor="t" anchorCtr="0">
            <a:noAutofit/>
          </a:bodyPr>
          <a:lstStyle/>
          <a:p>
            <a:pPr lvl="0" algn="just" rtl="0">
              <a:spcBef>
                <a:spcPts val="600"/>
              </a:spcBef>
              <a:buNone/>
            </a:pPr>
            <a:endParaRPr lang="en" sz="1200" dirty="0">
              <a:solidFill>
                <a:srgbClr val="3D4965"/>
              </a:solidFill>
              <a:latin typeface="Dosis"/>
              <a:ea typeface="Dosis"/>
              <a:cs typeface="Dosis"/>
              <a:sym typeface="Dosis"/>
            </a:endParaRPr>
          </a:p>
        </p:txBody>
      </p:sp>
      <p:graphicFrame>
        <p:nvGraphicFramePr>
          <p:cNvPr id="5" name="Diagram 4"/>
          <p:cNvGraphicFramePr/>
          <p:nvPr/>
        </p:nvGraphicFramePr>
        <p:xfrm>
          <a:off x="1214414" y="1714494"/>
          <a:ext cx="6096000" cy="3000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4E683C-09EC-E088-3D50-9ADD1D124195}"/>
              </a:ext>
            </a:extLst>
          </p:cNvPr>
          <p:cNvSpPr txBox="1"/>
          <p:nvPr/>
        </p:nvSpPr>
        <p:spPr>
          <a:xfrm>
            <a:off x="899592" y="495707"/>
            <a:ext cx="7704856" cy="4524315"/>
          </a:xfrm>
          <a:prstGeom prst="rect">
            <a:avLst/>
          </a:prstGeom>
          <a:noFill/>
        </p:spPr>
        <p:txBody>
          <a:bodyPr wrap="square">
            <a:spAutoFit/>
          </a:bodyPr>
          <a:lstStyle/>
          <a:p>
            <a:pPr algn="just">
              <a:buFont typeface="Arial" pitchFamily="34" charset="0"/>
              <a:buChar char="•"/>
            </a:pPr>
            <a:r>
              <a:rPr lang="id-ID" sz="2400" dirty="0">
                <a:latin typeface="Times New Roman" panose="02020603050405020304" pitchFamily="18" charset="0"/>
                <a:cs typeface="Times New Roman" pitchFamily="18" charset="0"/>
              </a:rPr>
              <a:t> Jika di tengah kata terdapat dua buah huruf konsonan yang berurutan, maka pemenggalan kata dilakukan di antarakedua huruf konsonan tersebut. Namun, gabungan huruf konsonan tidak pernah diceraikan.</a:t>
            </a:r>
            <a:r>
              <a:rPr lang="en-US" sz="2400" dirty="0">
                <a:latin typeface="Times New Roman" panose="02020603050405020304" pitchFamily="18" charset="0"/>
                <a:cs typeface="Times New Roman" pitchFamily="18" charset="0"/>
              </a:rPr>
              <a:t> </a:t>
            </a:r>
            <a:r>
              <a:rPr lang="en-US" sz="2400" dirty="0" err="1">
                <a:latin typeface="Times New Roman" panose="02020603050405020304" pitchFamily="18" charset="0"/>
                <a:cs typeface="Times New Roman" pitchFamily="18" charset="0"/>
              </a:rPr>
              <a:t>Contoh</a:t>
            </a:r>
            <a:r>
              <a:rPr lang="en-US" sz="2400" dirty="0">
                <a:latin typeface="Times New Roman" panose="02020603050405020304" pitchFamily="18" charset="0"/>
                <a:cs typeface="Times New Roman" pitchFamily="18" charset="0"/>
              </a:rPr>
              <a:t>:</a:t>
            </a:r>
          </a:p>
          <a:p>
            <a:pPr algn="l">
              <a:buFont typeface="Arial" panose="020B0604020202020204" pitchFamily="34" charset="0"/>
              <a:buChar char="•"/>
            </a:pPr>
            <a:r>
              <a:rPr lang="en-US" sz="2400" b="0" i="0" dirty="0">
                <a:solidFill>
                  <a:srgbClr val="000000"/>
                </a:solidFill>
                <a:effectLst/>
                <a:latin typeface="Times New Roman" panose="02020603050405020304" pitchFamily="18" charset="0"/>
                <a:cs typeface="Times New Roman" panose="02020603050405020304" pitchFamily="18" charset="0"/>
              </a:rPr>
              <a:t>Ap-</a:t>
            </a:r>
            <a:r>
              <a:rPr lang="en-US" sz="2400" b="0" i="0" dirty="0" err="1">
                <a:solidFill>
                  <a:srgbClr val="000000"/>
                </a:solidFill>
                <a:effectLst/>
                <a:latin typeface="Times New Roman" panose="02020603050405020304" pitchFamily="18" charset="0"/>
                <a:cs typeface="Times New Roman" panose="02020603050405020304" pitchFamily="18" charset="0"/>
              </a:rPr>
              <a:t>ril</a:t>
            </a:r>
            <a:r>
              <a:rPr lang="en-US" sz="2400" b="0" i="0" dirty="0">
                <a:solidFill>
                  <a:srgbClr val="000000"/>
                </a:solidFill>
                <a:effectLst/>
                <a:latin typeface="Times New Roman" panose="02020603050405020304" pitchFamily="18" charset="0"/>
                <a:cs typeface="Times New Roman" panose="02020603050405020304" pitchFamily="18" charset="0"/>
              </a:rPr>
              <a:t>, cap-</a:t>
            </a:r>
            <a:r>
              <a:rPr lang="en-US" sz="2400" b="0" i="0" dirty="0" err="1">
                <a:solidFill>
                  <a:srgbClr val="000000"/>
                </a:solidFill>
                <a:effectLst/>
                <a:latin typeface="Times New Roman" panose="02020603050405020304" pitchFamily="18" charset="0"/>
                <a:cs typeface="Times New Roman" panose="02020603050405020304" pitchFamily="18" charset="0"/>
              </a:rPr>
              <a:t>lok</a:t>
            </a:r>
            <a:r>
              <a:rPr lang="en-US" sz="2400" b="0" i="0" dirty="0">
                <a:solidFill>
                  <a:srgbClr val="000000"/>
                </a:solidFill>
                <a:effectLst/>
                <a:latin typeface="Times New Roman" panose="02020603050405020304" pitchFamily="18" charset="0"/>
                <a:cs typeface="Times New Roman" panose="02020603050405020304" pitchFamily="18" charset="0"/>
              </a:rPr>
              <a:t>, </a:t>
            </a:r>
            <a:r>
              <a:rPr lang="en-US" sz="2400" b="0" i="0" dirty="0" err="1">
                <a:solidFill>
                  <a:srgbClr val="000000"/>
                </a:solidFill>
                <a:effectLst/>
                <a:latin typeface="Times New Roman" panose="02020603050405020304" pitchFamily="18" charset="0"/>
                <a:cs typeface="Times New Roman" panose="02020603050405020304" pitchFamily="18" charset="0"/>
              </a:rPr>
              <a:t>makh-luk</a:t>
            </a:r>
            <a:r>
              <a:rPr lang="en-US" sz="2400" b="0" i="0" dirty="0">
                <a:solidFill>
                  <a:srgbClr val="000000"/>
                </a:solidFill>
                <a:effectLst/>
                <a:latin typeface="Times New Roman" panose="02020603050405020304" pitchFamily="18" charset="0"/>
                <a:cs typeface="Times New Roman" panose="02020603050405020304" pitchFamily="18" charset="0"/>
              </a:rPr>
              <a:t>, man-di, sang-gup</a:t>
            </a:r>
          </a:p>
          <a:p>
            <a:pPr algn="l">
              <a:buFont typeface="Arial" panose="020B0604020202020204" pitchFamily="34" charset="0"/>
              <a:buChar char="•"/>
            </a:pPr>
            <a:r>
              <a:rPr lang="en-US" sz="2400" b="0" i="0" dirty="0" err="1">
                <a:solidFill>
                  <a:srgbClr val="000000"/>
                </a:solidFill>
                <a:effectLst/>
                <a:latin typeface="Times New Roman" panose="02020603050405020304" pitchFamily="18" charset="0"/>
                <a:cs typeface="Times New Roman" panose="02020603050405020304" pitchFamily="18" charset="0"/>
              </a:rPr>
              <a:t>som</a:t>
            </a:r>
            <a:r>
              <a:rPr lang="en-US" sz="2400" b="0" i="0" dirty="0">
                <a:solidFill>
                  <a:srgbClr val="000000"/>
                </a:solidFill>
                <a:effectLst/>
                <a:latin typeface="Times New Roman" panose="02020603050405020304" pitchFamily="18" charset="0"/>
                <a:cs typeface="Times New Roman" panose="02020603050405020304" pitchFamily="18" charset="0"/>
              </a:rPr>
              <a:t>-bong, </a:t>
            </a:r>
            <a:r>
              <a:rPr lang="en-US" sz="2400" b="0" i="0" dirty="0" err="1">
                <a:solidFill>
                  <a:srgbClr val="000000"/>
                </a:solidFill>
                <a:effectLst/>
                <a:latin typeface="Times New Roman" panose="02020603050405020304" pitchFamily="18" charset="0"/>
                <a:cs typeface="Times New Roman" panose="02020603050405020304" pitchFamily="18" charset="0"/>
              </a:rPr>
              <a:t>swas</a:t>
            </a:r>
            <a:r>
              <a:rPr lang="en-US" sz="2400" b="0" i="0" dirty="0">
                <a:solidFill>
                  <a:srgbClr val="000000"/>
                </a:solidFill>
                <a:effectLst/>
                <a:latin typeface="Times New Roman" panose="02020603050405020304" pitchFamily="18" charset="0"/>
                <a:cs typeface="Times New Roman" panose="02020603050405020304" pitchFamily="18" charset="0"/>
              </a:rPr>
              <a:t>-ta</a:t>
            </a:r>
          </a:p>
          <a:p>
            <a:pPr algn="just">
              <a:buFont typeface="Arial" pitchFamily="34" charset="0"/>
              <a:buChar char="•"/>
            </a:pPr>
            <a:endParaRPr lang="id-ID" sz="2400" dirty="0">
              <a:latin typeface="Times New Roman" pitchFamily="18" charset="0"/>
              <a:cs typeface="Times New Roman" pitchFamily="18" charset="0"/>
            </a:endParaRPr>
          </a:p>
          <a:p>
            <a:pPr algn="just">
              <a:buFont typeface="Arial" pitchFamily="34" charset="0"/>
              <a:buChar char="•"/>
            </a:pPr>
            <a:r>
              <a:rPr lang="id-ID" sz="2400" dirty="0">
                <a:latin typeface="Times New Roman" pitchFamily="18" charset="0"/>
                <a:cs typeface="Times New Roman" pitchFamily="18" charset="0"/>
              </a:rPr>
              <a:t> Jika di tengah kata terdapat tiga atau lebih huruf konsonan, maka pemenggalan kata dilakukan di antara huruf konsonan yang pertama dan kedua.</a:t>
            </a:r>
            <a:r>
              <a:rPr lang="en-US" sz="2400" dirty="0">
                <a:latin typeface="Times New Roman" panose="02020603050405020304" pitchFamily="18" charset="0"/>
                <a:cs typeface="Times New Roman" pitchFamily="18" charset="0"/>
              </a:rPr>
              <a:t> </a:t>
            </a:r>
            <a:r>
              <a:rPr lang="en-US" sz="2400" dirty="0" err="1">
                <a:latin typeface="Times New Roman" panose="02020603050405020304" pitchFamily="18" charset="0"/>
                <a:cs typeface="Times New Roman" pitchFamily="18" charset="0"/>
              </a:rPr>
              <a:t>Contoh</a:t>
            </a:r>
            <a:r>
              <a:rPr lang="en-US" sz="2400" dirty="0">
                <a:latin typeface="Times New Roman" panose="02020603050405020304" pitchFamily="18" charset="0"/>
                <a:cs typeface="Times New Roman" pitchFamily="18" charset="0"/>
              </a:rPr>
              <a:t>: </a:t>
            </a:r>
          </a:p>
          <a:p>
            <a:pPr algn="l">
              <a:buFont typeface="Arial" panose="020B0604020202020204" pitchFamily="34" charset="0"/>
              <a:buChar char="•"/>
            </a:pPr>
            <a:r>
              <a:rPr lang="en-US" sz="2400" b="0" i="0" dirty="0" err="1">
                <a:solidFill>
                  <a:srgbClr val="000000"/>
                </a:solidFill>
                <a:effectLst/>
                <a:latin typeface="Times New Roman" panose="02020603050405020304" pitchFamily="18" charset="0"/>
                <a:cs typeface="Times New Roman" panose="02020603050405020304" pitchFamily="18" charset="0"/>
              </a:rPr>
              <a:t>ul-tra</a:t>
            </a:r>
            <a:r>
              <a:rPr lang="en-US" sz="2400" b="0" i="0" dirty="0">
                <a:solidFill>
                  <a:srgbClr val="000000"/>
                </a:solidFill>
                <a:effectLst/>
                <a:latin typeface="Times New Roman" panose="02020603050405020304" pitchFamily="18" charset="0"/>
                <a:cs typeface="Times New Roman" panose="02020603050405020304" pitchFamily="18" charset="0"/>
              </a:rPr>
              <a:t>, in-</a:t>
            </a:r>
            <a:r>
              <a:rPr lang="en-US" sz="2400" b="0" i="0" dirty="0" err="1">
                <a:solidFill>
                  <a:srgbClr val="000000"/>
                </a:solidFill>
                <a:effectLst/>
                <a:latin typeface="Times New Roman" panose="02020603050405020304" pitchFamily="18" charset="0"/>
                <a:cs typeface="Times New Roman" panose="02020603050405020304" pitchFamily="18" charset="0"/>
              </a:rPr>
              <a:t>fra</a:t>
            </a:r>
            <a:r>
              <a:rPr lang="en-US" sz="2400" b="0" i="0" dirty="0">
                <a:solidFill>
                  <a:srgbClr val="000000"/>
                </a:solidFill>
                <a:effectLst/>
                <a:latin typeface="Times New Roman" panose="02020603050405020304" pitchFamily="18" charset="0"/>
                <a:cs typeface="Times New Roman" panose="02020603050405020304" pitchFamily="18" charset="0"/>
              </a:rPr>
              <a:t>, ben-</a:t>
            </a:r>
            <a:r>
              <a:rPr lang="en-US" sz="2400" b="0" i="0" dirty="0" err="1">
                <a:solidFill>
                  <a:srgbClr val="000000"/>
                </a:solidFill>
                <a:effectLst/>
                <a:latin typeface="Times New Roman" panose="02020603050405020304" pitchFamily="18" charset="0"/>
                <a:cs typeface="Times New Roman" panose="02020603050405020304" pitchFamily="18" charset="0"/>
              </a:rPr>
              <a:t>trok</a:t>
            </a:r>
            <a:r>
              <a:rPr lang="en-US" sz="2400" b="0" i="0" dirty="0">
                <a:solidFill>
                  <a:srgbClr val="000000"/>
                </a:solidFill>
                <a:effectLst/>
                <a:latin typeface="Times New Roman" panose="02020603050405020304" pitchFamily="18" charset="0"/>
                <a:cs typeface="Times New Roman" panose="02020603050405020304" pitchFamily="18" charset="0"/>
              </a:rPr>
              <a:t>, in-</a:t>
            </a:r>
            <a:r>
              <a:rPr lang="en-US" sz="2400" b="0" i="0" dirty="0" err="1">
                <a:solidFill>
                  <a:srgbClr val="000000"/>
                </a:solidFill>
                <a:effectLst/>
                <a:latin typeface="Times New Roman" panose="02020603050405020304" pitchFamily="18" charset="0"/>
                <a:cs typeface="Times New Roman" panose="02020603050405020304" pitchFamily="18" charset="0"/>
              </a:rPr>
              <a:t>stru</a:t>
            </a:r>
            <a:r>
              <a:rPr lang="en-US" sz="2400" b="0" i="0" dirty="0">
                <a:solidFill>
                  <a:srgbClr val="000000"/>
                </a:solidFill>
                <a:effectLst/>
                <a:latin typeface="Times New Roman" panose="02020603050405020304" pitchFamily="18" charset="0"/>
                <a:cs typeface="Times New Roman" panose="02020603050405020304" pitchFamily="18" charset="0"/>
              </a:rPr>
              <a:t>-men</a:t>
            </a:r>
          </a:p>
          <a:p>
            <a:pPr algn="just">
              <a:buFont typeface="Arial" pitchFamily="34" charset="0"/>
              <a:buChar char="•"/>
            </a:pPr>
            <a:endParaRPr lang="id-ID" sz="2400"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382082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3" name="Shape 531"/>
          <p:cNvSpPr txBox="1">
            <a:spLocks/>
          </p:cNvSpPr>
          <p:nvPr/>
        </p:nvSpPr>
        <p:spPr>
          <a:xfrm>
            <a:off x="1108286" y="1048997"/>
            <a:ext cx="6544958" cy="2944954"/>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algn="just">
              <a:buFont typeface="Arial" pitchFamily="34" charset="0"/>
              <a:buChar char="•"/>
            </a:pPr>
            <a:r>
              <a:rPr lang="id-ID" sz="1600" dirty="0"/>
              <a:t> Imbuhan pada akhir dan/atau awal kata, termasuk awalan yang mengalami perubahan bentuk serta partikel yang biasanya ditulis serangkai dengan kata dasarnya, dapat dipenggal pada pergantian baris.</a:t>
            </a:r>
          </a:p>
          <a:p>
            <a:pPr algn="just">
              <a:buFont typeface="Arial" pitchFamily="34" charset="0"/>
              <a:buChar char="•"/>
            </a:pPr>
            <a:r>
              <a:rPr lang="id-ID" sz="1600" dirty="0"/>
              <a:t> Jika suatu kata terdiri atas lebih dari satu unsur dan salah satu unsur itu dapat bergabung dengan unsur lain, pemenggalan dapat dilakukan di antara unsur-unsur tersebut/pada unsur gabungan tersebut sesuai dengan kaidah pemenggalan kata pada poin 1,2,3, dan 4.</a:t>
            </a:r>
          </a:p>
        </p:txBody>
      </p:sp>
    </p:spTree>
    <p:extLst>
      <p:ext uri="{BB962C8B-B14F-4D97-AF65-F5344CB8AC3E}">
        <p14:creationId xmlns:p14="http://schemas.microsoft.com/office/powerpoint/2010/main" val="1188646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Shape 548"/>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algn="ctr"/>
            <a:r>
              <a:rPr lang="id-ID" sz="2400" dirty="0">
                <a:latin typeface="Algerian" pitchFamily="82" charset="0"/>
              </a:rPr>
              <a:t>C. Huruf Kapital </a:t>
            </a:r>
            <a:r>
              <a:rPr lang="en-US" sz="2400" dirty="0">
                <a:latin typeface="Algerian" pitchFamily="82" charset="0"/>
              </a:rPr>
              <a:t> </a:t>
            </a:r>
            <a:r>
              <a:rPr lang="id-ID" sz="2400" dirty="0">
                <a:latin typeface="Algerian" pitchFamily="82" charset="0"/>
              </a:rPr>
              <a:t>dan Huruf Miring</a:t>
            </a:r>
            <a:endParaRPr lang="en" sz="2400" dirty="0">
              <a:latin typeface="Algerian" pitchFamily="82" charset="0"/>
            </a:endParaRPr>
          </a:p>
        </p:txBody>
      </p:sp>
      <p:sp>
        <p:nvSpPr>
          <p:cNvPr id="549" name="Shape 549"/>
          <p:cNvSpPr txBox="1">
            <a:spLocks noGrp="1"/>
          </p:cNvSpPr>
          <p:nvPr>
            <p:ph type="body" idx="1"/>
          </p:nvPr>
        </p:nvSpPr>
        <p:spPr>
          <a:xfrm>
            <a:off x="747925" y="1302836"/>
            <a:ext cx="6140399" cy="3610800"/>
          </a:xfrm>
          <a:prstGeom prst="rect">
            <a:avLst/>
          </a:prstGeom>
        </p:spPr>
        <p:txBody>
          <a:bodyPr lIns="91425" tIns="91425" rIns="91425" bIns="91425" anchor="t" anchorCtr="0">
            <a:noAutofit/>
          </a:bodyPr>
          <a:lstStyle/>
          <a:p>
            <a:pPr marL="514350" lvl="0" indent="-285750" rtl="0">
              <a:spcBef>
                <a:spcPts val="0"/>
              </a:spcBef>
              <a:buFont typeface="Wingdings" pitchFamily="2" charset="2"/>
              <a:buChar char="v"/>
            </a:pPr>
            <a:r>
              <a:rPr lang="id-ID" sz="1600" dirty="0">
                <a:latin typeface="Times New Roman" pitchFamily="18" charset="0"/>
                <a:cs typeface="Times New Roman" pitchFamily="18" charset="0"/>
              </a:rPr>
              <a:t>Huruf </a:t>
            </a:r>
            <a:r>
              <a:rPr lang="en-US" sz="1600" dirty="0">
                <a:latin typeface="Times New Roman" pitchFamily="18" charset="0"/>
                <a:cs typeface="Times New Roman" pitchFamily="18" charset="0"/>
              </a:rPr>
              <a:t> </a:t>
            </a:r>
            <a:r>
              <a:rPr lang="id-ID" sz="1600" dirty="0">
                <a:latin typeface="Times New Roman" pitchFamily="18" charset="0"/>
                <a:cs typeface="Times New Roman" pitchFamily="18" charset="0"/>
              </a:rPr>
              <a:t>kapital</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a:t>
            </a:r>
            <a:r>
              <a:rPr lang="en-US" sz="1600" dirty="0">
                <a:solidFill>
                  <a:schemeClr val="accent1">
                    <a:lumMod val="50000"/>
                  </a:schemeClr>
                </a:solidFill>
                <a:latin typeface="Times New Roman" pitchFamily="18" charset="0"/>
                <a:cs typeface="Times New Roman" pitchFamily="18" charset="0"/>
              </a:rPr>
              <a:t> </a:t>
            </a:r>
            <a:r>
              <a:rPr lang="id-ID" sz="1600" dirty="0">
                <a:solidFill>
                  <a:schemeClr val="accent1">
                    <a:lumMod val="50000"/>
                  </a:schemeClr>
                </a:solidFill>
                <a:latin typeface="Times New Roman" pitchFamily="18" charset="0"/>
                <a:cs typeface="Times New Roman" pitchFamily="18" charset="0"/>
              </a:rPr>
              <a:t>pertama kata pada awal kalimat</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petikan langsung</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ungkapan yang berhubungan dengan nama Tuhan dan kitab suci</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nama gelar kehormatan, keturunan, dan keagamaan yang diikuti dengan nama orang</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unsur nama jabatan dan pangkat yang diikuti nama orang, nama instansi, atau nama tempat</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unsur-unsur nama orang</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nama bangsa, suku bangsa, dan bahasa</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nama tahun, bulan, hari, hari raya, dan peristiwa sejarah</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nama geografi</a:t>
            </a:r>
          </a:p>
          <a:p>
            <a:pPr marL="457200" indent="-457200">
              <a:buFont typeface="+mj-lt"/>
              <a:buAutoNum type="arabicParenR"/>
            </a:pPr>
            <a:endParaRPr lang="id-ID" sz="1600" b="1" dirty="0">
              <a:solidFill>
                <a:schemeClr val="tx1"/>
              </a:solidFill>
              <a:latin typeface="Times New Roman" pitchFamily="18" charset="0"/>
              <a:cs typeface="Times New Roman" pitchFamily="18" charset="0"/>
            </a:endParaRPr>
          </a:p>
          <a:p>
            <a:pPr marL="228600" lvl="0" rtl="0">
              <a:spcBef>
                <a:spcPts val="0"/>
              </a:spcBef>
              <a:buNone/>
            </a:pPr>
            <a:endParaRPr lang="id-ID" sz="16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 name="Shape 531"/>
          <p:cNvSpPr txBox="1">
            <a:spLocks/>
          </p:cNvSpPr>
          <p:nvPr/>
        </p:nvSpPr>
        <p:spPr>
          <a:xfrm>
            <a:off x="611560" y="339502"/>
            <a:ext cx="7632848" cy="360040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semua unsur nama negara, lembaga pemerintahan dan ketatanegaraan, dan nama dokumen resmi kecuali seperti kata ‘dan’.</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nama setiap unsur bentuk ulang sempurna yang terdapat pada nama badan, lembaga pemerintahan dan ketatanegaraan, serta dokumen resmi</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semua kata di dalam judul buku, majalah, surat kabar, dan judul karangan kecuali kata seperti ‘di, ke, dari, dan, dalam, yang, dan untuk yang tidak terletak pada posisi awal</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unsur singkatan nama gelar, pangkat, dan sapaan</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kata penunjuk hubungan kekerabatan yang dipakai dalam penyapaan dan pengacuan</a:t>
            </a:r>
          </a:p>
          <a:p>
            <a:pPr marL="285750" indent="-285750">
              <a:buFont typeface="Arial" pitchFamily="34" charset="0"/>
              <a:buChar char="•"/>
            </a:pPr>
            <a:r>
              <a:rPr lang="id-ID" sz="1600" dirty="0">
                <a:solidFill>
                  <a:schemeClr val="accent1">
                    <a:lumMod val="50000"/>
                  </a:schemeClr>
                </a:solidFill>
                <a:latin typeface="Times New Roman" pitchFamily="18" charset="0"/>
                <a:cs typeface="Times New Roman" pitchFamily="18" charset="0"/>
              </a:rPr>
              <a:t>Huruf pertama kata ganti ‘Anda’</a:t>
            </a:r>
          </a:p>
        </p:txBody>
      </p:sp>
    </p:spTree>
    <p:extLst>
      <p:ext uri="{BB962C8B-B14F-4D97-AF65-F5344CB8AC3E}">
        <p14:creationId xmlns:p14="http://schemas.microsoft.com/office/powerpoint/2010/main" val="2421477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ctrTitle" idx="4294967295"/>
          </p:nvPr>
        </p:nvSpPr>
        <p:spPr>
          <a:xfrm>
            <a:off x="1331640" y="483518"/>
            <a:ext cx="2158008" cy="360040"/>
          </a:xfrm>
          <a:prstGeom prst="rect">
            <a:avLst/>
          </a:prstGeom>
        </p:spPr>
        <p:txBody>
          <a:bodyPr lIns="91425" tIns="91425" rIns="91425" bIns="91425" anchor="b" anchorCtr="0">
            <a:noAutofit/>
          </a:bodyPr>
          <a:lstStyle/>
          <a:p>
            <a:pPr lvl="0" algn="ctr" rtl="0">
              <a:spcBef>
                <a:spcPts val="0"/>
              </a:spcBef>
              <a:buNone/>
            </a:pPr>
            <a:r>
              <a:rPr lang="id-ID" sz="1600" dirty="0">
                <a:latin typeface="Times New Roman" pitchFamily="18" charset="0"/>
                <a:cs typeface="Times New Roman" pitchFamily="18" charset="0"/>
              </a:rPr>
              <a:t>Huruf </a:t>
            </a:r>
            <a:r>
              <a:rPr lang="en-US" sz="1600" dirty="0">
                <a:latin typeface="Times New Roman" pitchFamily="18" charset="0"/>
                <a:cs typeface="Times New Roman" pitchFamily="18" charset="0"/>
              </a:rPr>
              <a:t>M</a:t>
            </a:r>
            <a:r>
              <a:rPr lang="id-ID" sz="1600" dirty="0">
                <a:latin typeface="Times New Roman" pitchFamily="18" charset="0"/>
                <a:cs typeface="Times New Roman" pitchFamily="18" charset="0"/>
              </a:rPr>
              <a:t>iring</a:t>
            </a:r>
            <a:endParaRPr lang="en" sz="1600" dirty="0">
              <a:latin typeface="Times New Roman" pitchFamily="18" charset="0"/>
              <a:cs typeface="Times New Roman" pitchFamily="18" charset="0"/>
            </a:endParaRPr>
          </a:p>
        </p:txBody>
      </p:sp>
      <p:graphicFrame>
        <p:nvGraphicFramePr>
          <p:cNvPr id="8" name="Diagram 7"/>
          <p:cNvGraphicFramePr/>
          <p:nvPr>
            <p:extLst>
              <p:ext uri="{D42A27DB-BD31-4B8C-83A1-F6EECF244321}">
                <p14:modId xmlns:p14="http://schemas.microsoft.com/office/powerpoint/2010/main" val="2874861835"/>
              </p:ext>
            </p:extLst>
          </p:nvPr>
        </p:nvGraphicFramePr>
        <p:xfrm>
          <a:off x="1115616" y="1131590"/>
          <a:ext cx="6336704"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Shape 564"/>
          <p:cNvSpPr txBox="1">
            <a:spLocks noGrp="1"/>
          </p:cNvSpPr>
          <p:nvPr>
            <p:ph type="body" idx="1"/>
          </p:nvPr>
        </p:nvSpPr>
        <p:spPr>
          <a:xfrm>
            <a:off x="2123728" y="1491630"/>
            <a:ext cx="3158999" cy="3178752"/>
          </a:xfrm>
          <a:prstGeom prst="rect">
            <a:avLst/>
          </a:prstGeom>
        </p:spPr>
        <p:txBody>
          <a:bodyPr lIns="91425" tIns="91425" rIns="91425" bIns="91425" anchor="t" anchorCtr="0">
            <a:noAutofit/>
          </a:bodyPr>
          <a:lstStyle/>
          <a:p>
            <a:pPr marL="342900" indent="-342900" algn="just">
              <a:buFont typeface="+mj-lt"/>
              <a:buAutoNum type="arabicParenR"/>
            </a:pPr>
            <a:r>
              <a:rPr lang="id-ID" sz="1600" dirty="0">
                <a:latin typeface="Times New Roman" pitchFamily="18" charset="0"/>
                <a:cs typeface="Times New Roman" pitchFamily="18" charset="0"/>
              </a:rPr>
              <a:t>Kata Dasar</a:t>
            </a:r>
          </a:p>
          <a:p>
            <a:pPr marL="342900" indent="-342900" algn="just">
              <a:buFont typeface="+mj-lt"/>
              <a:buAutoNum type="arabicParenR"/>
            </a:pPr>
            <a:r>
              <a:rPr lang="id-ID" sz="1600" dirty="0">
                <a:latin typeface="Times New Roman" pitchFamily="18" charset="0"/>
                <a:cs typeface="Times New Roman" pitchFamily="18" charset="0"/>
              </a:rPr>
              <a:t>Kata Turunan</a:t>
            </a:r>
          </a:p>
          <a:p>
            <a:pPr marL="342900" indent="-342900" algn="just">
              <a:buFont typeface="+mj-lt"/>
              <a:buAutoNum type="arabicParenR"/>
            </a:pPr>
            <a:r>
              <a:rPr lang="id-ID" sz="1600" dirty="0">
                <a:latin typeface="Times New Roman" pitchFamily="18" charset="0"/>
                <a:cs typeface="Times New Roman" pitchFamily="18" charset="0"/>
              </a:rPr>
              <a:t>Bentuk Ulang</a:t>
            </a:r>
          </a:p>
          <a:p>
            <a:pPr marL="342900" indent="-342900" algn="just">
              <a:buFont typeface="+mj-lt"/>
              <a:buAutoNum type="arabicParenR"/>
            </a:pPr>
            <a:r>
              <a:rPr lang="id-ID" sz="1600" dirty="0">
                <a:latin typeface="Times New Roman" pitchFamily="18" charset="0"/>
                <a:cs typeface="Times New Roman" pitchFamily="18" charset="0"/>
              </a:rPr>
              <a:t>Gabungan Kata</a:t>
            </a:r>
          </a:p>
          <a:p>
            <a:pPr marL="342900" indent="-342900" algn="just">
              <a:buFont typeface="+mj-lt"/>
              <a:buAutoNum type="arabicParenR"/>
            </a:pPr>
            <a:r>
              <a:rPr lang="id-ID" sz="1600" dirty="0">
                <a:latin typeface="Times New Roman" pitchFamily="18" charset="0"/>
                <a:cs typeface="Times New Roman" pitchFamily="18" charset="0"/>
              </a:rPr>
              <a:t>Kata Ganti Ku, Kau, Mu, dan Nya</a:t>
            </a:r>
          </a:p>
          <a:p>
            <a:pPr marL="342900" indent="-342900" algn="just">
              <a:buFont typeface="+mj-lt"/>
              <a:buAutoNum type="arabicParenR"/>
            </a:pPr>
            <a:r>
              <a:rPr lang="id-ID" sz="1600" dirty="0">
                <a:latin typeface="Times New Roman" pitchFamily="18" charset="0"/>
                <a:cs typeface="Times New Roman" pitchFamily="18" charset="0"/>
              </a:rPr>
              <a:t>Kata Depan Di, Ke, dan Dari</a:t>
            </a:r>
          </a:p>
          <a:p>
            <a:pPr marL="342900" indent="-342900" algn="just">
              <a:buFont typeface="+mj-lt"/>
              <a:buAutoNum type="arabicParenR"/>
            </a:pPr>
            <a:r>
              <a:rPr lang="id-ID" sz="1600" dirty="0">
                <a:latin typeface="Times New Roman" pitchFamily="18" charset="0"/>
                <a:cs typeface="Times New Roman" pitchFamily="18" charset="0"/>
              </a:rPr>
              <a:t>Kata Sandang Si dan Sang</a:t>
            </a:r>
          </a:p>
          <a:p>
            <a:pPr marL="342900" indent="-342900" algn="just">
              <a:buFont typeface="+mj-lt"/>
              <a:buAutoNum type="arabicParenR"/>
            </a:pPr>
            <a:r>
              <a:rPr lang="id-ID" sz="1600" dirty="0">
                <a:latin typeface="Times New Roman" pitchFamily="18" charset="0"/>
                <a:cs typeface="Times New Roman" pitchFamily="18" charset="0"/>
              </a:rPr>
              <a:t>Partikel</a:t>
            </a:r>
          </a:p>
          <a:p>
            <a:pPr lvl="0" algn="just" rtl="0">
              <a:spcBef>
                <a:spcPts val="0"/>
              </a:spcBef>
              <a:buNone/>
            </a:pPr>
            <a:endParaRPr lang="en" sz="1600" dirty="0">
              <a:latin typeface="Times New Roman" pitchFamily="18" charset="0"/>
              <a:cs typeface="Times New Roman" pitchFamily="18" charset="0"/>
            </a:endParaRPr>
          </a:p>
        </p:txBody>
      </p:sp>
      <p:sp>
        <p:nvSpPr>
          <p:cNvPr id="565" name="Shape 565"/>
          <p:cNvSpPr txBox="1">
            <a:spLocks noGrp="1"/>
          </p:cNvSpPr>
          <p:nvPr>
            <p:ph type="title"/>
          </p:nvPr>
        </p:nvSpPr>
        <p:spPr>
          <a:xfrm>
            <a:off x="683568" y="195486"/>
            <a:ext cx="6140399" cy="720080"/>
          </a:xfrm>
          <a:prstGeom prst="rect">
            <a:avLst/>
          </a:prstGeom>
        </p:spPr>
        <p:txBody>
          <a:bodyPr lIns="91425" tIns="91425" rIns="91425" bIns="91425" anchor="b" anchorCtr="0">
            <a:noAutofit/>
          </a:bodyPr>
          <a:lstStyle/>
          <a:p>
            <a:pPr lvl="0" algn="ctr"/>
            <a:r>
              <a:rPr lang="id-ID" sz="3200" dirty="0">
                <a:latin typeface="Algerian" pitchFamily="82" charset="0"/>
              </a:rPr>
              <a:t>D. Penulisan Kata</a:t>
            </a:r>
            <a:endParaRPr lang="en" sz="3200" dirty="0">
              <a:latin typeface="Algerian" pitchFamily="8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a:spLocks noGrp="1"/>
          </p:cNvSpPr>
          <p:nvPr>
            <p:ph type="title"/>
          </p:nvPr>
        </p:nvSpPr>
        <p:spPr>
          <a:xfrm>
            <a:off x="747925" y="225025"/>
            <a:ext cx="6140399" cy="690541"/>
          </a:xfrm>
          <a:prstGeom prst="rect">
            <a:avLst/>
          </a:prstGeom>
        </p:spPr>
        <p:txBody>
          <a:bodyPr lIns="91425" tIns="91425" rIns="91425" bIns="91425" anchor="b" anchorCtr="0">
            <a:noAutofit/>
          </a:bodyPr>
          <a:lstStyle/>
          <a:p>
            <a:pPr lvl="0" algn="ctr"/>
            <a:r>
              <a:rPr lang="id-ID" sz="3200" dirty="0">
                <a:latin typeface="Algerian" pitchFamily="82" charset="0"/>
              </a:rPr>
              <a:t>E. Singkatan dan Akronim</a:t>
            </a:r>
            <a:endParaRPr lang="en" sz="3200" dirty="0">
              <a:latin typeface="Algerian" pitchFamily="82" charset="0"/>
            </a:endParaRPr>
          </a:p>
        </p:txBody>
      </p:sp>
      <p:sp>
        <p:nvSpPr>
          <p:cNvPr id="572" name="Shape 572"/>
          <p:cNvSpPr txBox="1">
            <a:spLocks noGrp="1"/>
          </p:cNvSpPr>
          <p:nvPr>
            <p:ph type="body" idx="1"/>
          </p:nvPr>
        </p:nvSpPr>
        <p:spPr>
          <a:xfrm>
            <a:off x="747925" y="1308875"/>
            <a:ext cx="6632387" cy="3406015"/>
          </a:xfrm>
          <a:prstGeom prst="rect">
            <a:avLst/>
          </a:prstGeom>
        </p:spPr>
        <p:txBody>
          <a:bodyPr lIns="91425" tIns="91425" rIns="91425" bIns="91425" anchor="t" anchorCtr="0">
            <a:noAutofit/>
          </a:bodyPr>
          <a:lstStyle/>
          <a:p>
            <a:pPr marL="285750" lvl="0" indent="-285750" rtl="0">
              <a:spcBef>
                <a:spcPts val="0"/>
              </a:spcBef>
              <a:buFont typeface="Wingdings" pitchFamily="2" charset="2"/>
              <a:buChar char="v"/>
            </a:pPr>
            <a:r>
              <a:rPr lang="id-ID" dirty="0"/>
              <a:t>Singkatan </a:t>
            </a:r>
          </a:p>
          <a:p>
            <a:pPr>
              <a:buNone/>
            </a:pPr>
            <a:r>
              <a:rPr lang="id-ID" dirty="0"/>
              <a:t>Singkatan ialah bentuk yang dipendekkan yang terdiri dari satu huruf atau lebih. </a:t>
            </a:r>
            <a:r>
              <a:rPr lang="en-US" dirty="0"/>
              <a:t> </a:t>
            </a:r>
            <a:r>
              <a:rPr lang="en-US" dirty="0" err="1"/>
              <a:t>Contoh</a:t>
            </a:r>
            <a:r>
              <a:rPr lang="en-US" dirty="0"/>
              <a:t>: DPR, MPR, RI, </a:t>
            </a:r>
            <a:r>
              <a:rPr lang="en-US" dirty="0" err="1"/>
              <a:t>dan</a:t>
            </a:r>
            <a:r>
              <a:rPr lang="en-US" dirty="0"/>
              <a:t> lain-lain.</a:t>
            </a:r>
            <a:endParaRPr lang="id-ID" dirty="0"/>
          </a:p>
          <a:p>
            <a:pPr lvl="0" rtl="0">
              <a:spcBef>
                <a:spcPts val="0"/>
              </a:spcBef>
              <a:buNone/>
            </a:pPr>
            <a:endParaRPr lang="id-ID" dirty="0"/>
          </a:p>
          <a:p>
            <a:pPr lvl="0" rtl="0">
              <a:spcBef>
                <a:spcPts val="0"/>
              </a:spcBef>
              <a:buNone/>
            </a:pPr>
            <a:endParaRPr lang="id-ID" dirty="0"/>
          </a:p>
          <a:p>
            <a:pPr marL="285750" lvl="0" indent="-285750" rtl="0">
              <a:spcBef>
                <a:spcPts val="0"/>
              </a:spcBef>
              <a:buFont typeface="Wingdings" pitchFamily="2" charset="2"/>
              <a:buChar char="v"/>
            </a:pPr>
            <a:r>
              <a:rPr lang="id-ID" dirty="0"/>
              <a:t>Akron</a:t>
            </a:r>
            <a:r>
              <a:rPr lang="en-US" dirty="0" err="1"/>
              <a:t>im</a:t>
            </a:r>
            <a:endParaRPr lang="id-ID" dirty="0"/>
          </a:p>
          <a:p>
            <a:pPr>
              <a:buNone/>
            </a:pPr>
            <a:r>
              <a:rPr lang="id-ID" dirty="0"/>
              <a:t>Akronim ialah singkatan yang berupagabungan huruf awal, suku kata, ataupun gabungan huruf dan suku kata dari deret kata yang diperlakukan sebagai kata.</a:t>
            </a:r>
            <a:r>
              <a:rPr lang="en-US" dirty="0"/>
              <a:t> </a:t>
            </a:r>
            <a:r>
              <a:rPr lang="en-US" dirty="0" err="1"/>
              <a:t>Contoh</a:t>
            </a:r>
            <a:r>
              <a:rPr lang="en-US" dirty="0"/>
              <a:t>: </a:t>
            </a:r>
            <a:r>
              <a:rPr lang="en-US" dirty="0" err="1"/>
              <a:t>puskesmas</a:t>
            </a:r>
            <a:r>
              <a:rPr lang="en-US" dirty="0"/>
              <a:t>, </a:t>
            </a:r>
            <a:r>
              <a:rPr lang="en-US" dirty="0" err="1"/>
              <a:t>posyandu</a:t>
            </a:r>
            <a:r>
              <a:rPr lang="en-US" dirty="0"/>
              <a:t>, </a:t>
            </a:r>
            <a:r>
              <a:rPr lang="en-US" dirty="0" err="1"/>
              <a:t>pramuka</a:t>
            </a:r>
            <a:r>
              <a:rPr lang="en-US" dirty="0"/>
              <a:t>, </a:t>
            </a:r>
            <a:r>
              <a:rPr lang="en-US" dirty="0" err="1"/>
              <a:t>polwan</a:t>
            </a:r>
            <a:r>
              <a:rPr lang="en-US" dirty="0"/>
              <a:t>, </a:t>
            </a:r>
            <a:r>
              <a:rPr lang="en-US" dirty="0" err="1"/>
              <a:t>dan</a:t>
            </a:r>
            <a:r>
              <a:rPr lang="en-US" dirty="0"/>
              <a:t> lain-lain.</a:t>
            </a:r>
            <a:endParaRPr lang="id-ID" dirty="0"/>
          </a:p>
          <a:p>
            <a:pPr lvl="0" rtl="0">
              <a:spcBef>
                <a:spcPts val="0"/>
              </a:spcBef>
              <a:buNone/>
            </a:pPr>
            <a:endParaRPr lang="e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0" name="Shape 580"/>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algn="ctr"/>
            <a:r>
              <a:rPr lang="id-ID" sz="3200" dirty="0">
                <a:latin typeface="Algerian" pitchFamily="82" charset="0"/>
              </a:rPr>
              <a:t>F. Angka dan Lambang Bilangan</a:t>
            </a:r>
            <a:endParaRPr lang="en" sz="3200" dirty="0">
              <a:latin typeface="Algerian" pitchFamily="82" charset="0"/>
            </a:endParaRPr>
          </a:p>
        </p:txBody>
      </p:sp>
      <p:sp>
        <p:nvSpPr>
          <p:cNvPr id="581" name="Shape 581"/>
          <p:cNvSpPr txBox="1">
            <a:spLocks noGrp="1"/>
          </p:cNvSpPr>
          <p:nvPr>
            <p:ph type="body" idx="1"/>
          </p:nvPr>
        </p:nvSpPr>
        <p:spPr>
          <a:xfrm>
            <a:off x="323529" y="1131590"/>
            <a:ext cx="6984776" cy="3805810"/>
          </a:xfrm>
          <a:prstGeom prst="rect">
            <a:avLst/>
          </a:prstGeom>
        </p:spPr>
        <p:txBody>
          <a:bodyPr lIns="91425" tIns="91425" rIns="91425" bIns="91425" anchor="t" anchorCtr="0">
            <a:noAutofit/>
          </a:bodyPr>
          <a:lstStyle/>
          <a:p>
            <a:pPr algn="just">
              <a:buFont typeface="Arial" pitchFamily="34" charset="0"/>
              <a:buChar char="•"/>
            </a:pPr>
            <a:r>
              <a:rPr lang="id-ID" sz="1600" dirty="0">
                <a:latin typeface="Times New Roman" pitchFamily="18" charset="0"/>
                <a:cs typeface="Times New Roman" pitchFamily="18" charset="0"/>
              </a:rPr>
              <a:t> Angka dipakai untuk menyatakan lambang bilangan atau nomor</a:t>
            </a:r>
          </a:p>
          <a:p>
            <a:pPr algn="just">
              <a:buFont typeface="Arial" pitchFamily="34" charset="0"/>
              <a:buChar char="•"/>
            </a:pPr>
            <a:r>
              <a:rPr lang="id-ID" sz="1600" dirty="0">
                <a:latin typeface="Times New Roman" pitchFamily="18" charset="0"/>
                <a:cs typeface="Times New Roman" pitchFamily="18" charset="0"/>
              </a:rPr>
              <a:t> Menyatakan (1) ukuran panjang, berat, luas, dan isi; (2) satuan waktu; (3) nilai uanh; dan (4) kuantitas</a:t>
            </a:r>
          </a:p>
          <a:p>
            <a:pPr algn="just">
              <a:buFont typeface="Arial" pitchFamily="34" charset="0"/>
              <a:buChar char="•"/>
            </a:pPr>
            <a:r>
              <a:rPr lang="id-ID" sz="1600" dirty="0">
                <a:latin typeface="Times New Roman" pitchFamily="18" charset="0"/>
                <a:cs typeface="Times New Roman" pitchFamily="18" charset="0"/>
              </a:rPr>
              <a:t> Lazim dipakai untuk melambangkan nomor jalan, rumah, apartemen, atau kamar pada penulisan alamat</a:t>
            </a:r>
          </a:p>
          <a:p>
            <a:pPr algn="just">
              <a:buFont typeface="Arial" pitchFamily="34" charset="0"/>
              <a:buChar char="•"/>
            </a:pPr>
            <a:r>
              <a:rPr lang="id-ID" sz="1600" dirty="0">
                <a:latin typeface="Times New Roman" pitchFamily="18" charset="0"/>
                <a:cs typeface="Times New Roman" pitchFamily="18" charset="0"/>
              </a:rPr>
              <a:t> Digunakan untuk menomori bagian karangan dan ayat kitab suci</a:t>
            </a:r>
          </a:p>
          <a:p>
            <a:pPr algn="just">
              <a:buFont typeface="Arial" pitchFamily="34" charset="0"/>
              <a:buChar char="•"/>
            </a:pPr>
            <a:r>
              <a:rPr lang="id-ID" sz="1600" dirty="0">
                <a:latin typeface="Times New Roman" pitchFamily="18" charset="0"/>
                <a:cs typeface="Times New Roman" pitchFamily="18" charset="0"/>
              </a:rPr>
              <a:t> Penulisan lambang bilangan, seperti bilangan utuh dan bilangan pecahan</a:t>
            </a:r>
          </a:p>
          <a:p>
            <a:pPr algn="just">
              <a:buFont typeface="Arial" pitchFamily="34" charset="0"/>
              <a:buChar char="•"/>
            </a:pPr>
            <a:r>
              <a:rPr lang="id-ID" sz="1600" dirty="0">
                <a:latin typeface="Times New Roman" pitchFamily="18" charset="0"/>
                <a:cs typeface="Times New Roman" pitchFamily="18" charset="0"/>
              </a:rPr>
              <a:t> Penulisan lambang bilangan tingkat</a:t>
            </a:r>
          </a:p>
          <a:p>
            <a:pPr algn="just">
              <a:buFont typeface="Arial" pitchFamily="34" charset="0"/>
              <a:buChar char="•"/>
            </a:pPr>
            <a:r>
              <a:rPr lang="id-ID" sz="1600" dirty="0">
                <a:latin typeface="Times New Roman" pitchFamily="18" charset="0"/>
                <a:cs typeface="Times New Roman" pitchFamily="18" charset="0"/>
              </a:rPr>
              <a:t> Penulisan lambang bilangan yang mendapat akhiran </a:t>
            </a:r>
            <a:r>
              <a:rPr lang="id-ID" sz="1600" b="1" i="1" dirty="0">
                <a:latin typeface="Times New Roman" pitchFamily="18" charset="0"/>
                <a:cs typeface="Times New Roman" pitchFamily="18" charset="0"/>
              </a:rPr>
              <a:t>–an</a:t>
            </a:r>
          </a:p>
          <a:p>
            <a:pPr algn="just">
              <a:buFont typeface="Arial" pitchFamily="34" charset="0"/>
              <a:buChar char="•"/>
            </a:pPr>
            <a:r>
              <a:rPr lang="id-ID" sz="1600" b="1" i="1" dirty="0">
                <a:latin typeface="Times New Roman" pitchFamily="18" charset="0"/>
                <a:cs typeface="Times New Roman" pitchFamily="18" charset="0"/>
              </a:rPr>
              <a:t> </a:t>
            </a:r>
            <a:r>
              <a:rPr lang="id-ID" sz="1600" dirty="0">
                <a:latin typeface="Times New Roman" pitchFamily="18" charset="0"/>
                <a:cs typeface="Times New Roman" pitchFamily="18" charset="0"/>
              </a:rPr>
              <a:t>Lambang bilangan pada awal kalimat ditulis dengan huruf</a:t>
            </a:r>
          </a:p>
          <a:p>
            <a:pPr algn="just">
              <a:buFont typeface="Arial" pitchFamily="34" charset="0"/>
              <a:buChar char="•"/>
            </a:pPr>
            <a:r>
              <a:rPr lang="id-ID" sz="1600" b="1" i="1" dirty="0">
                <a:latin typeface="Times New Roman" pitchFamily="18" charset="0"/>
                <a:cs typeface="Times New Roman" pitchFamily="18" charset="0"/>
              </a:rPr>
              <a:t> </a:t>
            </a:r>
            <a:r>
              <a:rPr lang="id-ID" sz="1600" dirty="0">
                <a:latin typeface="Times New Roman" pitchFamily="18" charset="0"/>
                <a:cs typeface="Times New Roman" pitchFamily="18" charset="0"/>
              </a:rPr>
              <a:t>Angka yang menunjukkan bilangan utuh yang besar dapat dieja sebagian supaya lebih mudah dibaca</a:t>
            </a:r>
          </a:p>
          <a:p>
            <a:pPr algn="just">
              <a:buFont typeface="Arial" pitchFamily="34" charset="0"/>
              <a:buChar char="•"/>
            </a:pPr>
            <a:r>
              <a:rPr lang="id-ID" sz="1600" dirty="0">
                <a:latin typeface="Times New Roman" pitchFamily="18" charset="0"/>
                <a:cs typeface="Times New Roman" pitchFamily="18" charset="0"/>
              </a:rPr>
              <a:t> Bilangan tidak perlu ditulis dengan angka dan huruf sekaligus di dalam teks kecuali di dalam dokumen resmi</a:t>
            </a:r>
          </a:p>
          <a:p>
            <a:pPr algn="just">
              <a:buFont typeface="Arial" pitchFamily="34" charset="0"/>
              <a:buChar char="•"/>
            </a:pPr>
            <a:r>
              <a:rPr lang="id-ID" sz="1600" dirty="0">
                <a:latin typeface="Times New Roman" pitchFamily="18" charset="0"/>
                <a:cs typeface="Times New Roman" pitchFamily="18" charset="0"/>
              </a:rPr>
              <a:t> Jika bilangan dilambangkan dengan angka dan huruf, maka penulisannya harus tepat</a:t>
            </a:r>
          </a:p>
          <a:p>
            <a:pPr lvl="0" algn="just" rtl="0">
              <a:spcBef>
                <a:spcPts val="0"/>
              </a:spcBef>
              <a:buNone/>
            </a:pPr>
            <a:endParaRPr lang="en" sz="16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0" name="Shape 580"/>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algn="ctr"/>
            <a:r>
              <a:rPr lang="id-ID" sz="3200" dirty="0">
                <a:latin typeface="Algerian" pitchFamily="82" charset="0"/>
                <a:cs typeface="Times New Roman" pitchFamily="18" charset="0"/>
              </a:rPr>
              <a:t>G. Penulisan Unsur Serapan</a:t>
            </a:r>
            <a:endParaRPr lang="en" sz="3200" dirty="0">
              <a:latin typeface="Algerian" pitchFamily="82" charset="0"/>
              <a:cs typeface="Times New Roman" pitchFamily="18" charset="0"/>
            </a:endParaRPr>
          </a:p>
        </p:txBody>
      </p:sp>
      <p:sp>
        <p:nvSpPr>
          <p:cNvPr id="581" name="Shape 581"/>
          <p:cNvSpPr txBox="1">
            <a:spLocks noGrp="1"/>
          </p:cNvSpPr>
          <p:nvPr>
            <p:ph type="body" idx="1"/>
          </p:nvPr>
        </p:nvSpPr>
        <p:spPr>
          <a:xfrm>
            <a:off x="323529" y="1131590"/>
            <a:ext cx="6984776" cy="1152128"/>
          </a:xfrm>
          <a:prstGeom prst="rect">
            <a:avLst/>
          </a:prstGeom>
        </p:spPr>
        <p:txBody>
          <a:bodyPr lIns="91425" tIns="91425" rIns="91425" bIns="91425" anchor="t" anchorCtr="0">
            <a:noAutofit/>
          </a:bodyPr>
          <a:lstStyle/>
          <a:p>
            <a:pPr marL="285750" indent="-285750" algn="just">
              <a:buFont typeface="Wingdings" pitchFamily="2" charset="2"/>
              <a:buChar char="v"/>
            </a:pPr>
            <a:r>
              <a:rPr lang="id-ID" sz="1600" dirty="0"/>
              <a:t>Serapan/pinjaman</a:t>
            </a:r>
          </a:p>
          <a:p>
            <a:pPr marL="285750" indent="-285750" algn="just">
              <a:buFont typeface="Wingdings" pitchFamily="2" charset="2"/>
              <a:buChar char="q"/>
            </a:pPr>
            <a:r>
              <a:rPr lang="id-ID" sz="1600" dirty="0"/>
              <a:t>Unsur pinjaman yang belum sepenuhnya terserap ke dalam bahasa Indonesia</a:t>
            </a:r>
          </a:p>
          <a:p>
            <a:pPr marL="285750" indent="-285750" algn="just">
              <a:buFont typeface="Wingdings" pitchFamily="2" charset="2"/>
              <a:buChar char="q"/>
            </a:pPr>
            <a:r>
              <a:rPr lang="id-ID" sz="1600" dirty="0"/>
              <a:t>Unsur pinjaman yang pengucapan dan penulisannya disesuaikan dengan kaidah bahasa Indonesia</a:t>
            </a:r>
          </a:p>
          <a:p>
            <a:pPr marL="285750" lvl="0" indent="-285750" algn="just" rtl="0">
              <a:spcBef>
                <a:spcPts val="0"/>
              </a:spcBef>
              <a:buFont typeface="Wingdings" pitchFamily="2" charset="2"/>
              <a:buChar char="q"/>
            </a:pPr>
            <a:endParaRPr lang="en" sz="1600" dirty="0">
              <a:latin typeface="Times New Roman" pitchFamily="18" charset="0"/>
              <a:cs typeface="Times New Roman" pitchFamily="18" charset="0"/>
            </a:endParaRPr>
          </a:p>
        </p:txBody>
      </p:sp>
      <p:sp>
        <p:nvSpPr>
          <p:cNvPr id="5" name="Shape 580"/>
          <p:cNvSpPr txBox="1">
            <a:spLocks/>
          </p:cNvSpPr>
          <p:nvPr/>
        </p:nvSpPr>
        <p:spPr>
          <a:xfrm>
            <a:off x="827584" y="2211710"/>
            <a:ext cx="6140399" cy="857400"/>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pPr algn="ctr"/>
            <a:r>
              <a:rPr lang="id-ID" sz="3200" dirty="0">
                <a:latin typeface="Algerian" pitchFamily="82" charset="0"/>
              </a:rPr>
              <a:t>H. Pemakaian Tanda Baca</a:t>
            </a:r>
            <a:endParaRPr lang="en" sz="3200" dirty="0">
              <a:latin typeface="Algerian" pitchFamily="82" charset="0"/>
              <a:cs typeface="Times New Roman" pitchFamily="18" charset="0"/>
            </a:endParaRPr>
          </a:p>
        </p:txBody>
      </p:sp>
      <p:sp>
        <p:nvSpPr>
          <p:cNvPr id="6" name="Shape 655"/>
          <p:cNvSpPr txBox="1">
            <a:spLocks/>
          </p:cNvSpPr>
          <p:nvPr/>
        </p:nvSpPr>
        <p:spPr>
          <a:xfrm>
            <a:off x="611560" y="3026793"/>
            <a:ext cx="6768752" cy="207439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D4965"/>
              </a:buClr>
              <a:buSzPct val="100000"/>
              <a:buFont typeface="Dosis"/>
              <a:buChar char="✘"/>
              <a:defRPr sz="2500" b="0" i="0" u="none" strike="noStrike" cap="none">
                <a:solidFill>
                  <a:srgbClr val="3D4965"/>
                </a:solidFill>
                <a:latin typeface="Dosis"/>
                <a:ea typeface="Dosis"/>
                <a:cs typeface="Dosis"/>
                <a:sym typeface="Dosis"/>
              </a:defRPr>
            </a:lvl1pPr>
            <a:lvl2pPr marR="0" lvl="1" algn="l" rtl="0">
              <a:lnSpc>
                <a:spcPct val="100000"/>
              </a:lnSpc>
              <a:spcBef>
                <a:spcPts val="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titik		 9) Tanda seru</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koma		10) Tanda kurung</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titik koma	11) Tanda kurung siku</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titik dua		12) Tanda petik</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hubung		13) Tanda petik tunggal</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pisah		14) Tanda garis miring</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elipsis		15) Tanda penyingkat atau  apostrof  </a:t>
            </a:r>
          </a:p>
          <a:p>
            <a:pPr marL="457200" indent="-457200">
              <a:buAutoNum type="arabicParenR"/>
            </a:pPr>
            <a:r>
              <a:rPr lang="id-ID" sz="1600" dirty="0">
                <a:solidFill>
                  <a:schemeClr val="accent1">
                    <a:lumMod val="50000"/>
                  </a:schemeClr>
                </a:solidFill>
                <a:latin typeface="Times New Roman" pitchFamily="18" charset="0"/>
                <a:cs typeface="Times New Roman" pitchFamily="18" charset="0"/>
              </a:rPr>
              <a:t>Tanda tanya</a:t>
            </a:r>
          </a:p>
        </p:txBody>
      </p:sp>
    </p:spTree>
    <p:extLst>
      <p:ext uri="{BB962C8B-B14F-4D97-AF65-F5344CB8AC3E}">
        <p14:creationId xmlns:p14="http://schemas.microsoft.com/office/powerpoint/2010/main" val="3406569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1538" y="571486"/>
            <a:ext cx="7000924" cy="5715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a:latin typeface="Times New Roman" pitchFamily="18" charset="0"/>
                <a:cs typeface="Times New Roman" pitchFamily="18" charset="0"/>
              </a:rPr>
              <a:t>PERIODISASI PERKEMBANGAN EJAAN BAHASA INDONESIA</a:t>
            </a:r>
          </a:p>
        </p:txBody>
      </p:sp>
      <p:sp>
        <p:nvSpPr>
          <p:cNvPr id="6" name="Rounded Rectangle 5"/>
          <p:cNvSpPr/>
          <p:nvPr/>
        </p:nvSpPr>
        <p:spPr>
          <a:xfrm>
            <a:off x="1285852" y="1357304"/>
            <a:ext cx="6572296" cy="31432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b="1" dirty="0">
                <a:latin typeface="Times New Roman" pitchFamily="18" charset="0"/>
                <a:cs typeface="Times New Roman" pitchFamily="18" charset="0"/>
              </a:rPr>
              <a:t>1.  </a:t>
            </a:r>
            <a:r>
              <a:rPr lang="en-US" b="1" dirty="0" err="1">
                <a:latin typeface="Times New Roman" pitchFamily="18" charset="0"/>
                <a:cs typeface="Times New Roman" pitchFamily="18" charset="0"/>
              </a:rPr>
              <a:t>Ejaan</a:t>
            </a:r>
            <a:r>
              <a:rPr lang="en-US" b="1" dirty="0">
                <a:latin typeface="Times New Roman" pitchFamily="18" charset="0"/>
                <a:cs typeface="Times New Roman" pitchFamily="18" charset="0"/>
              </a:rPr>
              <a:t> Van </a:t>
            </a:r>
            <a:r>
              <a:rPr lang="en-US" b="1" dirty="0" err="1">
                <a:latin typeface="Times New Roman" pitchFamily="18" charset="0"/>
                <a:cs typeface="Times New Roman" pitchFamily="18" charset="0"/>
              </a:rPr>
              <a:t>Ophuysen</a:t>
            </a:r>
            <a:r>
              <a:rPr lang="en-US" b="1" dirty="0">
                <a:latin typeface="Times New Roman" pitchFamily="18" charset="0"/>
                <a:cs typeface="Times New Roman" pitchFamily="18" charset="0"/>
              </a:rPr>
              <a:t> (1901-1947)</a:t>
            </a:r>
          </a:p>
          <a:p>
            <a:pPr fontAlgn="base"/>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merupakan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pengembangan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Melayu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latin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dilakukan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Prof. Charles Van </a:t>
            </a:r>
            <a:r>
              <a:rPr lang="en-US" dirty="0" err="1">
                <a:latin typeface="Times New Roman" pitchFamily="18" charset="0"/>
                <a:cs typeface="Times New Roman" pitchFamily="18" charset="0"/>
              </a:rPr>
              <a:t>Ophuijsen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ahli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berkebangsaan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dibantu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Engku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Nawawi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Makmur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Taib</a:t>
            </a:r>
            <a:r>
              <a:rPr lang="en-US" dirty="0">
                <a:latin typeface="Times New Roman" pitchFamily="18" charset="0"/>
                <a:cs typeface="Times New Roman" pitchFamily="18" charset="0"/>
              </a:rPr>
              <a:t> Sultan Ibrahim.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menjadi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panduan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pemakai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Melayu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a:t>
            </a:r>
            <a:r>
              <a:rPr lang="en-US" dirty="0">
                <a:latin typeface="Times New Roman" pitchFamily="18" charset="0"/>
                <a:cs typeface="Times New Roman" pitchFamily="18" charset="0"/>
              </a:rPr>
              <a:t> Indonesia.</a:t>
            </a:r>
          </a:p>
          <a:p>
            <a:pPr fontAlgn="base"/>
            <a:r>
              <a:rPr lang="en-US" dirty="0" err="1">
                <a:latin typeface="Times New Roman" pitchFamily="18" charset="0"/>
                <a:cs typeface="Times New Roman" pitchFamily="18" charset="0"/>
              </a:rPr>
              <a:t>Ciri-ciri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Van </a:t>
            </a:r>
            <a:r>
              <a:rPr lang="en-US" dirty="0" err="1">
                <a:latin typeface="Times New Roman" pitchFamily="18" charset="0"/>
                <a:cs typeface="Times New Roman" pitchFamily="18" charset="0"/>
              </a:rPr>
              <a:t>Ophuysen</a:t>
            </a:r>
            <a:r>
              <a:rPr lang="en-US" dirty="0">
                <a:latin typeface="Times New Roman" pitchFamily="18" charset="0"/>
                <a:cs typeface="Times New Roman" pitchFamily="18" charset="0"/>
              </a:rPr>
              <a:t>:</a:t>
            </a:r>
          </a:p>
          <a:p>
            <a:pPr fontAlgn="base"/>
            <a:r>
              <a:rPr lang="en-US" dirty="0">
                <a:latin typeface="Times New Roman" pitchFamily="18" charset="0"/>
                <a:cs typeface="Times New Roman" pitchFamily="18" charset="0"/>
              </a:rPr>
              <a:t>1.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membedakan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antara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sebagai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akhiran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karenanya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diftong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mulai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juga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“y” </a:t>
            </a:r>
            <a:r>
              <a:rPr lang="en-US" dirty="0" err="1">
                <a:latin typeface="Times New Roman" pitchFamily="18" charset="0"/>
                <a:cs typeface="Times New Roman" pitchFamily="18" charset="0"/>
              </a:rPr>
              <a:t>soerabaia</a:t>
            </a:r>
            <a:r>
              <a:rPr lang="en-US" dirty="0">
                <a:latin typeface="Times New Roman" pitchFamily="18" charset="0"/>
                <a:cs typeface="Times New Roman" pitchFamily="18" charset="0"/>
              </a:rPr>
              <a:t>.</a:t>
            </a:r>
          </a:p>
          <a:p>
            <a:pPr fontAlgn="base"/>
            <a:r>
              <a:rPr lang="en-US" dirty="0">
                <a:latin typeface="Times New Roman" pitchFamily="18" charset="0"/>
                <a:cs typeface="Times New Roman" pitchFamily="18" charset="0"/>
              </a:rPr>
              <a:t>2.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“j”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menuliskan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kata-kata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pajah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sajang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sebagainya</a:t>
            </a:r>
            <a:r>
              <a:rPr lang="en-US" dirty="0">
                <a:latin typeface="Times New Roman" pitchFamily="18" charset="0"/>
                <a:cs typeface="Times New Roman" pitchFamily="18" charset="0"/>
              </a:rPr>
              <a:t>. 3.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menuliskan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kata-kata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goeroe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itoe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oemoer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sebagainya</a:t>
            </a:r>
            <a:r>
              <a:rPr lang="en-US" dirty="0">
                <a:latin typeface="Times New Roman" pitchFamily="18" charset="0"/>
                <a:cs typeface="Times New Roman" pitchFamily="18" charset="0"/>
              </a:rPr>
              <a:t>.</a:t>
            </a:r>
          </a:p>
          <a:p>
            <a:pPr fontAlgn="base"/>
            <a:r>
              <a:rPr lang="en-US" dirty="0">
                <a:latin typeface="Times New Roman" pitchFamily="18" charset="0"/>
                <a:cs typeface="Times New Roman" pitchFamily="18" charset="0"/>
              </a:rPr>
              <a:t>4. </a:t>
            </a:r>
            <a:r>
              <a:rPr lang="en-US" dirty="0" err="1">
                <a:latin typeface="Times New Roman" pitchFamily="18" charset="0"/>
                <a:cs typeface="Times New Roman" pitchFamily="18" charset="0"/>
              </a:rPr>
              <a:t>Tanda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diakritik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tanda</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menuliskan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kata-kata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ma’moer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a:t>
            </a:r>
            <a:r>
              <a:rPr lang="en-US" dirty="0">
                <a:latin typeface="Times New Roman" pitchFamily="18" charset="0"/>
                <a:cs typeface="Times New Roman" pitchFamily="18" charset="0"/>
              </a:rPr>
              <a:t>’, pa’,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sebagainya</a:t>
            </a:r>
            <a:r>
              <a:rPr lang="en-US" dirty="0">
                <a:latin typeface="Times New Roman" pitchFamily="18" charset="0"/>
                <a:cs typeface="Times New Roman"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7" name="Shape 587"/>
          <p:cNvSpPr txBox="1">
            <a:spLocks noGrp="1"/>
          </p:cNvSpPr>
          <p:nvPr>
            <p:ph type="title" idx="4294967295"/>
          </p:nvPr>
        </p:nvSpPr>
        <p:spPr>
          <a:xfrm>
            <a:off x="395536" y="2211710"/>
            <a:ext cx="8587499" cy="532199"/>
          </a:xfrm>
          <a:prstGeom prst="rect">
            <a:avLst/>
          </a:prstGeom>
          <a:solidFill>
            <a:srgbClr val="1155CC">
              <a:alpha val="49620"/>
            </a:srgbClr>
          </a:solidFill>
        </p:spPr>
        <p:txBody>
          <a:bodyPr lIns="91425" tIns="91425" rIns="91425" bIns="91425" anchor="ctr" anchorCtr="0">
            <a:noAutofit/>
          </a:bodyPr>
          <a:lstStyle/>
          <a:p>
            <a:pPr lvl="0" algn="ctr" rtl="0">
              <a:spcBef>
                <a:spcPts val="0"/>
              </a:spcBef>
              <a:buNone/>
            </a:pPr>
            <a:r>
              <a:rPr lang="id-ID" sz="3200" b="0" dirty="0">
                <a:solidFill>
                  <a:srgbClr val="FFFFFF"/>
                </a:solidFill>
                <a:latin typeface="Algerian" pitchFamily="82" charset="0"/>
              </a:rPr>
              <a:t>T</a:t>
            </a:r>
            <a:r>
              <a:rPr lang="en-US" sz="3200" b="0" dirty="0">
                <a:solidFill>
                  <a:srgbClr val="FFFFFF"/>
                </a:solidFill>
                <a:latin typeface="Algerian" pitchFamily="82" charset="0"/>
              </a:rPr>
              <a:t>e</a:t>
            </a:r>
            <a:r>
              <a:rPr lang="id-ID" sz="3200" b="0" dirty="0">
                <a:solidFill>
                  <a:srgbClr val="FFFFFF"/>
                </a:solidFill>
                <a:latin typeface="Algerian" pitchFamily="82" charset="0"/>
              </a:rPr>
              <a:t>RIMA</a:t>
            </a:r>
            <a:r>
              <a:rPr lang="en-US" sz="3200" b="0" dirty="0">
                <a:solidFill>
                  <a:srgbClr val="FFFFFF"/>
                </a:solidFill>
                <a:latin typeface="Algerian" pitchFamily="82" charset="0"/>
              </a:rPr>
              <a:t> </a:t>
            </a:r>
            <a:r>
              <a:rPr lang="id-ID" sz="3200" b="0" dirty="0">
                <a:solidFill>
                  <a:srgbClr val="FFFFFF"/>
                </a:solidFill>
                <a:latin typeface="Algerian" pitchFamily="82" charset="0"/>
              </a:rPr>
              <a:t>K</a:t>
            </a:r>
            <a:r>
              <a:rPr lang="en-US" sz="3200" b="0" dirty="0">
                <a:solidFill>
                  <a:srgbClr val="FFFFFF"/>
                </a:solidFill>
                <a:latin typeface="Algerian" pitchFamily="82" charset="0"/>
              </a:rPr>
              <a:t>a</a:t>
            </a:r>
            <a:r>
              <a:rPr lang="id-ID" sz="3200" b="0" dirty="0">
                <a:solidFill>
                  <a:srgbClr val="FFFFFF"/>
                </a:solidFill>
                <a:latin typeface="Algerian" pitchFamily="82" charset="0"/>
              </a:rPr>
              <a:t>SIH</a:t>
            </a:r>
            <a:endParaRPr lang="en" sz="3200" b="0" dirty="0">
              <a:solidFill>
                <a:srgbClr val="FFFFFF"/>
              </a:solidFill>
              <a:latin typeface="Algerian" pitchFamily="8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785800"/>
            <a:ext cx="6215106" cy="3571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sz="1600" b="1" dirty="0">
                <a:latin typeface="Times New Roman" pitchFamily="18" charset="0"/>
                <a:cs typeface="Times New Roman" pitchFamily="18" charset="0"/>
              </a:rPr>
              <a:t>2. </a:t>
            </a:r>
            <a:r>
              <a:rPr lang="en-US" sz="1600" b="1" dirty="0" err="1">
                <a:latin typeface="Times New Roman" pitchFamily="18" charset="0"/>
                <a:cs typeface="Times New Roman" pitchFamily="18" charset="0"/>
              </a:rPr>
              <a:t>Ejaan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Republik</a:t>
            </a:r>
            <a:r>
              <a:rPr lang="en-US" sz="1600" b="1" dirty="0">
                <a:latin typeface="Times New Roman" pitchFamily="18" charset="0"/>
                <a:cs typeface="Times New Roman" pitchFamily="18" charset="0"/>
              </a:rPr>
              <a:t>/</a:t>
            </a:r>
            <a:r>
              <a:rPr lang="en-US" sz="1600" b="1" dirty="0" err="1">
                <a:latin typeface="Times New Roman" pitchFamily="18" charset="0"/>
                <a:cs typeface="Times New Roman" pitchFamily="18" charset="0"/>
              </a:rPr>
              <a:t>Ejaan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Soewandi</a:t>
            </a:r>
            <a:r>
              <a:rPr lang="en-US" sz="1600" b="1" dirty="0">
                <a:latin typeface="Times New Roman" pitchFamily="18" charset="0"/>
                <a:cs typeface="Times New Roman" pitchFamily="18" charset="0"/>
              </a:rPr>
              <a:t> (1947—1972)</a:t>
            </a:r>
          </a:p>
          <a:p>
            <a:pPr fontAlgn="base"/>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diresmikan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19 </a:t>
            </a:r>
            <a:r>
              <a:rPr lang="en-US" sz="1600" dirty="0" err="1">
                <a:latin typeface="Times New Roman" pitchFamily="18" charset="0"/>
                <a:cs typeface="Times New Roman" pitchFamily="18" charset="0"/>
              </a:rPr>
              <a:t>maret</a:t>
            </a:r>
            <a:r>
              <a:rPr lang="en-US" sz="1600" dirty="0">
                <a:latin typeface="Times New Roman" pitchFamily="18" charset="0"/>
                <a:cs typeface="Times New Roman" pitchFamily="18" charset="0"/>
              </a:rPr>
              <a:t> 1947 </a:t>
            </a:r>
            <a:r>
              <a:rPr lang="en-US" sz="1600" dirty="0" err="1">
                <a:latin typeface="Times New Roman" pitchFamily="18" charset="0"/>
                <a:cs typeface="Times New Roman" pitchFamily="18" charset="0"/>
              </a:rPr>
              <a:t>menggantikan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sebelum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yaitu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Van </a:t>
            </a:r>
            <a:r>
              <a:rPr lang="en-US" sz="1600" dirty="0" err="1">
                <a:latin typeface="Times New Roman" pitchFamily="18" charset="0"/>
                <a:cs typeface="Times New Roman" pitchFamily="18" charset="0"/>
              </a:rPr>
              <a:t>Ophuysen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dikenal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Soewandi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menjabat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Menteri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Ciri-ciri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Huruf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diganti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“u”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kata-kata</a:t>
            </a:r>
            <a:r>
              <a:rPr lang="en-US" sz="1600" dirty="0">
                <a:latin typeface="Times New Roman" pitchFamily="18" charset="0"/>
                <a:cs typeface="Times New Roman" pitchFamily="18" charset="0"/>
              </a:rPr>
              <a:t> guru,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umur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sebagainya</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Bunyi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hamzah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bunyi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sentak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ditulis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“k”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kata-kata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rakjat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sebagainya</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Kata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ulang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ditulis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angka</a:t>
            </a:r>
            <a:r>
              <a:rPr lang="en-US" sz="1600" dirty="0">
                <a:latin typeface="Times New Roman" pitchFamily="18" charset="0"/>
                <a:cs typeface="Times New Roman" pitchFamily="18" charset="0"/>
              </a:rPr>
              <a:t> 2, </a:t>
            </a:r>
            <a:r>
              <a:rPr lang="en-US" sz="1600" dirty="0" err="1">
                <a:latin typeface="Times New Roman" pitchFamily="18" charset="0"/>
                <a:cs typeface="Times New Roman" pitchFamily="18" charset="0"/>
              </a:rPr>
              <a:t>seperti</a:t>
            </a:r>
            <a:r>
              <a:rPr lang="en-US" sz="1600" dirty="0">
                <a:latin typeface="Times New Roman" pitchFamily="18" charset="0"/>
                <a:cs typeface="Times New Roman" pitchFamily="18" charset="0"/>
              </a:rPr>
              <a:t> kanak2, ber-jalan2, ke-barat2-an.</a:t>
            </a:r>
          </a:p>
          <a:p>
            <a:pPr fontAlgn="base"/>
            <a:r>
              <a:rPr lang="en-US" sz="1600" dirty="0" err="1">
                <a:latin typeface="Times New Roman" pitchFamily="18" charset="0"/>
                <a:cs typeface="Times New Roman" pitchFamily="18" charset="0"/>
              </a:rPr>
              <a:t>Awalan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depan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kedua-duanya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ditulis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serangkai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mendampinginya</a:t>
            </a:r>
            <a:r>
              <a:rPr lang="en-US" sz="1600" dirty="0">
                <a:latin typeface="Times New Roman" pitchFamily="18" charset="0"/>
                <a:cs typeface="Times New Roman"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785800"/>
            <a:ext cx="6215106" cy="3571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sz="1600" b="1" dirty="0">
                <a:latin typeface="Times New Roman" pitchFamily="18" charset="0"/>
                <a:cs typeface="Times New Roman" pitchFamily="18" charset="0"/>
              </a:rPr>
              <a:t>3. </a:t>
            </a:r>
            <a:r>
              <a:rPr lang="en-US" sz="1600" b="1" dirty="0" err="1">
                <a:latin typeface="Times New Roman" pitchFamily="18" charset="0"/>
                <a:cs typeface="Times New Roman" pitchFamily="18" charset="0"/>
              </a:rPr>
              <a:t>Ejaan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Bahasa</a:t>
            </a:r>
            <a:r>
              <a:rPr lang="en-US" sz="1600" b="1" dirty="0">
                <a:latin typeface="Times New Roman" pitchFamily="18" charset="0"/>
                <a:cs typeface="Times New Roman" pitchFamily="18" charset="0"/>
              </a:rPr>
              <a:t> Indonesia Yang </a:t>
            </a:r>
            <a:r>
              <a:rPr lang="en-US" sz="1600" b="1" dirty="0" err="1">
                <a:latin typeface="Times New Roman" pitchFamily="18" charset="0"/>
                <a:cs typeface="Times New Roman" pitchFamily="18" charset="0"/>
              </a:rPr>
              <a:t>Disempurnakan</a:t>
            </a:r>
            <a:r>
              <a:rPr lang="en-US" sz="1600" b="1" dirty="0">
                <a:latin typeface="Times New Roman" pitchFamily="18" charset="0"/>
                <a:cs typeface="Times New Roman" pitchFamily="18" charset="0"/>
              </a:rPr>
              <a:t> – EYD (1972 – 2015)</a:t>
            </a:r>
          </a:p>
          <a:p>
            <a:pPr fontAlgn="base"/>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diresmikan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17 </a:t>
            </a:r>
            <a:r>
              <a:rPr lang="en-US" sz="1600" dirty="0" err="1">
                <a:latin typeface="Times New Roman" pitchFamily="18" charset="0"/>
                <a:cs typeface="Times New Roman" pitchFamily="18" charset="0"/>
              </a:rPr>
              <a:t>Agustus</a:t>
            </a:r>
            <a:r>
              <a:rPr lang="en-US" sz="1600" dirty="0">
                <a:latin typeface="Times New Roman" pitchFamily="18" charset="0"/>
                <a:cs typeface="Times New Roman" pitchFamily="18" charset="0"/>
              </a:rPr>
              <a:t> 1972 </a:t>
            </a:r>
            <a:r>
              <a:rPr lang="en-US" sz="1600" dirty="0" err="1">
                <a:latin typeface="Times New Roman" pitchFamily="18" charset="0"/>
                <a:cs typeface="Times New Roman" pitchFamily="18" charset="0"/>
              </a:rPr>
              <a:t>berdasarkan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putusan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presiden</a:t>
            </a:r>
            <a:r>
              <a:rPr lang="en-US" sz="1600" dirty="0">
                <a:latin typeface="Times New Roman" pitchFamily="18" charset="0"/>
                <a:cs typeface="Times New Roman" pitchFamily="18" charset="0"/>
              </a:rPr>
              <a:t> No. 57 </a:t>
            </a:r>
            <a:r>
              <a:rPr lang="en-US" sz="1600" dirty="0" err="1">
                <a:latin typeface="Times New Roman" pitchFamily="18" charset="0"/>
                <a:cs typeface="Times New Roman" pitchFamily="18" charset="0"/>
              </a:rPr>
              <a:t>tahun</a:t>
            </a:r>
            <a:r>
              <a:rPr lang="en-US" sz="1600" dirty="0">
                <a:latin typeface="Times New Roman" pitchFamily="18" charset="0"/>
                <a:cs typeface="Times New Roman" pitchFamily="18" charset="0"/>
              </a:rPr>
              <a:t> 1972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presiden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 Indonesia </a:t>
            </a:r>
            <a:r>
              <a:rPr lang="en-US" sz="1600" dirty="0" err="1">
                <a:latin typeface="Times New Roman" pitchFamily="18" charset="0"/>
                <a:cs typeface="Times New Roman" pitchFamily="18" charset="0"/>
              </a:rPr>
              <a:t>Soeharto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menggantikan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Soewandi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Departemen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menyebarkan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kecil</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berjudul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Pedoman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Bahasa</a:t>
            </a:r>
            <a:r>
              <a:rPr lang="en-US" sz="1600" dirty="0">
                <a:latin typeface="Times New Roman" pitchFamily="18" charset="0"/>
                <a:cs typeface="Times New Roman" pitchFamily="18" charset="0"/>
              </a:rPr>
              <a:t> Indonesia yang </a:t>
            </a:r>
            <a:r>
              <a:rPr lang="en-US" sz="1600" dirty="0" err="1">
                <a:latin typeface="Times New Roman" pitchFamily="18" charset="0"/>
                <a:cs typeface="Times New Roman" pitchFamily="18" charset="0"/>
              </a:rPr>
              <a:t>Disempurnakan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patokan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pemakaian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Panitia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Pengembangan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Bahasa</a:t>
            </a:r>
            <a:r>
              <a:rPr lang="en-US" sz="1600" dirty="0">
                <a:latin typeface="Times New Roman" pitchFamily="18" charset="0"/>
                <a:cs typeface="Times New Roman" pitchFamily="18" charset="0"/>
              </a:rPr>
              <a:t> Indonesia, </a:t>
            </a:r>
            <a:r>
              <a:rPr lang="en-US" sz="1600" dirty="0" err="1">
                <a:latin typeface="Times New Roman" pitchFamily="18" charset="0"/>
                <a:cs typeface="Times New Roman" pitchFamily="18" charset="0"/>
              </a:rPr>
              <a:t>Departemen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dibentuk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Menteri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surat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keputusannya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12 </a:t>
            </a:r>
            <a:r>
              <a:rPr lang="en-US" sz="1600" dirty="0" err="1">
                <a:latin typeface="Times New Roman" pitchFamily="18" charset="0"/>
                <a:cs typeface="Times New Roman" pitchFamily="18" charset="0"/>
              </a:rPr>
              <a:t>Oktober</a:t>
            </a:r>
            <a:r>
              <a:rPr lang="en-US" sz="1600" dirty="0">
                <a:latin typeface="Times New Roman" pitchFamily="18" charset="0"/>
                <a:cs typeface="Times New Roman" pitchFamily="18" charset="0"/>
              </a:rPr>
              <a:t> 1972, No. 156/P/1972 </a:t>
            </a:r>
            <a:r>
              <a:rPr lang="en-US" sz="1600" dirty="0" err="1">
                <a:latin typeface="Times New Roman" pitchFamily="18" charset="0"/>
                <a:cs typeface="Times New Roman" pitchFamily="18" charset="0"/>
              </a:rPr>
              <a:t>menyusun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Pedoman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Umum</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berisi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pemaparan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kaidah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lebih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luas</a:t>
            </a:r>
            <a:r>
              <a:rPr lang="en-US" sz="1600" dirty="0">
                <a:latin typeface="Times New Roman" pitchFamily="18" charset="0"/>
                <a:cs typeface="Times New Roman" pitchFamily="18"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728" y="785800"/>
            <a:ext cx="6215106" cy="3571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b="1" dirty="0">
                <a:latin typeface="Times New Roman" pitchFamily="18" charset="0"/>
                <a:cs typeface="Times New Roman" pitchFamily="18" charset="0"/>
              </a:rPr>
              <a:t>4. </a:t>
            </a:r>
            <a:r>
              <a:rPr lang="en-US" b="1" dirty="0" err="1">
                <a:latin typeface="Times New Roman" pitchFamily="18" charset="0"/>
                <a:cs typeface="Times New Roman" pitchFamily="18" charset="0"/>
              </a:rPr>
              <a:t>Ejaan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Bahasa</a:t>
            </a:r>
            <a:r>
              <a:rPr lang="en-US" b="1" dirty="0">
                <a:latin typeface="Times New Roman" pitchFamily="18" charset="0"/>
                <a:cs typeface="Times New Roman" pitchFamily="18" charset="0"/>
              </a:rPr>
              <a:t> Indonesia (EBI) 2015</a:t>
            </a:r>
          </a:p>
          <a:p>
            <a:pPr fontAlgn="base"/>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dipergunakan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mengganti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Yang </a:t>
            </a:r>
            <a:r>
              <a:rPr lang="en-US" dirty="0" err="1">
                <a:latin typeface="Times New Roman" pitchFamily="18" charset="0"/>
                <a:cs typeface="Times New Roman" pitchFamily="18" charset="0"/>
              </a:rPr>
              <a:t>Disempurnakan</a:t>
            </a:r>
            <a:r>
              <a:rPr lang="en-US" dirty="0">
                <a:latin typeface="Times New Roman" pitchFamily="18" charset="0"/>
                <a:cs typeface="Times New Roman" pitchFamily="18" charset="0"/>
              </a:rPr>
              <a:t> – EYD. </a:t>
            </a:r>
            <a:r>
              <a:rPr lang="en-US" dirty="0" err="1">
                <a:latin typeface="Times New Roman" pitchFamily="18" charset="0"/>
                <a:cs typeface="Times New Roman" pitchFamily="18" charset="0"/>
              </a:rPr>
              <a:t>Meskipun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keputusan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Presiden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tentang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penggunaan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tetapi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Pengembangan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Pembinaan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Kementerian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Kebudayaan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menerbitkan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keempat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tentang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(PUEBI) </a:t>
            </a:r>
            <a:r>
              <a:rPr lang="en-US" dirty="0" err="1">
                <a:latin typeface="Times New Roman" pitchFamily="18" charset="0"/>
                <a:cs typeface="Times New Roman" pitchFamily="18" charset="0"/>
              </a:rPr>
              <a:t>di</a:t>
            </a:r>
            <a:r>
              <a:rPr lang="en-US" dirty="0">
                <a:latin typeface="Times New Roman" pitchFamily="18" charset="0"/>
                <a:cs typeface="Times New Roman" pitchFamily="18" charset="0"/>
              </a:rPr>
              <a:t> Jakarta, </a:t>
            </a:r>
            <a:r>
              <a:rPr lang="en-US" dirty="0" err="1">
                <a:latin typeface="Times New Roman" pitchFamily="18" charset="0"/>
                <a:cs typeface="Times New Roman" pitchFamily="18" charset="0"/>
              </a:rPr>
              <a:t>Maret</a:t>
            </a:r>
            <a:r>
              <a:rPr lang="en-US" dirty="0">
                <a:latin typeface="Times New Roman" pitchFamily="18" charset="0"/>
                <a:cs typeface="Times New Roman" pitchFamily="18" charset="0"/>
              </a:rPr>
              <a:t> 2016.</a:t>
            </a:r>
          </a:p>
          <a:p>
            <a:pPr fontAlgn="base"/>
            <a:endParaRPr lang="en-US" dirty="0">
              <a:latin typeface="Times New Roman" pitchFamily="18" charset="0"/>
              <a:cs typeface="Times New Roman" pitchFamily="18" charset="0"/>
            </a:endParaRPr>
          </a:p>
          <a:p>
            <a:pPr fontAlgn="base"/>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(PUEBI)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disusun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berdasarkan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Peraturan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Menteri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Kebudayaan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Republik</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Nomor</a:t>
            </a:r>
            <a:r>
              <a:rPr lang="en-US" dirty="0">
                <a:latin typeface="Times New Roman" pitchFamily="18" charset="0"/>
                <a:cs typeface="Times New Roman" pitchFamily="18" charset="0"/>
              </a:rPr>
              <a:t> 50 </a:t>
            </a:r>
            <a:r>
              <a:rPr lang="en-US" dirty="0" err="1">
                <a:latin typeface="Times New Roman" pitchFamily="18" charset="0"/>
                <a:cs typeface="Times New Roman" pitchFamily="18" charset="0"/>
              </a:rPr>
              <a:t>Tahun</a:t>
            </a:r>
            <a:r>
              <a:rPr lang="en-US" dirty="0">
                <a:latin typeface="Times New Roman" pitchFamily="18" charset="0"/>
                <a:cs typeface="Times New Roman" pitchFamily="18" charset="0"/>
              </a:rPr>
              <a:t> 2015 yang </a:t>
            </a:r>
            <a:r>
              <a:rPr lang="en-US" dirty="0" err="1">
                <a:latin typeface="Times New Roman" pitchFamily="18" charset="0"/>
                <a:cs typeface="Times New Roman" pitchFamily="18" charset="0"/>
              </a:rPr>
              <a:t>diterbitkan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tanggal</a:t>
            </a:r>
            <a:r>
              <a:rPr lang="en-US" dirty="0">
                <a:latin typeface="Times New Roman" pitchFamily="18" charset="0"/>
                <a:cs typeface="Times New Roman" pitchFamily="18" charset="0"/>
              </a:rPr>
              <a:t> 26 November 2015 </a:t>
            </a:r>
            <a:r>
              <a:rPr lang="en-US" dirty="0" err="1">
                <a:latin typeface="Times New Roman" pitchFamily="18" charset="0"/>
                <a:cs typeface="Times New Roman" pitchFamily="18" charset="0"/>
              </a:rPr>
              <a:t>tentang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serta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menyempurnakan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yang </a:t>
            </a:r>
            <a:r>
              <a:rPr lang="en-US" dirty="0" err="1">
                <a:latin typeface="Times New Roman" pitchFamily="18" charset="0"/>
                <a:cs typeface="Times New Roman" pitchFamily="18" charset="0"/>
              </a:rPr>
              <a:t>Disempurnakan</a:t>
            </a:r>
            <a:r>
              <a:rPr lang="en-US" dirty="0">
                <a:latin typeface="Times New Roman" pitchFamily="18" charset="0"/>
                <a:cs typeface="Times New Roman" pitchFamily="18" charset="0"/>
              </a:rPr>
              <a:t> (PUEYD) </a:t>
            </a:r>
            <a:r>
              <a:rPr lang="en-US" dirty="0" err="1">
                <a:latin typeface="Times New Roman" pitchFamily="18" charset="0"/>
                <a:cs typeface="Times New Roman" pitchFamily="18" charset="0"/>
              </a:rPr>
              <a:t>edisi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ketiga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diharapkan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mengakomodasi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perkembangan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yang </a:t>
            </a:r>
            <a:r>
              <a:rPr lang="en-US" dirty="0" err="1">
                <a:latin typeface="Times New Roman" pitchFamily="18" charset="0"/>
                <a:cs typeface="Times New Roman" pitchFamily="18" charset="0"/>
              </a:rPr>
              <a:t>makin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pesat</a:t>
            </a:r>
            <a:r>
              <a:rPr lang="en-US" dirty="0">
                <a:latin typeface="Times New Roman" pitchFamily="18" charset="0"/>
                <a:cs typeface="Times New Roman"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algn="ctr" rtl="0">
              <a:spcBef>
                <a:spcPts val="0"/>
              </a:spcBef>
              <a:buNone/>
            </a:pPr>
            <a:r>
              <a:rPr lang="en-US" sz="2400" dirty="0">
                <a:latin typeface="Algerian" pitchFamily="82" charset="0"/>
              </a:rPr>
              <a:t>PENGGUNAAN </a:t>
            </a:r>
            <a:r>
              <a:rPr lang="id-ID" sz="2400" dirty="0">
                <a:latin typeface="Algerian" pitchFamily="82" charset="0"/>
              </a:rPr>
              <a:t>EJAAN</a:t>
            </a:r>
            <a:br>
              <a:rPr lang="en-US" sz="2400" dirty="0">
                <a:latin typeface="Algerian" pitchFamily="82" charset="0"/>
              </a:rPr>
            </a:br>
            <a:r>
              <a:rPr lang="en-US" sz="2400" dirty="0">
                <a:latin typeface="Algerian" pitchFamily="82" charset="0"/>
              </a:rPr>
              <a:t>DALAM BAHASA INDONESIA</a:t>
            </a:r>
            <a:endParaRPr lang="en" sz="2400" dirty="0">
              <a:latin typeface="Algerian" pitchFamily="82" charset="0"/>
            </a:endParaRPr>
          </a:p>
        </p:txBody>
      </p:sp>
      <p:sp>
        <p:nvSpPr>
          <p:cNvPr id="522" name="Shape 522"/>
          <p:cNvSpPr txBox="1"/>
          <p:nvPr/>
        </p:nvSpPr>
        <p:spPr>
          <a:xfrm>
            <a:off x="747925" y="1200150"/>
            <a:ext cx="6530400" cy="826499"/>
          </a:xfrm>
          <a:prstGeom prst="rect">
            <a:avLst/>
          </a:prstGeom>
          <a:noFill/>
          <a:ln>
            <a:noFill/>
          </a:ln>
        </p:spPr>
        <p:txBody>
          <a:bodyPr lIns="91425" tIns="91425" rIns="91425" bIns="91425" anchor="t" anchorCtr="0">
            <a:noAutofit/>
          </a:bodyPr>
          <a:lstStyle/>
          <a:p>
            <a:pPr lvl="0">
              <a:spcBef>
                <a:spcPts val="600"/>
              </a:spcBef>
            </a:pPr>
            <a:r>
              <a:rPr lang="id-ID" sz="1600" dirty="0">
                <a:solidFill>
                  <a:srgbClr val="3D4965"/>
                </a:solidFill>
                <a:latin typeface="Times New Roman" pitchFamily="18" charset="0"/>
                <a:ea typeface="Dosis"/>
                <a:cs typeface="Times New Roman" pitchFamily="18" charset="0"/>
                <a:sym typeface="Dosis"/>
              </a:rPr>
              <a:t>Pengertian ejaan dalam KBBI adalah </a:t>
            </a:r>
            <a:r>
              <a:rPr lang="id-ID" sz="1600" dirty="0">
                <a:solidFill>
                  <a:schemeClr val="accent1">
                    <a:lumMod val="50000"/>
                  </a:schemeClr>
                </a:solidFill>
                <a:latin typeface="Times New Roman" pitchFamily="18" charset="0"/>
                <a:cs typeface="Times New Roman" pitchFamily="18" charset="0"/>
              </a:rPr>
              <a:t>kjaidah-kaidah cara menggambarkan bunyi-bunyi (kata, kalimat) dalam bentuk tulisan (Huruf-huruf) serta penggunaan tanda baca.</a:t>
            </a:r>
            <a:r>
              <a:rPr lang="id-ID" sz="1600" dirty="0">
                <a:solidFill>
                  <a:schemeClr val="accent1">
                    <a:lumMod val="50000"/>
                  </a:schemeClr>
                </a:solidFill>
                <a:latin typeface="Times New Roman" pitchFamily="18" charset="0"/>
                <a:ea typeface="Dosis"/>
                <a:cs typeface="Times New Roman" pitchFamily="18" charset="0"/>
                <a:sym typeface="Dosis"/>
              </a:rPr>
              <a:t> </a:t>
            </a:r>
            <a:endParaRPr lang="en" sz="1600" dirty="0">
              <a:solidFill>
                <a:schemeClr val="accent1">
                  <a:lumMod val="50000"/>
                </a:schemeClr>
              </a:solidFill>
              <a:latin typeface="Times New Roman" pitchFamily="18" charset="0"/>
              <a:ea typeface="Dosis"/>
              <a:cs typeface="Times New Roman" pitchFamily="18" charset="0"/>
              <a:sym typeface="Dosis"/>
            </a:endParaRPr>
          </a:p>
        </p:txBody>
      </p:sp>
      <p:sp>
        <p:nvSpPr>
          <p:cNvPr id="523" name="Shape 523"/>
          <p:cNvSpPr txBox="1"/>
          <p:nvPr/>
        </p:nvSpPr>
        <p:spPr>
          <a:xfrm>
            <a:off x="1547664" y="2187750"/>
            <a:ext cx="4176464" cy="2207100"/>
          </a:xfrm>
          <a:prstGeom prst="rect">
            <a:avLst/>
          </a:prstGeom>
          <a:noFill/>
          <a:ln>
            <a:noFill/>
          </a:ln>
        </p:spPr>
        <p:txBody>
          <a:bodyPr lIns="91425" tIns="91425" rIns="91425" bIns="91425" anchor="t" anchorCtr="0">
            <a:noAutofit/>
          </a:bodyPr>
          <a:lstStyle/>
          <a:p>
            <a:pPr lvl="0" algn="ctr" rtl="0">
              <a:spcBef>
                <a:spcPts val="600"/>
              </a:spcBef>
              <a:buNone/>
            </a:pPr>
            <a:r>
              <a:rPr lang="id-ID" sz="1600" dirty="0">
                <a:solidFill>
                  <a:srgbClr val="3D4965"/>
                </a:solidFill>
                <a:latin typeface="Times New Roman" pitchFamily="18" charset="0"/>
                <a:ea typeface="Dosis"/>
                <a:cs typeface="Times New Roman" pitchFamily="18" charset="0"/>
                <a:sym typeface="Dosis"/>
              </a:rPr>
              <a:t> Hal-hal yang perlu di perhatikan dalam ejaan.</a:t>
            </a:r>
          </a:p>
          <a:p>
            <a:pPr lvl="0" algn="ctr" rtl="0">
              <a:spcBef>
                <a:spcPts val="600"/>
              </a:spcBef>
              <a:buNone/>
            </a:pPr>
            <a:r>
              <a:rPr lang="id-ID" sz="1600" dirty="0">
                <a:solidFill>
                  <a:srgbClr val="3D4965"/>
                </a:solidFill>
                <a:latin typeface="Times New Roman" pitchFamily="18" charset="0"/>
                <a:ea typeface="Dosis"/>
                <a:cs typeface="Times New Roman" pitchFamily="18" charset="0"/>
                <a:sym typeface="Dosis"/>
              </a:rPr>
              <a:t> </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Pemakaian Huruf</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Pemenggalan Kata</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Huruf Kapital dan Huruf Miring</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Penulisan Kata</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Singkatan dan Akronim</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Angka dan Lambang Bilangan</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Penulisan Unsur Serapan</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Pemakaian Tanda Baca</a:t>
            </a:r>
          </a:p>
          <a:p>
            <a:pPr lvl="0" algn="just" rtl="0">
              <a:spcBef>
                <a:spcPts val="600"/>
              </a:spcBef>
              <a:buNone/>
            </a:pPr>
            <a:endParaRPr lang="en" sz="1200" dirty="0">
              <a:solidFill>
                <a:srgbClr val="3D4965"/>
              </a:solidFill>
              <a:latin typeface="Dosis"/>
              <a:ea typeface="Dosis"/>
              <a:cs typeface="Dosis"/>
              <a:sym typeface="Dosi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ctrTitle" idx="4294967295"/>
          </p:nvPr>
        </p:nvSpPr>
        <p:spPr>
          <a:xfrm>
            <a:off x="1907704" y="915567"/>
            <a:ext cx="4641299" cy="432048"/>
          </a:xfrm>
          <a:prstGeom prst="rect">
            <a:avLst/>
          </a:prstGeom>
        </p:spPr>
        <p:txBody>
          <a:bodyPr lIns="91425" tIns="91425" rIns="91425" bIns="91425" anchor="b" anchorCtr="0">
            <a:noAutofit/>
          </a:bodyPr>
          <a:lstStyle/>
          <a:p>
            <a:pPr lvl="0">
              <a:spcBef>
                <a:spcPts val="0"/>
              </a:spcBef>
              <a:buNone/>
            </a:pPr>
            <a:r>
              <a:rPr lang="id-ID" sz="3200" dirty="0">
                <a:latin typeface="Algerian" pitchFamily="82" charset="0"/>
              </a:rPr>
              <a:t>A. Pemakaian huruf</a:t>
            </a:r>
            <a:endParaRPr lang="en" sz="3200" dirty="0">
              <a:latin typeface="Algerian" pitchFamily="82" charset="0"/>
            </a:endParaRPr>
          </a:p>
        </p:txBody>
      </p:sp>
      <p:sp>
        <p:nvSpPr>
          <p:cNvPr id="531" name="Shape 531"/>
          <p:cNvSpPr txBox="1">
            <a:spLocks noGrp="1"/>
          </p:cNvSpPr>
          <p:nvPr>
            <p:ph type="body" idx="4294967295"/>
          </p:nvPr>
        </p:nvSpPr>
        <p:spPr>
          <a:xfrm>
            <a:off x="1115617" y="1635646"/>
            <a:ext cx="6544958" cy="2944954"/>
          </a:xfrm>
          <a:prstGeom prst="rect">
            <a:avLst/>
          </a:prstGeom>
        </p:spPr>
        <p:txBody>
          <a:bodyPr lIns="91425" tIns="91425" rIns="91425" bIns="91425" anchor="t" anchorCtr="0">
            <a:noAutofit/>
          </a:bodyPr>
          <a:lstStyle/>
          <a:p>
            <a:pPr marL="342900" indent="-342900">
              <a:spcBef>
                <a:spcPts val="0"/>
              </a:spcBef>
              <a:buFont typeface="Wingdings" pitchFamily="2" charset="2"/>
              <a:buChar char="§"/>
            </a:pPr>
            <a:r>
              <a:rPr lang="id-ID" sz="1600" dirty="0">
                <a:latin typeface="Times New Roman" pitchFamily="18" charset="0"/>
                <a:cs typeface="Times New Roman" pitchFamily="18" charset="0"/>
              </a:rPr>
              <a:t>Huruf </a:t>
            </a:r>
            <a:r>
              <a:rPr lang="en-US" sz="1600" dirty="0">
                <a:latin typeface="Times New Roman" pitchFamily="18" charset="0"/>
                <a:cs typeface="Times New Roman" pitchFamily="18" charset="0"/>
              </a:rPr>
              <a:t> A</a:t>
            </a:r>
            <a:r>
              <a:rPr lang="id-ID" sz="1600" dirty="0">
                <a:latin typeface="Times New Roman" pitchFamily="18" charset="0"/>
                <a:cs typeface="Times New Roman" pitchFamily="18" charset="0"/>
              </a:rPr>
              <a:t>bjad</a:t>
            </a:r>
          </a:p>
          <a:p>
            <a:pPr>
              <a:spcBef>
                <a:spcPts val="0"/>
              </a:spcBef>
              <a:buNone/>
            </a:pPr>
            <a:r>
              <a:rPr lang="id-ID" sz="1600" dirty="0">
                <a:latin typeface="Times New Roman" pitchFamily="18" charset="0"/>
                <a:cs typeface="Times New Roman" pitchFamily="18" charset="0"/>
              </a:rPr>
              <a:t>Pengertian Huruf (abjad) adalah suatu kumpulan huruf berdasarkan urutan yang umum atau baku.</a:t>
            </a:r>
          </a:p>
          <a:p>
            <a:pPr marL="342900" indent="-342900">
              <a:spcBef>
                <a:spcPts val="0"/>
              </a:spcBef>
              <a:buFont typeface="Wingdings" pitchFamily="2" charset="2"/>
              <a:buChar char="§"/>
            </a:pPr>
            <a:r>
              <a:rPr lang="id-ID" sz="1600" dirty="0">
                <a:latin typeface="Times New Roman" pitchFamily="18" charset="0"/>
                <a:cs typeface="Times New Roman" pitchFamily="18" charset="0"/>
              </a:rPr>
              <a:t>Huruf</a:t>
            </a:r>
            <a:r>
              <a:rPr lang="en-US" sz="1600" dirty="0">
                <a:latin typeface="Times New Roman" pitchFamily="18" charset="0"/>
                <a:cs typeface="Times New Roman" pitchFamily="18" charset="0"/>
              </a:rPr>
              <a:t>  V</a:t>
            </a:r>
            <a:r>
              <a:rPr lang="id-ID" sz="1600" dirty="0">
                <a:latin typeface="Times New Roman" pitchFamily="18" charset="0"/>
                <a:cs typeface="Times New Roman" pitchFamily="18" charset="0"/>
              </a:rPr>
              <a:t>okal</a:t>
            </a:r>
          </a:p>
          <a:p>
            <a:pPr>
              <a:spcBef>
                <a:spcPts val="0"/>
              </a:spcBef>
              <a:buNone/>
            </a:pPr>
            <a:r>
              <a:rPr lang="id-ID" sz="1600" dirty="0">
                <a:latin typeface="Times New Roman" pitchFamily="18" charset="0"/>
                <a:cs typeface="Times New Roman" pitchFamily="18" charset="0"/>
              </a:rPr>
              <a:t>Huruf Vokal adalah bunyi ujaran akibat adanya udara yang keluar dari paru-paru tidak terkena hambatan atau halangan.</a:t>
            </a:r>
          </a:p>
          <a:p>
            <a:pPr marL="342900" indent="-342900">
              <a:spcBef>
                <a:spcPts val="0"/>
              </a:spcBef>
              <a:buFont typeface="Wingdings" pitchFamily="2" charset="2"/>
              <a:buChar char="§"/>
            </a:pPr>
            <a:r>
              <a:rPr lang="id-ID" sz="1600" dirty="0">
                <a:latin typeface="Times New Roman" pitchFamily="18" charset="0"/>
                <a:cs typeface="Times New Roman" pitchFamily="18" charset="0"/>
              </a:rPr>
              <a:t>Huruf</a:t>
            </a:r>
            <a:r>
              <a:rPr lang="en-US" sz="1600" dirty="0">
                <a:latin typeface="Times New Roman" pitchFamily="18" charset="0"/>
                <a:cs typeface="Times New Roman" pitchFamily="18" charset="0"/>
              </a:rPr>
              <a:t>  K</a:t>
            </a:r>
            <a:r>
              <a:rPr lang="id-ID" sz="1600" dirty="0">
                <a:latin typeface="Times New Roman" pitchFamily="18" charset="0"/>
                <a:cs typeface="Times New Roman" pitchFamily="18" charset="0"/>
              </a:rPr>
              <a:t>onsonan</a:t>
            </a:r>
          </a:p>
          <a:p>
            <a:pPr>
              <a:spcBef>
                <a:spcPts val="0"/>
              </a:spcBef>
              <a:buNone/>
            </a:pPr>
            <a:r>
              <a:rPr lang="id-ID" sz="1600" dirty="0">
                <a:latin typeface="Times New Roman" pitchFamily="18" charset="0"/>
                <a:cs typeface="Times New Roman" pitchFamily="18" charset="0"/>
              </a:rPr>
              <a:t>Huruf Konsonan adalah bunyi ujaran akibat adanya udara yang keluar dari paru-paru mendapatkan hambatan atau halangan. Seperti huruf-huruf </a:t>
            </a:r>
            <a:r>
              <a:rPr lang="id-ID" sz="1600" i="1" dirty="0">
                <a:latin typeface="Times New Roman" pitchFamily="18" charset="0"/>
                <a:cs typeface="Times New Roman" pitchFamily="18" charset="0"/>
              </a:rPr>
              <a:t>b, c, d, f, g, h, j, k, l, m, n, p, q, r, s, t, v, w, x, y, </a:t>
            </a:r>
            <a:r>
              <a:rPr lang="id-ID" sz="1600" dirty="0">
                <a:latin typeface="Times New Roman" pitchFamily="18" charset="0"/>
                <a:cs typeface="Times New Roman" pitchFamily="18" charset="0"/>
              </a:rPr>
              <a:t>dan </a:t>
            </a:r>
            <a:r>
              <a:rPr lang="id-ID" sz="1600" i="1" dirty="0">
                <a:latin typeface="Times New Roman" pitchFamily="18" charset="0"/>
                <a:cs typeface="Times New Roman" pitchFamily="18" charset="0"/>
              </a:rPr>
              <a:t>z.</a:t>
            </a:r>
            <a:endParaRPr lang="id-ID" sz="1600" dirty="0">
              <a:latin typeface="Times New Roman" pitchFamily="18" charset="0"/>
              <a:cs typeface="Times New Roman" pitchFamily="18" charset="0"/>
            </a:endParaRPr>
          </a:p>
          <a:p>
            <a:pPr>
              <a:spcBef>
                <a:spcPts val="0"/>
              </a:spcBef>
              <a:buNone/>
            </a:pPr>
            <a:r>
              <a:rPr lang="id-ID" sz="20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 name="Shape 531"/>
          <p:cNvSpPr txBox="1">
            <a:spLocks/>
          </p:cNvSpPr>
          <p:nvPr/>
        </p:nvSpPr>
        <p:spPr>
          <a:xfrm>
            <a:off x="611560" y="339502"/>
            <a:ext cx="7632848" cy="1584176"/>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342900" indent="-342900" algn="just">
              <a:spcBef>
                <a:spcPts val="0"/>
              </a:spcBef>
              <a:buFont typeface="Wingdings" pitchFamily="2" charset="2"/>
              <a:buChar char="§"/>
            </a:pPr>
            <a:r>
              <a:rPr lang="id-ID" sz="1600" dirty="0">
                <a:latin typeface="Times New Roman" pitchFamily="18" charset="0"/>
                <a:cs typeface="Times New Roman" pitchFamily="18" charset="0"/>
              </a:rPr>
              <a:t>Huruf </a:t>
            </a:r>
            <a:r>
              <a:rPr lang="en-US" sz="1600" dirty="0">
                <a:latin typeface="Times New Roman" pitchFamily="18" charset="0"/>
                <a:cs typeface="Times New Roman" pitchFamily="18" charset="0"/>
              </a:rPr>
              <a:t> D</a:t>
            </a:r>
            <a:r>
              <a:rPr lang="id-ID" sz="1600" dirty="0">
                <a:latin typeface="Times New Roman" pitchFamily="18" charset="0"/>
                <a:cs typeface="Times New Roman" pitchFamily="18" charset="0"/>
              </a:rPr>
              <a:t>iftong</a:t>
            </a:r>
          </a:p>
          <a:p>
            <a:pPr algn="just">
              <a:spcBef>
                <a:spcPts val="0"/>
              </a:spcBef>
              <a:buNone/>
            </a:pPr>
            <a:r>
              <a:rPr lang="id-ID" sz="1600" dirty="0">
                <a:latin typeface="Times New Roman" pitchFamily="18" charset="0"/>
                <a:cs typeface="Times New Roman" pitchFamily="18" charset="0"/>
              </a:rPr>
              <a:t>Diftong adalah dua vokal yang diucapkan sekaligus. Di dalam bahasa Indonesia terdapat diftong yang dilambangkan dengan </a:t>
            </a:r>
            <a:r>
              <a:rPr lang="id-ID" sz="1600" i="1" dirty="0">
                <a:latin typeface="Times New Roman" pitchFamily="18" charset="0"/>
                <a:cs typeface="Times New Roman" pitchFamily="18" charset="0"/>
              </a:rPr>
              <a:t>ai, au, </a:t>
            </a:r>
            <a:r>
              <a:rPr lang="id-ID" sz="1600" dirty="0">
                <a:latin typeface="Times New Roman" pitchFamily="18" charset="0"/>
                <a:cs typeface="Times New Roman" pitchFamily="18" charset="0"/>
              </a:rPr>
              <a:t>dan</a:t>
            </a:r>
            <a:r>
              <a:rPr lang="id-ID" sz="1600" i="1" dirty="0">
                <a:latin typeface="Times New Roman" pitchFamily="18" charset="0"/>
                <a:cs typeface="Times New Roman" pitchFamily="18" charset="0"/>
              </a:rPr>
              <a:t> oi.</a:t>
            </a:r>
            <a:r>
              <a:rPr lang="id-ID" sz="1600" dirty="0">
                <a:latin typeface="Times New Roman" pitchFamily="18" charset="0"/>
                <a:cs typeface="Times New Roman" pitchFamily="18" charset="0"/>
              </a:rPr>
              <a:t>     </a:t>
            </a:r>
          </a:p>
          <a:p>
            <a:pPr marL="342900" indent="-342900" algn="just">
              <a:spcBef>
                <a:spcPts val="0"/>
              </a:spcBef>
              <a:buFont typeface="Wingdings" pitchFamily="2" charset="2"/>
              <a:buChar char="§"/>
            </a:pPr>
            <a:r>
              <a:rPr lang="id-ID" sz="1600" dirty="0">
                <a:latin typeface="Times New Roman" pitchFamily="18" charset="0"/>
                <a:cs typeface="Times New Roman" pitchFamily="18" charset="0"/>
              </a:rPr>
              <a:t>Gabungan </a:t>
            </a:r>
            <a:r>
              <a:rPr lang="en-US" sz="1600" dirty="0">
                <a:latin typeface="Times New Roman" pitchFamily="18" charset="0"/>
                <a:cs typeface="Times New Roman" pitchFamily="18" charset="0"/>
              </a:rPr>
              <a:t>H</a:t>
            </a:r>
            <a:r>
              <a:rPr lang="id-ID" sz="1600" dirty="0">
                <a:latin typeface="Times New Roman" pitchFamily="18" charset="0"/>
                <a:cs typeface="Times New Roman" pitchFamily="18" charset="0"/>
              </a:rPr>
              <a:t>uruf </a:t>
            </a:r>
            <a:r>
              <a:rPr lang="en-US" sz="1600" dirty="0">
                <a:latin typeface="Times New Roman" pitchFamily="18" charset="0"/>
                <a:cs typeface="Times New Roman" pitchFamily="18" charset="0"/>
              </a:rPr>
              <a:t> K</a:t>
            </a:r>
            <a:r>
              <a:rPr lang="id-ID" sz="1600" dirty="0">
                <a:latin typeface="Times New Roman" pitchFamily="18" charset="0"/>
                <a:cs typeface="Times New Roman" pitchFamily="18" charset="0"/>
              </a:rPr>
              <a:t>onsonan</a:t>
            </a:r>
          </a:p>
          <a:p>
            <a:pPr algn="just">
              <a:spcBef>
                <a:spcPts val="0"/>
              </a:spcBef>
              <a:buNone/>
            </a:pPr>
            <a:r>
              <a:rPr lang="id-ID" sz="1600" dirty="0">
                <a:latin typeface="Times New Roman" pitchFamily="18" charset="0"/>
                <a:cs typeface="Times New Roman" pitchFamily="18" charset="0"/>
              </a:rPr>
              <a:t>Contoh dari gabungan huruf konsonan:</a:t>
            </a:r>
          </a:p>
          <a:p>
            <a:pPr algn="just">
              <a:spcBef>
                <a:spcPts val="0"/>
              </a:spcBef>
              <a:buNone/>
            </a:pPr>
            <a:r>
              <a:rPr lang="id-ID" sz="2000" dirty="0"/>
              <a:t>  </a:t>
            </a:r>
          </a:p>
        </p:txBody>
      </p:sp>
      <p:graphicFrame>
        <p:nvGraphicFramePr>
          <p:cNvPr id="6" name="Table 5"/>
          <p:cNvGraphicFramePr>
            <a:graphicFrameLocks noGrp="1"/>
          </p:cNvGraphicFramePr>
          <p:nvPr>
            <p:extLst>
              <p:ext uri="{D42A27DB-BD31-4B8C-83A1-F6EECF244321}">
                <p14:modId xmlns:p14="http://schemas.microsoft.com/office/powerpoint/2010/main" val="699462550"/>
              </p:ext>
            </p:extLst>
          </p:nvPr>
        </p:nvGraphicFramePr>
        <p:xfrm>
          <a:off x="755576" y="1901343"/>
          <a:ext cx="5267960" cy="1241296"/>
        </p:xfrm>
        <a:graphic>
          <a:graphicData uri="http://schemas.openxmlformats.org/drawingml/2006/table">
            <a:tbl>
              <a:tblPr/>
              <a:tblGrid>
                <a:gridCol w="1316990">
                  <a:extLst>
                    <a:ext uri="{9D8B030D-6E8A-4147-A177-3AD203B41FA5}">
                      <a16:colId xmlns:a16="http://schemas.microsoft.com/office/drawing/2014/main" val="20000"/>
                    </a:ext>
                  </a:extLst>
                </a:gridCol>
                <a:gridCol w="1316990">
                  <a:extLst>
                    <a:ext uri="{9D8B030D-6E8A-4147-A177-3AD203B41FA5}">
                      <a16:colId xmlns:a16="http://schemas.microsoft.com/office/drawing/2014/main" val="20001"/>
                    </a:ext>
                  </a:extLst>
                </a:gridCol>
                <a:gridCol w="1316990">
                  <a:extLst>
                    <a:ext uri="{9D8B030D-6E8A-4147-A177-3AD203B41FA5}">
                      <a16:colId xmlns:a16="http://schemas.microsoft.com/office/drawing/2014/main" val="20002"/>
                    </a:ext>
                  </a:extLst>
                </a:gridCol>
                <a:gridCol w="1316990">
                  <a:extLst>
                    <a:ext uri="{9D8B030D-6E8A-4147-A177-3AD203B41FA5}">
                      <a16:colId xmlns:a16="http://schemas.microsoft.com/office/drawing/2014/main" val="20003"/>
                    </a:ext>
                  </a:extLst>
                </a:gridCol>
              </a:tblGrid>
              <a:tr h="326896">
                <a:tc rowSpan="2">
                  <a:txBody>
                    <a:bodyPr/>
                    <a:lstStyle/>
                    <a:p>
                      <a:pPr algn="ctr"/>
                      <a:r>
                        <a:rPr lang="id-ID" sz="1200" b="1" dirty="0">
                          <a:effectLst/>
                          <a:latin typeface="times new roman"/>
                        </a:rPr>
                        <a:t>Huruf Konsonan</a:t>
                      </a:r>
                      <a:endParaRPr lang="id-ID" dirty="0">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gridSpan="3">
                  <a:txBody>
                    <a:bodyPr/>
                    <a:lstStyle/>
                    <a:p>
                      <a:pPr algn="ctr"/>
                      <a:r>
                        <a:rPr lang="id-ID" sz="1200" b="1">
                          <a:effectLst/>
                          <a:latin typeface="times new roman"/>
                        </a:rPr>
                        <a:t>Contoh Pemakaian dalam Kata</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10000"/>
                  </a:ext>
                </a:extLst>
              </a:tr>
              <a:tr h="0">
                <a:tc vMerge="1">
                  <a:txBody>
                    <a:bodyPr/>
                    <a:lstStyle/>
                    <a:p>
                      <a:endParaRPr lang="id-ID"/>
                    </a:p>
                  </a:txBody>
                  <a:tcPr/>
                </a:tc>
                <a:tc>
                  <a:txBody>
                    <a:bodyPr/>
                    <a:lstStyle/>
                    <a:p>
                      <a:pPr algn="ctr"/>
                      <a:r>
                        <a:rPr lang="id-ID" sz="1200" b="1">
                          <a:effectLst/>
                          <a:latin typeface="times new roman"/>
                        </a:rPr>
                        <a:t>Posisi Awal</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b="1" dirty="0">
                          <a:effectLst/>
                          <a:latin typeface="times new roman"/>
                        </a:rPr>
                        <a:t>Posisi Tengah</a:t>
                      </a:r>
                      <a:endParaRPr lang="id-ID" dirty="0">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b="1">
                          <a:effectLst/>
                          <a:latin typeface="times new roman"/>
                        </a:rPr>
                        <a:t>Posisi Akhir</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1"/>
                  </a:ext>
                </a:extLst>
              </a:tr>
              <a:tr h="0">
                <a:tc>
                  <a:txBody>
                    <a:bodyPr/>
                    <a:lstStyle/>
                    <a:p>
                      <a:pPr algn="ctr"/>
                      <a:r>
                        <a:rPr lang="id-ID" sz="1200">
                          <a:effectLst/>
                          <a:latin typeface="times new roman"/>
                        </a:rPr>
                        <a:t>kh</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kh</a:t>
                      </a:r>
                      <a:r>
                        <a:rPr lang="id-ID" sz="1200">
                          <a:effectLst/>
                          <a:latin typeface="times new roman"/>
                        </a:rPr>
                        <a:t>usus</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a</a:t>
                      </a:r>
                      <a:r>
                        <a:rPr lang="id-ID" sz="1200" i="1">
                          <a:effectLst/>
                          <a:latin typeface="times new roman"/>
                        </a:rPr>
                        <a:t>kh</a:t>
                      </a:r>
                      <a:r>
                        <a:rPr lang="id-ID" sz="1200">
                          <a:effectLst/>
                          <a:latin typeface="times new roman"/>
                        </a:rPr>
                        <a:t>ir</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tari</a:t>
                      </a:r>
                      <a:r>
                        <a:rPr lang="id-ID" sz="1200" i="1">
                          <a:effectLst/>
                          <a:latin typeface="times new roman"/>
                        </a:rPr>
                        <a:t>kh</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2"/>
                  </a:ext>
                </a:extLst>
              </a:tr>
              <a:tr h="0">
                <a:tc>
                  <a:txBody>
                    <a:bodyPr/>
                    <a:lstStyle/>
                    <a:p>
                      <a:pPr algn="ctr"/>
                      <a:r>
                        <a:rPr lang="id-ID" sz="1200">
                          <a:effectLst/>
                          <a:latin typeface="times new roman"/>
                        </a:rPr>
                        <a:t>ng</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ng</a:t>
                      </a:r>
                      <a:r>
                        <a:rPr lang="id-ID" sz="1200">
                          <a:effectLst/>
                          <a:latin typeface="times new roman"/>
                        </a:rPr>
                        <a:t>ilu</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ba</a:t>
                      </a:r>
                      <a:r>
                        <a:rPr lang="id-ID" sz="1200" i="1">
                          <a:effectLst/>
                          <a:latin typeface="times new roman"/>
                        </a:rPr>
                        <a:t>ng</a:t>
                      </a:r>
                      <a:r>
                        <a:rPr lang="id-ID" sz="1200">
                          <a:effectLst/>
                          <a:latin typeface="times new roman"/>
                        </a:rPr>
                        <a:t>un</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sena</a:t>
                      </a:r>
                      <a:r>
                        <a:rPr lang="id-ID" sz="1200" i="1">
                          <a:effectLst/>
                          <a:latin typeface="times new roman"/>
                        </a:rPr>
                        <a:t>ng</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3"/>
                  </a:ext>
                </a:extLst>
              </a:tr>
              <a:tr h="0">
                <a:tc>
                  <a:txBody>
                    <a:bodyPr/>
                    <a:lstStyle/>
                    <a:p>
                      <a:pPr algn="ctr"/>
                      <a:r>
                        <a:rPr lang="id-ID" sz="1200">
                          <a:effectLst/>
                          <a:latin typeface="times new roman"/>
                        </a:rPr>
                        <a:t>ny</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ny</a:t>
                      </a:r>
                      <a:r>
                        <a:rPr lang="id-ID" sz="1200">
                          <a:effectLst/>
                          <a:latin typeface="times new roman"/>
                        </a:rPr>
                        <a:t>ata</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ba</a:t>
                      </a:r>
                      <a:r>
                        <a:rPr lang="id-ID" sz="1200" i="1">
                          <a:effectLst/>
                          <a:latin typeface="times new roman"/>
                        </a:rPr>
                        <a:t>ny</a:t>
                      </a:r>
                      <a:r>
                        <a:rPr lang="id-ID" sz="1200">
                          <a:effectLst/>
                          <a:latin typeface="times new roman"/>
                        </a:rPr>
                        <a:t>ak</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4"/>
                  </a:ext>
                </a:extLst>
              </a:tr>
              <a:tr h="0">
                <a:tc>
                  <a:txBody>
                    <a:bodyPr/>
                    <a:lstStyle/>
                    <a:p>
                      <a:pPr algn="ctr"/>
                      <a:r>
                        <a:rPr lang="id-ID" sz="1200">
                          <a:effectLst/>
                          <a:latin typeface="times new roman"/>
                        </a:rPr>
                        <a:t>sy</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sy</a:t>
                      </a:r>
                      <a:r>
                        <a:rPr lang="id-ID" sz="1200">
                          <a:effectLst/>
                          <a:latin typeface="times new roman"/>
                        </a:rPr>
                        <a:t>arat</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i</a:t>
                      </a:r>
                      <a:r>
                        <a:rPr lang="id-ID" sz="1200" i="1">
                          <a:effectLst/>
                          <a:latin typeface="times new roman"/>
                        </a:rPr>
                        <a:t>sy</a:t>
                      </a:r>
                      <a:r>
                        <a:rPr lang="id-ID" sz="1200">
                          <a:effectLst/>
                          <a:latin typeface="times new roman"/>
                        </a:rPr>
                        <a:t>arat</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dirty="0">
                          <a:effectLst/>
                          <a:latin typeface="times new roman"/>
                        </a:rPr>
                        <a:t>ara</a:t>
                      </a:r>
                      <a:r>
                        <a:rPr lang="id-ID" sz="1200" i="1" dirty="0">
                          <a:effectLst/>
                          <a:latin typeface="times new roman"/>
                        </a:rPr>
                        <a:t>sy</a:t>
                      </a:r>
                      <a:endParaRPr lang="id-ID" dirty="0">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body" idx="1"/>
          </p:nvPr>
        </p:nvSpPr>
        <p:spPr>
          <a:xfrm>
            <a:off x="2123728" y="51470"/>
            <a:ext cx="4825500" cy="603875"/>
          </a:xfrm>
          <a:prstGeom prst="rect">
            <a:avLst/>
          </a:prstGeom>
        </p:spPr>
        <p:txBody>
          <a:bodyPr lIns="91425" tIns="91425" rIns="91425" bIns="91425" anchor="ctr" anchorCtr="0">
            <a:noAutofit/>
          </a:bodyPr>
          <a:lstStyle/>
          <a:p>
            <a:pPr lvl="0">
              <a:buNone/>
            </a:pPr>
            <a:r>
              <a:rPr lang="id-ID" sz="3200" b="0" dirty="0">
                <a:latin typeface="Algerian" pitchFamily="82" charset="0"/>
              </a:rPr>
              <a:t>B. </a:t>
            </a:r>
            <a:r>
              <a:rPr lang="id-ID" sz="3200" dirty="0">
                <a:latin typeface="Algerian" pitchFamily="82" charset="0"/>
              </a:rPr>
              <a:t>Pemenggalan Kata</a:t>
            </a:r>
            <a:endParaRPr lang="en" sz="3200" dirty="0">
              <a:latin typeface="Algerian" pitchFamily="82" charset="0"/>
            </a:endParaRPr>
          </a:p>
        </p:txBody>
      </p:sp>
      <p:sp>
        <p:nvSpPr>
          <p:cNvPr id="3" name="Shape 531"/>
          <p:cNvSpPr txBox="1">
            <a:spLocks/>
          </p:cNvSpPr>
          <p:nvPr/>
        </p:nvSpPr>
        <p:spPr>
          <a:xfrm>
            <a:off x="611560" y="699542"/>
            <a:ext cx="8208911" cy="4318198"/>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algn="l">
              <a:buFont typeface="Arial" panose="020B0604020202020204" pitchFamily="34" charset="0"/>
              <a:buChar char="•"/>
            </a:pPr>
            <a:r>
              <a:rPr lang="id-ID" sz="2800" dirty="0">
                <a:latin typeface="Times New Roman" pitchFamily="18" charset="0"/>
                <a:cs typeface="Times New Roman" pitchFamily="18" charset="0"/>
              </a:rPr>
              <a:t> Jika di tengah kata terdapat vokal yang berurutan, maka pemenggalan kata dilakukan di antara kedua huruf vokal yang 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Contoh</a:t>
            </a:r>
            <a:r>
              <a:rPr lang="en-US" sz="2800" dirty="0">
                <a:latin typeface="Times New Roman" pitchFamily="18" charset="0"/>
                <a:cs typeface="Times New Roman" pitchFamily="18" charset="0"/>
              </a:rPr>
              <a:t>: </a:t>
            </a:r>
          </a:p>
          <a:p>
            <a:pPr marL="109538" indent="231775" algn="l">
              <a:buFont typeface="Arial" panose="020B0604020202020204" pitchFamily="34" charset="0"/>
              <a:buChar char="•"/>
            </a:pPr>
            <a:r>
              <a:rPr lang="en-US" sz="2800" b="0" i="0" dirty="0" err="1">
                <a:solidFill>
                  <a:srgbClr val="000000"/>
                </a:solidFill>
                <a:effectLst/>
                <a:latin typeface="Times New Roman" panose="02020603050405020304" pitchFamily="18" charset="0"/>
                <a:cs typeface="Times New Roman" panose="02020603050405020304" pitchFamily="18" charset="0"/>
              </a:rPr>
              <a:t>bu</a:t>
            </a:r>
            <a:r>
              <a:rPr lang="en-US" sz="2800" b="0" i="0" dirty="0">
                <a:solidFill>
                  <a:srgbClr val="000000"/>
                </a:solidFill>
                <a:effectLst/>
                <a:latin typeface="Times New Roman" panose="02020603050405020304" pitchFamily="18" charset="0"/>
                <a:cs typeface="Times New Roman" panose="02020603050405020304" pitchFamily="18" charset="0"/>
              </a:rPr>
              <a:t>-ah, ma-in, </a:t>
            </a:r>
            <a:r>
              <a:rPr lang="en-US" sz="2800" b="0" i="0" dirty="0" err="1">
                <a:solidFill>
                  <a:srgbClr val="000000"/>
                </a:solidFill>
                <a:effectLst/>
                <a:latin typeface="Times New Roman" panose="02020603050405020304" pitchFamily="18" charset="0"/>
                <a:cs typeface="Times New Roman" panose="02020603050405020304" pitchFamily="18" charset="0"/>
              </a:rPr>
              <a:t>ni</a:t>
            </a:r>
            <a:r>
              <a:rPr lang="en-US" sz="2800" b="0" i="0" dirty="0">
                <a:solidFill>
                  <a:srgbClr val="000000"/>
                </a:solidFill>
                <a:effectLst/>
                <a:latin typeface="Times New Roman" panose="02020603050405020304" pitchFamily="18" charset="0"/>
                <a:cs typeface="Times New Roman" panose="02020603050405020304" pitchFamily="18" charset="0"/>
              </a:rPr>
              <a:t>-at, </a:t>
            </a:r>
            <a:r>
              <a:rPr lang="en-US" sz="2800" b="0" i="0" dirty="0" err="1">
                <a:solidFill>
                  <a:srgbClr val="000000"/>
                </a:solidFill>
                <a:effectLst/>
                <a:latin typeface="Times New Roman" panose="02020603050405020304" pitchFamily="18" charset="0"/>
                <a:cs typeface="Times New Roman" panose="02020603050405020304" pitchFamily="18" charset="0"/>
              </a:rPr>
              <a:t>sa</a:t>
            </a:r>
            <a:r>
              <a:rPr lang="en-US" sz="2800" b="0" i="0" dirty="0">
                <a:solidFill>
                  <a:srgbClr val="000000"/>
                </a:solidFill>
                <a:effectLst/>
                <a:latin typeface="Times New Roman" panose="02020603050405020304" pitchFamily="18" charset="0"/>
                <a:cs typeface="Times New Roman" panose="02020603050405020304" pitchFamily="18" charset="0"/>
              </a:rPr>
              <a:t>-at, </a:t>
            </a:r>
          </a:p>
          <a:p>
            <a:pPr marL="109538" algn="l">
              <a:buNone/>
            </a:pPr>
            <a:r>
              <a:rPr lang="id-ID" sz="2800" dirty="0">
                <a:latin typeface="Times New Roman" pitchFamily="18" charset="0"/>
                <a:cs typeface="Times New Roman" pitchFamily="18" charset="0"/>
              </a:rPr>
              <a:t>Jika di tengah kata terdapat huruf konsonan di antara dua buah huruf vokal, maka pemenggalan kata dilakukan sebelum huruf konsonan.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Contoh</a:t>
            </a:r>
            <a:r>
              <a:rPr lang="en-US" sz="2800" dirty="0">
                <a:latin typeface="Times New Roman" pitchFamily="18" charset="0"/>
                <a:cs typeface="Times New Roman" pitchFamily="18" charset="0"/>
              </a:rPr>
              <a:t>: </a:t>
            </a:r>
          </a:p>
          <a:p>
            <a:pPr marL="341313" indent="-169863" algn="l">
              <a:buFont typeface="Arial" panose="020B0604020202020204" pitchFamily="34" charset="0"/>
              <a:buChar char="•"/>
            </a:pPr>
            <a:r>
              <a:rPr lang="en-US" sz="2800" b="0" i="0" dirty="0" err="1">
                <a:solidFill>
                  <a:srgbClr val="000000"/>
                </a:solidFill>
                <a:effectLst/>
                <a:latin typeface="Times New Roman" panose="02020603050405020304" pitchFamily="18" charset="0"/>
                <a:cs typeface="Times New Roman" panose="02020603050405020304" pitchFamily="18" charset="0"/>
              </a:rPr>
              <a:t>ba-pak</a:t>
            </a:r>
            <a:r>
              <a:rPr lang="en-US" sz="2800" b="0" i="0" dirty="0">
                <a:solidFill>
                  <a:srgbClr val="000000"/>
                </a:solidFill>
                <a:effectLst/>
                <a:latin typeface="Times New Roman" panose="02020603050405020304" pitchFamily="18" charset="0"/>
                <a:cs typeface="Times New Roman" panose="02020603050405020304" pitchFamily="18" charset="0"/>
              </a:rPr>
              <a:t>, la-wan, de-</a:t>
            </a:r>
            <a:r>
              <a:rPr lang="en-US" sz="2800" b="0" i="0" dirty="0" err="1">
                <a:solidFill>
                  <a:srgbClr val="000000"/>
                </a:solidFill>
                <a:effectLst/>
                <a:latin typeface="Times New Roman" panose="02020603050405020304" pitchFamily="18" charset="0"/>
                <a:cs typeface="Times New Roman" panose="02020603050405020304" pitchFamily="18" charset="0"/>
              </a:rPr>
              <a:t>ngan</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0" dirty="0" err="1">
                <a:solidFill>
                  <a:srgbClr val="000000"/>
                </a:solidFill>
                <a:effectLst/>
                <a:latin typeface="Times New Roman" panose="02020603050405020304" pitchFamily="18" charset="0"/>
                <a:cs typeface="Times New Roman" panose="02020603050405020304" pitchFamily="18" charset="0"/>
              </a:rPr>
              <a:t>ke-nyang</a:t>
            </a:r>
            <a:r>
              <a:rPr lang="en-US" sz="2800" b="0" i="0" dirty="0">
                <a:solidFill>
                  <a:srgbClr val="000000"/>
                </a:solidFill>
                <a:effectLst/>
                <a:latin typeface="Times New Roman" panose="02020603050405020304" pitchFamily="18" charset="0"/>
                <a:cs typeface="Times New Roman" panose="02020603050405020304" pitchFamily="18" charset="0"/>
              </a:rPr>
              <a:t>, mu-ta-</a:t>
            </a:r>
            <a:r>
              <a:rPr lang="en-US" sz="2800" b="0" i="0" dirty="0" err="1">
                <a:solidFill>
                  <a:srgbClr val="000000"/>
                </a:solidFill>
                <a:effectLst/>
                <a:latin typeface="Times New Roman" panose="02020603050405020304" pitchFamily="18" charset="0"/>
                <a:cs typeface="Times New Roman" panose="02020603050405020304" pitchFamily="18" charset="0"/>
              </a:rPr>
              <a:t>khir</a:t>
            </a:r>
            <a:r>
              <a:rPr lang="en-US" sz="2800" b="0" i="0" dirty="0">
                <a:solidFill>
                  <a:srgbClr val="000000"/>
                </a:solidFill>
                <a:effectLst/>
                <a:latin typeface="Times New Roman" panose="02020603050405020304" pitchFamily="18" charset="0"/>
                <a:cs typeface="Times New Roman" panose="02020603050405020304" pitchFamily="18" charset="0"/>
              </a:rPr>
              <a:t>, mu-</a:t>
            </a:r>
            <a:r>
              <a:rPr lang="en-US" sz="2800" b="0" i="0" dirty="0" err="1">
                <a:solidFill>
                  <a:srgbClr val="000000"/>
                </a:solidFill>
                <a:effectLst/>
                <a:latin typeface="Times New Roman" panose="02020603050405020304" pitchFamily="18" charset="0"/>
                <a:cs typeface="Times New Roman" panose="02020603050405020304" pitchFamily="18" charset="0"/>
              </a:rPr>
              <a:t>sya</a:t>
            </a:r>
            <a:r>
              <a:rPr lang="en-US" sz="2800" b="0" i="0" dirty="0">
                <a:solidFill>
                  <a:srgbClr val="000000"/>
                </a:solidFill>
                <a:effectLst/>
                <a:latin typeface="Times New Roman" panose="02020603050405020304" pitchFamily="18" charset="0"/>
                <a:cs typeface="Times New Roman" panose="02020603050405020304" pitchFamily="18" charset="0"/>
              </a:rPr>
              <a:t>-</a:t>
            </a:r>
            <a:r>
              <a:rPr lang="en-US" sz="2800" b="0" i="0" dirty="0" err="1">
                <a:solidFill>
                  <a:srgbClr val="000000"/>
                </a:solidFill>
                <a:effectLst/>
                <a:latin typeface="Times New Roman" panose="02020603050405020304" pitchFamily="18" charset="0"/>
                <a:cs typeface="Times New Roman" panose="02020603050405020304" pitchFamily="18" charset="0"/>
              </a:rPr>
              <a:t>wa</a:t>
            </a:r>
            <a:r>
              <a:rPr lang="en-US" sz="2800" b="0" i="0" dirty="0">
                <a:solidFill>
                  <a:srgbClr val="000000"/>
                </a:solidFill>
                <a:effectLst/>
                <a:latin typeface="Times New Roman" panose="02020603050405020304" pitchFamily="18" charset="0"/>
                <a:cs typeface="Times New Roman" panose="02020603050405020304" pitchFamily="18" charset="0"/>
              </a:rPr>
              <a:t>-rah</a:t>
            </a:r>
          </a:p>
          <a:p>
            <a:pPr algn="just">
              <a:buNone/>
            </a:pPr>
            <a:endParaRPr lang="id-ID"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Fri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1633</Words>
  <Application>Microsoft Office PowerPoint</Application>
  <PresentationFormat>On-screen Show (16:9)</PresentationFormat>
  <Paragraphs>152</Paragraphs>
  <Slides>20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Algerian</vt:lpstr>
      <vt:lpstr>Times New Roman</vt:lpstr>
      <vt:lpstr>Dosis</vt:lpstr>
      <vt:lpstr>Times New Roman</vt:lpstr>
      <vt:lpstr>Sniglet</vt:lpstr>
      <vt:lpstr>Wingdings</vt:lpstr>
      <vt:lpstr>Arial</vt:lpstr>
      <vt:lpstr>Friar template</vt:lpstr>
      <vt:lpstr>EJAAN bahasa indonesia dan keterampilan berbahasa</vt:lpstr>
      <vt:lpstr>PowerPoint Presentation</vt:lpstr>
      <vt:lpstr>PowerPoint Presentation</vt:lpstr>
      <vt:lpstr>PowerPoint Presentation</vt:lpstr>
      <vt:lpstr>PowerPoint Presentation</vt:lpstr>
      <vt:lpstr>PENGGUNAAN EJAAN DALAM BAHASA INDONESIA</vt:lpstr>
      <vt:lpstr>A. Pemakaian huruf</vt:lpstr>
      <vt:lpstr>PowerPoint Presentation</vt:lpstr>
      <vt:lpstr>PowerPoint Presentation</vt:lpstr>
      <vt:lpstr>PowerPoint Presentation</vt:lpstr>
      <vt:lpstr>PowerPoint Presentation</vt:lpstr>
      <vt:lpstr>C. Huruf Kapital  dan Huruf Miring</vt:lpstr>
      <vt:lpstr>PowerPoint Presentation</vt:lpstr>
      <vt:lpstr>Huruf Miring</vt:lpstr>
      <vt:lpstr>D. Penulisan Kata</vt:lpstr>
      <vt:lpstr>E. Singkatan dan Akronim</vt:lpstr>
      <vt:lpstr>F. Angka dan Lambang Bilangan</vt:lpstr>
      <vt:lpstr>G. Penulisan Unsur Serapan</vt:lpstr>
      <vt:lpstr>PowerPoint Presentation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PERTEMUAN 3 HENI NOVITA SARI (1911050143)</dc:title>
  <dc:creator>BISMILLAH</dc:creator>
  <cp:lastModifiedBy>Nurjoko Nurjoko</cp:lastModifiedBy>
  <cp:revision>31</cp:revision>
  <dcterms:modified xsi:type="dcterms:W3CDTF">2022-08-22T04:34:17Z</dcterms:modified>
</cp:coreProperties>
</file>