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8" r:id="rId5"/>
    <p:sldId id="259" r:id="rId6"/>
    <p:sldId id="296" r:id="rId7"/>
    <p:sldId id="297" r:id="rId8"/>
    <p:sldId id="260" r:id="rId9"/>
    <p:sldId id="262" r:id="rId10"/>
    <p:sldId id="267" r:id="rId11"/>
    <p:sldId id="277" r:id="rId12"/>
    <p:sldId id="299" r:id="rId13"/>
    <p:sldId id="278" r:id="rId14"/>
    <p:sldId id="280" r:id="rId15"/>
    <p:sldId id="281" r:id="rId16"/>
    <p:sldId id="283" r:id="rId17"/>
    <p:sldId id="286" r:id="rId18"/>
    <p:sldId id="288" r:id="rId19"/>
    <p:sldId id="291" r:id="rId20"/>
    <p:sldId id="292" r:id="rId21"/>
    <p:sldId id="300" r:id="rId22"/>
    <p:sldId id="301" r:id="rId23"/>
    <p:sldId id="295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1DE9-A3A3-418E-BCBB-2330CAB05BE1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6C2B-78CD-481B-8B60-1366B98727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011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6C2B-78CD-481B-8B60-1366B987274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632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28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48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9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9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5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30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7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56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1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33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ED96-13CE-4E09-A1A0-66BF6B59AE04}" type="datetimeFigureOut">
              <a:rPr lang="id-ID" smtClean="0"/>
              <a:t>10/11/2022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D281-9E28-4FDC-BEC4-F99DB7A65C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45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273630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/>
              <a:t>Ambien</a:t>
            </a:r>
            <a:r>
              <a:rPr lang="en-GB" b="1" dirty="0"/>
              <a:t>t</a:t>
            </a:r>
            <a:r>
              <a:rPr lang="id-ID" b="1" dirty="0"/>
              <a:t> </a:t>
            </a:r>
            <a:br>
              <a:rPr lang="en-GB" b="1" dirty="0"/>
            </a:br>
            <a:r>
              <a:rPr lang="id-ID" sz="8000" b="1" dirty="0"/>
              <a:t>Media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EF98B-8E7B-0D8B-D892-F9D903D18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88" y="163836"/>
            <a:ext cx="2284324" cy="13209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945245-C32F-B6B0-6A20-5BABCA029C5D}"/>
              </a:ext>
            </a:extLst>
          </p:cNvPr>
          <p:cNvSpPr txBox="1">
            <a:spLocks/>
          </p:cNvSpPr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>
                <a:solidFill>
                  <a:schemeClr val="tx2"/>
                </a:solidFill>
              </a:rPr>
              <a:t>A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6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2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7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519739" cy="64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48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mbient Marketing: what it is, advantages and examples - EOS  Mktg&amp;Communication">
            <a:extLst>
              <a:ext uri="{FF2B5EF4-FFF2-40B4-BE49-F238E27FC236}">
                <a16:creationId xmlns:a16="http://schemas.microsoft.com/office/drawing/2014/main" id="{E7193993-C070-1D30-A5FA-71D198936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6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52275" cy="4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0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132512" cy="502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51267" cy="41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5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mbient Advertising. We very often see advertisements these… | by Hafis M  Kareem | Medium">
            <a:extLst>
              <a:ext uri="{FF2B5EF4-FFF2-40B4-BE49-F238E27FC236}">
                <a16:creationId xmlns:a16="http://schemas.microsoft.com/office/drawing/2014/main" id="{16C36D2B-A423-6E44-1867-8C001C49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3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06" y="764704"/>
            <a:ext cx="92392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0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75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2863"/>
            <a:ext cx="451485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1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err="1"/>
              <a:t>Latar</a:t>
            </a:r>
            <a:r>
              <a:rPr lang="en-GB" sz="3200" b="1" u="sng" dirty="0"/>
              <a:t> </a:t>
            </a:r>
            <a:r>
              <a:rPr lang="en-GB" sz="3200" b="1" u="sng" dirty="0" err="1"/>
              <a:t>Belakang</a:t>
            </a:r>
            <a:endParaRPr lang="id-ID" sz="32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5A27B-6005-F11E-1F88-1D3F0302C023}"/>
              </a:ext>
            </a:extLst>
          </p:cNvPr>
          <p:cNvSpPr txBox="1"/>
          <p:nvPr/>
        </p:nvSpPr>
        <p:spPr>
          <a:xfrm>
            <a:off x="251520" y="1318320"/>
            <a:ext cx="51125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Kurang </a:t>
            </a:r>
            <a:r>
              <a:rPr lang="en-US" sz="2400" dirty="0" err="1"/>
              <a:t>sampainya</a:t>
            </a:r>
            <a:r>
              <a:rPr lang="en-US" sz="2400" dirty="0"/>
              <a:t> advertiser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Masyarakat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bosan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monotun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kadang</a:t>
            </a:r>
            <a:r>
              <a:rPr lang="en-US" sz="2400" dirty="0"/>
              <a:t> </a:t>
            </a:r>
            <a:r>
              <a:rPr lang="en-US" sz="2400" dirty="0" err="1"/>
              <a:t>menggurui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menyinggung</a:t>
            </a:r>
            <a:r>
              <a:rPr lang="en-US" sz="2400" dirty="0"/>
              <a:t> pada </a:t>
            </a:r>
            <a:r>
              <a:rPr lang="en-US" sz="2400" dirty="0" err="1"/>
              <a:t>audiens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menyerang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competitor</a:t>
            </a:r>
          </a:p>
        </p:txBody>
      </p:sp>
      <p:pic>
        <p:nvPicPr>
          <p:cNvPr id="1026" name="Picture 2" descr="Sammy Style Vector Illustrations in PNG and SVG">
            <a:extLst>
              <a:ext uri="{FF2B5EF4-FFF2-40B4-BE49-F238E27FC236}">
                <a16:creationId xmlns:a16="http://schemas.microsoft.com/office/drawing/2014/main" id="{4B159F43-34B6-DE84-1117-3F569D49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1117104"/>
            <a:ext cx="5740896" cy="57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8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ediabay - Kickass Ambient Marketing Campaigns">
            <a:extLst>
              <a:ext uri="{FF2B5EF4-FFF2-40B4-BE49-F238E27FC236}">
                <a16:creationId xmlns:a16="http://schemas.microsoft.com/office/drawing/2014/main" id="{ED17B293-A7EB-B607-BC36-CB710982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3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uerrilla Marketing: Ultimate Guide to Unconventional Marketing -  ToughNickel">
            <a:extLst>
              <a:ext uri="{FF2B5EF4-FFF2-40B4-BE49-F238E27FC236}">
                <a16:creationId xmlns:a16="http://schemas.microsoft.com/office/drawing/2014/main" id="{FD949F95-03C9-E1C6-D15C-13ADE5A88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5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3+ Cool and Creative Ambient Ads | Bored Panda">
            <a:extLst>
              <a:ext uri="{FF2B5EF4-FFF2-40B4-BE49-F238E27FC236}">
                <a16:creationId xmlns:a16="http://schemas.microsoft.com/office/drawing/2014/main" id="{CF82B8D8-1318-0247-52EA-E4AC74B8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421"/>
            <a:ext cx="9144000" cy="56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9A3A-6EAC-A2D9-A01D-94B09240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Tugas</a:t>
            </a:r>
            <a:r>
              <a:rPr lang="en-GB" sz="2400" dirty="0"/>
              <a:t> 2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Rancanglah</a:t>
            </a:r>
            <a:r>
              <a:rPr lang="en-GB" sz="2400" dirty="0"/>
              <a:t> ambient media </a:t>
            </a:r>
            <a:r>
              <a:rPr lang="en-GB" sz="2400" dirty="0" err="1"/>
              <a:t>kampanye</a:t>
            </a:r>
            <a:r>
              <a:rPr lang="en-GB" sz="2400" dirty="0"/>
              <a:t> </a:t>
            </a:r>
            <a:r>
              <a:rPr lang="en-GB" sz="2400" dirty="0" err="1"/>
              <a:t>sosial</a:t>
            </a:r>
            <a:r>
              <a:rPr lang="en-GB" sz="2400" dirty="0"/>
              <a:t> (</a:t>
            </a:r>
            <a:r>
              <a:rPr lang="en-GB" sz="2400" dirty="0" err="1"/>
              <a:t>Iklan</a:t>
            </a:r>
            <a:r>
              <a:rPr lang="en-GB" sz="2400" dirty="0"/>
              <a:t> </a:t>
            </a:r>
            <a:r>
              <a:rPr lang="en-GB" sz="2400" dirty="0" err="1"/>
              <a:t>Layanan</a:t>
            </a:r>
            <a:r>
              <a:rPr lang="en-GB" sz="2400" dirty="0"/>
              <a:t> Masyarakat)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ketentuan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berikut</a:t>
            </a:r>
            <a:r>
              <a:rPr lang="en-GB" sz="2400" dirty="0"/>
              <a:t> :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/>
              <a:t>Observasi</a:t>
            </a:r>
            <a:r>
              <a:rPr lang="en-GB" sz="2400" dirty="0"/>
              <a:t>, </a:t>
            </a:r>
            <a:r>
              <a:rPr lang="en-GB" sz="2400" dirty="0" err="1"/>
              <a:t>konsep</a:t>
            </a:r>
            <a:r>
              <a:rPr lang="en-GB" sz="2400" dirty="0"/>
              <a:t> </a:t>
            </a:r>
            <a:r>
              <a:rPr lang="en-GB" sz="2400" dirty="0" err="1"/>
              <a:t>perancangan</a:t>
            </a:r>
            <a:r>
              <a:rPr lang="en-GB" sz="2400" dirty="0"/>
              <a:t>, </a:t>
            </a:r>
            <a:r>
              <a:rPr lang="en-GB" sz="2400" dirty="0" err="1"/>
              <a:t>alterntif</a:t>
            </a:r>
            <a:r>
              <a:rPr lang="en-GB" sz="2400" dirty="0"/>
              <a:t> </a:t>
            </a:r>
            <a:r>
              <a:rPr lang="en-GB" sz="2400" dirty="0" err="1"/>
              <a:t>sketsa</a:t>
            </a:r>
            <a:r>
              <a:rPr lang="en-GB" sz="2400" dirty="0"/>
              <a:t>, </a:t>
            </a:r>
            <a:r>
              <a:rPr lang="en-GB" sz="2400" dirty="0" err="1"/>
              <a:t>alternatif</a:t>
            </a:r>
            <a:r>
              <a:rPr lang="en-GB" sz="2400" dirty="0"/>
              <a:t> </a:t>
            </a:r>
            <a:r>
              <a:rPr lang="en-GB" sz="2400" dirty="0" err="1"/>
              <a:t>desain</a:t>
            </a:r>
            <a:r>
              <a:rPr lang="en-GB" sz="2400" dirty="0"/>
              <a:t> dan final </a:t>
            </a:r>
            <a:r>
              <a:rPr lang="en-GB" sz="2400" dirty="0" err="1"/>
              <a:t>desain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Rancangan</a:t>
            </a:r>
            <a:r>
              <a:rPr lang="en-US" sz="2400" dirty="0"/>
              <a:t> </a:t>
            </a:r>
            <a:r>
              <a:rPr lang="en-US" sz="2400" dirty="0" err="1"/>
              <a:t>bukanlah</a:t>
            </a:r>
            <a:r>
              <a:rPr lang="en-US" sz="2400" dirty="0"/>
              <a:t> </a:t>
            </a:r>
            <a:r>
              <a:rPr lang="en-US" sz="2400" dirty="0" err="1"/>
              <a:t>Plagiat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Pengaplikasian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(mock up)</a:t>
            </a:r>
          </a:p>
        </p:txBody>
      </p:sp>
    </p:spTree>
    <p:extLst>
      <p:ext uri="{BB962C8B-B14F-4D97-AF65-F5344CB8AC3E}">
        <p14:creationId xmlns:p14="http://schemas.microsoft.com/office/powerpoint/2010/main" val="11003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BC1DA-8AF7-4CF5-38AA-FCDAD021F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21987" r="35825" b="6579"/>
          <a:stretch/>
        </p:blipFill>
        <p:spPr>
          <a:xfrm>
            <a:off x="-36512" y="0"/>
            <a:ext cx="52443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06741-2D8E-E6E8-4762-74155987313E}"/>
              </a:ext>
            </a:extLst>
          </p:cNvPr>
          <p:cNvSpPr txBox="1"/>
          <p:nvPr/>
        </p:nvSpPr>
        <p:spPr>
          <a:xfrm>
            <a:off x="5436096" y="5805264"/>
            <a:ext cx="3240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Desain oleh :</a:t>
            </a:r>
          </a:p>
          <a:p>
            <a:endParaRPr lang="en-US" sz="1400" dirty="0"/>
          </a:p>
          <a:p>
            <a:r>
              <a:rPr lang="en-US" sz="1400" dirty="0"/>
              <a:t>M. Edo </a:t>
            </a:r>
            <a:r>
              <a:rPr lang="en-US" sz="1400" dirty="0" err="1"/>
              <a:t>Pratama</a:t>
            </a:r>
            <a:r>
              <a:rPr lang="en-US" sz="1400" dirty="0"/>
              <a:t> Putra (ISI Yogyakarta)</a:t>
            </a:r>
          </a:p>
        </p:txBody>
      </p:sp>
    </p:spTree>
    <p:extLst>
      <p:ext uri="{BB962C8B-B14F-4D97-AF65-F5344CB8AC3E}">
        <p14:creationId xmlns:p14="http://schemas.microsoft.com/office/powerpoint/2010/main" val="20667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ain Utk Prokja Prodi\Design Ambient Media\Design Lampiran.jpg">
            <a:extLst>
              <a:ext uri="{FF2B5EF4-FFF2-40B4-BE49-F238E27FC236}">
                <a16:creationId xmlns:a16="http://schemas.microsoft.com/office/drawing/2014/main" id="{3A2FECDE-861F-BAE5-0A26-0C1BE348B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11460" y="0"/>
            <a:ext cx="913254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ain Utk Prokja Prodi\Design Ambient Media\Signboard 160 x 100.jpg">
            <a:extLst>
              <a:ext uri="{FF2B5EF4-FFF2-40B4-BE49-F238E27FC236}">
                <a16:creationId xmlns:a16="http://schemas.microsoft.com/office/drawing/2014/main" id="{54AD1FE2-64DB-A642-69F1-5B71E1B2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86" y="1824360"/>
            <a:ext cx="236606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5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ain Utk Prokja Prodi\Design Ambient Media\editing.jpg">
            <a:extLst>
              <a:ext uri="{FF2B5EF4-FFF2-40B4-BE49-F238E27FC236}">
                <a16:creationId xmlns:a16="http://schemas.microsoft.com/office/drawing/2014/main" id="{8D94F453-A999-D533-A06A-BF37252A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6" y="0"/>
            <a:ext cx="747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4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E0CEC8-BB9E-9679-EC0A-A86E5A0E368A}"/>
              </a:ext>
            </a:extLst>
          </p:cNvPr>
          <p:cNvSpPr txBox="1"/>
          <p:nvPr/>
        </p:nvSpPr>
        <p:spPr>
          <a:xfrm>
            <a:off x="3995936" y="1351508"/>
            <a:ext cx="457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/>
              <a:t>Ries</a:t>
            </a:r>
            <a:r>
              <a:rPr lang="en-US" sz="2400" dirty="0"/>
              <a:t> (2002) </a:t>
            </a:r>
            <a:r>
              <a:rPr lang="en-US" sz="2400" dirty="0" err="1"/>
              <a:t>mengemukakan</a:t>
            </a:r>
            <a:r>
              <a:rPr lang="en-US" sz="2400" dirty="0"/>
              <a:t>,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: </a:t>
            </a:r>
          </a:p>
          <a:p>
            <a:pPr algn="r"/>
            <a:endParaRPr lang="en-US" sz="24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banjir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hebatnya</a:t>
            </a:r>
            <a:r>
              <a:rPr lang="en-US" sz="2400" dirty="0"/>
              <a:t> yang </a:t>
            </a:r>
            <a:r>
              <a:rPr lang="en-US" sz="2400" dirty="0" err="1"/>
              <a:t>merepotkan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err="1"/>
              <a:t>Iklan-iklan</a:t>
            </a:r>
            <a:r>
              <a:rPr lang="en-US" sz="2400" dirty="0"/>
              <a:t> yang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noise (</a:t>
            </a:r>
            <a:r>
              <a:rPr lang="en-US" sz="2400" dirty="0" err="1"/>
              <a:t>gaduh</a:t>
            </a:r>
            <a:r>
              <a:rPr lang="en-US" sz="2400" dirty="0"/>
              <a:t>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kebingunan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Man Illustrations in PNG, SVG, GIF">
            <a:extLst>
              <a:ext uri="{FF2B5EF4-FFF2-40B4-BE49-F238E27FC236}">
                <a16:creationId xmlns:a16="http://schemas.microsoft.com/office/drawing/2014/main" id="{F02D846C-1E88-E469-49D7-7E98FFAD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3788"/>
            <a:ext cx="4320480" cy="59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6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81943-D615-846C-50EE-73E12EF5124B}"/>
              </a:ext>
            </a:extLst>
          </p:cNvPr>
          <p:cNvSpPr/>
          <p:nvPr/>
        </p:nvSpPr>
        <p:spPr>
          <a:xfrm>
            <a:off x="0" y="0"/>
            <a:ext cx="7596336" cy="6741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54E6A-FCA7-9F27-ACAF-9D96BA46D5D1}"/>
              </a:ext>
            </a:extLst>
          </p:cNvPr>
          <p:cNvSpPr txBox="1"/>
          <p:nvPr/>
        </p:nvSpPr>
        <p:spPr>
          <a:xfrm>
            <a:off x="611560" y="1477858"/>
            <a:ext cx="59766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Clemens Aristanto (2007) menyatakan bahwa ambient media jika dibandingkan dengan iklan televisi, justru memiliki stopping power yang cukup tinggi disebabkan oleh sifatnya; unzappable (tidak dapat diganti chanelnya-seperti chanel dalam tv) dan unavoidable (tidak dapat dihindari). </a:t>
            </a:r>
          </a:p>
        </p:txBody>
      </p:sp>
    </p:spTree>
    <p:extLst>
      <p:ext uri="{BB962C8B-B14F-4D97-AF65-F5344CB8AC3E}">
        <p14:creationId xmlns:p14="http://schemas.microsoft.com/office/powerpoint/2010/main" val="305195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E2DF8F-B9C5-9C1E-7A66-A02601E64A83}"/>
              </a:ext>
            </a:extLst>
          </p:cNvPr>
          <p:cNvSpPr txBox="1"/>
          <p:nvPr/>
        </p:nvSpPr>
        <p:spPr>
          <a:xfrm>
            <a:off x="1043608" y="1556611"/>
            <a:ext cx="417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solusi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membangkitkan</a:t>
            </a:r>
            <a:r>
              <a:rPr lang="en-US" sz="2000" dirty="0"/>
              <a:t> </a:t>
            </a:r>
            <a:r>
              <a:rPr lang="en-US" sz="2000" dirty="0" err="1"/>
              <a:t>gairah</a:t>
            </a:r>
            <a:r>
              <a:rPr lang="en-US" sz="2000" dirty="0"/>
              <a:t>/</a:t>
            </a:r>
            <a:r>
              <a:rPr lang="en-US" sz="2000" dirty="0" err="1"/>
              <a:t>respon</a:t>
            </a:r>
            <a:r>
              <a:rPr lang="en-US" sz="2000" dirty="0"/>
              <a:t> audience, </a:t>
            </a:r>
            <a:r>
              <a:rPr lang="en-US" sz="2000" dirty="0" err="1"/>
              <a:t>yaitu</a:t>
            </a:r>
            <a:r>
              <a:rPr lang="en-US" sz="2000" dirty="0"/>
              <a:t> : Ambient media 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60992-17B1-46DE-DCF7-A19192E5F0B6}"/>
              </a:ext>
            </a:extLst>
          </p:cNvPr>
          <p:cNvSpPr txBox="1"/>
          <p:nvPr/>
        </p:nvSpPr>
        <p:spPr>
          <a:xfrm>
            <a:off x="1043608" y="3168082"/>
            <a:ext cx="4176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Media </a:t>
            </a:r>
            <a:r>
              <a:rPr lang="en-US" sz="1800" dirty="0" err="1"/>
              <a:t>periklanan</a:t>
            </a:r>
            <a:r>
              <a:rPr lang="en-US" sz="1800" dirty="0"/>
              <a:t> yang </a:t>
            </a:r>
            <a:r>
              <a:rPr lang="en-US" sz="1800" dirty="0" err="1"/>
              <a:t>memanfaatlan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(environment)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yang </a:t>
            </a:r>
            <a:r>
              <a:rPr lang="en-US" sz="1800" dirty="0" err="1"/>
              <a:t>unik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audience yang </a:t>
            </a:r>
            <a:r>
              <a:rPr lang="en-US" sz="1800" dirty="0" err="1"/>
              <a:t>melewati</a:t>
            </a:r>
            <a:r>
              <a:rPr lang="en-US" sz="1800" dirty="0"/>
              <a:t> dan </a:t>
            </a:r>
            <a:r>
              <a:rPr lang="en-US" sz="1800" dirty="0" err="1"/>
              <a:t>melihat</a:t>
            </a:r>
            <a:r>
              <a:rPr lang="en-US" sz="1800" dirty="0"/>
              <a:t>/</a:t>
            </a:r>
            <a:r>
              <a:rPr lang="en-US" sz="1800" dirty="0" err="1"/>
              <a:t>membaca</a:t>
            </a:r>
            <a:r>
              <a:rPr lang="en-US" sz="1800" dirty="0"/>
              <a:t> </a:t>
            </a:r>
            <a:r>
              <a:rPr lang="en-US" sz="1800" dirty="0" err="1"/>
              <a:t>iklan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tersenyum</a:t>
            </a:r>
            <a:r>
              <a:rPr lang="en-US" sz="1800" dirty="0"/>
              <a:t>, </a:t>
            </a:r>
            <a:r>
              <a:rPr lang="en-US" sz="1800" dirty="0" err="1"/>
              <a:t>tertawa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tergugah</a:t>
            </a:r>
            <a:r>
              <a:rPr lang="en-US" sz="1800" dirty="0"/>
              <a:t> </a:t>
            </a:r>
            <a:r>
              <a:rPr lang="en-US" sz="1800" dirty="0" err="1"/>
              <a:t>hati</a:t>
            </a:r>
            <a:r>
              <a:rPr lang="en-US" sz="1800" dirty="0"/>
              <a:t> dan </a:t>
            </a:r>
            <a:r>
              <a:rPr lang="en-US" sz="1800" dirty="0" err="1"/>
              <a:t>perasaannya</a:t>
            </a:r>
            <a:r>
              <a:rPr lang="en-US" sz="1800" dirty="0"/>
              <a:t> </a:t>
            </a:r>
            <a:r>
              <a:rPr lang="en-US" sz="1800" dirty="0" err="1"/>
              <a:t>namun</a:t>
            </a:r>
            <a:r>
              <a:rPr lang="en-US" sz="1800" dirty="0"/>
              <a:t> audience </a:t>
            </a:r>
            <a:r>
              <a:rPr lang="en-US" sz="1800" dirty="0" err="1"/>
              <a:t>merasa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tersinggung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pesan</a:t>
            </a:r>
            <a:r>
              <a:rPr lang="en-US" sz="1800" dirty="0"/>
              <a:t> yang </a:t>
            </a:r>
            <a:r>
              <a:rPr lang="en-US" sz="1800" dirty="0" err="1"/>
              <a:t>disampaikan</a:t>
            </a:r>
            <a:r>
              <a:rPr lang="en-US" sz="1800" dirty="0"/>
              <a:t>. </a:t>
            </a:r>
          </a:p>
        </p:txBody>
      </p:sp>
      <p:pic>
        <p:nvPicPr>
          <p:cNvPr id="3074" name="Picture 2" descr="Man Illustrations in PNG, SVG, GIF">
            <a:extLst>
              <a:ext uri="{FF2B5EF4-FFF2-40B4-BE49-F238E27FC236}">
                <a16:creationId xmlns:a16="http://schemas.microsoft.com/office/drawing/2014/main" id="{E931320A-A787-D445-3E19-D5093BE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3" y="1556792"/>
            <a:ext cx="4087485" cy="45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3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109F75-8226-C287-DF53-3BE762BE57FF}"/>
              </a:ext>
            </a:extLst>
          </p:cNvPr>
          <p:cNvSpPr txBox="1"/>
          <p:nvPr/>
        </p:nvSpPr>
        <p:spPr>
          <a:xfrm>
            <a:off x="4211960" y="836712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Jenis</a:t>
            </a:r>
            <a:r>
              <a:rPr lang="en-US" dirty="0"/>
              <a:t> media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ditunjang</a:t>
            </a:r>
            <a:r>
              <a:rPr lang="en-US" dirty="0"/>
              <a:t> </a:t>
            </a:r>
            <a:r>
              <a:rPr lang="en-US" dirty="0" err="1"/>
              <a:t>kreatifitas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: </a:t>
            </a:r>
          </a:p>
          <a:p>
            <a:pPr algn="r"/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err="1"/>
              <a:t>Psikologis</a:t>
            </a:r>
            <a:r>
              <a:rPr lang="en-US" dirty="0"/>
              <a:t>,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err="1"/>
              <a:t>Behavioristik</a:t>
            </a:r>
            <a:r>
              <a:rPr lang="en-US" dirty="0"/>
              <a:t>,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(</a:t>
            </a:r>
            <a:r>
              <a:rPr lang="en-US" dirty="0" err="1"/>
              <a:t>konvensional</a:t>
            </a:r>
            <a:r>
              <a:rPr lang="en-US" dirty="0"/>
              <a:t>)</a:t>
            </a:r>
          </a:p>
          <a:p>
            <a:pPr algn="r"/>
            <a:r>
              <a:rPr lang="en-US" dirty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mengugah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audience (feeling mood)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Surprised,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kejutan</a:t>
            </a:r>
            <a:r>
              <a:rPr lang="en-US" dirty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Segmented,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Best Premium Walking Boy Illustration download in PNG &amp; Vector format">
            <a:extLst>
              <a:ext uri="{FF2B5EF4-FFF2-40B4-BE49-F238E27FC236}">
                <a16:creationId xmlns:a16="http://schemas.microsoft.com/office/drawing/2014/main" id="{10AE4FBE-7092-1712-758E-F74F60CA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858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0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FB441E-687C-B3FF-4CC7-D718CDA5DF0E}"/>
              </a:ext>
            </a:extLst>
          </p:cNvPr>
          <p:cNvSpPr txBox="1"/>
          <p:nvPr/>
        </p:nvSpPr>
        <p:spPr>
          <a:xfrm>
            <a:off x="1043608" y="221764"/>
            <a:ext cx="457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sebatas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(out door) </a:t>
            </a:r>
            <a:r>
              <a:rPr lang="en-US" dirty="0" err="1"/>
              <a:t>tapi</a:t>
            </a:r>
            <a:r>
              <a:rPr lang="en-US" dirty="0"/>
              <a:t> juga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(in door).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Kehadiran</a:t>
            </a:r>
            <a:r>
              <a:rPr lang="en-US" dirty="0"/>
              <a:t> media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tebalnya</a:t>
            </a:r>
            <a:r>
              <a:rPr lang="en-US" dirty="0"/>
              <a:t> </a:t>
            </a:r>
            <a:r>
              <a:rPr lang="en-US" dirty="0" err="1"/>
              <a:t>kreatifitas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media </a:t>
            </a:r>
            <a:r>
              <a:rPr lang="en-US" dirty="0" err="1"/>
              <a:t>konvensioal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dan </a:t>
            </a:r>
            <a:r>
              <a:rPr lang="en-US" dirty="0" err="1"/>
              <a:t>terkonsep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</a:p>
          <a:p>
            <a:r>
              <a:rPr lang="en-US" dirty="0"/>
              <a:t>     </a:t>
            </a:r>
            <a:r>
              <a:rPr lang="en-US" dirty="0" err="1"/>
              <a:t>auience</a:t>
            </a:r>
            <a:endParaRPr lang="en-US" dirty="0"/>
          </a:p>
        </p:txBody>
      </p:sp>
      <p:pic>
        <p:nvPicPr>
          <p:cNvPr id="5122" name="Picture 2" descr="Best Premium Young Boy Illustration download in PNG &amp; Vector format">
            <a:extLst>
              <a:ext uri="{FF2B5EF4-FFF2-40B4-BE49-F238E27FC236}">
                <a16:creationId xmlns:a16="http://schemas.microsoft.com/office/drawing/2014/main" id="{D0392585-C830-DAA9-690D-9CFF0FED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153144"/>
            <a:ext cx="5977930" cy="59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4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2614" r="3866" b="16433"/>
          <a:stretch/>
        </p:blipFill>
        <p:spPr bwMode="auto">
          <a:xfrm>
            <a:off x="4022203" y="0"/>
            <a:ext cx="51217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348880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Lampu jalan yang berbentuk kopi yang dituangkan ke dalam gelas </a:t>
            </a:r>
          </a:p>
        </p:txBody>
      </p:sp>
    </p:spTree>
    <p:extLst>
      <p:ext uri="{BB962C8B-B14F-4D97-AF65-F5344CB8AC3E}">
        <p14:creationId xmlns:p14="http://schemas.microsoft.com/office/powerpoint/2010/main" val="408350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5520"/>
            <a:ext cx="7128792" cy="689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6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378</Words>
  <Application>Microsoft Office PowerPoint</Application>
  <PresentationFormat>On-screen Show (4:3)</PresentationFormat>
  <Paragraphs>52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Ambient  Media </vt:lpstr>
      <vt:lpstr>Latar Belakang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Ade Moussadecq</cp:lastModifiedBy>
  <cp:revision>13</cp:revision>
  <dcterms:created xsi:type="dcterms:W3CDTF">2020-11-18T08:23:25Z</dcterms:created>
  <dcterms:modified xsi:type="dcterms:W3CDTF">2022-11-10T16:27:44Z</dcterms:modified>
</cp:coreProperties>
</file>