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06" r:id="rId3"/>
    <p:sldId id="307" r:id="rId4"/>
    <p:sldId id="280" r:id="rId5"/>
    <p:sldId id="297" r:id="rId6"/>
    <p:sldId id="311" r:id="rId7"/>
    <p:sldId id="299" r:id="rId8"/>
  </p:sldIdLst>
  <p:sldSz cx="9144000" cy="6858000" type="screen4x3"/>
  <p:notesSz cx="7102475" cy="9388475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816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9330D8B-8EA1-45CF-9183-9594B80C1DA8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2C6062E-E781-4E51-9736-53AAC5326C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12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241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7B8D7-4652-45DF-8CA9-BD4E1AF970D6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02959-8D51-490F-8BC6-779696AE253B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BEDF5-C623-4018-A6FF-FAB6AACFC5E8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6849-B474-41BB-A468-3BF5E6F1ED24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7CF52-323E-4662-AFF2-753CD4B40DA7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99E3D-7646-4CF6-80C1-F292DBC95C90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A382-6F9B-47A9-B309-1AD9A2278FED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39884-16CB-452B-B811-1C7D14F7C199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EEBA1-F312-437C-9065-7F4FBD4AA217}" type="datetime1">
              <a:rPr lang="id-ID" smtClean="0"/>
              <a:t>06/01/2016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AA269-6947-4459-9374-625D31E8F9F9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4AD1E-87FD-4A9F-A89A-04B3B5743AFD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E58B2-2BA8-49C3-A8E5-82740E02AB4D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2976" y="642918"/>
            <a:ext cx="5643602" cy="646331"/>
          </a:xfrm>
          <a:prstGeom prst="rect">
            <a:avLst/>
          </a:prstGeom>
          <a:ln>
            <a:solidFill>
              <a:schemeClr val="accent1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id-ID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10.1 DESAIN </a:t>
            </a:r>
            <a:r>
              <a:rPr lang="id-ID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INDUSTRI</a:t>
            </a:r>
            <a:endParaRPr lang="en-US" sz="36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4500570"/>
            <a:ext cx="18669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2000240"/>
            <a:ext cx="1244319" cy="1244320"/>
          </a:xfrm>
          <a:prstGeom prst="rect">
            <a:avLst/>
          </a:prstGeom>
          <a:noFill/>
        </p:spPr>
      </p:pic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DBC5E445-7A51-4D7D-B106-61EB8F2424C2}" type="datetime1">
              <a:rPr lang="id-ID" smtClean="0"/>
              <a:t>06/01/2016</a:t>
            </a:fld>
            <a:endParaRPr lang="en-US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id-ID" dirty="0" smtClean="0"/>
              <a:t>Paten dan Hak Cipta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142976" y="2357430"/>
            <a:ext cx="563600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id-ID" sz="2400" b="1" dirty="0" smtClean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b="1" dirty="0" smtClean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Matakuliah PATEN dan HAK CIPTA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IBI000207</a:t>
            </a:r>
            <a:endParaRPr lang="id-ID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Pertemuan Ke 10</a:t>
            </a:r>
          </a:p>
          <a:p>
            <a:pPr algn="ctr"/>
            <a:endParaRPr lang="en-US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fade thruBlk="1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Subjek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Desain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2547" y="1484784"/>
            <a:ext cx="7858180" cy="1572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pendesain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457200" lvl="0" indent="-457200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perjanjian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40FFD-B54A-4D1D-8676-D3BE037F89B7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28" y="85591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Pengalihan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Lisensi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Desain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id-ID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id-ID" sz="3600" dirty="0"/>
          </a:p>
        </p:txBody>
      </p:sp>
      <p:sp>
        <p:nvSpPr>
          <p:cNvPr id="3" name="Rectangle 2"/>
          <p:cNvSpPr/>
          <p:nvPr/>
        </p:nvSpPr>
        <p:spPr>
          <a:xfrm>
            <a:off x="1075802" y="2276872"/>
            <a:ext cx="7429552" cy="279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pewarisan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wasiat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3.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perjanjian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sebab-sebab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 yang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dibenarkan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perundang-undangan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A83E-6389-489E-8F27-275A15E4F5EB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2132856"/>
            <a:ext cx="778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>
                <a:schemeClr val="hlink"/>
              </a:buClr>
              <a:buSzPct val="65000"/>
              <a:buNone/>
              <a:defRPr/>
            </a:pPr>
            <a:r>
              <a:rPr lang="id-ID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 tahun terhitung sejak tanggal penerimaan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Berapa lama waktu perlindungan</a:t>
            </a:r>
            <a:br>
              <a:rPr lang="id-ID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 hak desain</a:t>
            </a: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D47B-1924-4F91-AD73-D5C434C3E2CF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357166"/>
            <a:ext cx="750099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Lisensi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Desain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Industri</a:t>
            </a:r>
            <a:endParaRPr lang="id-ID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lisensi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perjanjian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ntuk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desain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embuat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memakai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menjual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mengimpor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/eksp,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mengedarkan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kecuali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iperjanjikan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lain.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ekslusif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ekslusif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5C2D-E3D7-4A73-92B8-2E23EFAE566A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6003" y="2195748"/>
            <a:ext cx="8572528" cy="141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Isi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Perjanjian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Lisensi</a:t>
            </a:r>
            <a:endParaRPr lang="id-ID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kesepakatan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bersama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4D9A-93DD-4723-A1DC-04149BA2C2E8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068960"/>
            <a:ext cx="8229600" cy="1143000"/>
          </a:xfrm>
        </p:spPr>
        <p:txBody>
          <a:bodyPr/>
          <a:lstStyle/>
          <a:p>
            <a:r>
              <a:rPr lang="id-ID" dirty="0" smtClean="0"/>
              <a:t>TERIMA KASIH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A02F-D573-4D4C-B2FF-DBDA5597CC5F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170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Subjek dari Hak Desain Industri </vt:lpstr>
      <vt:lpstr>Pengalihan Hak dan Lisensi Desain Industri </vt:lpstr>
      <vt:lpstr>Berapa lama waktu perlindungan  hak desain</vt:lpstr>
      <vt:lpstr>PowerPoint Presentation</vt:lpstr>
      <vt:lpstr>PowerPoint Presentation</vt:lpstr>
      <vt:lpstr>TERIMA KASIH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Ochi Marshella Fa</cp:lastModifiedBy>
  <cp:revision>113</cp:revision>
  <dcterms:created xsi:type="dcterms:W3CDTF">2010-04-18T12:06:30Z</dcterms:created>
  <dcterms:modified xsi:type="dcterms:W3CDTF">2016-01-06T01:07:08Z</dcterms:modified>
</cp:coreProperties>
</file>