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57" r:id="rId3"/>
    <p:sldId id="263" r:id="rId4"/>
    <p:sldId id="259" r:id="rId5"/>
    <p:sldId id="260" r:id="rId6"/>
    <p:sldId id="261" r:id="rId7"/>
    <p:sldId id="262" r:id="rId8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70"/>
    <p:restoredTop sz="94675"/>
  </p:normalViewPr>
  <p:slideViewPr>
    <p:cSldViewPr>
      <p:cViewPr varScale="1">
        <p:scale>
          <a:sx n="111" d="100"/>
          <a:sy n="111" d="100"/>
        </p:scale>
        <p:origin x="512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27317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73517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13880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6811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10/3/24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ID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33082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07451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896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80739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61660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75859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10/3/24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04611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ID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24206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32497" y="2071306"/>
            <a:ext cx="6259195" cy="203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4400" b="1" spc="-40" dirty="0">
                <a:solidFill>
                  <a:srgbClr val="0D0D0D"/>
                </a:solidFill>
                <a:latin typeface="Sitka Subheading"/>
                <a:cs typeface="Sitka Subheading"/>
              </a:rPr>
              <a:t>SOSIAL </a:t>
            </a:r>
            <a:r>
              <a:rPr sz="4400" b="1" spc="-60" dirty="0">
                <a:solidFill>
                  <a:srgbClr val="0D0D0D"/>
                </a:solidFill>
                <a:latin typeface="Sitka Subheading"/>
                <a:cs typeface="Sitka Subheading"/>
              </a:rPr>
              <a:t>MEDIA </a:t>
            </a:r>
            <a:r>
              <a:rPr sz="4400" b="1" spc="-85" dirty="0">
                <a:solidFill>
                  <a:srgbClr val="0D0D0D"/>
                </a:solidFill>
                <a:latin typeface="Sitka Subheading"/>
                <a:cs typeface="Sitka Subheading"/>
              </a:rPr>
              <a:t>SEBAGAI </a:t>
            </a:r>
            <a:r>
              <a:rPr sz="4400" b="1" spc="-1155" dirty="0">
                <a:solidFill>
                  <a:srgbClr val="0D0D0D"/>
                </a:solidFill>
                <a:latin typeface="Sitka Subheading"/>
                <a:cs typeface="Sitka Subheading"/>
              </a:rPr>
              <a:t> </a:t>
            </a:r>
            <a:r>
              <a:rPr sz="4400" b="1" spc="-30" dirty="0">
                <a:solidFill>
                  <a:srgbClr val="0D0D0D"/>
                </a:solidFill>
                <a:latin typeface="Sitka Subheading"/>
                <a:cs typeface="Sitka Subheading"/>
              </a:rPr>
              <a:t>SARANA </a:t>
            </a:r>
            <a:r>
              <a:rPr sz="4400" b="1" spc="-85" dirty="0">
                <a:solidFill>
                  <a:srgbClr val="0D0D0D"/>
                </a:solidFill>
                <a:latin typeface="Sitka Subheading"/>
                <a:cs typeface="Sitka Subheading"/>
              </a:rPr>
              <a:t>PUBLIKASI </a:t>
            </a:r>
            <a:r>
              <a:rPr sz="4400" b="1" spc="-80" dirty="0">
                <a:solidFill>
                  <a:srgbClr val="0D0D0D"/>
                </a:solidFill>
                <a:latin typeface="Sitka Subheading"/>
                <a:cs typeface="Sitka Subheading"/>
              </a:rPr>
              <a:t> </a:t>
            </a:r>
            <a:r>
              <a:rPr sz="4400" b="1" spc="-55" dirty="0">
                <a:solidFill>
                  <a:srgbClr val="0D0D0D"/>
                </a:solidFill>
                <a:latin typeface="Sitka Subheading"/>
                <a:cs typeface="Sitka Subheading"/>
              </a:rPr>
              <a:t>MASA</a:t>
            </a:r>
            <a:r>
              <a:rPr sz="4400" b="1" spc="-75" dirty="0">
                <a:solidFill>
                  <a:srgbClr val="0D0D0D"/>
                </a:solidFill>
                <a:latin typeface="Sitka Subheading"/>
                <a:cs typeface="Sitka Subheading"/>
              </a:rPr>
              <a:t> </a:t>
            </a:r>
            <a:r>
              <a:rPr sz="4400" b="1" spc="-50" dirty="0">
                <a:solidFill>
                  <a:srgbClr val="0D0D0D"/>
                </a:solidFill>
                <a:latin typeface="Sitka Subheading"/>
                <a:cs typeface="Sitka Subheading"/>
              </a:rPr>
              <a:t>KINI</a:t>
            </a:r>
            <a:endParaRPr sz="4400">
              <a:latin typeface="Sitka Subheading"/>
              <a:cs typeface="Sitka Subheading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26680" y="998219"/>
            <a:ext cx="4033520" cy="40335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8180" y="773684"/>
            <a:ext cx="88709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" dirty="0">
                <a:latin typeface="Bahnschrift"/>
                <a:cs typeface="Bahnschrift"/>
              </a:rPr>
              <a:t>De</a:t>
            </a:r>
            <a:r>
              <a:rPr sz="2000" dirty="0">
                <a:latin typeface="Bahnschrift"/>
                <a:cs typeface="Bahnschrift"/>
              </a:rPr>
              <a:t>n</a:t>
            </a:r>
            <a:r>
              <a:rPr sz="2000" spc="5" dirty="0">
                <a:latin typeface="Bahnschrift"/>
                <a:cs typeface="Bahnschrift"/>
              </a:rPr>
              <a:t>g</a:t>
            </a:r>
            <a:r>
              <a:rPr sz="2000" spc="-5" dirty="0">
                <a:latin typeface="Bahnschrift"/>
                <a:cs typeface="Bahnschrift"/>
              </a:rPr>
              <a:t>an</a:t>
            </a:r>
            <a:endParaRPr sz="2000">
              <a:latin typeface="Bahnschrift"/>
              <a:cs typeface="Bahnschrif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0441" y="773684"/>
            <a:ext cx="985519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0" dirty="0">
                <a:latin typeface="Bahnschrift"/>
                <a:cs typeface="Bahnschrift"/>
              </a:rPr>
              <a:t>s</a:t>
            </a:r>
            <a:r>
              <a:rPr sz="2000" spc="5" dirty="0">
                <a:latin typeface="Bahnschrift"/>
                <a:cs typeface="Bahnschrift"/>
              </a:rPr>
              <a:t>em</a:t>
            </a:r>
            <a:r>
              <a:rPr sz="2000" spc="-5" dirty="0">
                <a:latin typeface="Bahnschrift"/>
                <a:cs typeface="Bahnschrift"/>
              </a:rPr>
              <a:t>akin</a:t>
            </a:r>
            <a:endParaRPr sz="2000">
              <a:latin typeface="Bahnschrift"/>
              <a:cs typeface="Bahnschrif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21635" y="773684"/>
            <a:ext cx="18465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Bahnschrift"/>
                <a:cs typeface="Bahnschrift"/>
              </a:rPr>
              <a:t>berkembangnya</a:t>
            </a:r>
            <a:endParaRPr sz="2000">
              <a:latin typeface="Bahnschrift"/>
              <a:cs typeface="Bahnschrif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54015" y="773684"/>
            <a:ext cx="11309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Bahnschrift"/>
                <a:cs typeface="Bahnschrift"/>
              </a:rPr>
              <a:t>pengguna</a:t>
            </a:r>
            <a:endParaRPr sz="2000">
              <a:latin typeface="Bahnschrift"/>
              <a:cs typeface="Bahnschrif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8180" y="620903"/>
            <a:ext cx="651129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591810">
              <a:lnSpc>
                <a:spcPct val="150100"/>
              </a:lnSpc>
              <a:spcBef>
                <a:spcPts val="100"/>
              </a:spcBef>
              <a:tabLst>
                <a:tab pos="703580" algn="l"/>
                <a:tab pos="1821180" algn="l"/>
                <a:tab pos="2598420" algn="l"/>
                <a:tab pos="3376295" algn="l"/>
                <a:tab pos="4049395" algn="l"/>
                <a:tab pos="5415915" algn="l"/>
              </a:tabLst>
            </a:pPr>
            <a:r>
              <a:rPr sz="2000" dirty="0">
                <a:latin typeface="Bahnschrift"/>
                <a:cs typeface="Bahnschrift"/>
              </a:rPr>
              <a:t>in</a:t>
            </a:r>
            <a:r>
              <a:rPr sz="2000" spc="5" dirty="0">
                <a:latin typeface="Bahnschrift"/>
                <a:cs typeface="Bahnschrift"/>
              </a:rPr>
              <a:t>t</a:t>
            </a:r>
            <a:r>
              <a:rPr sz="2000" spc="-15" dirty="0">
                <a:latin typeface="Bahnschrift"/>
                <a:cs typeface="Bahnschrift"/>
              </a:rPr>
              <a:t>e</a:t>
            </a:r>
            <a:r>
              <a:rPr sz="2000" dirty="0">
                <a:latin typeface="Bahnschrift"/>
                <a:cs typeface="Bahnschrift"/>
              </a:rPr>
              <a:t>rn</a:t>
            </a:r>
            <a:r>
              <a:rPr sz="2000" spc="-10" dirty="0">
                <a:latin typeface="Bahnschrift"/>
                <a:cs typeface="Bahnschrift"/>
              </a:rPr>
              <a:t>e</a:t>
            </a:r>
            <a:r>
              <a:rPr sz="2000" dirty="0">
                <a:latin typeface="Bahnschrift"/>
                <a:cs typeface="Bahnschrift"/>
              </a:rPr>
              <a:t>t  yang	s</a:t>
            </a:r>
            <a:r>
              <a:rPr sz="2000" spc="5" dirty="0">
                <a:latin typeface="Bahnschrift"/>
                <a:cs typeface="Bahnschrift"/>
              </a:rPr>
              <a:t>em</a:t>
            </a:r>
            <a:r>
              <a:rPr sz="2000" spc="-5" dirty="0">
                <a:latin typeface="Bahnschrift"/>
                <a:cs typeface="Bahnschrift"/>
              </a:rPr>
              <a:t>aki</a:t>
            </a:r>
            <a:r>
              <a:rPr sz="2000" dirty="0">
                <a:latin typeface="Bahnschrift"/>
                <a:cs typeface="Bahnschrift"/>
              </a:rPr>
              <a:t>n	</a:t>
            </a:r>
            <a:r>
              <a:rPr sz="2000" spc="-10" dirty="0">
                <a:latin typeface="Bahnschrift"/>
                <a:cs typeface="Bahnschrift"/>
              </a:rPr>
              <a:t>p</a:t>
            </a:r>
            <a:r>
              <a:rPr sz="2000" spc="5" dirty="0">
                <a:latin typeface="Bahnschrift"/>
                <a:cs typeface="Bahnschrift"/>
              </a:rPr>
              <a:t>e</a:t>
            </a:r>
            <a:r>
              <a:rPr sz="2000" dirty="0">
                <a:latin typeface="Bahnschrift"/>
                <a:cs typeface="Bahnschrift"/>
              </a:rPr>
              <a:t>sat	</a:t>
            </a:r>
            <a:r>
              <a:rPr sz="2000" spc="5" dirty="0">
                <a:latin typeface="Bahnschrift"/>
                <a:cs typeface="Bahnschrift"/>
              </a:rPr>
              <a:t>m</a:t>
            </a:r>
            <a:r>
              <a:rPr sz="2000" spc="-5" dirty="0">
                <a:latin typeface="Bahnschrift"/>
                <a:cs typeface="Bahnschrift"/>
              </a:rPr>
              <a:t>ak</a:t>
            </a:r>
            <a:r>
              <a:rPr sz="2000" dirty="0">
                <a:latin typeface="Bahnschrift"/>
                <a:cs typeface="Bahnschrift"/>
              </a:rPr>
              <a:t>a	</a:t>
            </a:r>
            <a:r>
              <a:rPr sz="2000" spc="-5" dirty="0">
                <a:latin typeface="Bahnschrift"/>
                <a:cs typeface="Bahnschrift"/>
              </a:rPr>
              <a:t>ar</a:t>
            </a:r>
            <a:r>
              <a:rPr sz="2000" spc="5" dirty="0">
                <a:latin typeface="Bahnschrift"/>
                <a:cs typeface="Bahnschrift"/>
              </a:rPr>
              <a:t>u</a:t>
            </a:r>
            <a:r>
              <a:rPr sz="2000" dirty="0">
                <a:latin typeface="Bahnschrift"/>
                <a:cs typeface="Bahnschrift"/>
              </a:rPr>
              <a:t>s	</a:t>
            </a:r>
            <a:r>
              <a:rPr sz="2000" spc="-10" dirty="0">
                <a:latin typeface="Bahnschrift"/>
                <a:cs typeface="Bahnschrift"/>
              </a:rPr>
              <a:t>p</a:t>
            </a:r>
            <a:r>
              <a:rPr sz="2000" spc="5" dirty="0">
                <a:latin typeface="Bahnschrift"/>
                <a:cs typeface="Bahnschrift"/>
              </a:rPr>
              <a:t>e</a:t>
            </a:r>
            <a:r>
              <a:rPr sz="2000" dirty="0">
                <a:latin typeface="Bahnschrift"/>
                <a:cs typeface="Bahnschrift"/>
              </a:rPr>
              <a:t>n</a:t>
            </a:r>
            <a:r>
              <a:rPr sz="2000" spc="5" dirty="0">
                <a:latin typeface="Bahnschrift"/>
                <a:cs typeface="Bahnschrift"/>
              </a:rPr>
              <a:t>u</a:t>
            </a:r>
            <a:r>
              <a:rPr sz="2000" dirty="0">
                <a:latin typeface="Bahnschrift"/>
                <a:cs typeface="Bahnschrift"/>
              </a:rPr>
              <a:t>kar</a:t>
            </a:r>
            <a:r>
              <a:rPr sz="2000" spc="-20" dirty="0">
                <a:latin typeface="Bahnschrift"/>
                <a:cs typeface="Bahnschrift"/>
              </a:rPr>
              <a:t>a</a:t>
            </a:r>
            <a:r>
              <a:rPr sz="2000" dirty="0">
                <a:latin typeface="Bahnschrift"/>
                <a:cs typeface="Bahnschrift"/>
              </a:rPr>
              <a:t>n	inf</a:t>
            </a:r>
            <a:r>
              <a:rPr sz="2000" spc="-10" dirty="0">
                <a:latin typeface="Bahnschrift"/>
                <a:cs typeface="Bahnschrift"/>
              </a:rPr>
              <a:t>o</a:t>
            </a:r>
            <a:r>
              <a:rPr sz="2000" dirty="0">
                <a:latin typeface="Bahnschrift"/>
                <a:cs typeface="Bahnschrift"/>
              </a:rPr>
              <a:t>r</a:t>
            </a:r>
            <a:r>
              <a:rPr sz="2000" spc="5" dirty="0">
                <a:latin typeface="Bahnschrift"/>
                <a:cs typeface="Bahnschrift"/>
              </a:rPr>
              <a:t>m</a:t>
            </a:r>
            <a:r>
              <a:rPr sz="2000" spc="-5" dirty="0">
                <a:latin typeface="Bahnschrift"/>
                <a:cs typeface="Bahnschrift"/>
              </a:rPr>
              <a:t>asi</a:t>
            </a:r>
            <a:endParaRPr sz="2000">
              <a:latin typeface="Bahnschrift"/>
              <a:cs typeface="Bahnschrif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8180" y="1535684"/>
            <a:ext cx="6511925" cy="36849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100"/>
              </a:spcBef>
            </a:pPr>
            <a:r>
              <a:rPr sz="2000" dirty="0">
                <a:latin typeface="Bahnschrift"/>
                <a:cs typeface="Bahnschrift"/>
              </a:rPr>
              <a:t>semakin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cepat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dan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mudah,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10" dirty="0">
                <a:latin typeface="Bahnschrift"/>
                <a:cs typeface="Bahnschrift"/>
              </a:rPr>
              <a:t>hal</a:t>
            </a:r>
            <a:r>
              <a:rPr sz="2000" spc="-5" dirty="0">
                <a:latin typeface="Bahnschrift"/>
                <a:cs typeface="Bahnschrift"/>
              </a:rPr>
              <a:t> </a:t>
            </a:r>
            <a:r>
              <a:rPr sz="2000" dirty="0">
                <a:latin typeface="Bahnschrift"/>
                <a:cs typeface="Bahnschrift"/>
              </a:rPr>
              <a:t>ini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dirty="0">
                <a:latin typeface="Bahnschrift"/>
                <a:cs typeface="Bahnschrift"/>
              </a:rPr>
              <a:t>lah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spc="-10" dirty="0">
                <a:latin typeface="Bahnschrift"/>
                <a:cs typeface="Bahnschrift"/>
              </a:rPr>
              <a:t>yang</a:t>
            </a:r>
            <a:r>
              <a:rPr sz="2000" spc="-5" dirty="0">
                <a:latin typeface="Bahnschrift"/>
                <a:cs typeface="Bahnschrift"/>
              </a:rPr>
              <a:t> membuat 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masyarakat</a:t>
            </a:r>
            <a:r>
              <a:rPr sz="2000" dirty="0">
                <a:latin typeface="Bahnschrift"/>
                <a:cs typeface="Bahnschrift"/>
              </a:rPr>
              <a:t> lebih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cenderung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berkomunikasi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melalui </a:t>
            </a:r>
            <a:r>
              <a:rPr sz="2000" spc="-330" dirty="0">
                <a:latin typeface="Bahnschrift"/>
                <a:cs typeface="Bahnschrift"/>
              </a:rPr>
              <a:t> </a:t>
            </a:r>
            <a:r>
              <a:rPr sz="2000" dirty="0">
                <a:latin typeface="Bahnschrift"/>
                <a:cs typeface="Bahnschrift"/>
              </a:rPr>
              <a:t>internet,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karena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memudahkan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penggunanya</a:t>
            </a:r>
            <a:r>
              <a:rPr sz="2000" dirty="0">
                <a:latin typeface="Bahnschrift"/>
                <a:cs typeface="Bahnschrift"/>
              </a:rPr>
              <a:t> untuk </a:t>
            </a:r>
            <a:r>
              <a:rPr sz="2000" spc="-330" dirty="0">
                <a:latin typeface="Bahnschrift"/>
                <a:cs typeface="Bahnschrift"/>
              </a:rPr>
              <a:t> </a:t>
            </a:r>
            <a:r>
              <a:rPr sz="2000" dirty="0">
                <a:latin typeface="Bahnschrift"/>
                <a:cs typeface="Bahnschrift"/>
              </a:rPr>
              <a:t>berkomunikasi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tanpa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ada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batasan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waktu,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tempat,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10" dirty="0">
                <a:latin typeface="Bahnschrift"/>
                <a:cs typeface="Bahnschrift"/>
              </a:rPr>
              <a:t>dan </a:t>
            </a:r>
            <a:r>
              <a:rPr sz="2000" spc="-5" dirty="0">
                <a:latin typeface="Bahnschrift"/>
                <a:cs typeface="Bahnschrift"/>
              </a:rPr>
              <a:t> jarak.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Dengan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10" dirty="0">
                <a:latin typeface="Bahnschrift"/>
                <a:cs typeface="Bahnschrift"/>
              </a:rPr>
              <a:t>kemudahan</a:t>
            </a:r>
            <a:r>
              <a:rPr sz="2000" spc="-5" dirty="0">
                <a:latin typeface="Bahnschrift"/>
                <a:cs typeface="Bahnschrift"/>
              </a:rPr>
              <a:t> </a:t>
            </a:r>
            <a:r>
              <a:rPr sz="2000" dirty="0">
                <a:latin typeface="Bahnschrift"/>
                <a:cs typeface="Bahnschrift"/>
              </a:rPr>
              <a:t>ini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membuat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10" dirty="0">
                <a:latin typeface="Bahnschrift"/>
                <a:cs typeface="Bahnschrift"/>
              </a:rPr>
              <a:t>jutaan</a:t>
            </a:r>
            <a:r>
              <a:rPr sz="2000" spc="-5" dirty="0">
                <a:latin typeface="Bahnschrift"/>
                <a:cs typeface="Bahnschrift"/>
              </a:rPr>
              <a:t> orang</a:t>
            </a:r>
            <a:r>
              <a:rPr sz="2000" dirty="0">
                <a:latin typeface="Bahnschrift"/>
                <a:cs typeface="Bahnschrift"/>
              </a:rPr>
              <a:t> di 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dunia.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Berinteraksi</a:t>
            </a:r>
            <a:r>
              <a:rPr sz="2000" dirty="0">
                <a:latin typeface="Bahnschrift"/>
                <a:cs typeface="Bahnschrift"/>
              </a:rPr>
              <a:t> menggunakan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internet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sehingga </a:t>
            </a:r>
            <a:r>
              <a:rPr sz="2000" spc="-33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terbentuknya</a:t>
            </a:r>
            <a:r>
              <a:rPr sz="2000" dirty="0">
                <a:latin typeface="Bahnschrift"/>
                <a:cs typeface="Bahnschrift"/>
              </a:rPr>
              <a:t> situs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media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sosial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salah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satunya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adalah </a:t>
            </a:r>
            <a:r>
              <a:rPr sz="2000" dirty="0">
                <a:latin typeface="Bahnschrift"/>
                <a:cs typeface="Bahnschrift"/>
              </a:rPr>
              <a:t> Instagram.</a:t>
            </a:r>
            <a:endParaRPr sz="2000">
              <a:latin typeface="Bahnschrift"/>
              <a:cs typeface="Bahnschrif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26959" y="932180"/>
            <a:ext cx="454660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B5531-5DF0-0E40-8812-8B4D61234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963168"/>
          </a:xfrm>
        </p:spPr>
        <p:txBody>
          <a:bodyPr>
            <a:normAutofit/>
          </a:bodyPr>
          <a:lstStyle/>
          <a:p>
            <a:r>
              <a:rPr lang="en-ID" sz="3600" b="1" spc="-5" dirty="0">
                <a:latin typeface="Calibri"/>
                <a:cs typeface="Calibri"/>
              </a:rPr>
              <a:t>Carousel</a:t>
            </a:r>
            <a:r>
              <a:rPr lang="en-ID" sz="3600" b="1" spc="320" dirty="0">
                <a:latin typeface="Calibri"/>
                <a:cs typeface="Calibri"/>
              </a:rPr>
              <a:t> </a:t>
            </a:r>
            <a:r>
              <a:rPr lang="en-ID" sz="3600" spc="-5" dirty="0" err="1"/>
              <a:t>adalah</a:t>
            </a:r>
            <a:r>
              <a:rPr lang="en-ID" sz="3600" spc="105" dirty="0"/>
              <a:t> </a:t>
            </a:r>
            <a:r>
              <a:rPr lang="en-ID" sz="3600" spc="-15" dirty="0"/>
              <a:t>format</a:t>
            </a:r>
            <a:r>
              <a:rPr lang="en-ID" sz="3600" spc="114" dirty="0"/>
              <a:t> </a:t>
            </a:r>
            <a:r>
              <a:rPr lang="en-ID" sz="3600" spc="-25" dirty="0" err="1"/>
              <a:t>konten</a:t>
            </a:r>
            <a:r>
              <a:rPr lang="en-ID" sz="3600" spc="100" dirty="0"/>
              <a:t> </a:t>
            </a:r>
            <a:r>
              <a:rPr lang="en-ID" sz="3600" dirty="0"/>
              <a:t>media</a:t>
            </a:r>
            <a:r>
              <a:rPr lang="en-ID" sz="3600" spc="85" dirty="0"/>
              <a:t> </a:t>
            </a:r>
            <a:r>
              <a:rPr lang="en-ID" sz="3600" spc="-5" dirty="0" err="1"/>
              <a:t>sosial</a:t>
            </a:r>
            <a:endParaRPr lang="en-US" sz="36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32C53C-EEA9-0646-ACC9-A0950961C80E}"/>
              </a:ext>
            </a:extLst>
          </p:cNvPr>
          <p:cNvSpPr/>
          <p:nvPr/>
        </p:nvSpPr>
        <p:spPr>
          <a:xfrm>
            <a:off x="1069848" y="1752600"/>
            <a:ext cx="9525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Carousel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adalah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format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konten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media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sosial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yang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menampilkan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beberapa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gambar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atau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video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dalam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satu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postingan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Berbeda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dari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konten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statis yang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biasa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Anda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lihat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carousel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lebih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bersifat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interaktif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algn="just"/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Format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konten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ini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memungkinkan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audiens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melihat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satu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per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satu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gambar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atau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video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dengan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scroll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kiri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atau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kanan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54714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44640" y="1877948"/>
            <a:ext cx="6356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dirty="0">
                <a:latin typeface="Calibri"/>
                <a:cs typeface="Calibri"/>
              </a:rPr>
              <a:t>y</a:t>
            </a:r>
            <a:r>
              <a:rPr sz="2400" spc="-10" dirty="0">
                <a:latin typeface="Calibri"/>
                <a:cs typeface="Calibri"/>
              </a:rPr>
              <a:t>a</a:t>
            </a:r>
            <a:r>
              <a:rPr sz="2400" spc="5" dirty="0">
                <a:latin typeface="Calibri"/>
                <a:cs typeface="Calibri"/>
              </a:rPr>
              <a:t>i</a:t>
            </a:r>
            <a:r>
              <a:rPr sz="2400" dirty="0">
                <a:latin typeface="Calibri"/>
                <a:cs typeface="Calibri"/>
              </a:rPr>
              <a:t>tu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4527" y="1877948"/>
            <a:ext cx="52628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440180" algn="l"/>
                <a:tab pos="2543175" algn="l"/>
                <a:tab pos="3663315" algn="l"/>
                <a:tab pos="4483735" algn="l"/>
              </a:tabLst>
            </a:pPr>
            <a:r>
              <a:rPr sz="2400" spc="-10" dirty="0">
                <a:latin typeface="Calibri"/>
                <a:cs typeface="Calibri"/>
              </a:rPr>
              <a:t>Carousel	</a:t>
            </a:r>
            <a:r>
              <a:rPr sz="2400" spc="-5" dirty="0">
                <a:latin typeface="Calibri"/>
                <a:cs typeface="Calibri"/>
              </a:rPr>
              <a:t>dibagi	dalam	dua	</a:t>
            </a:r>
            <a:r>
              <a:rPr sz="2400" dirty="0">
                <a:latin typeface="Calibri"/>
                <a:cs typeface="Calibri"/>
              </a:rPr>
              <a:t>jenis,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konten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carousel</a:t>
            </a:r>
            <a:r>
              <a:rPr sz="2400" b="1" i="1" spc="2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organik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dan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carousel</a:t>
            </a:r>
            <a:r>
              <a:rPr sz="2400" b="1" i="1" spc="20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ads</a:t>
            </a:r>
            <a:r>
              <a:rPr sz="2400" i="1" spc="-10" dirty="0"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4500880" cy="924560"/>
          </a:xfrm>
          <a:custGeom>
            <a:avLst/>
            <a:gdLst/>
            <a:ahLst/>
            <a:cxnLst/>
            <a:rect l="l" t="t" r="r" b="b"/>
            <a:pathLst>
              <a:path w="4500880" h="924560">
                <a:moveTo>
                  <a:pt x="4500880" y="0"/>
                </a:moveTo>
                <a:lnTo>
                  <a:pt x="0" y="0"/>
                </a:lnTo>
                <a:lnTo>
                  <a:pt x="0" y="924560"/>
                </a:lnTo>
                <a:lnTo>
                  <a:pt x="4500880" y="924560"/>
                </a:lnTo>
                <a:lnTo>
                  <a:pt x="4500880" y="0"/>
                </a:lnTo>
                <a:close/>
              </a:path>
            </a:pathLst>
          </a:custGeom>
          <a:solidFill>
            <a:srgbClr val="2E5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46137" y="180721"/>
            <a:ext cx="28041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JENIS</a:t>
            </a:r>
            <a:r>
              <a:rPr sz="3200" b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CAROUSEL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4844" y="2998406"/>
            <a:ext cx="6115685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i="1" spc="-5" dirty="0">
                <a:latin typeface="Calibri"/>
                <a:cs typeface="Calibri"/>
              </a:rPr>
              <a:t>Carousel </a:t>
            </a:r>
            <a:r>
              <a:rPr sz="2400" b="1" spc="-15" dirty="0">
                <a:latin typeface="Calibri"/>
                <a:cs typeface="Calibri"/>
              </a:rPr>
              <a:t>organik </a:t>
            </a:r>
            <a:r>
              <a:rPr sz="2400" spc="-15" dirty="0">
                <a:latin typeface="Calibri"/>
                <a:cs typeface="Calibri"/>
              </a:rPr>
              <a:t>diciptakan </a:t>
            </a:r>
            <a:r>
              <a:rPr sz="2400" spc="-20" dirty="0">
                <a:latin typeface="Calibri"/>
                <a:cs typeface="Calibri"/>
              </a:rPr>
              <a:t>agar </a:t>
            </a:r>
            <a:r>
              <a:rPr sz="2400" dirty="0">
                <a:latin typeface="Calibri"/>
                <a:cs typeface="Calibri"/>
              </a:rPr>
              <a:t>pengguna lebih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mudah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mengunggah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beberapa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konten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(gambar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atau </a:t>
            </a:r>
            <a:r>
              <a:rPr sz="2400" dirty="0">
                <a:latin typeface="Calibri"/>
                <a:cs typeface="Calibri"/>
              </a:rPr>
              <a:t>video) dalam </a:t>
            </a:r>
            <a:r>
              <a:rPr sz="2400" spc="-10" dirty="0">
                <a:latin typeface="Calibri"/>
                <a:cs typeface="Calibri"/>
              </a:rPr>
              <a:t>satu </a:t>
            </a:r>
            <a:r>
              <a:rPr sz="2400" i="1" dirty="0">
                <a:latin typeface="Calibri"/>
                <a:cs typeface="Calibri"/>
              </a:rPr>
              <a:t>postingan </a:t>
            </a:r>
            <a:r>
              <a:rPr sz="2400" spc="-5" dirty="0">
                <a:latin typeface="Calibri"/>
                <a:cs typeface="Calibri"/>
              </a:rPr>
              <a:t>saja. </a:t>
            </a:r>
            <a:r>
              <a:rPr sz="2400" spc="-10" dirty="0">
                <a:latin typeface="Calibri"/>
                <a:cs typeface="Calibri"/>
              </a:rPr>
              <a:t>Beberapa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media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sosial</a:t>
            </a:r>
            <a:r>
              <a:rPr sz="2400" spc="-15" dirty="0">
                <a:latin typeface="Calibri"/>
                <a:cs typeface="Calibri"/>
              </a:rPr>
              <a:t> yang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memiliki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fitur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ini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yaitu: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33280" y="2207260"/>
            <a:ext cx="1996439" cy="199898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84719" y="2004060"/>
            <a:ext cx="2374900" cy="23749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500880" cy="924560"/>
          </a:xfrm>
          <a:custGeom>
            <a:avLst/>
            <a:gdLst/>
            <a:ahLst/>
            <a:cxnLst/>
            <a:rect l="l" t="t" r="r" b="b"/>
            <a:pathLst>
              <a:path w="4500880" h="924560">
                <a:moveTo>
                  <a:pt x="4500880" y="0"/>
                </a:moveTo>
                <a:lnTo>
                  <a:pt x="0" y="0"/>
                </a:lnTo>
                <a:lnTo>
                  <a:pt x="0" y="924560"/>
                </a:lnTo>
                <a:lnTo>
                  <a:pt x="4500880" y="924560"/>
                </a:lnTo>
                <a:lnTo>
                  <a:pt x="4500880" y="0"/>
                </a:lnTo>
                <a:close/>
              </a:path>
            </a:pathLst>
          </a:custGeom>
          <a:solidFill>
            <a:srgbClr val="2E5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46137" y="180721"/>
            <a:ext cx="28041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JENIS</a:t>
            </a:r>
            <a:r>
              <a:rPr sz="3200" b="1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CAROUSEL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4100" y="2809239"/>
            <a:ext cx="2270760" cy="227076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187829" y="1463103"/>
            <a:ext cx="782065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Carousel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ads</a:t>
            </a:r>
            <a:r>
              <a:rPr sz="2400" i="1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adalah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carousel</a:t>
            </a:r>
            <a:r>
              <a:rPr sz="2400" i="1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yang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ditujukan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untuk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beriklan.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Calibri"/>
                <a:cs typeface="Calibri"/>
              </a:rPr>
              <a:t>Berikut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beberapa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media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sosial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yang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memiliki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fitur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carousel</a:t>
            </a:r>
            <a:r>
              <a:rPr sz="2400" i="1" dirty="0">
                <a:latin typeface="Calibri"/>
                <a:cs typeface="Calibri"/>
              </a:rPr>
              <a:t> ads</a:t>
            </a:r>
            <a:r>
              <a:rPr sz="2400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06800" y="2809239"/>
            <a:ext cx="2225040" cy="222503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22340" y="2598420"/>
            <a:ext cx="2593340" cy="259334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08719" y="2809239"/>
            <a:ext cx="2268220" cy="22707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5380" y="883919"/>
            <a:ext cx="9918954" cy="50878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9939" y="739140"/>
            <a:ext cx="8069833" cy="537743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{871F81F0-0EA1-F14A-A595-3E192E286DE2}tf10001070</Template>
  <TotalTime>5</TotalTime>
  <Words>205</Words>
  <Application>Microsoft Macintosh PowerPoint</Application>
  <PresentationFormat>Widescreen</PresentationFormat>
  <Paragraphs>17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Bahnschrift</vt:lpstr>
      <vt:lpstr>Calibri</vt:lpstr>
      <vt:lpstr>Rockwell</vt:lpstr>
      <vt:lpstr>Rockwell Condensed</vt:lpstr>
      <vt:lpstr>Rockwell Extra Bold</vt:lpstr>
      <vt:lpstr>Sitka Subheading</vt:lpstr>
      <vt:lpstr>Verdana</vt:lpstr>
      <vt:lpstr>Wingdings</vt:lpstr>
      <vt:lpstr>Wood Type</vt:lpstr>
      <vt:lpstr>SOSIAL MEDIA SEBAGAI  SARANA PUBLIKASI  MASA KINI</vt:lpstr>
      <vt:lpstr>PowerPoint Presentation</vt:lpstr>
      <vt:lpstr>Carousel adalah format konten media sosial</vt:lpstr>
      <vt:lpstr>JENIS CAROUSEL</vt:lpstr>
      <vt:lpstr>JENIS CAROUSEL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Desiana Muryasari</dc:creator>
  <cp:lastModifiedBy>Microsoft Office User</cp:lastModifiedBy>
  <cp:revision>2</cp:revision>
  <dcterms:created xsi:type="dcterms:W3CDTF">2023-12-07T04:25:55Z</dcterms:created>
  <dcterms:modified xsi:type="dcterms:W3CDTF">2024-10-03T00:34:47Z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2023-10-11T00:00:00Z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2023-12-07T00:00:00Z</vt:filetime>
  </property>
</Properties>
</file>