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1/14/25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ke-16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UJIAN AKHIR SEMESTER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14480" y="4929198"/>
            <a:ext cx="184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9</Words>
  <Application>Microsoft Macintosh PowerPoint</Application>
  <PresentationFormat>Tampilan Layar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79</cp:revision>
  <dcterms:created xsi:type="dcterms:W3CDTF">2010-04-18T12:06:30Z</dcterms:created>
  <dcterms:modified xsi:type="dcterms:W3CDTF">2025-01-14T08:28:23Z</dcterms:modified>
</cp:coreProperties>
</file>