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8" r:id="rId6"/>
    <p:sldId id="265" r:id="rId7"/>
    <p:sldId id="269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id-ID" sz="3600" dirty="0" smtClean="0">
                <a:solidFill>
                  <a:schemeClr val="tx1"/>
                </a:solidFill>
              </a:rPr>
              <a:t>Analisa sistem yang berjalan dan Pengenalan tools UML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4191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Outline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OBJECT ORIENTED </a:t>
            </a:r>
            <a:r>
              <a:rPr lang="id-ID" b="1" dirty="0" smtClean="0"/>
              <a:t>METHODOLOGY</a:t>
            </a:r>
          </a:p>
          <a:p>
            <a:r>
              <a:rPr lang="id-ID" b="1" dirty="0" smtClean="0"/>
              <a:t>Analisis sistem yang berjalan</a:t>
            </a:r>
            <a:endParaRPr lang="id-ID" dirty="0"/>
          </a:p>
          <a:p>
            <a:r>
              <a:rPr lang="id-ID" dirty="0" smtClean="0"/>
              <a:t>Bagian – bagian tools UML</a:t>
            </a:r>
          </a:p>
          <a:p>
            <a:r>
              <a:rPr lang="id-ID" dirty="0" smtClean="0"/>
              <a:t>Diagram – diagram UML</a:t>
            </a:r>
          </a:p>
          <a:p>
            <a:r>
              <a:rPr lang="id-ID" dirty="0" smtClean="0"/>
              <a:t>Hubungan antar diagram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33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8754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Analisis Berorientasi Objek</a:t>
            </a:r>
            <a:r>
              <a:rPr lang="id-ID" dirty="0"/>
              <a:t>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8354"/>
            <a:ext cx="8596668" cy="3880773"/>
          </a:xfrm>
        </p:spPr>
        <p:txBody>
          <a:bodyPr/>
          <a:lstStyle/>
          <a:p>
            <a:pPr lvl="0"/>
            <a:r>
              <a:rPr lang="id-ID" dirty="0"/>
              <a:t>Proses untuk menentukan objek-objek potensial yang ada dalam sistem dan mendeskripsikan karakterisitik dan hubungannya dalam sebuah notasi formal. </a:t>
            </a:r>
          </a:p>
          <a:p>
            <a:r>
              <a:rPr lang="id-ID" dirty="0"/>
              <a:t>Aplikasi konsep berorientasi objek untuk memodelkan permasalahan dan sistem</a:t>
            </a:r>
            <a:r>
              <a:rPr lang="id-ID" dirty="0" smtClean="0"/>
              <a:t>, </a:t>
            </a:r>
            <a:r>
              <a:rPr lang="id-ID" dirty="0"/>
              <a:t>baik untuk lingkup perangkat lunak maupun non-perangkat lunak. </a:t>
            </a:r>
            <a:endParaRPr lang="id-ID" dirty="0" smtClean="0"/>
          </a:p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r>
              <a:rPr lang="id-ID" b="1" dirty="0" smtClean="0"/>
              <a:t>Tujuan </a:t>
            </a:r>
            <a:r>
              <a:rPr lang="id-ID" b="1" dirty="0"/>
              <a:t>Analisis</a:t>
            </a:r>
            <a:endParaRPr lang="id-ID" dirty="0"/>
          </a:p>
          <a:p>
            <a:pPr lvl="0"/>
            <a:r>
              <a:rPr lang="id-ID" dirty="0"/>
              <a:t>Memahami permasalahan secara menyeluruh. </a:t>
            </a:r>
          </a:p>
          <a:p>
            <a:pPr lvl="0"/>
            <a:r>
              <a:rPr lang="id-ID" dirty="0"/>
              <a:t>Mengungkapkan apa yang harus dikerjakan oleh sistem untuk memenuhi kebutuhan pemakai.</a:t>
            </a:r>
          </a:p>
          <a:p>
            <a:r>
              <a:rPr lang="id-ID" dirty="0"/>
              <a:t>Mengetahui ruang lingkup produk (product space) dan pemakai yang akan menggunakan produk tersebut. </a:t>
            </a:r>
          </a:p>
        </p:txBody>
      </p:sp>
    </p:spTree>
    <p:extLst>
      <p:ext uri="{BB962C8B-B14F-4D97-AF65-F5344CB8AC3E}">
        <p14:creationId xmlns:p14="http://schemas.microsoft.com/office/powerpoint/2010/main" val="242566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Tahap Analisis</a:t>
            </a:r>
            <a:r>
              <a:rPr lang="id-ID" dirty="0"/>
              <a:t>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Mempelajari permasalahan </a:t>
            </a:r>
          </a:p>
          <a:p>
            <a:pPr lvl="0"/>
            <a:r>
              <a:rPr lang="id-ID" dirty="0"/>
              <a:t>Menentukan kebutuhan pemakai </a:t>
            </a:r>
          </a:p>
          <a:p>
            <a:pPr lvl="0"/>
            <a:r>
              <a:rPr lang="id-ID" dirty="0"/>
              <a:t>Mengubah kebutuhan yang belum terstruktur menjadi model-model atau gambar-gambar dengan memanfaatkan metode dan teknik analisis tertentu. </a:t>
            </a:r>
          </a:p>
          <a:p>
            <a:pPr lvl="0"/>
            <a:r>
              <a:rPr lang="id-ID" dirty="0"/>
              <a:t>Mendokumentasikan hasil analisis, misalnya Software Requirement Specification (SRS). 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312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Menentukan Kebutuhan Pemakai untuk Sistem Berorientasi Objek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Mengidentifikasikan proses-proses bisnis dan kebutuhan pemakai dan mengekspresikan dengan ‘use-case”. </a:t>
            </a:r>
          </a:p>
          <a:p>
            <a:pPr lvl="0"/>
            <a:r>
              <a:rPr lang="id-ID" dirty="0"/>
              <a:t>Sebenarnya bukan merupakan aktivitas analisis berorientasi objek, karena tidak membicarakan pembahasan tentang objek. </a:t>
            </a:r>
          </a:p>
          <a:p>
            <a:pPr lvl="0"/>
            <a:r>
              <a:rPr lang="id-ID" dirty="0"/>
              <a:t>Diperlukan karena dapat menjelaskan aktivitas-aktivitas apa saja yang harus dikerjakan oleh sistem, dan menjelaskan juga perilaku dari komponen-komponen sistem. </a:t>
            </a:r>
          </a:p>
          <a:p>
            <a:r>
              <a:rPr lang="id-ID" dirty="0"/>
              <a:t>Ada diagram tertentu yang dapat merepresentasikan model kebutuhan dari “use-case” yang diperoleh.</a:t>
            </a:r>
          </a:p>
        </p:txBody>
      </p:sp>
    </p:spTree>
    <p:extLst>
      <p:ext uri="{BB962C8B-B14F-4D97-AF65-F5344CB8AC3E}">
        <p14:creationId xmlns:p14="http://schemas.microsoft.com/office/powerpoint/2010/main" val="224660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Menentukan Kebutuhan Pemakai untuk Sistem Berorientasi Objek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/>
              <a:t>a. Identifikasi </a:t>
            </a:r>
            <a:r>
              <a:rPr lang="id-ID" b="1" dirty="0"/>
              <a:t>Kelas dan Objek</a:t>
            </a:r>
            <a:endParaRPr lang="id-ID" dirty="0" smtClean="0"/>
          </a:p>
          <a:p>
            <a:r>
              <a:rPr lang="id-ID" dirty="0" smtClean="0"/>
              <a:t>Mengidentifikasi </a:t>
            </a:r>
            <a:r>
              <a:rPr lang="id-ID" dirty="0"/>
              <a:t>kelas-kelas dan objek-objek yang ada dalam lingkup </a:t>
            </a:r>
            <a:r>
              <a:rPr lang="id-ID" dirty="0" smtClean="0"/>
              <a:t>aplikasi</a:t>
            </a:r>
          </a:p>
          <a:p>
            <a:r>
              <a:rPr lang="id-ID" dirty="0"/>
              <a:t>Kelas dan objek dapat diidentifikasi </a:t>
            </a:r>
            <a:endParaRPr lang="id-ID" dirty="0" smtClean="0"/>
          </a:p>
          <a:p>
            <a:r>
              <a:rPr lang="id-ID" dirty="0"/>
              <a:t>Abaikan kelas dan objek yang tidak </a:t>
            </a:r>
            <a:r>
              <a:rPr lang="id-ID" dirty="0" smtClean="0"/>
              <a:t>tepat</a:t>
            </a:r>
          </a:p>
          <a:p>
            <a:endParaRPr lang="id-ID" dirty="0"/>
          </a:p>
          <a:p>
            <a:pPr marL="0" indent="0">
              <a:buNone/>
            </a:pPr>
            <a:r>
              <a:rPr lang="id-ID" dirty="0" smtClean="0"/>
              <a:t>b. </a:t>
            </a:r>
            <a:r>
              <a:rPr lang="id-ID" b="1" dirty="0"/>
              <a:t>Identifikasi Atribut dan </a:t>
            </a:r>
            <a:r>
              <a:rPr lang="id-ID" b="1" dirty="0" smtClean="0"/>
              <a:t>Layanan</a:t>
            </a:r>
          </a:p>
          <a:p>
            <a:pPr marL="0" indent="0">
              <a:buNone/>
            </a:pPr>
            <a:r>
              <a:rPr lang="id-ID" b="1" dirty="0" smtClean="0"/>
              <a:t>c. </a:t>
            </a:r>
            <a:r>
              <a:rPr lang="id-ID" b="1" dirty="0"/>
              <a:t>Definisi Struktur dan Hirarki</a:t>
            </a:r>
            <a:r>
              <a:rPr lang="id-ID" dirty="0"/>
              <a:t>  </a:t>
            </a:r>
          </a:p>
          <a:p>
            <a:pPr marL="0" indent="0">
              <a:buNone/>
            </a:pPr>
            <a:r>
              <a:rPr lang="id-ID" dirty="0" smtClean="0"/>
              <a:t>d. </a:t>
            </a:r>
            <a:r>
              <a:rPr lang="id-ID" b="1" dirty="0"/>
              <a:t>Buat Model Perilaku Objek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7119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Bagian – bagian tools UML</a:t>
            </a:r>
            <a:br>
              <a:rPr lang="id-ID" dirty="0"/>
            </a:br>
            <a:r>
              <a:rPr lang="id-ID" dirty="0"/>
              <a:t>Diagram – diagram UML</a:t>
            </a:r>
            <a:br>
              <a:rPr lang="id-ID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Usecase</a:t>
            </a:r>
            <a:r>
              <a:rPr lang="en-US" dirty="0" smtClean="0"/>
              <a:t> diagram</a:t>
            </a:r>
          </a:p>
          <a:p>
            <a:r>
              <a:rPr lang="en-US" dirty="0" smtClean="0"/>
              <a:t>Activity diagram</a:t>
            </a:r>
          </a:p>
          <a:p>
            <a:r>
              <a:rPr lang="en-US" dirty="0" err="1" smtClean="0"/>
              <a:t>Squence</a:t>
            </a:r>
            <a:r>
              <a:rPr lang="en-US" dirty="0" smtClean="0"/>
              <a:t> diagram</a:t>
            </a:r>
          </a:p>
          <a:p>
            <a:r>
              <a:rPr lang="en-US" dirty="0" smtClean="0"/>
              <a:t>Class diagram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9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Latihan</a:t>
            </a:r>
            <a:br>
              <a:rPr lang="id-ID" dirty="0" smtClean="0">
                <a:solidFill>
                  <a:schemeClr val="tx1"/>
                </a:solidFill>
              </a:rPr>
            </a:br>
            <a:endParaRPr lang="id-ID" sz="1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d-ID" dirty="0" smtClean="0"/>
              <a:t>Amati sistem informasi perpustakaan di IBI Darmajaya, tugas anda menganalisis dan desain dengan tahap </a:t>
            </a:r>
            <a:r>
              <a:rPr lang="id-ID" dirty="0"/>
              <a:t>pelaksanaan perancangan berorientasi objek secara </a:t>
            </a:r>
            <a:r>
              <a:rPr lang="id-ID" dirty="0" smtClean="0"/>
              <a:t>umum berikut: </a:t>
            </a:r>
            <a:endParaRPr lang="id-ID" dirty="0"/>
          </a:p>
          <a:p>
            <a:pPr lvl="0"/>
            <a:r>
              <a:rPr lang="id-ID" dirty="0"/>
              <a:t>Perbaiki dan lengkapi model objek hasil analisis </a:t>
            </a:r>
          </a:p>
          <a:p>
            <a:pPr lvl="0"/>
            <a:r>
              <a:rPr lang="id-ID" dirty="0"/>
              <a:t>Perancangan objek   </a:t>
            </a:r>
          </a:p>
          <a:p>
            <a:r>
              <a:rPr lang="id-ID" dirty="0"/>
              <a:t>Rancang setiap operasi pada level prosedural</a:t>
            </a:r>
          </a:p>
          <a:p>
            <a:r>
              <a:rPr lang="id-ID" dirty="0"/>
              <a:t>Definisikan kelas-kelas internal   </a:t>
            </a:r>
          </a:p>
          <a:p>
            <a:r>
              <a:rPr lang="id-ID" dirty="0"/>
              <a:t>Rancang struktur data internal untuk setiap atribut kelas </a:t>
            </a:r>
          </a:p>
          <a:p>
            <a:pPr lvl="0"/>
            <a:r>
              <a:rPr lang="id-ID" dirty="0"/>
              <a:t>Rancang model pesan berdasarkan kerjasama (kolaborasi) dan hubungan antar objek</a:t>
            </a:r>
          </a:p>
          <a:p>
            <a:pPr lvl="0"/>
            <a:r>
              <a:rPr lang="id-ID" dirty="0"/>
              <a:t>Rancang antarmuka pemakai</a:t>
            </a:r>
          </a:p>
          <a:p>
            <a:r>
              <a:rPr lang="id-ID" dirty="0"/>
              <a:t>Kaji ulang model perancangan dan ulangi sesuai kebutuhan.</a:t>
            </a:r>
          </a:p>
        </p:txBody>
      </p:sp>
    </p:spTree>
    <p:extLst>
      <p:ext uri="{BB962C8B-B14F-4D97-AF65-F5344CB8AC3E}">
        <p14:creationId xmlns:p14="http://schemas.microsoft.com/office/powerpoint/2010/main" val="36765522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348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Analisa sistem yang berjalan dan Pengenalan tools UML</vt:lpstr>
      <vt:lpstr>Outline</vt:lpstr>
      <vt:lpstr>Analisis Berorientasi Objek  </vt:lpstr>
      <vt:lpstr>Tahap Analisis  </vt:lpstr>
      <vt:lpstr>Menentukan Kebutuhan Pemakai untuk Sistem Berorientasi Objek </vt:lpstr>
      <vt:lpstr>Menentukan Kebutuhan Pemakai untuk Sistem Berorientasi Objek </vt:lpstr>
      <vt:lpstr>Bagian – bagian tools UML Diagram – diagram UML </vt:lpstr>
      <vt:lpstr>Latihan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sistem yang berjalan dan Pengenalan tools UML</dc:title>
  <dc:creator>Windows User</dc:creator>
  <cp:lastModifiedBy>K</cp:lastModifiedBy>
  <cp:revision>8</cp:revision>
  <dcterms:created xsi:type="dcterms:W3CDTF">2019-10-20T06:46:59Z</dcterms:created>
  <dcterms:modified xsi:type="dcterms:W3CDTF">2020-10-18T07:52:26Z</dcterms:modified>
</cp:coreProperties>
</file>