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73" r:id="rId5"/>
    <p:sldId id="272" r:id="rId6"/>
    <p:sldId id="259" r:id="rId7"/>
    <p:sldId id="260" r:id="rId8"/>
    <p:sldId id="261" r:id="rId9"/>
    <p:sldId id="262" r:id="rId10"/>
    <p:sldId id="263" r:id="rId11"/>
    <p:sldId id="265" r:id="rId12"/>
    <p:sldId id="264" r:id="rId13"/>
    <p:sldId id="266" r:id="rId14"/>
    <p:sldId id="267" r:id="rId15"/>
    <p:sldId id="270" r:id="rId16"/>
    <p:sldId id="269" r:id="rId17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1041" autoAdjust="0"/>
  </p:normalViewPr>
  <p:slideViewPr>
    <p:cSldViewPr>
      <p:cViewPr varScale="1">
        <p:scale>
          <a:sx n="30" d="100"/>
          <a:sy n="30" d="100"/>
        </p:scale>
        <p:origin x="171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5936B8-6E3E-46CD-8EF7-A12241F4D3DF}" type="datetimeFigureOut">
              <a:rPr lang="en-US" smtClean="0"/>
              <a:t>12/10/2023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93D99-4F27-4CF3-BF8A-82D32FD17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73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iley.com/en-us/Financial+Accounting%2C+10th+Edition-p-9781119694657" TargetMode="External"/><Relationship Id="rId3" Type="http://schemas.openxmlformats.org/officeDocument/2006/relationships/hyperlink" Target="https://cpssoft.com/blog/akuntansi/metode-penyusutan/" TargetMode="External"/><Relationship Id="rId7" Type="http://schemas.openxmlformats.org/officeDocument/2006/relationships/hyperlink" Target="https://www.sciencedirect.com/journal/the-international-journal-of-accounting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onlinelibrary.wiley.com/journal/14756797" TargetMode="External"/><Relationship Id="rId11" Type="http://schemas.openxmlformats.org/officeDocument/2006/relationships/hyperlink" Target="https://www.wiley.com/en-us/Accounting+Principles%2C+12th+Edition-p-9781119714317" TargetMode="External"/><Relationship Id="rId5" Type="http://schemas.openxmlformats.org/officeDocument/2006/relationships/hyperlink" Target="https://finata.id/metode-garis-lurus-pengertian-dan-cara-menghitungnya/" TargetMode="External"/><Relationship Id="rId10" Type="http://schemas.openxmlformats.org/officeDocument/2006/relationships/hyperlink" Target="https://www.pearson.com/us/higher-education/program/Horngren-Cost-Accounting-A-Managerial-Emphasis-16th-Edition/PGM2623724.html" TargetMode="External"/><Relationship Id="rId4" Type="http://schemas.openxmlformats.org/officeDocument/2006/relationships/hyperlink" Target="https://manajemenkeuangan.net/metode-garis-lurus/" TargetMode="External"/><Relationship Id="rId9" Type="http://schemas.openxmlformats.org/officeDocument/2006/relationships/hyperlink" Target="https://www.mheducation.com/highered/product/managerial-accounting-garrison-noreen-brewer/M9781260239474.html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b="1" i="0" dirty="0" err="1" smtClean="0">
                <a:effectLst/>
                <a:latin typeface="-apple-system"/>
              </a:rPr>
              <a:t>Silahkan</a:t>
            </a:r>
            <a:r>
              <a:rPr lang="en-US" b="1" i="0" dirty="0" smtClean="0">
                <a:effectLst/>
                <a:latin typeface="-apple-system"/>
              </a:rPr>
              <a:t> di </a:t>
            </a:r>
            <a:r>
              <a:rPr lang="en-US" b="1" i="0" dirty="0" err="1" smtClean="0">
                <a:effectLst/>
                <a:latin typeface="-apple-system"/>
              </a:rPr>
              <a:t>downlod</a:t>
            </a:r>
            <a:r>
              <a:rPr lang="en-US" b="1" i="0" dirty="0" smtClean="0">
                <a:effectLst/>
                <a:latin typeface="-apple-system"/>
              </a:rPr>
              <a:t> </a:t>
            </a:r>
            <a:r>
              <a:rPr lang="en-US" b="1" i="0" dirty="0" err="1" smtClean="0">
                <a:effectLst/>
                <a:latin typeface="-apple-system"/>
              </a:rPr>
              <a:t>dan</a:t>
            </a:r>
            <a:r>
              <a:rPr lang="en-US" b="1" i="0" dirty="0" smtClean="0">
                <a:effectLst/>
                <a:latin typeface="-apple-system"/>
              </a:rPr>
              <a:t> </a:t>
            </a:r>
            <a:r>
              <a:rPr lang="en-US" b="1" i="0" dirty="0" err="1" smtClean="0">
                <a:effectLst/>
                <a:latin typeface="-apple-system"/>
              </a:rPr>
              <a:t>dibaca</a:t>
            </a:r>
            <a:r>
              <a:rPr lang="en-US" b="1" i="0" dirty="0" smtClean="0">
                <a:effectLst/>
                <a:latin typeface="-apple-system"/>
              </a:rPr>
              <a:t> </a:t>
            </a:r>
            <a:r>
              <a:rPr lang="en-US" b="1" i="0" dirty="0" err="1" smtClean="0">
                <a:effectLst/>
                <a:latin typeface="-apple-system"/>
              </a:rPr>
              <a:t>materi</a:t>
            </a:r>
            <a:r>
              <a:rPr lang="en-US" b="1" i="0" dirty="0" smtClean="0">
                <a:effectLst/>
                <a:latin typeface="-apple-system"/>
              </a:rPr>
              <a:t> </a:t>
            </a:r>
            <a:r>
              <a:rPr lang="en-US" b="1" i="0" dirty="0" err="1" smtClean="0">
                <a:effectLst/>
                <a:latin typeface="-apple-system"/>
              </a:rPr>
              <a:t>tmabahan</a:t>
            </a:r>
            <a:r>
              <a:rPr lang="en-US" b="1" i="0" dirty="0" smtClean="0">
                <a:effectLst/>
                <a:latin typeface="-apple-system"/>
              </a:rPr>
              <a:t> </a:t>
            </a:r>
            <a:r>
              <a:rPr lang="en-US" b="1" i="0" dirty="0" err="1" smtClean="0">
                <a:effectLst/>
                <a:latin typeface="-apple-system"/>
              </a:rPr>
              <a:t>mengenai</a:t>
            </a:r>
            <a:r>
              <a:rPr lang="en-US" b="1" i="0" dirty="0" smtClean="0">
                <a:effectLst/>
                <a:latin typeface="-apple-system"/>
              </a:rPr>
              <a:t> </a:t>
            </a:r>
            <a:r>
              <a:rPr lang="en-US" b="1" i="0" dirty="0" err="1" smtClean="0">
                <a:effectLst/>
                <a:latin typeface="-apple-system"/>
              </a:rPr>
              <a:t>keputusan</a:t>
            </a:r>
            <a:r>
              <a:rPr lang="en-US" b="1" i="0" dirty="0" smtClean="0">
                <a:effectLst/>
                <a:latin typeface="-apple-system"/>
              </a:rPr>
              <a:t> </a:t>
            </a:r>
            <a:r>
              <a:rPr lang="en-US" b="1" i="0" dirty="0" err="1" smtClean="0">
                <a:effectLst/>
                <a:latin typeface="-apple-system"/>
              </a:rPr>
              <a:t>manajemen</a:t>
            </a:r>
            <a:r>
              <a:rPr lang="en-US" b="1" i="0" dirty="0" smtClean="0">
                <a:effectLst/>
                <a:latin typeface="-apple-system"/>
              </a:rPr>
              <a:t> </a:t>
            </a:r>
            <a:r>
              <a:rPr lang="en-US" b="1" i="0" dirty="0" err="1" smtClean="0">
                <a:effectLst/>
                <a:latin typeface="-apple-system"/>
              </a:rPr>
              <a:t>menggunakan</a:t>
            </a:r>
            <a:r>
              <a:rPr lang="en-US" b="1" i="0" dirty="0" smtClean="0">
                <a:effectLst/>
                <a:latin typeface="-apple-system"/>
              </a:rPr>
              <a:t> </a:t>
            </a:r>
            <a:r>
              <a:rPr lang="en-US" b="1" i="0" dirty="0" err="1" smtClean="0">
                <a:effectLst/>
                <a:latin typeface="-apple-system"/>
              </a:rPr>
              <a:t>analisis</a:t>
            </a:r>
            <a:r>
              <a:rPr lang="en-US" b="1" i="0" dirty="0" smtClean="0">
                <a:effectLst/>
                <a:latin typeface="-apple-system"/>
              </a:rPr>
              <a:t> </a:t>
            </a:r>
            <a:r>
              <a:rPr lang="en-US" b="1" i="0" dirty="0" err="1" smtClean="0">
                <a:effectLst/>
                <a:latin typeface="-apple-system"/>
              </a:rPr>
              <a:t>penyusutan</a:t>
            </a:r>
            <a:r>
              <a:rPr lang="en-US" b="1" i="0" dirty="0" smtClean="0">
                <a:effectLst/>
                <a:latin typeface="-apple-system"/>
              </a:rPr>
              <a:t> </a:t>
            </a:r>
            <a:endParaRPr lang="en-US" b="0" i="0" dirty="0" smtClean="0">
              <a:effectLst/>
              <a:latin typeface="-apple-system"/>
            </a:endParaRPr>
          </a:p>
          <a:p>
            <a:pPr algn="l" rtl="0"/>
            <a:r>
              <a:rPr lang="en-US" b="1" i="0" u="none" strike="noStrike" dirty="0" smtClean="0">
                <a:solidFill>
                  <a:srgbClr val="212529"/>
                </a:solidFill>
                <a:effectLst/>
                <a:latin typeface="-apple-system"/>
                <a:hlinkClick r:id="rId3"/>
              </a:rPr>
              <a:t>https://cpssoft.com/blog/akuntansi/metode-penyusutan/</a:t>
            </a:r>
            <a:r>
              <a:rPr lang="en-US" b="1" i="0" dirty="0" smtClean="0">
                <a:effectLst/>
                <a:latin typeface="-apple-system"/>
              </a:rPr>
              <a:t/>
            </a:r>
            <a:br>
              <a:rPr lang="en-US" b="1" i="0" dirty="0" smtClean="0">
                <a:effectLst/>
                <a:latin typeface="-apple-system"/>
              </a:rPr>
            </a:br>
            <a:endParaRPr lang="en-US" b="0" i="0" dirty="0" smtClean="0">
              <a:effectLst/>
              <a:latin typeface="-apple-system"/>
            </a:endParaRPr>
          </a:p>
          <a:p>
            <a:pPr algn="l" rtl="0"/>
            <a:r>
              <a:rPr lang="en-US" b="0" i="0" u="none" strike="noStrike" dirty="0" smtClean="0">
                <a:effectLst/>
                <a:latin typeface="-apple-system"/>
                <a:hlinkClick r:id="rId4"/>
              </a:rPr>
              <a:t>https://manajemenkeuangan.net/metode-garis-lurus/</a:t>
            </a:r>
            <a:r>
              <a:rPr lang="en-US" b="0" i="0" dirty="0" smtClean="0">
                <a:effectLst/>
                <a:latin typeface="-apple-system"/>
              </a:rPr>
              <a:t/>
            </a:r>
            <a:br>
              <a:rPr lang="en-US" b="0" i="0" dirty="0" smtClean="0">
                <a:effectLst/>
                <a:latin typeface="-apple-system"/>
              </a:rPr>
            </a:br>
            <a:endParaRPr lang="en-US" b="0" i="0" dirty="0" smtClean="0">
              <a:effectLst/>
              <a:latin typeface="-apple-system"/>
            </a:endParaRPr>
          </a:p>
          <a:p>
            <a:pPr algn="l" rtl="0"/>
            <a:r>
              <a:rPr lang="en-US" b="0" i="0" u="none" strike="noStrike" dirty="0" smtClean="0">
                <a:effectLst/>
                <a:latin typeface="-apple-system"/>
                <a:hlinkClick r:id="rId5"/>
              </a:rPr>
              <a:t>https://finata.id/metode-garis-lurus-pengertian-dan-cara-menghitungnya/</a:t>
            </a:r>
            <a:endParaRPr lang="en-US" b="0" i="0" u="none" strike="noStrike" dirty="0" smtClean="0">
              <a:effectLst/>
              <a:latin typeface="-apple-system"/>
            </a:endParaRPr>
          </a:p>
          <a:p>
            <a:pPr algn="l" rtl="0"/>
            <a:endParaRPr lang="en-US" b="0" i="0" u="none" strike="noStrike" dirty="0" smtClean="0">
              <a:effectLst/>
              <a:latin typeface="-apple-system"/>
            </a:endParaRPr>
          </a:p>
          <a:p>
            <a:pPr algn="l"/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beberapa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jurnal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buku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yang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terkait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dengan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analisis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terutama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garis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lurus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unit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produksi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</a:p>
          <a:p>
            <a:pPr algn="l"/>
            <a:r>
              <a:rPr lang="en-US" b="1" i="0" dirty="0" err="1" smtClean="0">
                <a:effectLst/>
                <a:latin typeface="Söhne"/>
              </a:rPr>
              <a:t>Jurnal-Jurnal</a:t>
            </a:r>
            <a:r>
              <a:rPr lang="en-US" b="1" i="0" dirty="0" smtClean="0">
                <a:effectLst/>
                <a:latin typeface="Söhne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Journal of Accounting Research: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Isi: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Menyajikan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penelitian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artikel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terkait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dengan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berbagai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aspek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akuntansi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termasuk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topik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Referensi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u="none" strike="noStrike" dirty="0" smtClean="0">
                <a:solidFill>
                  <a:srgbClr val="374151"/>
                </a:solidFill>
                <a:effectLst/>
                <a:latin typeface="Söhne"/>
                <a:hlinkClick r:id="rId6"/>
              </a:rPr>
              <a:t>Journal of Accounting Research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The International Journal of Accounting: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Isi: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Menyoroti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perkembangan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terbaru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dalam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akuntansi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global,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termasuk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perhitungan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Referensi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u="none" strike="noStrike" dirty="0" smtClean="0">
                <a:solidFill>
                  <a:srgbClr val="374151"/>
                </a:solidFill>
                <a:effectLst/>
                <a:latin typeface="Söhne"/>
                <a:hlinkClick r:id="rId7"/>
              </a:rPr>
              <a:t>The International Journal of Accounting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algn="l"/>
            <a:r>
              <a:rPr lang="en-US" b="1" i="0" dirty="0" err="1" smtClean="0">
                <a:effectLst/>
                <a:latin typeface="Söhne"/>
              </a:rPr>
              <a:t>Buku-Buku</a:t>
            </a:r>
            <a:r>
              <a:rPr lang="en-US" b="1" i="0" dirty="0" smtClean="0">
                <a:effectLst/>
                <a:latin typeface="Söhne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"Financial Accounting"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oleh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Jerry J.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Weygandt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, Paul D. Kimmel,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Donald E.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Kieso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Isi: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Memberikan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pemahaman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mendalam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tentang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konsep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akuntansi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keuangan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termasuk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perhitungannya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Referensi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u="none" strike="noStrike" dirty="0" smtClean="0">
                <a:solidFill>
                  <a:srgbClr val="374151"/>
                </a:solidFill>
                <a:effectLst/>
                <a:latin typeface="Söhne"/>
                <a:hlinkClick r:id="rId8"/>
              </a:rPr>
              <a:t>Financial Accounting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"Managerial Accounting"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oleh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Ray H. Garrison, Eric W. Noreen,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Peter C. Brewer: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Isi: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Fokus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pada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aspek-aspek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akuntansi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manajerial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termasuk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penggunaan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analisis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dalam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pengambilan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keputusan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manajemen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Referensi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u="none" strike="noStrike" dirty="0" smtClean="0">
                <a:solidFill>
                  <a:srgbClr val="374151"/>
                </a:solidFill>
                <a:effectLst/>
                <a:latin typeface="Söhne"/>
                <a:hlinkClick r:id="rId9"/>
              </a:rPr>
              <a:t>Managerial Accounting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"Cost Accounting: A Managerial Emphasis"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oleh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Charles T.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Horngren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Srikant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M.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Datar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Madhav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V.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Rajan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Isi: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Membahas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topik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akuntansi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biaya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termasuk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metode-metode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yang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digunakan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dalam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konteks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manajemen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biaya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Referensi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u="none" strike="noStrike" dirty="0" smtClean="0">
                <a:solidFill>
                  <a:srgbClr val="374151"/>
                </a:solidFill>
                <a:effectLst/>
                <a:latin typeface="Söhne"/>
                <a:hlinkClick r:id="rId10"/>
              </a:rPr>
              <a:t>Cost Accounting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algn="l"/>
            <a:r>
              <a:rPr lang="en-US" b="1" i="0" dirty="0" err="1" smtClean="0">
                <a:effectLst/>
                <a:latin typeface="Söhne"/>
              </a:rPr>
              <a:t>Referensi</a:t>
            </a:r>
            <a:r>
              <a:rPr lang="en-US" b="1" i="0" dirty="0" smtClean="0">
                <a:effectLst/>
                <a:latin typeface="Söhne"/>
              </a:rPr>
              <a:t> </a:t>
            </a:r>
            <a:r>
              <a:rPr lang="en-US" b="1" i="0" dirty="0" err="1" smtClean="0">
                <a:effectLst/>
                <a:latin typeface="Söhne"/>
              </a:rPr>
              <a:t>Tambahan</a:t>
            </a:r>
            <a:r>
              <a:rPr lang="en-US" b="1" i="0" dirty="0" smtClean="0">
                <a:effectLst/>
                <a:latin typeface="Söhne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"Accounting Principles"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oleh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Jerry J.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Weygandt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, Paul D. Kimmel,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Donald E.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Kieso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Isi: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Memberikan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dasar-dasar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akuntansi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termasuk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konsep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metode-metodenya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Referensi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u="none" strike="noStrike" dirty="0" smtClean="0">
                <a:solidFill>
                  <a:srgbClr val="374151"/>
                </a:solidFill>
                <a:effectLst/>
                <a:latin typeface="Söhne"/>
                <a:hlinkClick r:id="rId11"/>
              </a:rPr>
              <a:t>Accounting Principles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algn="l" rtl="0"/>
            <a:endParaRPr lang="en-US" b="0" i="0" dirty="0" smtClean="0">
              <a:effectLst/>
              <a:latin typeface="-apple-system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93D99-4F27-4CF3-BF8A-82D32FD17BF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20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1" i="0" dirty="0" err="1" smtClean="0">
                <a:effectLst/>
                <a:latin typeface="Söhne"/>
              </a:rPr>
              <a:t>Definisi</a:t>
            </a:r>
            <a:r>
              <a:rPr lang="en-US" b="1" i="0" dirty="0" smtClean="0">
                <a:effectLst/>
                <a:latin typeface="Söhne"/>
              </a:rPr>
              <a:t>:</a:t>
            </a:r>
          </a:p>
          <a:p>
            <a:pPr algn="l"/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Keputusan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Manajemen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Menggunakan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Analisis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algn="l"/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Keputusan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manajemen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dalam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konteks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analisis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mengacu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pada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pilihan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kebijakan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yang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diambil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oleh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manajer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terkait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penggunaan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tertentu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untuk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menghitung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aset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perusahaan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adalah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proses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mengalokasikan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biaya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aset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tetap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selama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masa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manfaatnya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algn="l"/>
            <a:r>
              <a:rPr lang="en-US" b="1" i="0" dirty="0" err="1" smtClean="0">
                <a:effectLst/>
                <a:latin typeface="Söhne"/>
              </a:rPr>
              <a:t>Metode</a:t>
            </a:r>
            <a:r>
              <a:rPr lang="en-US" b="1" i="0" dirty="0" smtClean="0">
                <a:effectLst/>
                <a:latin typeface="Söhne"/>
              </a:rPr>
              <a:t> </a:t>
            </a:r>
            <a:r>
              <a:rPr lang="en-US" b="1" i="0" dirty="0" err="1" smtClean="0">
                <a:effectLst/>
                <a:latin typeface="Söhne"/>
              </a:rPr>
              <a:t>Perhitungan</a:t>
            </a:r>
            <a:r>
              <a:rPr lang="en-US" b="1" i="0" dirty="0" smtClean="0">
                <a:effectLst/>
                <a:latin typeface="Söhne"/>
              </a:rPr>
              <a:t> </a:t>
            </a:r>
            <a:r>
              <a:rPr lang="en-US" b="1" i="0" dirty="0" err="1" smtClean="0">
                <a:effectLst/>
                <a:latin typeface="Söhne"/>
              </a:rPr>
              <a:t>Penyusutan</a:t>
            </a:r>
            <a:r>
              <a:rPr lang="en-US" b="1" i="0" dirty="0" smtClean="0">
                <a:effectLst/>
                <a:latin typeface="Söhne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Garis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Lurus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Definisi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ini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melibatkan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alokasi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biaya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aset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secara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merata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selama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umur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ekonomisnya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Ciri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1143000" lvl="2" indent="-228600" algn="l">
              <a:buFont typeface="+mj-lt"/>
              <a:buAutoNum type="arabicPeriod"/>
            </a:pP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Alokasi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biaya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tetap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per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tahun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tetap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Tidak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memperhitungkan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nilai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residu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Contoh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Jika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suatu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aset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senilai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$10,000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dengan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umur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ekonomis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5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tahun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setiap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tahun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biaya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penyusutannya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adalah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$2,000 ($10,000 ÷ 5).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Unit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Produksi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Definisi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ini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memperhitungkan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berdasarkan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unit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produksi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yang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dihasilkan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oleh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aset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Ciri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1143000" lvl="2" indent="-228600" algn="l">
              <a:buFont typeface="+mj-lt"/>
              <a:buAutoNum type="arabicPeriod"/>
            </a:pP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Biaya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tergantung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pada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jumlah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unit yang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dihasilkan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1143000" lvl="2" indent="-228600" algn="l">
              <a:buFont typeface="+mj-lt"/>
              <a:buAutoNum type="arabicPeriod"/>
            </a:pP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Cocok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untuk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aset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yang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terkait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dengan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produksi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Contoh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Jika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mesin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diprediksi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menghasilkan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10,000 unit,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biaya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penyusutannya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adalah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$1 per unit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jika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nilai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aset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$10,000.</a:t>
            </a:r>
          </a:p>
          <a:p>
            <a:pPr algn="l"/>
            <a:r>
              <a:rPr lang="en-US" b="1" i="0" dirty="0" err="1" smtClean="0">
                <a:effectLst/>
                <a:latin typeface="Söhne"/>
              </a:rPr>
              <a:t>Kasus</a:t>
            </a:r>
            <a:r>
              <a:rPr lang="en-US" b="1" i="0" dirty="0" smtClean="0">
                <a:effectLst/>
                <a:latin typeface="Söhne"/>
              </a:rPr>
              <a:t> </a:t>
            </a:r>
            <a:r>
              <a:rPr lang="en-US" b="1" i="0" dirty="0" err="1" smtClean="0">
                <a:effectLst/>
                <a:latin typeface="Söhne"/>
              </a:rPr>
              <a:t>dan</a:t>
            </a:r>
            <a:r>
              <a:rPr lang="en-US" b="1" i="0" dirty="0" smtClean="0">
                <a:effectLst/>
                <a:latin typeface="Söhne"/>
              </a:rPr>
              <a:t> </a:t>
            </a:r>
            <a:r>
              <a:rPr lang="en-US" b="1" i="0" dirty="0" err="1" smtClean="0">
                <a:effectLst/>
                <a:latin typeface="Söhne"/>
              </a:rPr>
              <a:t>Contoh</a:t>
            </a:r>
            <a:r>
              <a:rPr lang="en-US" b="1" i="0" dirty="0" smtClean="0">
                <a:effectLst/>
                <a:latin typeface="Söhne"/>
              </a:rPr>
              <a:t>:</a:t>
            </a:r>
          </a:p>
          <a:p>
            <a:pPr algn="l"/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Misalkan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sebuah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perusahaan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memiliki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mesin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produksi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senilai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$50,000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dengan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umur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ekonomis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10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tahun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nilai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residu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$5,000.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Garis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Lurus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Keputusan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Manajemen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Manajer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memilih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garis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lurus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karena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sederhana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dan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mudah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dimengerti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Perhitungan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$4,500 per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tahun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($50,000 - $5,000) ÷ 10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tahun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Unit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Produksi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endParaRPr lang="en-US" b="0" i="0" dirty="0" smtClean="0">
              <a:solidFill>
                <a:srgbClr val="374151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Keputusan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Manajemen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Jika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produksi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sangat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bervariasi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setiap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tahun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,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manajer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mungkin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memilih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metode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ini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Perhitungan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1" i="0" dirty="0" err="1" smtClean="0">
                <a:solidFill>
                  <a:srgbClr val="374151"/>
                </a:solidFill>
                <a:effectLst/>
                <a:latin typeface="Söhne"/>
              </a:rPr>
              <a:t>Penyusutan</a:t>
            </a:r>
            <a:r>
              <a:rPr lang="en-US" b="1" i="0" dirty="0" smtClean="0">
                <a:solidFill>
                  <a:srgbClr val="374151"/>
                </a:solidFill>
                <a:effectLst/>
                <a:latin typeface="Söhne"/>
              </a:rPr>
              <a:t>: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Bergantung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pada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jumlah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unit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produksi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setiap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tahun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.</a:t>
            </a:r>
          </a:p>
          <a:p>
            <a:pPr algn="l"/>
            <a:r>
              <a:rPr lang="en-US" b="1" i="0" dirty="0" err="1" smtClean="0">
                <a:effectLst/>
                <a:latin typeface="Söhne"/>
              </a:rPr>
              <a:t>Referensi</a:t>
            </a:r>
            <a:r>
              <a:rPr lang="en-US" b="1" i="0" dirty="0" smtClean="0">
                <a:effectLst/>
                <a:latin typeface="Söhne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Horngren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, C. T., </a:t>
            </a:r>
            <a:r>
              <a:rPr lang="en-US" b="0" i="0" dirty="0" err="1" smtClean="0">
                <a:solidFill>
                  <a:srgbClr val="374151"/>
                </a:solidFill>
                <a:effectLst/>
                <a:latin typeface="Söhne"/>
              </a:rPr>
              <a:t>Sundem</a:t>
            </a: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, G. L., &amp; Stratton, W. O. (2005). Introduction to Management Accounting (14th ed.). Pearson.</a:t>
            </a:r>
          </a:p>
          <a:p>
            <a:pPr algn="l">
              <a:buFont typeface="+mj-lt"/>
              <a:buAutoNum type="arabicPeriod"/>
            </a:pPr>
            <a:r>
              <a:rPr lang="en-US" b="0" i="0" dirty="0" smtClean="0">
                <a:solidFill>
                  <a:srgbClr val="374151"/>
                </a:solidFill>
                <a:effectLst/>
                <a:latin typeface="Söhne"/>
              </a:rPr>
              <a:t>Garrison, R. H., Noreen, E. W., &amp; Brewer, P. C. (2011). Managerial Accounting (14th ed.). McGraw-Hill.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993D99-4F27-4CF3-BF8A-82D32FD17BF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6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2E4D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400" b="1" i="0">
                <a:solidFill>
                  <a:srgbClr val="2E4D64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2E4D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100" b="1" i="0">
                <a:solidFill>
                  <a:srgbClr val="2E4D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92911" y="491675"/>
            <a:ext cx="13902176" cy="1882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100" b="1" i="0">
                <a:solidFill>
                  <a:srgbClr val="2E4D6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16000" y="4960198"/>
            <a:ext cx="16250285" cy="3582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1" i="0">
                <a:solidFill>
                  <a:srgbClr val="2E4D64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12/10/2023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28700" y="1028700"/>
            <a:ext cx="6412230" cy="8229600"/>
            <a:chOff x="1028700" y="1028700"/>
            <a:chExt cx="6412230" cy="8229600"/>
          </a:xfrm>
        </p:grpSpPr>
        <p:sp>
          <p:nvSpPr>
            <p:cNvPr id="3" name="object 3"/>
            <p:cNvSpPr/>
            <p:nvPr/>
          </p:nvSpPr>
          <p:spPr>
            <a:xfrm>
              <a:off x="1028700" y="1028700"/>
              <a:ext cx="4210050" cy="8229600"/>
            </a:xfrm>
            <a:custGeom>
              <a:avLst/>
              <a:gdLst/>
              <a:ahLst/>
              <a:cxnLst/>
              <a:rect l="l" t="t" r="r" b="b"/>
              <a:pathLst>
                <a:path w="4210050" h="8229600">
                  <a:moveTo>
                    <a:pt x="4210049" y="8229599"/>
                  </a:moveTo>
                  <a:lnTo>
                    <a:pt x="0" y="8229599"/>
                  </a:lnTo>
                  <a:lnTo>
                    <a:pt x="0" y="0"/>
                  </a:lnTo>
                  <a:lnTo>
                    <a:pt x="4210049" y="0"/>
                  </a:lnTo>
                  <a:lnTo>
                    <a:pt x="4210049" y="8229599"/>
                  </a:lnTo>
                  <a:close/>
                </a:path>
              </a:pathLst>
            </a:custGeom>
            <a:solidFill>
              <a:srgbClr val="607E95">
                <a:alpha val="8077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96779" y="2363905"/>
              <a:ext cx="5743574" cy="5562599"/>
            </a:xfrm>
            <a:prstGeom prst="rect">
              <a:avLst/>
            </a:prstGeom>
          </p:spPr>
        </p:pic>
      </p:grpSp>
      <p:sp>
        <p:nvSpPr>
          <p:cNvPr id="5" name="object 5"/>
          <p:cNvSpPr/>
          <p:nvPr/>
        </p:nvSpPr>
        <p:spPr>
          <a:xfrm>
            <a:off x="14484863" y="4629150"/>
            <a:ext cx="1171575" cy="133350"/>
          </a:xfrm>
          <a:custGeom>
            <a:avLst/>
            <a:gdLst/>
            <a:ahLst/>
            <a:cxnLst/>
            <a:rect l="l" t="t" r="r" b="b"/>
            <a:pathLst>
              <a:path w="1171575" h="133350">
                <a:moveTo>
                  <a:pt x="1171574" y="133349"/>
                </a:moveTo>
                <a:lnTo>
                  <a:pt x="0" y="133349"/>
                </a:lnTo>
                <a:lnTo>
                  <a:pt x="0" y="0"/>
                </a:lnTo>
                <a:lnTo>
                  <a:pt x="1171574" y="0"/>
                </a:lnTo>
                <a:lnTo>
                  <a:pt x="1171574" y="133349"/>
                </a:lnTo>
                <a:close/>
              </a:path>
            </a:pathLst>
          </a:custGeom>
          <a:solidFill>
            <a:srgbClr val="607E9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881377" y="888841"/>
            <a:ext cx="7832090" cy="3630295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>
              <a:lnSpc>
                <a:spcPts val="9450"/>
              </a:lnSpc>
              <a:spcBef>
                <a:spcPts val="240"/>
              </a:spcBef>
            </a:pPr>
            <a:r>
              <a:rPr sz="7900" spc="-15" dirty="0"/>
              <a:t>P</a:t>
            </a:r>
            <a:r>
              <a:rPr sz="7900" spc="-695" dirty="0"/>
              <a:t>E</a:t>
            </a:r>
            <a:r>
              <a:rPr sz="7900" spc="815" dirty="0"/>
              <a:t>N</a:t>
            </a:r>
            <a:r>
              <a:rPr sz="7900" spc="400" dirty="0"/>
              <a:t>G</a:t>
            </a:r>
            <a:r>
              <a:rPr sz="7900" spc="480" dirty="0"/>
              <a:t>A</a:t>
            </a:r>
            <a:r>
              <a:rPr sz="7900" spc="885" dirty="0"/>
              <a:t>M</a:t>
            </a:r>
            <a:r>
              <a:rPr sz="7900" spc="-450" dirty="0"/>
              <a:t>B</a:t>
            </a:r>
            <a:r>
              <a:rPr sz="7900" spc="229" dirty="0"/>
              <a:t>I</a:t>
            </a:r>
            <a:r>
              <a:rPr sz="7900" spc="-370" dirty="0"/>
              <a:t>L</a:t>
            </a:r>
            <a:r>
              <a:rPr sz="7900" spc="480" dirty="0"/>
              <a:t>AN  </a:t>
            </a:r>
            <a:r>
              <a:rPr sz="7900" spc="150" dirty="0"/>
              <a:t>KEPUTUSAN </a:t>
            </a:r>
            <a:r>
              <a:rPr sz="7900" spc="155" dirty="0"/>
              <a:t> </a:t>
            </a:r>
            <a:r>
              <a:rPr sz="7900" spc="254" dirty="0"/>
              <a:t>MANAJEMEN</a:t>
            </a:r>
            <a:endParaRPr sz="7900"/>
          </a:p>
        </p:txBody>
      </p:sp>
      <p:sp>
        <p:nvSpPr>
          <p:cNvPr id="7" name="object 7"/>
          <p:cNvSpPr txBox="1"/>
          <p:nvPr/>
        </p:nvSpPr>
        <p:spPr>
          <a:xfrm>
            <a:off x="8881377" y="6313836"/>
            <a:ext cx="4723765" cy="2943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1" spc="5" dirty="0">
                <a:solidFill>
                  <a:srgbClr val="2E4D64"/>
                </a:solidFill>
                <a:latin typeface="Tahoma"/>
                <a:cs typeface="Tahoma"/>
              </a:rPr>
              <a:t>KELOMPOK</a:t>
            </a:r>
            <a:r>
              <a:rPr sz="3400" b="1" spc="-15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175" dirty="0">
                <a:solidFill>
                  <a:srgbClr val="2E4D64"/>
                </a:solidFill>
                <a:latin typeface="Tahoma"/>
                <a:cs typeface="Tahoma"/>
              </a:rPr>
              <a:t>5</a:t>
            </a:r>
            <a:endParaRPr sz="3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900">
              <a:latin typeface="Tahoma"/>
              <a:cs typeface="Tahoma"/>
            </a:endParaRPr>
          </a:p>
          <a:p>
            <a:pPr marL="12700" marR="5080">
              <a:lnSpc>
                <a:spcPct val="115799"/>
              </a:lnSpc>
            </a:pPr>
            <a:r>
              <a:rPr sz="3400" b="1" spc="15" dirty="0">
                <a:solidFill>
                  <a:srgbClr val="2E4D64"/>
                </a:solidFill>
                <a:latin typeface="Tahoma"/>
                <a:cs typeface="Tahoma"/>
              </a:rPr>
              <a:t>MADE</a:t>
            </a:r>
            <a:r>
              <a:rPr sz="3400" b="1" spc="26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80" dirty="0">
                <a:solidFill>
                  <a:srgbClr val="2E4D64"/>
                </a:solidFill>
                <a:latin typeface="Tahoma"/>
                <a:cs typeface="Tahoma"/>
              </a:rPr>
              <a:t>DARMAWAN </a:t>
            </a:r>
            <a:r>
              <a:rPr sz="3400" b="1" spc="8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210" dirty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r>
              <a:rPr sz="3400" b="1" spc="-459" dirty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3400" b="1" spc="-114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245" dirty="0">
                <a:solidFill>
                  <a:srgbClr val="2E4D64"/>
                </a:solidFill>
                <a:latin typeface="Tahoma"/>
                <a:cs typeface="Tahoma"/>
              </a:rPr>
              <a:t>M</a:t>
            </a:r>
            <a:r>
              <a:rPr sz="3400" b="1" spc="135" dirty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3400" b="1" spc="-85" dirty="0">
                <a:solidFill>
                  <a:srgbClr val="2E4D64"/>
                </a:solidFill>
                <a:latin typeface="Tahoma"/>
                <a:cs typeface="Tahoma"/>
              </a:rPr>
              <a:t>D</a:t>
            </a:r>
            <a:r>
              <a:rPr sz="3400" b="1" spc="-229" dirty="0">
                <a:solidFill>
                  <a:srgbClr val="2E4D64"/>
                </a:solidFill>
                <a:latin typeface="Tahoma"/>
                <a:cs typeface="Tahoma"/>
              </a:rPr>
              <a:t>E</a:t>
            </a:r>
            <a:r>
              <a:rPr sz="3400" b="1" spc="-114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85" dirty="0">
                <a:solidFill>
                  <a:srgbClr val="2E4D64"/>
                </a:solidFill>
                <a:latin typeface="Tahoma"/>
                <a:cs typeface="Tahoma"/>
              </a:rPr>
              <a:t>D</a:t>
            </a:r>
            <a:r>
              <a:rPr sz="3400" b="1" spc="-235" dirty="0">
                <a:solidFill>
                  <a:srgbClr val="2E4D64"/>
                </a:solidFill>
                <a:latin typeface="Tahoma"/>
                <a:cs typeface="Tahoma"/>
              </a:rPr>
              <a:t>E</a:t>
            </a:r>
            <a:r>
              <a:rPr sz="3400" b="1" spc="30" dirty="0">
                <a:solidFill>
                  <a:srgbClr val="2E4D64"/>
                </a:solidFill>
                <a:latin typeface="Tahoma"/>
                <a:cs typeface="Tahoma"/>
              </a:rPr>
              <a:t>W</a:t>
            </a:r>
            <a:r>
              <a:rPr sz="3400" b="1" spc="-459" dirty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3400" b="1" spc="-114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95" dirty="0">
                <a:solidFill>
                  <a:srgbClr val="2E4D64"/>
                </a:solidFill>
                <a:latin typeface="Tahoma"/>
                <a:cs typeface="Tahoma"/>
              </a:rPr>
              <a:t>P</a:t>
            </a:r>
            <a:r>
              <a:rPr sz="3400" b="1" spc="135" dirty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3400" b="1" spc="-85" dirty="0">
                <a:solidFill>
                  <a:srgbClr val="2E4D64"/>
                </a:solidFill>
                <a:latin typeface="Tahoma"/>
                <a:cs typeface="Tahoma"/>
              </a:rPr>
              <a:t>D</a:t>
            </a:r>
            <a:r>
              <a:rPr sz="3400" b="1" spc="210" dirty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r>
              <a:rPr sz="3400" b="1" spc="-340" dirty="0">
                <a:solidFill>
                  <a:srgbClr val="2E4D64"/>
                </a:solidFill>
                <a:latin typeface="Tahoma"/>
                <a:cs typeface="Tahoma"/>
              </a:rPr>
              <a:t>I  </a:t>
            </a:r>
            <a:r>
              <a:rPr sz="3400" b="1" spc="120" dirty="0">
                <a:solidFill>
                  <a:srgbClr val="2E4D64"/>
                </a:solidFill>
                <a:latin typeface="Tahoma"/>
                <a:cs typeface="Tahoma"/>
              </a:rPr>
              <a:t>NANDA</a:t>
            </a:r>
            <a:r>
              <a:rPr sz="3400" b="1" spc="-14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55" dirty="0">
                <a:solidFill>
                  <a:srgbClr val="2E4D64"/>
                </a:solidFill>
                <a:latin typeface="Tahoma"/>
                <a:cs typeface="Tahoma"/>
              </a:rPr>
              <a:t>AYU</a:t>
            </a:r>
            <a:r>
              <a:rPr sz="3400" b="1" spc="-14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100" dirty="0">
                <a:solidFill>
                  <a:srgbClr val="2E4D64"/>
                </a:solidFill>
                <a:latin typeface="Tahoma"/>
                <a:cs typeface="Tahoma"/>
              </a:rPr>
              <a:t>ARIANTI</a:t>
            </a:r>
            <a:endParaRPr sz="3400">
              <a:latin typeface="Tahoma"/>
              <a:cs typeface="Tahoma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093257" y="7806007"/>
            <a:ext cx="161290" cy="1413510"/>
          </a:xfrm>
          <a:custGeom>
            <a:avLst/>
            <a:gdLst/>
            <a:ahLst/>
            <a:cxnLst/>
            <a:rect l="l" t="t" r="r" b="b"/>
            <a:pathLst>
              <a:path w="161290" h="1413509">
                <a:moveTo>
                  <a:pt x="160848" y="0"/>
                </a:moveTo>
                <a:lnTo>
                  <a:pt x="160848" y="1413165"/>
                </a:lnTo>
                <a:lnTo>
                  <a:pt x="0" y="1413165"/>
                </a:lnTo>
                <a:lnTo>
                  <a:pt x="0" y="0"/>
                </a:lnTo>
                <a:lnTo>
                  <a:pt x="160848" y="0"/>
                </a:lnTo>
                <a:close/>
              </a:path>
            </a:pathLst>
          </a:custGeom>
          <a:solidFill>
            <a:srgbClr val="D4ED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533066" y="7806007"/>
            <a:ext cx="161290" cy="1413510"/>
          </a:xfrm>
          <a:custGeom>
            <a:avLst/>
            <a:gdLst/>
            <a:ahLst/>
            <a:cxnLst/>
            <a:rect l="l" t="t" r="r" b="b"/>
            <a:pathLst>
              <a:path w="161290" h="1413509">
                <a:moveTo>
                  <a:pt x="160848" y="0"/>
                </a:moveTo>
                <a:lnTo>
                  <a:pt x="160848" y="1413165"/>
                </a:lnTo>
                <a:lnTo>
                  <a:pt x="0" y="1413165"/>
                </a:lnTo>
                <a:lnTo>
                  <a:pt x="0" y="0"/>
                </a:lnTo>
                <a:lnTo>
                  <a:pt x="160848" y="0"/>
                </a:lnTo>
                <a:close/>
              </a:path>
            </a:pathLst>
          </a:custGeom>
          <a:solidFill>
            <a:srgbClr val="73A1B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2874" y="7806007"/>
            <a:ext cx="161290" cy="1413510"/>
          </a:xfrm>
          <a:custGeom>
            <a:avLst/>
            <a:gdLst/>
            <a:ahLst/>
            <a:cxnLst/>
            <a:rect l="l" t="t" r="r" b="b"/>
            <a:pathLst>
              <a:path w="161290" h="1413509">
                <a:moveTo>
                  <a:pt x="160848" y="0"/>
                </a:moveTo>
                <a:lnTo>
                  <a:pt x="160848" y="1413165"/>
                </a:lnTo>
                <a:lnTo>
                  <a:pt x="0" y="1413165"/>
                </a:lnTo>
                <a:lnTo>
                  <a:pt x="0" y="0"/>
                </a:lnTo>
                <a:lnTo>
                  <a:pt x="160848" y="0"/>
                </a:lnTo>
                <a:close/>
              </a:path>
            </a:pathLst>
          </a:custGeom>
          <a:solidFill>
            <a:srgbClr val="52869D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89543" y="6265009"/>
            <a:ext cx="4899999" cy="1961548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20762" y="2063630"/>
            <a:ext cx="16253460" cy="61550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6100"/>
              </a:lnSpc>
              <a:spcBef>
                <a:spcPts val="95"/>
              </a:spcBef>
            </a:pPr>
            <a:r>
              <a:rPr sz="3500" b="1" spc="114" dirty="0">
                <a:solidFill>
                  <a:srgbClr val="2E4D64"/>
                </a:solidFill>
                <a:latin typeface="Tahoma"/>
                <a:cs typeface="Tahoma"/>
              </a:rPr>
              <a:t>Dalam </a:t>
            </a:r>
            <a:r>
              <a:rPr sz="3500" b="1" spc="65" dirty="0">
                <a:solidFill>
                  <a:srgbClr val="2E4D64"/>
                </a:solidFill>
                <a:latin typeface="Tahoma"/>
                <a:cs typeface="Tahoma"/>
              </a:rPr>
              <a:t>metode </a:t>
            </a:r>
            <a:r>
              <a:rPr sz="3500" b="1" spc="120" dirty="0">
                <a:solidFill>
                  <a:srgbClr val="2E4D64"/>
                </a:solidFill>
                <a:latin typeface="Tahoma"/>
                <a:cs typeface="Tahoma"/>
              </a:rPr>
              <a:t>garis </a:t>
            </a:r>
            <a:r>
              <a:rPr sz="3500" b="1" spc="40" dirty="0">
                <a:solidFill>
                  <a:srgbClr val="2E4D64"/>
                </a:solidFill>
                <a:latin typeface="Tahoma"/>
                <a:cs typeface="Tahoma"/>
              </a:rPr>
              <a:t>lurus </a:t>
            </a:r>
            <a:r>
              <a:rPr sz="3500" b="1" spc="45" dirty="0">
                <a:solidFill>
                  <a:srgbClr val="2E4D64"/>
                </a:solidFill>
                <a:latin typeface="Tahoma"/>
                <a:cs typeface="Tahoma"/>
              </a:rPr>
              <a:t>lebih </a:t>
            </a:r>
            <a:r>
              <a:rPr sz="3500" b="1" spc="55" dirty="0">
                <a:solidFill>
                  <a:srgbClr val="2E4D64"/>
                </a:solidFill>
                <a:latin typeface="Tahoma"/>
                <a:cs typeface="Tahoma"/>
              </a:rPr>
              <a:t>melihat </a:t>
            </a:r>
            <a:r>
              <a:rPr sz="3500" b="1" spc="110" dirty="0">
                <a:solidFill>
                  <a:srgbClr val="2E4D64"/>
                </a:solidFill>
                <a:latin typeface="Tahoma"/>
                <a:cs typeface="Tahoma"/>
              </a:rPr>
              <a:t>aspek </a:t>
            </a:r>
            <a:r>
              <a:rPr sz="3500" b="1" spc="145" dirty="0">
                <a:solidFill>
                  <a:srgbClr val="2E4D64"/>
                </a:solidFill>
                <a:latin typeface="Tahoma"/>
                <a:cs typeface="Tahoma"/>
              </a:rPr>
              <a:t>waktu </a:t>
            </a:r>
            <a:r>
              <a:rPr sz="3500" b="1" spc="204" dirty="0">
                <a:solidFill>
                  <a:srgbClr val="2E4D64"/>
                </a:solidFill>
                <a:latin typeface="Tahoma"/>
                <a:cs typeface="Tahoma"/>
              </a:rPr>
              <a:t>daripada </a:t>
            </a:r>
            <a:r>
              <a:rPr sz="3500" b="1" spc="110" dirty="0">
                <a:solidFill>
                  <a:srgbClr val="2E4D64"/>
                </a:solidFill>
                <a:latin typeface="Tahoma"/>
                <a:cs typeface="Tahoma"/>
              </a:rPr>
              <a:t>aspek </a:t>
            </a:r>
            <a:r>
              <a:rPr sz="3500" b="1" spc="-101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500" b="1" spc="135" dirty="0">
                <a:solidFill>
                  <a:srgbClr val="2E4D64"/>
                </a:solidFill>
                <a:latin typeface="Tahoma"/>
                <a:cs typeface="Tahoma"/>
              </a:rPr>
              <a:t>kegunaan. </a:t>
            </a:r>
            <a:r>
              <a:rPr sz="3500" b="1" spc="114" dirty="0">
                <a:solidFill>
                  <a:srgbClr val="2E4D64"/>
                </a:solidFill>
                <a:latin typeface="Tahoma"/>
                <a:cs typeface="Tahoma"/>
              </a:rPr>
              <a:t>Dalam </a:t>
            </a:r>
            <a:r>
              <a:rPr sz="3500" b="1" spc="65" dirty="0">
                <a:solidFill>
                  <a:srgbClr val="2E4D64"/>
                </a:solidFill>
                <a:latin typeface="Tahoma"/>
                <a:cs typeface="Tahoma"/>
              </a:rPr>
              <a:t>metode </a:t>
            </a:r>
            <a:r>
              <a:rPr sz="3500" b="1" spc="75" dirty="0">
                <a:solidFill>
                  <a:srgbClr val="2E4D64"/>
                </a:solidFill>
                <a:latin typeface="Tahoma"/>
                <a:cs typeface="Tahoma"/>
              </a:rPr>
              <a:t>penyusutan </a:t>
            </a:r>
            <a:r>
              <a:rPr sz="3500" b="1" spc="120" dirty="0">
                <a:solidFill>
                  <a:srgbClr val="2E4D64"/>
                </a:solidFill>
                <a:latin typeface="Tahoma"/>
                <a:cs typeface="Tahoma"/>
              </a:rPr>
              <a:t>garis </a:t>
            </a:r>
            <a:r>
              <a:rPr sz="3500" b="1" spc="55" dirty="0">
                <a:solidFill>
                  <a:srgbClr val="2E4D64"/>
                </a:solidFill>
                <a:latin typeface="Tahoma"/>
                <a:cs typeface="Tahoma"/>
              </a:rPr>
              <a:t>lurus, </a:t>
            </a:r>
            <a:r>
              <a:rPr sz="3500" b="1" spc="145" dirty="0">
                <a:solidFill>
                  <a:srgbClr val="2E4D64"/>
                </a:solidFill>
                <a:latin typeface="Tahoma"/>
                <a:cs typeface="Tahoma"/>
              </a:rPr>
              <a:t>beban </a:t>
            </a:r>
            <a:r>
              <a:rPr sz="3500" b="1" spc="75" dirty="0">
                <a:solidFill>
                  <a:srgbClr val="2E4D64"/>
                </a:solidFill>
                <a:latin typeface="Tahoma"/>
                <a:cs typeface="Tahoma"/>
              </a:rPr>
              <a:t>penyusutan </a:t>
            </a:r>
            <a:r>
              <a:rPr sz="3500" b="1" spc="-101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500" b="1" spc="45" dirty="0">
                <a:solidFill>
                  <a:srgbClr val="2E4D64"/>
                </a:solidFill>
                <a:latin typeface="Tahoma"/>
                <a:cs typeface="Tahoma"/>
              </a:rPr>
              <a:t>untuk </a:t>
            </a:r>
            <a:r>
              <a:rPr sz="3500" b="1" spc="95" dirty="0">
                <a:solidFill>
                  <a:srgbClr val="2E4D64"/>
                </a:solidFill>
                <a:latin typeface="Tahoma"/>
                <a:cs typeface="Tahoma"/>
              </a:rPr>
              <a:t>tiap </a:t>
            </a:r>
            <a:r>
              <a:rPr sz="3500" b="1" spc="80" dirty="0">
                <a:solidFill>
                  <a:srgbClr val="2E4D64"/>
                </a:solidFill>
                <a:latin typeface="Tahoma"/>
                <a:cs typeface="Tahoma"/>
              </a:rPr>
              <a:t>tahun </a:t>
            </a:r>
            <a:r>
              <a:rPr sz="3500" b="1" spc="110" dirty="0">
                <a:solidFill>
                  <a:srgbClr val="2E4D64"/>
                </a:solidFill>
                <a:latin typeface="Tahoma"/>
                <a:cs typeface="Tahoma"/>
              </a:rPr>
              <a:t>nilainya </a:t>
            </a:r>
            <a:r>
              <a:rPr sz="3500" b="1" spc="150" dirty="0">
                <a:solidFill>
                  <a:srgbClr val="2E4D64"/>
                </a:solidFill>
                <a:latin typeface="Tahoma"/>
                <a:cs typeface="Tahoma"/>
              </a:rPr>
              <a:t>sama </a:t>
            </a:r>
            <a:r>
              <a:rPr sz="3500" b="1" spc="125" dirty="0">
                <a:solidFill>
                  <a:srgbClr val="2E4D64"/>
                </a:solidFill>
                <a:latin typeface="Tahoma"/>
                <a:cs typeface="Tahoma"/>
              </a:rPr>
              <a:t>besar </a:t>
            </a:r>
            <a:r>
              <a:rPr sz="3500" b="1" spc="180" dirty="0">
                <a:solidFill>
                  <a:srgbClr val="2E4D64"/>
                </a:solidFill>
                <a:latin typeface="Tahoma"/>
                <a:cs typeface="Tahoma"/>
              </a:rPr>
              <a:t>dan </a:t>
            </a:r>
            <a:r>
              <a:rPr sz="3500" b="1" spc="105" dirty="0">
                <a:solidFill>
                  <a:srgbClr val="2E4D64"/>
                </a:solidFill>
                <a:latin typeface="Tahoma"/>
                <a:cs typeface="Tahoma"/>
              </a:rPr>
              <a:t>tidak </a:t>
            </a:r>
            <a:r>
              <a:rPr sz="3500" b="1" spc="114" dirty="0">
                <a:solidFill>
                  <a:srgbClr val="2E4D64"/>
                </a:solidFill>
                <a:latin typeface="Tahoma"/>
                <a:cs typeface="Tahoma"/>
              </a:rPr>
              <a:t>dipengaruhi </a:t>
            </a:r>
            <a:r>
              <a:rPr sz="3500" b="1" spc="135" dirty="0">
                <a:solidFill>
                  <a:srgbClr val="2E4D64"/>
                </a:solidFill>
                <a:latin typeface="Tahoma"/>
                <a:cs typeface="Tahoma"/>
              </a:rPr>
              <a:t>dengan </a:t>
            </a:r>
            <a:r>
              <a:rPr sz="3500" b="1" spc="14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500" b="1" spc="50" dirty="0">
                <a:solidFill>
                  <a:srgbClr val="2E4D64"/>
                </a:solidFill>
                <a:latin typeface="Tahoma"/>
                <a:cs typeface="Tahoma"/>
              </a:rPr>
              <a:t>hasil/output</a:t>
            </a:r>
            <a:r>
              <a:rPr sz="3500" b="1" spc="5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500" b="1" spc="185" dirty="0">
                <a:solidFill>
                  <a:srgbClr val="2E4D64"/>
                </a:solidFill>
                <a:latin typeface="Tahoma"/>
                <a:cs typeface="Tahoma"/>
              </a:rPr>
              <a:t>yang </a:t>
            </a:r>
            <a:r>
              <a:rPr sz="3500" b="1" spc="100" dirty="0">
                <a:solidFill>
                  <a:srgbClr val="2E4D64"/>
                </a:solidFill>
                <a:latin typeface="Tahoma"/>
                <a:cs typeface="Tahoma"/>
              </a:rPr>
              <a:t>diproduksi. </a:t>
            </a:r>
            <a:r>
              <a:rPr sz="3500" b="1" spc="80" dirty="0">
                <a:solidFill>
                  <a:srgbClr val="2E4D64"/>
                </a:solidFill>
                <a:latin typeface="Tahoma"/>
                <a:cs typeface="Tahoma"/>
              </a:rPr>
              <a:t>Perhitungan tarif </a:t>
            </a:r>
            <a:r>
              <a:rPr sz="3500" b="1" spc="75" dirty="0">
                <a:solidFill>
                  <a:srgbClr val="2E4D64"/>
                </a:solidFill>
                <a:latin typeface="Tahoma"/>
                <a:cs typeface="Tahoma"/>
              </a:rPr>
              <a:t>penyusutan </a:t>
            </a:r>
            <a:r>
              <a:rPr sz="3500" b="1" spc="45" dirty="0">
                <a:solidFill>
                  <a:srgbClr val="2E4D64"/>
                </a:solidFill>
                <a:latin typeface="Tahoma"/>
                <a:cs typeface="Tahoma"/>
              </a:rPr>
              <a:t>untuk </a:t>
            </a:r>
            <a:r>
              <a:rPr sz="3500" b="1" spc="5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500" b="1" spc="65" dirty="0">
                <a:solidFill>
                  <a:srgbClr val="2E4D64"/>
                </a:solidFill>
                <a:latin typeface="Tahoma"/>
                <a:cs typeface="Tahoma"/>
              </a:rPr>
              <a:t>metode</a:t>
            </a:r>
            <a:r>
              <a:rPr sz="3500" b="1" spc="-7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500" b="1" spc="120" dirty="0">
                <a:solidFill>
                  <a:srgbClr val="2E4D64"/>
                </a:solidFill>
                <a:latin typeface="Tahoma"/>
                <a:cs typeface="Tahoma"/>
              </a:rPr>
              <a:t>garis</a:t>
            </a:r>
            <a:r>
              <a:rPr sz="3500" b="1" spc="-7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500" b="1" spc="40" dirty="0">
                <a:solidFill>
                  <a:srgbClr val="2E4D64"/>
                </a:solidFill>
                <a:latin typeface="Tahoma"/>
                <a:cs typeface="Tahoma"/>
              </a:rPr>
              <a:t>lurus</a:t>
            </a:r>
            <a:r>
              <a:rPr sz="3500" b="1" spc="-7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500" b="1" spc="180" dirty="0">
                <a:solidFill>
                  <a:srgbClr val="2E4D64"/>
                </a:solidFill>
                <a:latin typeface="Tahoma"/>
                <a:cs typeface="Tahoma"/>
              </a:rPr>
              <a:t>adalah</a:t>
            </a:r>
            <a:r>
              <a:rPr sz="3500" b="1" spc="-7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500" b="1" spc="95" dirty="0">
                <a:solidFill>
                  <a:srgbClr val="2E4D64"/>
                </a:solidFill>
                <a:latin typeface="Tahoma"/>
                <a:cs typeface="Tahoma"/>
              </a:rPr>
              <a:t>sebagi</a:t>
            </a:r>
            <a:r>
              <a:rPr sz="3500" b="1" spc="-7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500" b="1" spc="60" dirty="0">
                <a:solidFill>
                  <a:srgbClr val="2E4D64"/>
                </a:solidFill>
                <a:latin typeface="Tahoma"/>
                <a:cs typeface="Tahoma"/>
              </a:rPr>
              <a:t>berikut:</a:t>
            </a:r>
            <a:endParaRPr sz="35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100">
              <a:latin typeface="Tahoma"/>
              <a:cs typeface="Tahoma"/>
            </a:endParaRPr>
          </a:p>
          <a:p>
            <a:pPr marL="6443345" marR="1978025">
              <a:lnSpc>
                <a:spcPct val="115799"/>
              </a:lnSpc>
            </a:pP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D</a:t>
            </a:r>
            <a:r>
              <a:rPr sz="3400" b="1" spc="-8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50" dirty="0">
                <a:solidFill>
                  <a:srgbClr val="2E4D64"/>
                </a:solidFill>
                <a:latin typeface="Tahoma"/>
                <a:cs typeface="Tahoma"/>
              </a:rPr>
              <a:t>:</a:t>
            </a:r>
            <a:r>
              <a:rPr sz="3400" b="1" spc="-8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75" dirty="0">
                <a:solidFill>
                  <a:srgbClr val="2E4D64"/>
                </a:solidFill>
                <a:latin typeface="Tahoma"/>
                <a:cs typeface="Tahoma"/>
              </a:rPr>
              <a:t>Metode</a:t>
            </a:r>
            <a:r>
              <a:rPr sz="3400" b="1" spc="-8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60" dirty="0">
                <a:solidFill>
                  <a:srgbClr val="2E4D64"/>
                </a:solidFill>
                <a:latin typeface="Tahoma"/>
                <a:cs typeface="Tahoma"/>
              </a:rPr>
              <a:t>Penyusutan</a:t>
            </a:r>
            <a:r>
              <a:rPr sz="3400" b="1" spc="-8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140" dirty="0">
                <a:solidFill>
                  <a:srgbClr val="2E4D64"/>
                </a:solidFill>
                <a:latin typeface="Tahoma"/>
                <a:cs typeface="Tahoma"/>
              </a:rPr>
              <a:t>Garis</a:t>
            </a:r>
            <a:r>
              <a:rPr sz="3400" b="1" spc="-8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40" dirty="0">
                <a:solidFill>
                  <a:srgbClr val="2E4D64"/>
                </a:solidFill>
                <a:latin typeface="Tahoma"/>
                <a:cs typeface="Tahoma"/>
              </a:rPr>
              <a:t>Lurus </a:t>
            </a:r>
            <a:r>
              <a:rPr sz="3400" b="1" spc="-98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600" dirty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3400" b="1" spc="145" dirty="0">
                <a:solidFill>
                  <a:srgbClr val="2E4D64"/>
                </a:solidFill>
                <a:latin typeface="Tahoma"/>
                <a:cs typeface="Tahoma"/>
              </a:rPr>
              <a:t>o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50" dirty="0">
                <a:solidFill>
                  <a:srgbClr val="2E4D64"/>
                </a:solidFill>
                <a:latin typeface="Tahoma"/>
                <a:cs typeface="Tahoma"/>
              </a:rPr>
              <a:t>: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15" dirty="0">
                <a:solidFill>
                  <a:srgbClr val="2E4D64"/>
                </a:solidFill>
                <a:latin typeface="Tahoma"/>
                <a:cs typeface="Tahoma"/>
              </a:rPr>
              <a:t>H</a:t>
            </a:r>
            <a:r>
              <a:rPr sz="3400" b="1" spc="280" dirty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3400" b="1" spc="210" dirty="0">
                <a:solidFill>
                  <a:srgbClr val="2E4D64"/>
                </a:solidFill>
                <a:latin typeface="Tahoma"/>
                <a:cs typeface="Tahoma"/>
              </a:rPr>
              <a:t>r</a:t>
            </a:r>
            <a:r>
              <a:rPr sz="3400" b="1" spc="175" dirty="0">
                <a:solidFill>
                  <a:srgbClr val="2E4D64"/>
                </a:solidFill>
                <a:latin typeface="Tahoma"/>
                <a:cs typeface="Tahoma"/>
              </a:rPr>
              <a:t>g</a:t>
            </a:r>
            <a:r>
              <a:rPr sz="3400" b="1" spc="285" dirty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20" dirty="0">
                <a:solidFill>
                  <a:srgbClr val="2E4D64"/>
                </a:solidFill>
                <a:latin typeface="Tahoma"/>
                <a:cs typeface="Tahoma"/>
              </a:rPr>
              <a:t>P</a:t>
            </a:r>
            <a:r>
              <a:rPr sz="3400" b="1" spc="25" dirty="0">
                <a:solidFill>
                  <a:srgbClr val="2E4D64"/>
                </a:solidFill>
                <a:latin typeface="Tahoma"/>
                <a:cs typeface="Tahoma"/>
              </a:rPr>
              <a:t>e</a:t>
            </a:r>
            <a:r>
              <a:rPr sz="3400" b="1" spc="210" dirty="0">
                <a:solidFill>
                  <a:srgbClr val="2E4D64"/>
                </a:solidFill>
                <a:latin typeface="Tahoma"/>
                <a:cs typeface="Tahoma"/>
              </a:rPr>
              <a:t>r</a:t>
            </a:r>
            <a:r>
              <a:rPr sz="3400" b="1" spc="140" dirty="0">
                <a:solidFill>
                  <a:srgbClr val="2E4D64"/>
                </a:solidFill>
                <a:latin typeface="Tahoma"/>
                <a:cs typeface="Tahoma"/>
              </a:rPr>
              <a:t>o</a:t>
            </a:r>
            <a:r>
              <a:rPr sz="3400" b="1" spc="-20" dirty="0">
                <a:solidFill>
                  <a:srgbClr val="2E4D64"/>
                </a:solidFill>
                <a:latin typeface="Tahoma"/>
                <a:cs typeface="Tahoma"/>
              </a:rPr>
              <a:t>l</a:t>
            </a:r>
            <a:r>
              <a:rPr sz="3400" b="1" spc="25" dirty="0">
                <a:solidFill>
                  <a:srgbClr val="2E4D64"/>
                </a:solidFill>
                <a:latin typeface="Tahoma"/>
                <a:cs typeface="Tahoma"/>
              </a:rPr>
              <a:t>e</a:t>
            </a:r>
            <a:r>
              <a:rPr sz="3400" b="1" spc="65" dirty="0">
                <a:solidFill>
                  <a:srgbClr val="2E4D64"/>
                </a:solidFill>
                <a:latin typeface="Tahoma"/>
                <a:cs typeface="Tahoma"/>
              </a:rPr>
              <a:t>h</a:t>
            </a:r>
            <a:r>
              <a:rPr sz="3400" b="1" spc="280" dirty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3400" b="1" spc="70" dirty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endParaRPr sz="3400">
              <a:latin typeface="Tahoma"/>
              <a:cs typeface="Tahoma"/>
            </a:endParaRPr>
          </a:p>
          <a:p>
            <a:pPr marL="6443345">
              <a:lnSpc>
                <a:spcPct val="100000"/>
              </a:lnSpc>
              <a:spcBef>
                <a:spcPts val="645"/>
              </a:spcBef>
            </a:pPr>
            <a:r>
              <a:rPr sz="3400" b="1" spc="-600" dirty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3400" b="1" spc="70" dirty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50" dirty="0">
                <a:solidFill>
                  <a:srgbClr val="2E4D64"/>
                </a:solidFill>
                <a:latin typeface="Tahoma"/>
                <a:cs typeface="Tahoma"/>
              </a:rPr>
              <a:t>: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180" dirty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r>
              <a:rPr sz="3400" b="1" dirty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3400" b="1" spc="-20" dirty="0">
                <a:solidFill>
                  <a:srgbClr val="2E4D64"/>
                </a:solidFill>
                <a:latin typeface="Tahoma"/>
                <a:cs typeface="Tahoma"/>
              </a:rPr>
              <a:t>l</a:t>
            </a:r>
            <a:r>
              <a:rPr sz="3400" b="1" spc="280" dirty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3400" b="1" dirty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125" dirty="0">
                <a:solidFill>
                  <a:srgbClr val="2E4D64"/>
                </a:solidFill>
                <a:latin typeface="Tahoma"/>
                <a:cs typeface="Tahoma"/>
              </a:rPr>
              <a:t>S</a:t>
            </a:r>
            <a:r>
              <a:rPr sz="3400" b="1" dirty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3400" b="1" spc="-85" dirty="0">
                <a:solidFill>
                  <a:srgbClr val="2E4D64"/>
                </a:solidFill>
                <a:latin typeface="Tahoma"/>
                <a:cs typeface="Tahoma"/>
              </a:rPr>
              <a:t>s</a:t>
            </a:r>
            <a:r>
              <a:rPr sz="3400" b="1" spc="285" dirty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endParaRPr sz="3400">
              <a:latin typeface="Tahoma"/>
              <a:cs typeface="Tahoma"/>
            </a:endParaRPr>
          </a:p>
          <a:p>
            <a:pPr marL="6443345">
              <a:lnSpc>
                <a:spcPct val="100000"/>
              </a:lnSpc>
              <a:spcBef>
                <a:spcPts val="645"/>
              </a:spcBef>
            </a:pPr>
            <a:r>
              <a:rPr sz="3400" b="1" spc="70" dirty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r>
              <a:rPr sz="3400" b="1" spc="-8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50" dirty="0">
                <a:solidFill>
                  <a:srgbClr val="2E4D64"/>
                </a:solidFill>
                <a:latin typeface="Tahoma"/>
                <a:cs typeface="Tahoma"/>
              </a:rPr>
              <a:t>:</a:t>
            </a:r>
            <a:r>
              <a:rPr sz="3400" b="1" spc="-8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95" dirty="0">
                <a:solidFill>
                  <a:srgbClr val="2E4D64"/>
                </a:solidFill>
                <a:latin typeface="Tahoma"/>
                <a:cs typeface="Tahoma"/>
              </a:rPr>
              <a:t>Umur</a:t>
            </a:r>
            <a:r>
              <a:rPr sz="3400" b="1" spc="-8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45" dirty="0">
                <a:solidFill>
                  <a:srgbClr val="2E4D64"/>
                </a:solidFill>
                <a:latin typeface="Tahoma"/>
                <a:cs typeface="Tahoma"/>
              </a:rPr>
              <a:t>Ekonomis</a:t>
            </a:r>
            <a:endParaRPr sz="3400">
              <a:latin typeface="Tahoma"/>
              <a:cs typeface="Tahom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16000" y="920751"/>
            <a:ext cx="15596869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6000" spc="455" dirty="0" smtClean="0">
                <a:latin typeface="Tahoma"/>
                <a:cs typeface="Tahoma"/>
              </a:rPr>
              <a:t>1</a:t>
            </a:r>
            <a:r>
              <a:rPr sz="6000" spc="455" smtClean="0">
                <a:latin typeface="Tahoma"/>
                <a:cs typeface="Tahoma"/>
              </a:rPr>
              <a:t>.</a:t>
            </a:r>
            <a:r>
              <a:rPr sz="6000" spc="-120" smtClean="0">
                <a:latin typeface="Tahoma"/>
                <a:cs typeface="Tahoma"/>
              </a:rPr>
              <a:t> </a:t>
            </a:r>
            <a:r>
              <a:rPr sz="6000" spc="50" dirty="0">
                <a:latin typeface="Tahoma"/>
                <a:cs typeface="Tahoma"/>
              </a:rPr>
              <a:t>METODE</a:t>
            </a:r>
            <a:r>
              <a:rPr sz="6000" spc="-120" dirty="0">
                <a:latin typeface="Tahoma"/>
                <a:cs typeface="Tahoma"/>
              </a:rPr>
              <a:t> </a:t>
            </a:r>
            <a:r>
              <a:rPr sz="6000" spc="165" dirty="0">
                <a:latin typeface="Tahoma"/>
                <a:cs typeface="Tahoma"/>
              </a:rPr>
              <a:t>PENYUSUTAN</a:t>
            </a:r>
            <a:r>
              <a:rPr sz="6000" spc="-114" dirty="0">
                <a:latin typeface="Tahoma"/>
                <a:cs typeface="Tahoma"/>
              </a:rPr>
              <a:t> </a:t>
            </a:r>
            <a:r>
              <a:rPr sz="6000" spc="40" dirty="0">
                <a:latin typeface="Tahoma"/>
                <a:cs typeface="Tahoma"/>
              </a:rPr>
              <a:t>GARIS</a:t>
            </a:r>
            <a:r>
              <a:rPr sz="6000" spc="-120" dirty="0">
                <a:latin typeface="Tahoma"/>
                <a:cs typeface="Tahoma"/>
              </a:rPr>
              <a:t> </a:t>
            </a:r>
            <a:r>
              <a:rPr sz="6000" spc="35" dirty="0">
                <a:latin typeface="Tahoma"/>
                <a:cs typeface="Tahoma"/>
              </a:rPr>
              <a:t>LURUS</a:t>
            </a:r>
            <a:endParaRPr sz="6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400" y="3162300"/>
            <a:ext cx="11125200" cy="4832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799"/>
              </a:lnSpc>
              <a:spcBef>
                <a:spcPts val="100"/>
              </a:spcBef>
              <a:tabLst>
                <a:tab pos="2183765" algn="l"/>
                <a:tab pos="3221990" algn="l"/>
                <a:tab pos="6156325" algn="l"/>
                <a:tab pos="7949565" algn="l"/>
              </a:tabLst>
            </a:pPr>
            <a:r>
              <a:rPr sz="4500" b="1" spc="175" smtClean="0">
                <a:solidFill>
                  <a:srgbClr val="2E4D64"/>
                </a:solidFill>
                <a:latin typeface="Tahoma"/>
                <a:cs typeface="Tahoma"/>
              </a:rPr>
              <a:t>M</a:t>
            </a:r>
            <a:r>
              <a:rPr sz="4500" b="1" spc="25" smtClean="0">
                <a:solidFill>
                  <a:srgbClr val="2E4D64"/>
                </a:solidFill>
                <a:latin typeface="Tahoma"/>
                <a:cs typeface="Tahoma"/>
              </a:rPr>
              <a:t>e</a:t>
            </a:r>
            <a:r>
              <a:rPr sz="4500" b="1" spc="-75" smtClean="0">
                <a:solidFill>
                  <a:srgbClr val="2E4D64"/>
                </a:solidFill>
                <a:latin typeface="Tahoma"/>
                <a:cs typeface="Tahoma"/>
              </a:rPr>
              <a:t>t</a:t>
            </a:r>
            <a:r>
              <a:rPr sz="4500" b="1" spc="140" smtClean="0">
                <a:solidFill>
                  <a:srgbClr val="2E4D64"/>
                </a:solidFill>
                <a:latin typeface="Tahoma"/>
                <a:cs typeface="Tahoma"/>
              </a:rPr>
              <a:t>o</a:t>
            </a:r>
            <a:r>
              <a:rPr sz="4500" b="1" spc="175" smtClean="0">
                <a:solidFill>
                  <a:srgbClr val="2E4D64"/>
                </a:solidFill>
                <a:latin typeface="Tahoma"/>
                <a:cs typeface="Tahoma"/>
              </a:rPr>
              <a:t>d</a:t>
            </a:r>
            <a:r>
              <a:rPr sz="4500" b="1" spc="30" smtClean="0">
                <a:solidFill>
                  <a:srgbClr val="2E4D64"/>
                </a:solidFill>
                <a:latin typeface="Tahoma"/>
                <a:cs typeface="Tahoma"/>
              </a:rPr>
              <a:t>e</a:t>
            </a:r>
            <a:r>
              <a:rPr lang="en-US" sz="4500" b="1" spc="3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4500" b="1" smtClean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4500" b="1" spc="65" smtClean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r>
              <a:rPr sz="4500" b="1" smtClean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4500" b="1">
                <a:solidFill>
                  <a:srgbClr val="2E4D64"/>
                </a:solidFill>
                <a:latin typeface="Tahoma"/>
                <a:cs typeface="Tahoma"/>
              </a:rPr>
              <a:t>	</a:t>
            </a:r>
            <a:r>
              <a:rPr sz="4500" b="1" spc="175" smtClean="0">
                <a:solidFill>
                  <a:srgbClr val="2E4D64"/>
                </a:solidFill>
                <a:latin typeface="Tahoma"/>
                <a:cs typeface="Tahoma"/>
              </a:rPr>
              <a:t>d</a:t>
            </a:r>
            <a:r>
              <a:rPr sz="4500" b="1" smtClean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4500" b="1" spc="175" smtClean="0">
                <a:solidFill>
                  <a:srgbClr val="2E4D64"/>
                </a:solidFill>
                <a:latin typeface="Tahoma"/>
                <a:cs typeface="Tahoma"/>
              </a:rPr>
              <a:t>g</a:t>
            </a:r>
            <a:r>
              <a:rPr sz="4500" b="1" spc="45" smtClean="0">
                <a:solidFill>
                  <a:srgbClr val="2E4D64"/>
                </a:solidFill>
                <a:latin typeface="Tahoma"/>
                <a:cs typeface="Tahoma"/>
              </a:rPr>
              <a:t>u</a:t>
            </a:r>
            <a:r>
              <a:rPr sz="4500" b="1" spc="65" smtClean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r>
              <a:rPr sz="4500" b="1" spc="280" smtClean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4500" b="1" spc="140" smtClean="0">
                <a:solidFill>
                  <a:srgbClr val="2E4D64"/>
                </a:solidFill>
                <a:latin typeface="Tahoma"/>
                <a:cs typeface="Tahoma"/>
              </a:rPr>
              <a:t>k</a:t>
            </a:r>
            <a:r>
              <a:rPr sz="4500" b="1" spc="280" smtClean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4500" b="1" spc="70" smtClean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r>
              <a:rPr lang="en-US" sz="4500" b="1" spc="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4500" b="1" spc="45" smtClean="0">
                <a:solidFill>
                  <a:srgbClr val="2E4D64"/>
                </a:solidFill>
                <a:latin typeface="Tahoma"/>
                <a:cs typeface="Tahoma"/>
              </a:rPr>
              <a:t>u</a:t>
            </a:r>
            <a:r>
              <a:rPr sz="4500" b="1" spc="65" smtClean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r>
              <a:rPr sz="4500" b="1" spc="-75" smtClean="0">
                <a:solidFill>
                  <a:srgbClr val="2E4D64"/>
                </a:solidFill>
                <a:latin typeface="Tahoma"/>
                <a:cs typeface="Tahoma"/>
              </a:rPr>
              <a:t>t</a:t>
            </a:r>
            <a:r>
              <a:rPr sz="4500" b="1" spc="45" smtClean="0">
                <a:solidFill>
                  <a:srgbClr val="2E4D64"/>
                </a:solidFill>
                <a:latin typeface="Tahoma"/>
                <a:cs typeface="Tahoma"/>
              </a:rPr>
              <a:t>u</a:t>
            </a:r>
            <a:r>
              <a:rPr sz="4500" b="1" spc="145" smtClean="0">
                <a:solidFill>
                  <a:srgbClr val="2E4D64"/>
                </a:solidFill>
                <a:latin typeface="Tahoma"/>
                <a:cs typeface="Tahoma"/>
              </a:rPr>
              <a:t>k</a:t>
            </a:r>
            <a:r>
              <a:rPr lang="en-US" sz="4500" b="1" spc="14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menghitung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penyusutan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aktiva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tetap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yang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mampu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menghasilkan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sejumlah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beban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penyusutan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yang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sama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pada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tiap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unit yang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diproduksi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atau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pada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unit yang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dimanfaatkan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oleh</a:t>
            </a:r>
            <a:r>
              <a:rPr lang="en-US" sz="4500" b="1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4500" b="1" dirty="0" err="1" smtClean="0">
                <a:solidFill>
                  <a:srgbClr val="2E4D64"/>
                </a:solidFill>
                <a:latin typeface="Tahoma"/>
                <a:cs typeface="Tahoma"/>
              </a:rPr>
              <a:t>aset</a:t>
            </a:r>
            <a:endParaRPr sz="450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83465" y="2740054"/>
            <a:ext cx="4527745" cy="4368799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016000" y="920753"/>
            <a:ext cx="1646872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6000" spc="190" dirty="0" smtClean="0">
                <a:latin typeface="Tahoma"/>
                <a:cs typeface="Tahoma"/>
              </a:rPr>
              <a:t>2</a:t>
            </a:r>
            <a:r>
              <a:rPr sz="6000" spc="190" smtClean="0">
                <a:latin typeface="Tahoma"/>
                <a:cs typeface="Tahoma"/>
              </a:rPr>
              <a:t>.</a:t>
            </a:r>
            <a:r>
              <a:rPr sz="6000" spc="-114" smtClean="0">
                <a:latin typeface="Tahoma"/>
                <a:cs typeface="Tahoma"/>
              </a:rPr>
              <a:t> </a:t>
            </a:r>
            <a:r>
              <a:rPr sz="6000" spc="50" dirty="0">
                <a:latin typeface="Tahoma"/>
                <a:cs typeface="Tahoma"/>
              </a:rPr>
              <a:t>METODE</a:t>
            </a:r>
            <a:r>
              <a:rPr sz="6000" spc="-114" dirty="0">
                <a:latin typeface="Tahoma"/>
                <a:cs typeface="Tahoma"/>
              </a:rPr>
              <a:t> </a:t>
            </a:r>
            <a:r>
              <a:rPr sz="6000" spc="165" dirty="0">
                <a:latin typeface="Tahoma"/>
                <a:cs typeface="Tahoma"/>
              </a:rPr>
              <a:t>PENYUSUTAN</a:t>
            </a:r>
            <a:r>
              <a:rPr sz="6000" spc="-114" dirty="0">
                <a:latin typeface="Tahoma"/>
                <a:cs typeface="Tahoma"/>
              </a:rPr>
              <a:t> </a:t>
            </a:r>
            <a:r>
              <a:rPr sz="6000" spc="-200" dirty="0">
                <a:latin typeface="Tahoma"/>
                <a:cs typeface="Tahoma"/>
              </a:rPr>
              <a:t>UNIT</a:t>
            </a:r>
            <a:r>
              <a:rPr sz="6000" spc="-114" dirty="0">
                <a:latin typeface="Tahoma"/>
                <a:cs typeface="Tahoma"/>
              </a:rPr>
              <a:t> </a:t>
            </a:r>
            <a:r>
              <a:rPr sz="6000" spc="30" dirty="0">
                <a:latin typeface="Tahoma"/>
                <a:cs typeface="Tahoma"/>
              </a:rPr>
              <a:t>PRODUKSI</a:t>
            </a:r>
            <a:endParaRPr sz="6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6000" y="497084"/>
            <a:ext cx="13503910" cy="3922395"/>
          </a:xfrm>
          <a:prstGeom prst="rect">
            <a:avLst/>
          </a:prstGeom>
        </p:spPr>
        <p:txBody>
          <a:bodyPr vert="horz" wrap="square" lIns="0" tIns="4362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35"/>
              </a:spcBef>
            </a:pPr>
            <a:r>
              <a:rPr sz="6000" spc="335" dirty="0">
                <a:latin typeface="Tahoma"/>
                <a:cs typeface="Tahoma"/>
              </a:rPr>
              <a:t>CONTOH</a:t>
            </a:r>
            <a:r>
              <a:rPr sz="6000" spc="-160" dirty="0">
                <a:latin typeface="Tahoma"/>
                <a:cs typeface="Tahoma"/>
              </a:rPr>
              <a:t> </a:t>
            </a:r>
            <a:r>
              <a:rPr sz="6000" spc="355" dirty="0">
                <a:latin typeface="Tahoma"/>
                <a:cs typeface="Tahoma"/>
              </a:rPr>
              <a:t>SOAL</a:t>
            </a:r>
            <a:endParaRPr sz="6000">
              <a:latin typeface="Tahoma"/>
              <a:cs typeface="Tahoma"/>
            </a:endParaRPr>
          </a:p>
          <a:p>
            <a:pPr marL="12700" marR="5080">
              <a:lnSpc>
                <a:spcPct val="115799"/>
              </a:lnSpc>
              <a:spcBef>
                <a:spcPts val="1245"/>
              </a:spcBef>
            </a:pPr>
            <a:r>
              <a:rPr sz="3400" spc="160" dirty="0">
                <a:latin typeface="Tahoma"/>
                <a:cs typeface="Tahoma"/>
              </a:rPr>
              <a:t>Bapak</a:t>
            </a:r>
            <a:r>
              <a:rPr sz="3400" spc="-75" dirty="0">
                <a:latin typeface="Tahoma"/>
                <a:cs typeface="Tahoma"/>
              </a:rPr>
              <a:t> </a:t>
            </a:r>
            <a:r>
              <a:rPr sz="3400" spc="90" dirty="0">
                <a:latin typeface="Tahoma"/>
                <a:cs typeface="Tahoma"/>
              </a:rPr>
              <a:t>kusuma</a:t>
            </a:r>
            <a:r>
              <a:rPr sz="3400" spc="-70" dirty="0">
                <a:latin typeface="Tahoma"/>
                <a:cs typeface="Tahoma"/>
              </a:rPr>
              <a:t> </a:t>
            </a:r>
            <a:r>
              <a:rPr sz="3400" spc="130" dirty="0">
                <a:latin typeface="Tahoma"/>
                <a:cs typeface="Tahoma"/>
              </a:rPr>
              <a:t>jaya</a:t>
            </a:r>
            <a:r>
              <a:rPr sz="3400" spc="-70" dirty="0">
                <a:latin typeface="Tahoma"/>
                <a:cs typeface="Tahoma"/>
              </a:rPr>
              <a:t> </a:t>
            </a:r>
            <a:r>
              <a:rPr sz="3400" spc="114" dirty="0">
                <a:latin typeface="Tahoma"/>
                <a:cs typeface="Tahoma"/>
              </a:rPr>
              <a:t>seorang</a:t>
            </a:r>
            <a:r>
              <a:rPr sz="3400" spc="-70" dirty="0">
                <a:latin typeface="Tahoma"/>
                <a:cs typeface="Tahoma"/>
              </a:rPr>
              <a:t> </a:t>
            </a:r>
            <a:r>
              <a:rPr sz="3400" spc="120" dirty="0">
                <a:latin typeface="Tahoma"/>
                <a:cs typeface="Tahoma"/>
              </a:rPr>
              <a:t>kontraktor</a:t>
            </a:r>
            <a:r>
              <a:rPr sz="3400" spc="-70" dirty="0">
                <a:latin typeface="Tahoma"/>
                <a:cs typeface="Tahoma"/>
              </a:rPr>
              <a:t> </a:t>
            </a:r>
            <a:r>
              <a:rPr sz="3400" spc="65" dirty="0">
                <a:latin typeface="Tahoma"/>
                <a:cs typeface="Tahoma"/>
              </a:rPr>
              <a:t>memutuskan</a:t>
            </a:r>
            <a:r>
              <a:rPr sz="3400" spc="-70" dirty="0">
                <a:latin typeface="Tahoma"/>
                <a:cs typeface="Tahoma"/>
              </a:rPr>
              <a:t> </a:t>
            </a:r>
            <a:r>
              <a:rPr sz="3400" spc="45" dirty="0">
                <a:latin typeface="Tahoma"/>
                <a:cs typeface="Tahoma"/>
              </a:rPr>
              <a:t>untuk </a:t>
            </a:r>
            <a:r>
              <a:rPr sz="3400" spc="-980" dirty="0">
                <a:latin typeface="Tahoma"/>
                <a:cs typeface="Tahoma"/>
              </a:rPr>
              <a:t> </a:t>
            </a:r>
            <a:r>
              <a:rPr sz="3400" spc="55" dirty="0">
                <a:latin typeface="Tahoma"/>
                <a:cs typeface="Tahoma"/>
              </a:rPr>
              <a:t>membeli</a:t>
            </a:r>
            <a:r>
              <a:rPr sz="3400" spc="-65" dirty="0">
                <a:latin typeface="Tahoma"/>
                <a:cs typeface="Tahoma"/>
              </a:rPr>
              <a:t> </a:t>
            </a:r>
            <a:r>
              <a:rPr sz="3400" spc="85" dirty="0">
                <a:latin typeface="Tahoma"/>
                <a:cs typeface="Tahoma"/>
              </a:rPr>
              <a:t>sebuah</a:t>
            </a:r>
            <a:r>
              <a:rPr sz="3400" spc="-60" dirty="0">
                <a:latin typeface="Tahoma"/>
                <a:cs typeface="Tahoma"/>
              </a:rPr>
              <a:t> </a:t>
            </a:r>
            <a:r>
              <a:rPr sz="3400" spc="75" dirty="0">
                <a:latin typeface="Tahoma"/>
                <a:cs typeface="Tahoma"/>
              </a:rPr>
              <a:t>mobil</a:t>
            </a:r>
            <a:r>
              <a:rPr sz="3400" spc="-65" dirty="0">
                <a:latin typeface="Tahoma"/>
                <a:cs typeface="Tahoma"/>
              </a:rPr>
              <a:t> </a:t>
            </a:r>
            <a:r>
              <a:rPr sz="3400" spc="135" dirty="0">
                <a:latin typeface="Tahoma"/>
                <a:cs typeface="Tahoma"/>
              </a:rPr>
              <a:t>seharga</a:t>
            </a:r>
            <a:r>
              <a:rPr sz="3400" spc="-60" dirty="0">
                <a:latin typeface="Tahoma"/>
                <a:cs typeface="Tahoma"/>
              </a:rPr>
              <a:t> </a:t>
            </a:r>
            <a:r>
              <a:rPr sz="3400" spc="85" dirty="0">
                <a:latin typeface="Tahoma"/>
                <a:cs typeface="Tahoma"/>
              </a:rPr>
              <a:t>Rp</a:t>
            </a:r>
            <a:r>
              <a:rPr sz="3400" spc="85">
                <a:latin typeface="Tahoma"/>
                <a:cs typeface="Tahoma"/>
              </a:rPr>
              <a:t>.</a:t>
            </a:r>
            <a:r>
              <a:rPr sz="3400" spc="-60">
                <a:latin typeface="Tahoma"/>
                <a:cs typeface="Tahoma"/>
              </a:rPr>
              <a:t> </a:t>
            </a:r>
            <a:r>
              <a:rPr sz="3400" spc="225" smtClean="0">
                <a:latin typeface="Tahoma"/>
                <a:cs typeface="Tahoma"/>
              </a:rPr>
              <a:t>28</a:t>
            </a:r>
            <a:r>
              <a:rPr lang="en-US" sz="3400" spc="225" dirty="0" smtClean="0">
                <a:latin typeface="Tahoma"/>
                <a:cs typeface="Tahoma"/>
              </a:rPr>
              <a:t>0</a:t>
            </a:r>
            <a:r>
              <a:rPr sz="3400" spc="225" smtClean="0">
                <a:latin typeface="Tahoma"/>
                <a:cs typeface="Tahoma"/>
              </a:rPr>
              <a:t>.000.000</a:t>
            </a:r>
            <a:r>
              <a:rPr sz="3400" spc="225" dirty="0">
                <a:latin typeface="Tahoma"/>
                <a:cs typeface="Tahoma"/>
              </a:rPr>
              <a:t>.</a:t>
            </a:r>
            <a:r>
              <a:rPr sz="3400" spc="-65" dirty="0">
                <a:latin typeface="Tahoma"/>
                <a:cs typeface="Tahoma"/>
              </a:rPr>
              <a:t> </a:t>
            </a:r>
            <a:r>
              <a:rPr sz="3400" spc="60" dirty="0">
                <a:latin typeface="Tahoma"/>
                <a:cs typeface="Tahoma"/>
              </a:rPr>
              <a:t>Setelah</a:t>
            </a:r>
            <a:r>
              <a:rPr sz="3400" spc="-60" dirty="0">
                <a:latin typeface="Tahoma"/>
                <a:cs typeface="Tahoma"/>
              </a:rPr>
              <a:t> </a:t>
            </a:r>
            <a:r>
              <a:rPr sz="3400" spc="170">
                <a:latin typeface="Tahoma"/>
                <a:cs typeface="Tahoma"/>
              </a:rPr>
              <a:t>8 </a:t>
            </a:r>
            <a:r>
              <a:rPr sz="3400" spc="-980">
                <a:latin typeface="Tahoma"/>
                <a:cs typeface="Tahoma"/>
              </a:rPr>
              <a:t> </a:t>
            </a:r>
            <a:r>
              <a:rPr sz="3400" spc="75" smtClean="0">
                <a:latin typeface="Tahoma"/>
                <a:cs typeface="Tahoma"/>
              </a:rPr>
              <a:t>tahun</a:t>
            </a:r>
            <a:r>
              <a:rPr lang="en-US" sz="3400" spc="75" dirty="0" smtClean="0">
                <a:latin typeface="Tahoma"/>
                <a:cs typeface="Tahoma"/>
              </a:rPr>
              <a:t>,</a:t>
            </a:r>
            <a:r>
              <a:rPr sz="3400" spc="75" smtClean="0">
                <a:latin typeface="Tahoma"/>
                <a:cs typeface="Tahoma"/>
              </a:rPr>
              <a:t> </a:t>
            </a:r>
            <a:r>
              <a:rPr sz="3400" spc="80" dirty="0">
                <a:latin typeface="Tahoma"/>
                <a:cs typeface="Tahoma"/>
              </a:rPr>
              <a:t>ditaksir </a:t>
            </a:r>
            <a:r>
              <a:rPr sz="3400" spc="65" dirty="0">
                <a:latin typeface="Tahoma"/>
                <a:cs typeface="Tahoma"/>
              </a:rPr>
              <a:t>nilai </a:t>
            </a:r>
            <a:r>
              <a:rPr sz="3400" spc="30" dirty="0">
                <a:latin typeface="Tahoma"/>
                <a:cs typeface="Tahoma"/>
              </a:rPr>
              <a:t>sisa </a:t>
            </a:r>
            <a:r>
              <a:rPr sz="3400" spc="75" dirty="0">
                <a:latin typeface="Tahoma"/>
                <a:cs typeface="Tahoma"/>
              </a:rPr>
              <a:t>mobil </a:t>
            </a:r>
            <a:r>
              <a:rPr sz="3400" spc="30" dirty="0">
                <a:latin typeface="Tahoma"/>
                <a:cs typeface="Tahoma"/>
              </a:rPr>
              <a:t>tersebut </a:t>
            </a:r>
            <a:r>
              <a:rPr sz="3400" spc="190" dirty="0">
                <a:latin typeface="Tahoma"/>
                <a:cs typeface="Tahoma"/>
              </a:rPr>
              <a:t>akan </a:t>
            </a:r>
            <a:r>
              <a:rPr sz="3400" spc="60" dirty="0">
                <a:latin typeface="Tahoma"/>
                <a:cs typeface="Tahoma"/>
              </a:rPr>
              <a:t>menjadi </a:t>
            </a:r>
            <a:r>
              <a:rPr sz="3400" spc="65" dirty="0">
                <a:latin typeface="Tahoma"/>
                <a:cs typeface="Tahoma"/>
              </a:rPr>
              <a:t> </a:t>
            </a:r>
            <a:r>
              <a:rPr sz="3400" spc="270" dirty="0">
                <a:latin typeface="Tahoma"/>
                <a:cs typeface="Tahoma"/>
              </a:rPr>
              <a:t>220.000.000.</a:t>
            </a:r>
            <a:r>
              <a:rPr sz="3400" spc="-75" dirty="0">
                <a:latin typeface="Tahoma"/>
                <a:cs typeface="Tahoma"/>
              </a:rPr>
              <a:t> </a:t>
            </a:r>
            <a:r>
              <a:rPr sz="3400" spc="220" dirty="0">
                <a:latin typeface="Tahoma"/>
                <a:cs typeface="Tahoma"/>
              </a:rPr>
              <a:t>Maka</a:t>
            </a:r>
            <a:r>
              <a:rPr sz="3400" spc="-70" dirty="0">
                <a:latin typeface="Tahoma"/>
                <a:cs typeface="Tahoma"/>
              </a:rPr>
              <a:t> </a:t>
            </a:r>
            <a:r>
              <a:rPr sz="3400" spc="65" dirty="0">
                <a:latin typeface="Tahoma"/>
                <a:cs typeface="Tahoma"/>
              </a:rPr>
              <a:t>hitunglah</a:t>
            </a:r>
            <a:r>
              <a:rPr sz="3400" spc="-70" dirty="0">
                <a:latin typeface="Tahoma"/>
                <a:cs typeface="Tahoma"/>
              </a:rPr>
              <a:t> </a:t>
            </a:r>
            <a:r>
              <a:rPr sz="3400" spc="75" dirty="0">
                <a:latin typeface="Tahoma"/>
                <a:cs typeface="Tahoma"/>
              </a:rPr>
              <a:t>penyusutan</a:t>
            </a:r>
            <a:r>
              <a:rPr sz="3400" spc="-70" dirty="0">
                <a:latin typeface="Tahoma"/>
                <a:cs typeface="Tahoma"/>
              </a:rPr>
              <a:t> </a:t>
            </a:r>
            <a:r>
              <a:rPr sz="3400" spc="120" dirty="0">
                <a:latin typeface="Tahoma"/>
                <a:cs typeface="Tahoma"/>
              </a:rPr>
              <a:t>pertahunnya.</a:t>
            </a:r>
            <a:endParaRPr sz="34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6800" y="4610100"/>
            <a:ext cx="8025130" cy="422592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439420" indent="-427355">
              <a:lnSpc>
                <a:spcPct val="100000"/>
              </a:lnSpc>
              <a:spcBef>
                <a:spcPts val="745"/>
              </a:spcBef>
              <a:buChar char="•"/>
              <a:tabLst>
                <a:tab pos="440055" algn="l"/>
              </a:tabLst>
            </a:pPr>
            <a:r>
              <a:rPr sz="3400" b="1" spc="5" dirty="0">
                <a:solidFill>
                  <a:srgbClr val="2E4D64"/>
                </a:solidFill>
                <a:latin typeface="Tahoma"/>
                <a:cs typeface="Tahoma"/>
              </a:rPr>
              <a:t>Diket</a:t>
            </a:r>
            <a:r>
              <a:rPr sz="3400" b="1" spc="-114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50" dirty="0">
                <a:solidFill>
                  <a:srgbClr val="2E4D64"/>
                </a:solidFill>
                <a:latin typeface="Tahoma"/>
                <a:cs typeface="Tahoma"/>
              </a:rPr>
              <a:t>:</a:t>
            </a:r>
            <a:endParaRPr sz="3400">
              <a:latin typeface="Tahoma"/>
              <a:cs typeface="Tahoma"/>
            </a:endParaRPr>
          </a:p>
          <a:p>
            <a:pPr marL="130175">
              <a:lnSpc>
                <a:spcPct val="100000"/>
              </a:lnSpc>
              <a:spcBef>
                <a:spcPts val="645"/>
              </a:spcBef>
            </a:pPr>
            <a:r>
              <a:rPr sz="3400" b="1" spc="-600" dirty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3400" b="1" spc="145" dirty="0">
                <a:solidFill>
                  <a:srgbClr val="2E4D64"/>
                </a:solidFill>
                <a:latin typeface="Tahoma"/>
                <a:cs typeface="Tahoma"/>
              </a:rPr>
              <a:t>o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635" dirty="0">
                <a:solidFill>
                  <a:srgbClr val="2E4D64"/>
                </a:solidFill>
                <a:latin typeface="Tahoma"/>
                <a:cs typeface="Tahoma"/>
              </a:rPr>
              <a:t>=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390" dirty="0">
                <a:solidFill>
                  <a:srgbClr val="2E4D64"/>
                </a:solidFill>
                <a:latin typeface="Tahoma"/>
                <a:cs typeface="Tahoma"/>
              </a:rPr>
              <a:t>2</a:t>
            </a:r>
            <a:r>
              <a:rPr sz="3400" b="1" spc="165" dirty="0">
                <a:solidFill>
                  <a:srgbClr val="2E4D64"/>
                </a:solidFill>
                <a:latin typeface="Tahoma"/>
                <a:cs typeface="Tahoma"/>
              </a:rPr>
              <a:t>8</a:t>
            </a:r>
            <a:r>
              <a:rPr sz="3400" b="1" spc="300" dirty="0">
                <a:solidFill>
                  <a:srgbClr val="2E4D64"/>
                </a:solidFill>
                <a:latin typeface="Tahoma"/>
                <a:cs typeface="Tahoma"/>
              </a:rPr>
              <a:t>0</a:t>
            </a:r>
            <a:r>
              <a:rPr sz="3400" b="1" spc="120" dirty="0">
                <a:solidFill>
                  <a:srgbClr val="2E4D64"/>
                </a:solidFill>
                <a:latin typeface="Tahoma"/>
                <a:cs typeface="Tahoma"/>
              </a:rPr>
              <a:t>.</a:t>
            </a:r>
            <a:r>
              <a:rPr sz="3400" b="1" spc="300" dirty="0">
                <a:solidFill>
                  <a:srgbClr val="2E4D64"/>
                </a:solidFill>
                <a:latin typeface="Tahoma"/>
                <a:cs typeface="Tahoma"/>
              </a:rPr>
              <a:t>000</a:t>
            </a:r>
            <a:r>
              <a:rPr sz="3400" b="1" spc="120" dirty="0">
                <a:solidFill>
                  <a:srgbClr val="2E4D64"/>
                </a:solidFill>
                <a:latin typeface="Tahoma"/>
                <a:cs typeface="Tahoma"/>
              </a:rPr>
              <a:t>.</a:t>
            </a:r>
            <a:r>
              <a:rPr sz="3400" b="1" spc="300" dirty="0">
                <a:solidFill>
                  <a:srgbClr val="2E4D64"/>
                </a:solidFill>
                <a:latin typeface="Tahoma"/>
                <a:cs typeface="Tahoma"/>
              </a:rPr>
              <a:t>00</a:t>
            </a:r>
            <a:r>
              <a:rPr sz="3400" b="1" spc="305" dirty="0">
                <a:solidFill>
                  <a:srgbClr val="2E4D64"/>
                </a:solidFill>
                <a:latin typeface="Tahoma"/>
                <a:cs typeface="Tahoma"/>
              </a:rPr>
              <a:t>0</a:t>
            </a:r>
            <a:endParaRPr sz="3400">
              <a:latin typeface="Tahoma"/>
              <a:cs typeface="Tahoma"/>
            </a:endParaRPr>
          </a:p>
          <a:p>
            <a:pPr marL="130175">
              <a:lnSpc>
                <a:spcPct val="100000"/>
              </a:lnSpc>
              <a:spcBef>
                <a:spcPts val="645"/>
              </a:spcBef>
            </a:pPr>
            <a:r>
              <a:rPr sz="3400" b="1" spc="-600" dirty="0">
                <a:solidFill>
                  <a:srgbClr val="2E4D64"/>
                </a:solidFill>
                <a:latin typeface="Tahoma"/>
                <a:cs typeface="Tahoma"/>
              </a:rPr>
              <a:t>I</a:t>
            </a:r>
            <a:r>
              <a:rPr sz="3400" b="1" spc="70" dirty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635" dirty="0">
                <a:solidFill>
                  <a:srgbClr val="2E4D64"/>
                </a:solidFill>
                <a:latin typeface="Tahoma"/>
                <a:cs typeface="Tahoma"/>
              </a:rPr>
              <a:t>=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390" dirty="0">
                <a:solidFill>
                  <a:srgbClr val="2E4D64"/>
                </a:solidFill>
                <a:latin typeface="Tahoma"/>
                <a:cs typeface="Tahoma"/>
              </a:rPr>
              <a:t>22</a:t>
            </a:r>
            <a:r>
              <a:rPr sz="3400" b="1" spc="300" dirty="0">
                <a:solidFill>
                  <a:srgbClr val="2E4D64"/>
                </a:solidFill>
                <a:latin typeface="Tahoma"/>
                <a:cs typeface="Tahoma"/>
              </a:rPr>
              <a:t>0</a:t>
            </a:r>
            <a:r>
              <a:rPr sz="3400" b="1" spc="120" dirty="0">
                <a:solidFill>
                  <a:srgbClr val="2E4D64"/>
                </a:solidFill>
                <a:latin typeface="Tahoma"/>
                <a:cs typeface="Tahoma"/>
              </a:rPr>
              <a:t>.</a:t>
            </a:r>
            <a:r>
              <a:rPr sz="3400" b="1" spc="300" dirty="0">
                <a:solidFill>
                  <a:srgbClr val="2E4D64"/>
                </a:solidFill>
                <a:latin typeface="Tahoma"/>
                <a:cs typeface="Tahoma"/>
              </a:rPr>
              <a:t>000</a:t>
            </a:r>
            <a:r>
              <a:rPr sz="3400" b="1" spc="120" dirty="0">
                <a:solidFill>
                  <a:srgbClr val="2E4D64"/>
                </a:solidFill>
                <a:latin typeface="Tahoma"/>
                <a:cs typeface="Tahoma"/>
              </a:rPr>
              <a:t>.</a:t>
            </a:r>
            <a:r>
              <a:rPr sz="3400" b="1" spc="300" dirty="0">
                <a:solidFill>
                  <a:srgbClr val="2E4D64"/>
                </a:solidFill>
                <a:latin typeface="Tahoma"/>
                <a:cs typeface="Tahoma"/>
              </a:rPr>
              <a:t>00</a:t>
            </a:r>
            <a:r>
              <a:rPr sz="3400" b="1" spc="305" dirty="0">
                <a:solidFill>
                  <a:srgbClr val="2E4D64"/>
                </a:solidFill>
                <a:latin typeface="Tahoma"/>
                <a:cs typeface="Tahoma"/>
              </a:rPr>
              <a:t>0</a:t>
            </a:r>
            <a:endParaRPr sz="3400">
              <a:latin typeface="Tahoma"/>
              <a:cs typeface="Tahoma"/>
            </a:endParaRPr>
          </a:p>
          <a:p>
            <a:pPr marL="130175">
              <a:lnSpc>
                <a:spcPct val="100000"/>
              </a:lnSpc>
              <a:spcBef>
                <a:spcPts val="645"/>
              </a:spcBef>
              <a:tabLst>
                <a:tab pos="650875" algn="l"/>
              </a:tabLst>
            </a:pPr>
            <a:r>
              <a:rPr sz="3400" b="1" spc="70" dirty="0">
                <a:solidFill>
                  <a:srgbClr val="2E4D64"/>
                </a:solidFill>
                <a:latin typeface="Tahoma"/>
                <a:cs typeface="Tahoma"/>
              </a:rPr>
              <a:t>n	</a:t>
            </a:r>
            <a:r>
              <a:rPr sz="3400" b="1" spc="-635" dirty="0">
                <a:solidFill>
                  <a:srgbClr val="2E4D64"/>
                </a:solidFill>
                <a:latin typeface="Tahoma"/>
                <a:cs typeface="Tahoma"/>
              </a:rPr>
              <a:t>=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170" dirty="0">
                <a:solidFill>
                  <a:srgbClr val="2E4D64"/>
                </a:solidFill>
                <a:latin typeface="Tahoma"/>
                <a:cs typeface="Tahoma"/>
              </a:rPr>
              <a:t>8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-65" dirty="0">
                <a:solidFill>
                  <a:srgbClr val="2E4D64"/>
                </a:solidFill>
                <a:latin typeface="Tahoma"/>
                <a:cs typeface="Tahoma"/>
              </a:rPr>
              <a:t>T</a:t>
            </a:r>
            <a:r>
              <a:rPr sz="3400" b="1" spc="280" dirty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3400" b="1" spc="65" dirty="0">
                <a:solidFill>
                  <a:srgbClr val="2E4D64"/>
                </a:solidFill>
                <a:latin typeface="Tahoma"/>
                <a:cs typeface="Tahoma"/>
              </a:rPr>
              <a:t>h</a:t>
            </a:r>
            <a:r>
              <a:rPr sz="3400" b="1" spc="45" dirty="0">
                <a:solidFill>
                  <a:srgbClr val="2E4D64"/>
                </a:solidFill>
                <a:latin typeface="Tahoma"/>
                <a:cs typeface="Tahoma"/>
              </a:rPr>
              <a:t>u</a:t>
            </a:r>
            <a:r>
              <a:rPr sz="3400" b="1" spc="70" dirty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endParaRPr sz="3400">
              <a:latin typeface="Tahoma"/>
              <a:cs typeface="Tahoma"/>
            </a:endParaRPr>
          </a:p>
          <a:p>
            <a:pPr marL="439420" indent="-427355">
              <a:lnSpc>
                <a:spcPct val="100000"/>
              </a:lnSpc>
              <a:spcBef>
                <a:spcPts val="645"/>
              </a:spcBef>
              <a:buChar char="•"/>
              <a:tabLst>
                <a:tab pos="440055" algn="l"/>
                <a:tab pos="8011795" algn="l"/>
              </a:tabLst>
            </a:pP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D </a:t>
            </a:r>
            <a:r>
              <a:rPr sz="3400" b="1" spc="-635" dirty="0">
                <a:solidFill>
                  <a:srgbClr val="2E4D64"/>
                </a:solidFill>
                <a:latin typeface="Tahoma"/>
                <a:cs typeface="Tahoma"/>
              </a:rPr>
              <a:t>=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u="heavy" spc="39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2</a:t>
            </a:r>
            <a:r>
              <a:rPr sz="3400" b="1" u="heavy" spc="165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8</a:t>
            </a:r>
            <a:r>
              <a:rPr sz="3400" b="1" u="heavy" spc="30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0</a:t>
            </a:r>
            <a:r>
              <a:rPr sz="3400" b="1" u="heavy" spc="12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.</a:t>
            </a:r>
            <a:r>
              <a:rPr sz="3400" b="1" u="heavy" spc="30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000</a:t>
            </a:r>
            <a:r>
              <a:rPr sz="3400" b="1" u="heavy" spc="12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.</a:t>
            </a:r>
            <a:r>
              <a:rPr sz="3400" b="1" u="heavy" spc="30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000</a:t>
            </a:r>
            <a:r>
              <a:rPr sz="3400" b="1" u="heavy" spc="3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-</a:t>
            </a:r>
            <a:r>
              <a:rPr sz="3400" b="1" u="heavy" spc="39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22</a:t>
            </a:r>
            <a:r>
              <a:rPr sz="3400" b="1" u="heavy" spc="30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0</a:t>
            </a:r>
            <a:r>
              <a:rPr sz="3400" b="1" u="heavy" spc="12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.</a:t>
            </a:r>
            <a:r>
              <a:rPr sz="3400" b="1" u="heavy" spc="30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000</a:t>
            </a:r>
            <a:r>
              <a:rPr sz="3400" b="1" u="heavy" spc="12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.</a:t>
            </a:r>
            <a:r>
              <a:rPr sz="3400" b="1" u="heavy" spc="30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00</a:t>
            </a:r>
            <a:r>
              <a:rPr sz="3400" b="1" u="heavy" spc="305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0</a:t>
            </a:r>
            <a:r>
              <a:rPr sz="3400" b="1" u="heavy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ahoma"/>
                <a:cs typeface="Tahoma"/>
              </a:rPr>
              <a:t>	</a:t>
            </a:r>
            <a:endParaRPr sz="3400">
              <a:latin typeface="Tahoma"/>
              <a:cs typeface="Tahoma"/>
            </a:endParaRPr>
          </a:p>
          <a:p>
            <a:pPr marL="4373245">
              <a:lnSpc>
                <a:spcPct val="100000"/>
              </a:lnSpc>
              <a:spcBef>
                <a:spcPts val="645"/>
              </a:spcBef>
            </a:pPr>
            <a:r>
              <a:rPr sz="3400" b="1" spc="170" dirty="0">
                <a:solidFill>
                  <a:srgbClr val="2E4D64"/>
                </a:solidFill>
                <a:latin typeface="Tahoma"/>
                <a:cs typeface="Tahoma"/>
              </a:rPr>
              <a:t>8</a:t>
            </a:r>
            <a:endParaRPr sz="3400">
              <a:latin typeface="Tahoma"/>
              <a:cs typeface="Tahoma"/>
            </a:endParaRPr>
          </a:p>
          <a:p>
            <a:pPr marL="130175">
              <a:lnSpc>
                <a:spcPct val="100000"/>
              </a:lnSpc>
              <a:spcBef>
                <a:spcPts val="645"/>
              </a:spcBef>
            </a:pP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D </a:t>
            </a:r>
            <a:r>
              <a:rPr sz="3400" b="1" spc="-635" dirty="0">
                <a:solidFill>
                  <a:srgbClr val="2E4D64"/>
                </a:solidFill>
                <a:latin typeface="Tahoma"/>
                <a:cs typeface="Tahoma"/>
              </a:rPr>
              <a:t>=</a:t>
            </a:r>
            <a:r>
              <a:rPr sz="34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400" b="1" spc="165" dirty="0">
                <a:solidFill>
                  <a:srgbClr val="2E4D64"/>
                </a:solidFill>
                <a:latin typeface="Tahoma"/>
                <a:cs typeface="Tahoma"/>
              </a:rPr>
              <a:t>7</a:t>
            </a:r>
            <a:r>
              <a:rPr sz="3400" b="1" spc="120" dirty="0">
                <a:solidFill>
                  <a:srgbClr val="2E4D64"/>
                </a:solidFill>
                <a:latin typeface="Tahoma"/>
                <a:cs typeface="Tahoma"/>
              </a:rPr>
              <a:t>.</a:t>
            </a:r>
            <a:r>
              <a:rPr sz="3400" b="1" spc="5" dirty="0">
                <a:solidFill>
                  <a:srgbClr val="2E4D64"/>
                </a:solidFill>
                <a:latin typeface="Tahoma"/>
                <a:cs typeface="Tahoma"/>
              </a:rPr>
              <a:t>5</a:t>
            </a:r>
            <a:r>
              <a:rPr sz="3400" b="1" spc="300" dirty="0">
                <a:solidFill>
                  <a:srgbClr val="2E4D64"/>
                </a:solidFill>
                <a:latin typeface="Tahoma"/>
                <a:cs typeface="Tahoma"/>
              </a:rPr>
              <a:t>00</a:t>
            </a:r>
            <a:r>
              <a:rPr sz="3400" b="1" spc="120" dirty="0">
                <a:solidFill>
                  <a:srgbClr val="2E4D64"/>
                </a:solidFill>
                <a:latin typeface="Tahoma"/>
                <a:cs typeface="Tahoma"/>
              </a:rPr>
              <a:t>.</a:t>
            </a:r>
            <a:r>
              <a:rPr sz="3400" b="1" spc="300" dirty="0">
                <a:solidFill>
                  <a:srgbClr val="2E4D64"/>
                </a:solidFill>
                <a:latin typeface="Tahoma"/>
                <a:cs typeface="Tahoma"/>
              </a:rPr>
              <a:t>00</a:t>
            </a:r>
            <a:r>
              <a:rPr sz="3400" b="1" spc="305" dirty="0">
                <a:solidFill>
                  <a:srgbClr val="2E4D64"/>
                </a:solidFill>
                <a:latin typeface="Tahoma"/>
                <a:cs typeface="Tahoma"/>
              </a:rPr>
              <a:t>0</a:t>
            </a:r>
            <a:endParaRPr sz="3400">
              <a:latin typeface="Tahoma"/>
              <a:cs typeface="Tahom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05400" y="8724900"/>
            <a:ext cx="12268200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724535">
              <a:lnSpc>
                <a:spcPct val="100000"/>
              </a:lnSpc>
              <a:spcBef>
                <a:spcPts val="715"/>
              </a:spcBef>
            </a:pPr>
            <a:r>
              <a:rPr lang="en-US" sz="30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Jadi</a:t>
            </a:r>
            <a:r>
              <a:rPr lang="en-US" sz="3000" b="1" spc="65" dirty="0" smtClean="0">
                <a:solidFill>
                  <a:srgbClr val="2E4D64"/>
                </a:solidFill>
                <a:latin typeface="Tahoma"/>
                <a:cs typeface="Tahoma"/>
              </a:rPr>
              <a:t>, </a:t>
            </a:r>
            <a:r>
              <a:rPr lang="en-US" sz="30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nilai</a:t>
            </a:r>
            <a:r>
              <a:rPr lang="en-US" sz="3000" b="1" spc="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0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penyusutan</a:t>
            </a:r>
            <a:r>
              <a:rPr lang="en-US" sz="3000" b="1" spc="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0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pertahun</a:t>
            </a:r>
            <a:r>
              <a:rPr lang="en-US" sz="3000" b="1" spc="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0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mobil</a:t>
            </a:r>
            <a:r>
              <a:rPr lang="en-US" sz="3000" b="1" spc="65" dirty="0" smtClean="0">
                <a:solidFill>
                  <a:srgbClr val="2E4D64"/>
                </a:solidFill>
                <a:latin typeface="Tahoma"/>
                <a:cs typeface="Tahoma"/>
              </a:rPr>
              <a:t> yang </a:t>
            </a:r>
            <a:r>
              <a:rPr lang="en-US" sz="30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dibeli</a:t>
            </a:r>
            <a:r>
              <a:rPr lang="en-US" sz="3000" b="1" spc="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0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Bapak</a:t>
            </a:r>
            <a:r>
              <a:rPr lang="en-US" sz="3000" b="1" spc="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0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Kusuma</a:t>
            </a:r>
            <a:r>
              <a:rPr lang="en-US" sz="3000" b="1" spc="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0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adalah</a:t>
            </a:r>
            <a:r>
              <a:rPr lang="en-US" sz="3000" b="1" spc="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0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sebesar</a:t>
            </a:r>
            <a:r>
              <a:rPr lang="en-US" sz="3000" b="1" spc="65" dirty="0" smtClean="0">
                <a:solidFill>
                  <a:srgbClr val="2E4D64"/>
                </a:solidFill>
                <a:latin typeface="Tahoma"/>
                <a:cs typeface="Tahoma"/>
              </a:rPr>
              <a:t> 7.500.000</a:t>
            </a:r>
            <a:endParaRPr lang="en-US" sz="30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83465" y="2740049"/>
            <a:ext cx="4527745" cy="436879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5725" y="4074827"/>
            <a:ext cx="3115917" cy="103016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65919" y="8456508"/>
            <a:ext cx="2626359" cy="116178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16000" y="920750"/>
            <a:ext cx="1646872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540" dirty="0"/>
              <a:t>3.</a:t>
            </a:r>
            <a:r>
              <a:rPr sz="6000" spc="-45" dirty="0"/>
              <a:t> </a:t>
            </a:r>
            <a:r>
              <a:rPr sz="6000" spc="35" dirty="0"/>
              <a:t>METODE</a:t>
            </a:r>
            <a:r>
              <a:rPr sz="6000" spc="-40" dirty="0"/>
              <a:t> </a:t>
            </a:r>
            <a:r>
              <a:rPr sz="6000" spc="170" dirty="0"/>
              <a:t>PENYUSUTAN</a:t>
            </a:r>
            <a:r>
              <a:rPr sz="6000" spc="-40" dirty="0"/>
              <a:t> </a:t>
            </a:r>
            <a:r>
              <a:rPr sz="6000" spc="210" dirty="0"/>
              <a:t>UNIT</a:t>
            </a:r>
            <a:r>
              <a:rPr sz="6000" spc="-40" dirty="0"/>
              <a:t> </a:t>
            </a:r>
            <a:r>
              <a:rPr sz="6000" spc="170" dirty="0"/>
              <a:t>PRODUKSI</a:t>
            </a:r>
            <a:endParaRPr sz="6000"/>
          </a:p>
        </p:txBody>
      </p:sp>
      <p:sp>
        <p:nvSpPr>
          <p:cNvPr id="6" name="object 6"/>
          <p:cNvSpPr txBox="1"/>
          <p:nvPr/>
        </p:nvSpPr>
        <p:spPr>
          <a:xfrm>
            <a:off x="1016000" y="2641848"/>
            <a:ext cx="13206094" cy="6577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400" b="1" spc="235" dirty="0">
                <a:solidFill>
                  <a:srgbClr val="2E4D64"/>
                </a:solidFill>
                <a:latin typeface="Arial"/>
                <a:cs typeface="Arial"/>
              </a:rPr>
              <a:t>Adapun</a:t>
            </a:r>
            <a:r>
              <a:rPr sz="34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50" dirty="0">
                <a:solidFill>
                  <a:srgbClr val="2E4D64"/>
                </a:solidFill>
                <a:latin typeface="Arial"/>
                <a:cs typeface="Arial"/>
              </a:rPr>
              <a:t>rumus</a:t>
            </a:r>
            <a:r>
              <a:rPr sz="34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90" dirty="0">
                <a:solidFill>
                  <a:srgbClr val="2E4D64"/>
                </a:solidFill>
                <a:latin typeface="Arial"/>
                <a:cs typeface="Arial"/>
              </a:rPr>
              <a:t>untuk</a:t>
            </a:r>
            <a:r>
              <a:rPr sz="34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204" dirty="0">
                <a:solidFill>
                  <a:srgbClr val="2E4D64"/>
                </a:solidFill>
                <a:latin typeface="Arial"/>
                <a:cs typeface="Arial"/>
              </a:rPr>
              <a:t>metode</a:t>
            </a:r>
            <a:r>
              <a:rPr sz="34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50" dirty="0">
                <a:solidFill>
                  <a:srgbClr val="2E4D64"/>
                </a:solidFill>
                <a:latin typeface="Arial"/>
                <a:cs typeface="Arial"/>
              </a:rPr>
              <a:t>unit</a:t>
            </a:r>
            <a:r>
              <a:rPr sz="34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60" dirty="0">
                <a:solidFill>
                  <a:srgbClr val="2E4D64"/>
                </a:solidFill>
                <a:latin typeface="Arial"/>
                <a:cs typeface="Arial"/>
              </a:rPr>
              <a:t>produksi</a:t>
            </a:r>
            <a:r>
              <a:rPr sz="34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50" dirty="0">
                <a:solidFill>
                  <a:srgbClr val="2E4D64"/>
                </a:solidFill>
                <a:latin typeface="Arial"/>
                <a:cs typeface="Arial"/>
              </a:rPr>
              <a:t>:</a:t>
            </a:r>
            <a:endParaRPr sz="3400">
              <a:latin typeface="Arial"/>
              <a:cs typeface="Arial"/>
            </a:endParaRPr>
          </a:p>
          <a:p>
            <a:pPr marL="3960495">
              <a:lnSpc>
                <a:spcPct val="100000"/>
              </a:lnSpc>
              <a:spcBef>
                <a:spcPts val="2605"/>
              </a:spcBef>
            </a:pPr>
            <a:r>
              <a:rPr sz="3400" b="1" spc="50" dirty="0">
                <a:solidFill>
                  <a:srgbClr val="2E4D64"/>
                </a:solidFill>
                <a:latin typeface="Arial"/>
                <a:cs typeface="Arial"/>
              </a:rPr>
              <a:t>D</a:t>
            </a:r>
            <a:r>
              <a:rPr sz="3400" b="1" spc="-3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50" dirty="0">
                <a:solidFill>
                  <a:srgbClr val="2E4D64"/>
                </a:solidFill>
                <a:latin typeface="Arial"/>
                <a:cs typeface="Arial"/>
              </a:rPr>
              <a:t>:</a:t>
            </a:r>
            <a:r>
              <a:rPr sz="3400" b="1" spc="-3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40" dirty="0">
                <a:solidFill>
                  <a:srgbClr val="2E4D64"/>
                </a:solidFill>
                <a:latin typeface="Arial"/>
                <a:cs typeface="Arial"/>
              </a:rPr>
              <a:t>Penyusutan</a:t>
            </a:r>
            <a:endParaRPr sz="3400">
              <a:latin typeface="Arial"/>
              <a:cs typeface="Arial"/>
            </a:endParaRPr>
          </a:p>
          <a:p>
            <a:pPr marL="3960495" marR="4582795">
              <a:lnSpc>
                <a:spcPct val="115799"/>
              </a:lnSpc>
            </a:pPr>
            <a:r>
              <a:rPr sz="3400" b="1" spc="135" dirty="0">
                <a:solidFill>
                  <a:srgbClr val="2E4D64"/>
                </a:solidFill>
                <a:latin typeface="Arial"/>
                <a:cs typeface="Arial"/>
              </a:rPr>
              <a:t>Io</a:t>
            </a:r>
            <a:r>
              <a:rPr sz="3400" b="1" spc="-3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50" dirty="0">
                <a:solidFill>
                  <a:srgbClr val="2E4D64"/>
                </a:solidFill>
                <a:latin typeface="Arial"/>
                <a:cs typeface="Arial"/>
              </a:rPr>
              <a:t>:</a:t>
            </a:r>
            <a:r>
              <a:rPr sz="3400" b="1" spc="-3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315" dirty="0">
                <a:solidFill>
                  <a:srgbClr val="2E4D64"/>
                </a:solidFill>
                <a:latin typeface="Arial"/>
                <a:cs typeface="Arial"/>
              </a:rPr>
              <a:t>Harga</a:t>
            </a:r>
            <a:r>
              <a:rPr sz="3400" b="1" spc="-3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80" dirty="0">
                <a:solidFill>
                  <a:srgbClr val="2E4D64"/>
                </a:solidFill>
                <a:latin typeface="Arial"/>
                <a:cs typeface="Arial"/>
              </a:rPr>
              <a:t>Perolehan </a:t>
            </a:r>
            <a:r>
              <a:rPr sz="3400" b="1" spc="-93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35" dirty="0">
                <a:solidFill>
                  <a:srgbClr val="2E4D64"/>
                </a:solidFill>
                <a:latin typeface="Arial"/>
                <a:cs typeface="Arial"/>
              </a:rPr>
              <a:t>In</a:t>
            </a:r>
            <a:r>
              <a:rPr sz="3400" b="1" spc="-2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50" dirty="0">
                <a:solidFill>
                  <a:srgbClr val="2E4D64"/>
                </a:solidFill>
                <a:latin typeface="Arial"/>
                <a:cs typeface="Arial"/>
              </a:rPr>
              <a:t>:</a:t>
            </a:r>
            <a:r>
              <a:rPr sz="3400" b="1" spc="-2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200" dirty="0">
                <a:solidFill>
                  <a:srgbClr val="2E4D64"/>
                </a:solidFill>
                <a:latin typeface="Arial"/>
                <a:cs typeface="Arial"/>
              </a:rPr>
              <a:t>Nilai</a:t>
            </a:r>
            <a:r>
              <a:rPr sz="3400" b="1" spc="-2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75" dirty="0">
                <a:solidFill>
                  <a:srgbClr val="2E4D64"/>
                </a:solidFill>
                <a:latin typeface="Arial"/>
                <a:cs typeface="Arial"/>
              </a:rPr>
              <a:t>Sisa</a:t>
            </a:r>
            <a:endParaRPr sz="3400">
              <a:latin typeface="Arial"/>
              <a:cs typeface="Arial"/>
            </a:endParaRPr>
          </a:p>
          <a:p>
            <a:pPr marL="3960495">
              <a:lnSpc>
                <a:spcPct val="100000"/>
              </a:lnSpc>
              <a:spcBef>
                <a:spcPts val="645"/>
              </a:spcBef>
            </a:pPr>
            <a:r>
              <a:rPr sz="3400" b="1" spc="170" dirty="0">
                <a:solidFill>
                  <a:srgbClr val="2E4D64"/>
                </a:solidFill>
                <a:latin typeface="Arial"/>
                <a:cs typeface="Arial"/>
              </a:rPr>
              <a:t>n</a:t>
            </a:r>
            <a:r>
              <a:rPr sz="3400" b="1" spc="-4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50" dirty="0">
                <a:solidFill>
                  <a:srgbClr val="2E4D64"/>
                </a:solidFill>
                <a:latin typeface="Arial"/>
                <a:cs typeface="Arial"/>
              </a:rPr>
              <a:t>:</a:t>
            </a:r>
            <a:r>
              <a:rPr sz="3400" b="1" spc="-4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225" dirty="0">
                <a:solidFill>
                  <a:srgbClr val="2E4D64"/>
                </a:solidFill>
                <a:latin typeface="Arial"/>
                <a:cs typeface="Arial"/>
              </a:rPr>
              <a:t>Umur</a:t>
            </a:r>
            <a:r>
              <a:rPr sz="3400" b="1" spc="-4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85" dirty="0">
                <a:solidFill>
                  <a:srgbClr val="2E4D64"/>
                </a:solidFill>
                <a:latin typeface="Arial"/>
                <a:cs typeface="Arial"/>
              </a:rPr>
              <a:t>Ekonomis</a:t>
            </a:r>
            <a:endParaRPr sz="3400">
              <a:latin typeface="Arial"/>
              <a:cs typeface="Arial"/>
            </a:endParaRPr>
          </a:p>
          <a:p>
            <a:pPr marL="3960495">
              <a:lnSpc>
                <a:spcPct val="100000"/>
              </a:lnSpc>
              <a:spcBef>
                <a:spcPts val="645"/>
              </a:spcBef>
            </a:pPr>
            <a:r>
              <a:rPr sz="3400" b="1" spc="210" dirty="0">
                <a:solidFill>
                  <a:srgbClr val="2E4D64"/>
                </a:solidFill>
                <a:latin typeface="Arial"/>
                <a:cs typeface="Arial"/>
              </a:rPr>
              <a:t>t</a:t>
            </a:r>
            <a:r>
              <a:rPr sz="3400" b="1" spc="-3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50" dirty="0">
                <a:solidFill>
                  <a:srgbClr val="2E4D64"/>
                </a:solidFill>
                <a:latin typeface="Arial"/>
                <a:cs typeface="Arial"/>
              </a:rPr>
              <a:t>:</a:t>
            </a:r>
            <a:r>
              <a:rPr sz="3400" b="1" spc="-3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250" dirty="0">
                <a:solidFill>
                  <a:srgbClr val="2E4D64"/>
                </a:solidFill>
                <a:latin typeface="Arial"/>
                <a:cs typeface="Arial"/>
              </a:rPr>
              <a:t>Lama</a:t>
            </a:r>
            <a:r>
              <a:rPr sz="3400" b="1" spc="-3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280" dirty="0">
                <a:solidFill>
                  <a:srgbClr val="2E4D64"/>
                </a:solidFill>
                <a:latin typeface="Arial"/>
                <a:cs typeface="Arial"/>
              </a:rPr>
              <a:t>pemakaian</a:t>
            </a:r>
            <a:endParaRPr sz="3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5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3400" b="1" spc="140" dirty="0">
                <a:solidFill>
                  <a:srgbClr val="2E4D64"/>
                </a:solidFill>
                <a:latin typeface="Arial"/>
                <a:cs typeface="Arial"/>
              </a:rPr>
              <a:t>Penyusutan</a:t>
            </a:r>
            <a:r>
              <a:rPr sz="34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250" dirty="0">
                <a:solidFill>
                  <a:srgbClr val="2E4D64"/>
                </a:solidFill>
                <a:latin typeface="Arial"/>
                <a:cs typeface="Arial"/>
              </a:rPr>
              <a:t>per</a:t>
            </a:r>
            <a:r>
              <a:rPr sz="34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50" dirty="0">
                <a:solidFill>
                  <a:srgbClr val="2E4D64"/>
                </a:solidFill>
                <a:latin typeface="Arial"/>
                <a:cs typeface="Arial"/>
              </a:rPr>
              <a:t>unit</a:t>
            </a:r>
            <a:r>
              <a:rPr sz="34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305" dirty="0">
                <a:solidFill>
                  <a:srgbClr val="2E4D64"/>
                </a:solidFill>
                <a:latin typeface="Arial"/>
                <a:cs typeface="Arial"/>
              </a:rPr>
              <a:t>dapat</a:t>
            </a:r>
            <a:r>
              <a:rPr sz="34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65" dirty="0">
                <a:solidFill>
                  <a:srgbClr val="2E4D64"/>
                </a:solidFill>
                <a:latin typeface="Arial"/>
                <a:cs typeface="Arial"/>
              </a:rPr>
              <a:t>dihitung</a:t>
            </a:r>
            <a:r>
              <a:rPr sz="34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229" dirty="0">
                <a:solidFill>
                  <a:srgbClr val="2E4D64"/>
                </a:solidFill>
                <a:latin typeface="Arial"/>
                <a:cs typeface="Arial"/>
              </a:rPr>
              <a:t>dengan</a:t>
            </a:r>
            <a:r>
              <a:rPr sz="34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50" dirty="0">
                <a:solidFill>
                  <a:srgbClr val="2E4D64"/>
                </a:solidFill>
                <a:latin typeface="Arial"/>
                <a:cs typeface="Arial"/>
              </a:rPr>
              <a:t>rumus</a:t>
            </a:r>
            <a:r>
              <a:rPr sz="34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50" dirty="0">
                <a:solidFill>
                  <a:srgbClr val="2E4D64"/>
                </a:solidFill>
                <a:latin typeface="Arial"/>
                <a:cs typeface="Arial"/>
              </a:rPr>
              <a:t>:</a:t>
            </a:r>
            <a:endParaRPr sz="3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4200">
              <a:latin typeface="Arial"/>
              <a:cs typeface="Arial"/>
            </a:endParaRPr>
          </a:p>
          <a:p>
            <a:pPr marL="3960495">
              <a:lnSpc>
                <a:spcPct val="100000"/>
              </a:lnSpc>
              <a:spcBef>
                <a:spcPts val="3660"/>
              </a:spcBef>
            </a:pPr>
            <a:r>
              <a:rPr sz="3400" b="1" spc="245" dirty="0">
                <a:solidFill>
                  <a:srgbClr val="2E4D64"/>
                </a:solidFill>
                <a:latin typeface="Arial"/>
                <a:cs typeface="Arial"/>
              </a:rPr>
              <a:t>p</a:t>
            </a:r>
            <a:r>
              <a:rPr sz="34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50" dirty="0">
                <a:solidFill>
                  <a:srgbClr val="2E4D64"/>
                </a:solidFill>
                <a:latin typeface="Arial"/>
                <a:cs typeface="Arial"/>
              </a:rPr>
              <a:t>:</a:t>
            </a:r>
            <a:r>
              <a:rPr sz="34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35" dirty="0">
                <a:solidFill>
                  <a:srgbClr val="2E4D64"/>
                </a:solidFill>
                <a:latin typeface="Arial"/>
                <a:cs typeface="Arial"/>
              </a:rPr>
              <a:t>Jumlah</a:t>
            </a:r>
            <a:r>
              <a:rPr sz="34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60" dirty="0">
                <a:solidFill>
                  <a:srgbClr val="2E4D64"/>
                </a:solidFill>
                <a:latin typeface="Arial"/>
                <a:cs typeface="Arial"/>
              </a:rPr>
              <a:t>produksi</a:t>
            </a:r>
            <a:r>
              <a:rPr sz="34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95" dirty="0">
                <a:solidFill>
                  <a:srgbClr val="2E4D64"/>
                </a:solidFill>
                <a:latin typeface="Arial"/>
                <a:cs typeface="Arial"/>
              </a:rPr>
              <a:t>selama</a:t>
            </a:r>
            <a:r>
              <a:rPr sz="34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105" dirty="0">
                <a:solidFill>
                  <a:srgbClr val="2E4D64"/>
                </a:solidFill>
                <a:latin typeface="Arial"/>
                <a:cs typeface="Arial"/>
              </a:rPr>
              <a:t>usia</a:t>
            </a:r>
            <a:r>
              <a:rPr sz="34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400" b="1" spc="300" dirty="0">
                <a:solidFill>
                  <a:srgbClr val="2E4D64"/>
                </a:solidFill>
                <a:latin typeface="Arial"/>
                <a:cs typeface="Arial"/>
              </a:rPr>
              <a:t>manfaat</a:t>
            </a:r>
            <a:endParaRPr sz="3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66923" y="649244"/>
            <a:ext cx="601662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355" dirty="0"/>
              <a:t>CONTOH</a:t>
            </a:r>
            <a:r>
              <a:rPr sz="6000" spc="-110" dirty="0"/>
              <a:t> </a:t>
            </a:r>
            <a:r>
              <a:rPr sz="6000" spc="180" dirty="0"/>
              <a:t>SOAL</a:t>
            </a:r>
            <a:endParaRPr sz="6000"/>
          </a:p>
        </p:txBody>
      </p:sp>
      <p:sp>
        <p:nvSpPr>
          <p:cNvPr id="3" name="object 3"/>
          <p:cNvSpPr txBox="1"/>
          <p:nvPr/>
        </p:nvSpPr>
        <p:spPr>
          <a:xfrm>
            <a:off x="1016000" y="2343452"/>
            <a:ext cx="813244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40864" algn="l"/>
                <a:tab pos="4023995" algn="l"/>
                <a:tab pos="6200140" algn="l"/>
              </a:tabLst>
            </a:pPr>
            <a:r>
              <a:rPr sz="3300" b="1" spc="280" dirty="0">
                <a:solidFill>
                  <a:srgbClr val="2E4D64"/>
                </a:solidFill>
                <a:latin typeface="Trebuchet MS"/>
                <a:cs typeface="Trebuchet MS"/>
              </a:rPr>
              <a:t>Bapak	</a:t>
            </a:r>
            <a:r>
              <a:rPr sz="3300" b="1" spc="295" dirty="0">
                <a:solidFill>
                  <a:srgbClr val="2E4D64"/>
                </a:solidFill>
                <a:latin typeface="Trebuchet MS"/>
                <a:cs typeface="Trebuchet MS"/>
              </a:rPr>
              <a:t>mahesa	</a:t>
            </a:r>
            <a:r>
              <a:rPr sz="3300" b="1" spc="204" dirty="0">
                <a:solidFill>
                  <a:srgbClr val="2E4D64"/>
                </a:solidFill>
                <a:latin typeface="Trebuchet MS"/>
                <a:cs typeface="Trebuchet MS"/>
              </a:rPr>
              <a:t>Sanjaya	</a:t>
            </a:r>
            <a:r>
              <a:rPr sz="3300" b="1" spc="220" dirty="0">
                <a:solidFill>
                  <a:srgbClr val="2E4D64"/>
                </a:solidFill>
                <a:latin typeface="Trebuchet MS"/>
                <a:cs typeface="Trebuchet MS"/>
              </a:rPr>
              <a:t>memiliki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16000" y="2924476"/>
            <a:ext cx="8134984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b="1" spc="254" dirty="0">
                <a:solidFill>
                  <a:srgbClr val="2E4D64"/>
                </a:solidFill>
                <a:latin typeface="Trebuchet MS"/>
                <a:cs typeface="Trebuchet MS"/>
              </a:rPr>
              <a:t>mesin</a:t>
            </a:r>
            <a:r>
              <a:rPr sz="3300" b="1" spc="-14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20" dirty="0">
                <a:solidFill>
                  <a:srgbClr val="2E4D64"/>
                </a:solidFill>
                <a:latin typeface="Trebuchet MS"/>
                <a:cs typeface="Trebuchet MS"/>
              </a:rPr>
              <a:t>penggilingan</a:t>
            </a:r>
            <a:r>
              <a:rPr sz="3300" b="1" spc="-14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195" dirty="0">
                <a:solidFill>
                  <a:srgbClr val="2E4D64"/>
                </a:solidFill>
                <a:latin typeface="Trebuchet MS"/>
                <a:cs typeface="Trebuchet MS"/>
              </a:rPr>
              <a:t>padi</a:t>
            </a:r>
            <a:r>
              <a:rPr sz="3300" b="1" spc="-14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85" dirty="0">
                <a:solidFill>
                  <a:srgbClr val="2E4D64"/>
                </a:solidFill>
                <a:latin typeface="Trebuchet MS"/>
                <a:cs typeface="Trebuchet MS"/>
              </a:rPr>
              <a:t>yang</a:t>
            </a:r>
            <a:r>
              <a:rPr sz="3300" b="1" spc="-14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70" dirty="0">
                <a:solidFill>
                  <a:srgbClr val="2E4D64"/>
                </a:solidFill>
                <a:latin typeface="Trebuchet MS"/>
                <a:cs typeface="Trebuchet MS"/>
              </a:rPr>
              <a:t>selama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16000" y="3505502"/>
            <a:ext cx="813689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73480" algn="l"/>
                <a:tab pos="2910840" algn="l"/>
                <a:tab pos="5697220" algn="l"/>
              </a:tabLst>
            </a:pPr>
            <a:r>
              <a:rPr sz="3300" b="1" spc="140" dirty="0">
                <a:solidFill>
                  <a:srgbClr val="2E4D64"/>
                </a:solidFill>
                <a:latin typeface="Trebuchet MS"/>
                <a:cs typeface="Trebuchet MS"/>
              </a:rPr>
              <a:t>ini	</a:t>
            </a:r>
            <a:r>
              <a:rPr sz="3300" b="1" spc="195" dirty="0">
                <a:solidFill>
                  <a:srgbClr val="2E4D64"/>
                </a:solidFill>
                <a:latin typeface="Trebuchet MS"/>
                <a:cs typeface="Trebuchet MS"/>
              </a:rPr>
              <a:t>telah	</a:t>
            </a:r>
            <a:r>
              <a:rPr sz="3300" b="1" spc="245" dirty="0">
                <a:solidFill>
                  <a:srgbClr val="2E4D64"/>
                </a:solidFill>
                <a:latin typeface="Trebuchet MS"/>
                <a:cs typeface="Trebuchet MS"/>
              </a:rPr>
              <a:t>dilakukan	</a:t>
            </a:r>
            <a:r>
              <a:rPr sz="3300" b="1" spc="265" dirty="0">
                <a:solidFill>
                  <a:srgbClr val="2E4D64"/>
                </a:solidFill>
                <a:latin typeface="Trebuchet MS"/>
                <a:cs typeface="Trebuchet MS"/>
              </a:rPr>
              <a:t>pemakaian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16000" y="4086527"/>
            <a:ext cx="8138159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84045" algn="l"/>
                <a:tab pos="2440940" algn="l"/>
                <a:tab pos="4049395" algn="l"/>
                <a:tab pos="5673090" algn="l"/>
              </a:tabLst>
            </a:pPr>
            <a:r>
              <a:rPr sz="3300" b="1" spc="270" dirty="0">
                <a:solidFill>
                  <a:srgbClr val="2E4D64"/>
                </a:solidFill>
                <a:latin typeface="Trebuchet MS"/>
                <a:cs typeface="Trebuchet MS"/>
              </a:rPr>
              <a:t>selama	</a:t>
            </a:r>
            <a:r>
              <a:rPr sz="3300" b="1" dirty="0">
                <a:solidFill>
                  <a:srgbClr val="FF0000"/>
                </a:solidFill>
                <a:latin typeface="Trebuchet MS"/>
                <a:cs typeface="Trebuchet MS"/>
              </a:rPr>
              <a:t>7	</a:t>
            </a:r>
            <a:r>
              <a:rPr sz="3300" b="1" spc="254" dirty="0">
                <a:solidFill>
                  <a:srgbClr val="FF0000"/>
                </a:solidFill>
                <a:latin typeface="Trebuchet MS"/>
                <a:cs typeface="Trebuchet MS"/>
              </a:rPr>
              <a:t>tahun</a:t>
            </a:r>
            <a:r>
              <a:rPr sz="3300" b="1" spc="254" dirty="0">
                <a:solidFill>
                  <a:srgbClr val="2E4D64"/>
                </a:solidFill>
                <a:latin typeface="Trebuchet MS"/>
                <a:cs typeface="Trebuchet MS"/>
              </a:rPr>
              <a:t>	</a:t>
            </a:r>
            <a:r>
              <a:rPr sz="3300" b="1" spc="270" dirty="0">
                <a:solidFill>
                  <a:srgbClr val="2E4D64"/>
                </a:solidFill>
                <a:latin typeface="Trebuchet MS"/>
                <a:cs typeface="Trebuchet MS"/>
              </a:rPr>
              <a:t>untuk	</a:t>
            </a:r>
            <a:r>
              <a:rPr sz="3300" b="1" spc="280" dirty="0">
                <a:solidFill>
                  <a:srgbClr val="2E4D64"/>
                </a:solidFill>
                <a:latin typeface="Trebuchet MS"/>
                <a:cs typeface="Trebuchet MS"/>
              </a:rPr>
              <a:t>melakukan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6000" y="4589904"/>
            <a:ext cx="1924685" cy="1187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00"/>
              </a:lnSpc>
              <a:spcBef>
                <a:spcPts val="100"/>
              </a:spcBef>
            </a:pPr>
            <a:r>
              <a:rPr sz="3300" b="1" spc="225" dirty="0">
                <a:solidFill>
                  <a:srgbClr val="2E4D64"/>
                </a:solidFill>
                <a:latin typeface="Trebuchet MS"/>
                <a:cs typeface="Trebuchet MS"/>
              </a:rPr>
              <a:t>proses </a:t>
            </a:r>
            <a:r>
              <a:rPr sz="3300" b="1" spc="229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459" dirty="0">
                <a:solidFill>
                  <a:srgbClr val="2E4D64"/>
                </a:solidFill>
                <a:latin typeface="Trebuchet MS"/>
                <a:cs typeface="Trebuchet MS"/>
              </a:rPr>
              <a:t>m</a:t>
            </a:r>
            <a:r>
              <a:rPr sz="3300" b="1" spc="140" dirty="0">
                <a:solidFill>
                  <a:srgbClr val="2E4D64"/>
                </a:solidFill>
                <a:latin typeface="Trebuchet MS"/>
                <a:cs typeface="Trebuchet MS"/>
              </a:rPr>
              <a:t>e</a:t>
            </a:r>
            <a:r>
              <a:rPr sz="3300" b="1" spc="459" dirty="0">
                <a:solidFill>
                  <a:srgbClr val="2E4D64"/>
                </a:solidFill>
                <a:latin typeface="Trebuchet MS"/>
                <a:cs typeface="Trebuchet MS"/>
              </a:rPr>
              <a:t>m</a:t>
            </a:r>
            <a:r>
              <a:rPr sz="3300" b="1" spc="200" dirty="0">
                <a:solidFill>
                  <a:srgbClr val="2E4D64"/>
                </a:solidFill>
                <a:latin typeface="Trebuchet MS"/>
                <a:cs typeface="Trebuchet MS"/>
              </a:rPr>
              <a:t>b</a:t>
            </a:r>
            <a:r>
              <a:rPr sz="3300" b="1" spc="140" dirty="0">
                <a:solidFill>
                  <a:srgbClr val="2E4D64"/>
                </a:solidFill>
                <a:latin typeface="Trebuchet MS"/>
                <a:cs typeface="Trebuchet MS"/>
              </a:rPr>
              <a:t>e</a:t>
            </a:r>
            <a:r>
              <a:rPr sz="3300" b="1" spc="85" dirty="0">
                <a:solidFill>
                  <a:srgbClr val="2E4D64"/>
                </a:solidFill>
                <a:latin typeface="Trebuchet MS"/>
                <a:cs typeface="Trebuchet MS"/>
              </a:rPr>
              <a:t>li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96990" y="4589904"/>
            <a:ext cx="2067560" cy="1187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6870" marR="5080" indent="-344805">
              <a:lnSpc>
                <a:spcPct val="115500"/>
              </a:lnSpc>
              <a:spcBef>
                <a:spcPts val="100"/>
              </a:spcBef>
            </a:pPr>
            <a:r>
              <a:rPr sz="3300" b="1" spc="195" dirty="0">
                <a:solidFill>
                  <a:srgbClr val="2E4D64"/>
                </a:solidFill>
                <a:latin typeface="Trebuchet MS"/>
                <a:cs typeface="Trebuchet MS"/>
              </a:rPr>
              <a:t>p</a:t>
            </a:r>
            <a:r>
              <a:rPr sz="3300" b="1" spc="135" dirty="0">
                <a:solidFill>
                  <a:srgbClr val="2E4D64"/>
                </a:solidFill>
                <a:latin typeface="Trebuchet MS"/>
                <a:cs typeface="Trebuchet MS"/>
              </a:rPr>
              <a:t>r</a:t>
            </a:r>
            <a:r>
              <a:rPr sz="3300" b="1" spc="229" dirty="0">
                <a:solidFill>
                  <a:srgbClr val="2E4D64"/>
                </a:solidFill>
                <a:latin typeface="Trebuchet MS"/>
                <a:cs typeface="Trebuchet MS"/>
              </a:rPr>
              <a:t>o</a:t>
            </a:r>
            <a:r>
              <a:rPr sz="3300" b="1" spc="200" dirty="0">
                <a:solidFill>
                  <a:srgbClr val="2E4D64"/>
                </a:solidFill>
                <a:latin typeface="Trebuchet MS"/>
                <a:cs typeface="Trebuchet MS"/>
              </a:rPr>
              <a:t>d</a:t>
            </a:r>
            <a:r>
              <a:rPr sz="3300" b="1" spc="254" dirty="0">
                <a:solidFill>
                  <a:srgbClr val="2E4D64"/>
                </a:solidFill>
                <a:latin typeface="Trebuchet MS"/>
                <a:cs typeface="Trebuchet MS"/>
              </a:rPr>
              <a:t>u</a:t>
            </a:r>
            <a:r>
              <a:rPr sz="3300" b="1" spc="360" dirty="0">
                <a:solidFill>
                  <a:srgbClr val="2E4D64"/>
                </a:solidFill>
                <a:latin typeface="Trebuchet MS"/>
                <a:cs typeface="Trebuchet MS"/>
              </a:rPr>
              <a:t>k</a:t>
            </a:r>
            <a:r>
              <a:rPr sz="3300" b="1" spc="335" dirty="0">
                <a:solidFill>
                  <a:srgbClr val="2E4D64"/>
                </a:solidFill>
                <a:latin typeface="Trebuchet MS"/>
                <a:cs typeface="Trebuchet MS"/>
              </a:rPr>
              <a:t>s</a:t>
            </a:r>
            <a:r>
              <a:rPr sz="3300" b="1" spc="80" dirty="0">
                <a:solidFill>
                  <a:srgbClr val="2E4D64"/>
                </a:solidFill>
                <a:latin typeface="Trebuchet MS"/>
                <a:cs typeface="Trebuchet MS"/>
              </a:rPr>
              <a:t>i</a:t>
            </a:r>
            <a:r>
              <a:rPr sz="3300" b="1" spc="-229" dirty="0">
                <a:solidFill>
                  <a:srgbClr val="2E4D64"/>
                </a:solidFill>
                <a:latin typeface="Trebuchet MS"/>
                <a:cs typeface="Trebuchet MS"/>
              </a:rPr>
              <a:t>.  </a:t>
            </a:r>
            <a:r>
              <a:rPr sz="3300" b="1" spc="254" dirty="0">
                <a:solidFill>
                  <a:srgbClr val="2E4D64"/>
                </a:solidFill>
                <a:latin typeface="Trebuchet MS"/>
                <a:cs typeface="Trebuchet MS"/>
              </a:rPr>
              <a:t>mesin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87480" y="4589904"/>
            <a:ext cx="2185035" cy="1187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92125">
              <a:lnSpc>
                <a:spcPct val="115500"/>
              </a:lnSpc>
              <a:spcBef>
                <a:spcPts val="100"/>
              </a:spcBef>
            </a:pPr>
            <a:r>
              <a:rPr sz="3300" b="1" spc="295" dirty="0">
                <a:solidFill>
                  <a:srgbClr val="2E4D64"/>
                </a:solidFill>
                <a:latin typeface="Trebuchet MS"/>
                <a:cs typeface="Trebuchet MS"/>
              </a:rPr>
              <a:t>D</a:t>
            </a:r>
            <a:r>
              <a:rPr sz="3300" b="1" spc="80" dirty="0">
                <a:solidFill>
                  <a:srgbClr val="2E4D64"/>
                </a:solidFill>
                <a:latin typeface="Trebuchet MS"/>
                <a:cs typeface="Trebuchet MS"/>
              </a:rPr>
              <a:t>i</a:t>
            </a:r>
            <a:r>
              <a:rPr sz="3300" b="1" spc="459" dirty="0">
                <a:solidFill>
                  <a:srgbClr val="2E4D64"/>
                </a:solidFill>
                <a:latin typeface="Trebuchet MS"/>
                <a:cs typeface="Trebuchet MS"/>
              </a:rPr>
              <a:t>m</a:t>
            </a:r>
            <a:r>
              <a:rPr sz="3300" b="1" spc="295" dirty="0">
                <a:solidFill>
                  <a:srgbClr val="2E4D64"/>
                </a:solidFill>
                <a:latin typeface="Trebuchet MS"/>
                <a:cs typeface="Trebuchet MS"/>
              </a:rPr>
              <a:t>a</a:t>
            </a:r>
            <a:r>
              <a:rPr sz="3300" b="1" spc="254" dirty="0">
                <a:solidFill>
                  <a:srgbClr val="2E4D64"/>
                </a:solidFill>
                <a:latin typeface="Trebuchet MS"/>
                <a:cs typeface="Trebuchet MS"/>
              </a:rPr>
              <a:t>n</a:t>
            </a:r>
            <a:r>
              <a:rPr sz="3300" b="1" spc="210" dirty="0">
                <a:solidFill>
                  <a:srgbClr val="2E4D64"/>
                </a:solidFill>
                <a:latin typeface="Trebuchet MS"/>
                <a:cs typeface="Trebuchet MS"/>
              </a:rPr>
              <a:t>a  </a:t>
            </a:r>
            <a:r>
              <a:rPr sz="3300" b="1" spc="200" dirty="0">
                <a:solidFill>
                  <a:srgbClr val="2E4D64"/>
                </a:solidFill>
                <a:latin typeface="Trebuchet MS"/>
                <a:cs typeface="Trebuchet MS"/>
              </a:rPr>
              <a:t>tersebut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389337" y="4589904"/>
            <a:ext cx="1767205" cy="1187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98145">
              <a:lnSpc>
                <a:spcPct val="115500"/>
              </a:lnSpc>
              <a:spcBef>
                <a:spcPts val="100"/>
              </a:spcBef>
            </a:pPr>
            <a:r>
              <a:rPr sz="3300" b="1" spc="200" dirty="0">
                <a:solidFill>
                  <a:srgbClr val="2E4D64"/>
                </a:solidFill>
                <a:latin typeface="Trebuchet MS"/>
                <a:cs typeface="Trebuchet MS"/>
              </a:rPr>
              <a:t>b</a:t>
            </a:r>
            <a:r>
              <a:rPr sz="3300" b="1" spc="140" dirty="0">
                <a:solidFill>
                  <a:srgbClr val="2E4D64"/>
                </a:solidFill>
                <a:latin typeface="Trebuchet MS"/>
                <a:cs typeface="Trebuchet MS"/>
              </a:rPr>
              <a:t>e</a:t>
            </a:r>
            <a:r>
              <a:rPr sz="3300" b="1" spc="85" dirty="0">
                <a:solidFill>
                  <a:srgbClr val="2E4D64"/>
                </a:solidFill>
                <a:latin typeface="Trebuchet MS"/>
                <a:cs typeface="Trebuchet MS"/>
              </a:rPr>
              <a:t>l</a:t>
            </a:r>
            <a:r>
              <a:rPr sz="3300" b="1" spc="80" dirty="0">
                <a:solidFill>
                  <a:srgbClr val="2E4D64"/>
                </a:solidFill>
                <a:latin typeface="Trebuchet MS"/>
                <a:cs typeface="Trebuchet MS"/>
              </a:rPr>
              <a:t>i</a:t>
            </a:r>
            <a:r>
              <a:rPr sz="3300" b="1" spc="295" dirty="0">
                <a:solidFill>
                  <a:srgbClr val="2E4D64"/>
                </a:solidFill>
                <a:latin typeface="Trebuchet MS"/>
                <a:cs typeface="Trebuchet MS"/>
              </a:rPr>
              <a:t>a</a:t>
            </a:r>
            <a:r>
              <a:rPr sz="3300" b="1" spc="175" dirty="0">
                <a:solidFill>
                  <a:srgbClr val="2E4D64"/>
                </a:solidFill>
                <a:latin typeface="Trebuchet MS"/>
                <a:cs typeface="Trebuchet MS"/>
              </a:rPr>
              <a:t>u  </a:t>
            </a:r>
            <a:r>
              <a:rPr sz="3300" b="1" spc="335" dirty="0">
                <a:solidFill>
                  <a:srgbClr val="2E4D64"/>
                </a:solidFill>
                <a:latin typeface="Trebuchet MS"/>
                <a:cs typeface="Trebuchet MS"/>
              </a:rPr>
              <a:t>s</a:t>
            </a:r>
            <a:r>
              <a:rPr sz="3300" b="1" spc="140" dirty="0">
                <a:solidFill>
                  <a:srgbClr val="2E4D64"/>
                </a:solidFill>
                <a:latin typeface="Trebuchet MS"/>
                <a:cs typeface="Trebuchet MS"/>
              </a:rPr>
              <a:t>e</a:t>
            </a:r>
            <a:r>
              <a:rPr sz="3300" b="1" spc="250" dirty="0">
                <a:solidFill>
                  <a:srgbClr val="2E4D64"/>
                </a:solidFill>
                <a:latin typeface="Trebuchet MS"/>
                <a:cs typeface="Trebuchet MS"/>
              </a:rPr>
              <a:t>h</a:t>
            </a:r>
            <a:r>
              <a:rPr sz="3300" b="1" spc="295" dirty="0">
                <a:solidFill>
                  <a:srgbClr val="2E4D64"/>
                </a:solidFill>
                <a:latin typeface="Trebuchet MS"/>
                <a:cs typeface="Trebuchet MS"/>
              </a:rPr>
              <a:t>a</a:t>
            </a:r>
            <a:r>
              <a:rPr sz="3300" b="1" spc="135" dirty="0">
                <a:solidFill>
                  <a:srgbClr val="2E4D64"/>
                </a:solidFill>
                <a:latin typeface="Trebuchet MS"/>
                <a:cs typeface="Trebuchet MS"/>
              </a:rPr>
              <a:t>r</a:t>
            </a:r>
            <a:r>
              <a:rPr sz="3300" b="1" spc="340" dirty="0">
                <a:solidFill>
                  <a:srgbClr val="2E4D64"/>
                </a:solidFill>
                <a:latin typeface="Trebuchet MS"/>
                <a:cs typeface="Trebuchet MS"/>
              </a:rPr>
              <a:t>g</a:t>
            </a:r>
            <a:r>
              <a:rPr sz="3300" b="1" spc="300" dirty="0">
                <a:solidFill>
                  <a:srgbClr val="2E4D64"/>
                </a:solidFill>
                <a:latin typeface="Trebuchet MS"/>
                <a:cs typeface="Trebuchet MS"/>
              </a:rPr>
              <a:t>a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16000" y="5751954"/>
            <a:ext cx="8140700" cy="1187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00"/>
              </a:lnSpc>
              <a:spcBef>
                <a:spcPts val="100"/>
              </a:spcBef>
              <a:tabLst>
                <a:tab pos="2993390" algn="l"/>
                <a:tab pos="4069079" algn="l"/>
                <a:tab pos="5945505" algn="l"/>
                <a:tab pos="6830059" algn="l"/>
              </a:tabLst>
            </a:pPr>
            <a:r>
              <a:rPr sz="3300" b="1" spc="-5" dirty="0">
                <a:solidFill>
                  <a:srgbClr val="FF0000"/>
                </a:solidFill>
                <a:latin typeface="Trebuchet MS"/>
                <a:cs typeface="Trebuchet MS"/>
              </a:rPr>
              <a:t>183</a:t>
            </a:r>
            <a:r>
              <a:rPr sz="3300" b="1" spc="-265" dirty="0">
                <a:solidFill>
                  <a:srgbClr val="FF0000"/>
                </a:solidFill>
                <a:latin typeface="Trebuchet MS"/>
                <a:cs typeface="Trebuchet MS"/>
              </a:rPr>
              <a:t>.</a:t>
            </a:r>
            <a:r>
              <a:rPr sz="3300" b="1" spc="-5" dirty="0">
                <a:solidFill>
                  <a:srgbClr val="FF0000"/>
                </a:solidFill>
                <a:latin typeface="Trebuchet MS"/>
                <a:cs typeface="Trebuchet MS"/>
              </a:rPr>
              <a:t>000</a:t>
            </a:r>
            <a:r>
              <a:rPr sz="3300" b="1" spc="-265" dirty="0">
                <a:solidFill>
                  <a:srgbClr val="FF0000"/>
                </a:solidFill>
                <a:latin typeface="Trebuchet MS"/>
                <a:cs typeface="Trebuchet MS"/>
              </a:rPr>
              <a:t>.</a:t>
            </a:r>
            <a:r>
              <a:rPr sz="3300" b="1" spc="-5" dirty="0">
                <a:solidFill>
                  <a:srgbClr val="FF0000"/>
                </a:solidFill>
                <a:latin typeface="Trebuchet MS"/>
                <a:cs typeface="Trebuchet MS"/>
              </a:rPr>
              <a:t>000</a:t>
            </a:r>
            <a:r>
              <a:rPr sz="3300" b="1" spc="-200" dirty="0">
                <a:solidFill>
                  <a:srgbClr val="2E4D64"/>
                </a:solidFill>
                <a:latin typeface="Trebuchet MS"/>
                <a:cs typeface="Trebuchet MS"/>
              </a:rPr>
              <a:t>,</a:t>
            </a:r>
            <a:r>
              <a:rPr sz="3300" b="1" spc="-165" dirty="0">
                <a:solidFill>
                  <a:srgbClr val="2E4D64"/>
                </a:solidFill>
                <a:latin typeface="Trebuchet MS"/>
                <a:cs typeface="Trebuchet MS"/>
              </a:rPr>
              <a:t>-</a:t>
            </a:r>
            <a:r>
              <a:rPr sz="3300" b="1" dirty="0">
                <a:solidFill>
                  <a:srgbClr val="2E4D64"/>
                </a:solidFill>
                <a:latin typeface="Trebuchet MS"/>
                <a:cs typeface="Trebuchet MS"/>
              </a:rPr>
              <a:t>	</a:t>
            </a:r>
            <a:r>
              <a:rPr sz="3300" b="1" spc="200" dirty="0">
                <a:solidFill>
                  <a:srgbClr val="2E4D64"/>
                </a:solidFill>
                <a:latin typeface="Trebuchet MS"/>
                <a:cs typeface="Trebuchet MS"/>
              </a:rPr>
              <a:t>d</a:t>
            </a:r>
            <a:r>
              <a:rPr sz="3300" b="1" spc="295" dirty="0">
                <a:solidFill>
                  <a:srgbClr val="2E4D64"/>
                </a:solidFill>
                <a:latin typeface="Trebuchet MS"/>
                <a:cs typeface="Trebuchet MS"/>
              </a:rPr>
              <a:t>a</a:t>
            </a:r>
            <a:r>
              <a:rPr sz="3300" b="1" spc="260" dirty="0">
                <a:solidFill>
                  <a:srgbClr val="2E4D64"/>
                </a:solidFill>
                <a:latin typeface="Trebuchet MS"/>
                <a:cs typeface="Trebuchet MS"/>
              </a:rPr>
              <a:t>n</a:t>
            </a:r>
            <a:r>
              <a:rPr sz="3300" b="1" dirty="0">
                <a:solidFill>
                  <a:srgbClr val="2E4D64"/>
                </a:solidFill>
                <a:latin typeface="Trebuchet MS"/>
                <a:cs typeface="Trebuchet MS"/>
              </a:rPr>
              <a:t>	</a:t>
            </a:r>
            <a:r>
              <a:rPr sz="3300" b="1" spc="335" dirty="0">
                <a:solidFill>
                  <a:srgbClr val="2E4D64"/>
                </a:solidFill>
                <a:latin typeface="Trebuchet MS"/>
                <a:cs typeface="Trebuchet MS"/>
              </a:rPr>
              <a:t>s</a:t>
            </a:r>
            <a:r>
              <a:rPr sz="3300" b="1" spc="140" dirty="0">
                <a:solidFill>
                  <a:srgbClr val="2E4D64"/>
                </a:solidFill>
                <a:latin typeface="Trebuchet MS"/>
                <a:cs typeface="Trebuchet MS"/>
              </a:rPr>
              <a:t>e</a:t>
            </a:r>
            <a:r>
              <a:rPr sz="3300" b="1" spc="204" dirty="0">
                <a:solidFill>
                  <a:srgbClr val="2E4D64"/>
                </a:solidFill>
                <a:latin typeface="Trebuchet MS"/>
                <a:cs typeface="Trebuchet MS"/>
              </a:rPr>
              <a:t>t</a:t>
            </a:r>
            <a:r>
              <a:rPr sz="3300" b="1" spc="140" dirty="0">
                <a:solidFill>
                  <a:srgbClr val="2E4D64"/>
                </a:solidFill>
                <a:latin typeface="Trebuchet MS"/>
                <a:cs typeface="Trebuchet MS"/>
              </a:rPr>
              <a:t>e</a:t>
            </a:r>
            <a:r>
              <a:rPr sz="3300" b="1" spc="85" dirty="0">
                <a:solidFill>
                  <a:srgbClr val="2E4D64"/>
                </a:solidFill>
                <a:latin typeface="Trebuchet MS"/>
                <a:cs typeface="Trebuchet MS"/>
              </a:rPr>
              <a:t>l</a:t>
            </a:r>
            <a:r>
              <a:rPr sz="3300" b="1" spc="295" dirty="0">
                <a:solidFill>
                  <a:srgbClr val="2E4D64"/>
                </a:solidFill>
                <a:latin typeface="Trebuchet MS"/>
                <a:cs typeface="Trebuchet MS"/>
              </a:rPr>
              <a:t>a</a:t>
            </a:r>
            <a:r>
              <a:rPr sz="3300" b="1" spc="254" dirty="0">
                <a:solidFill>
                  <a:srgbClr val="2E4D64"/>
                </a:solidFill>
                <a:latin typeface="Trebuchet MS"/>
                <a:cs typeface="Trebuchet MS"/>
              </a:rPr>
              <a:t>h</a:t>
            </a:r>
            <a:r>
              <a:rPr sz="3300" b="1" dirty="0">
                <a:solidFill>
                  <a:srgbClr val="2E4D64"/>
                </a:solidFill>
                <a:latin typeface="Trebuchet MS"/>
                <a:cs typeface="Trebuchet MS"/>
              </a:rPr>
              <a:t>	</a:t>
            </a:r>
            <a:r>
              <a:rPr sz="3300" b="1" spc="-5" dirty="0">
                <a:solidFill>
                  <a:srgbClr val="FF0000"/>
                </a:solidFill>
                <a:latin typeface="Trebuchet MS"/>
                <a:cs typeface="Trebuchet MS"/>
              </a:rPr>
              <a:t>8</a:t>
            </a:r>
            <a:r>
              <a:rPr sz="3300" b="1" spc="-200" dirty="0">
                <a:solidFill>
                  <a:srgbClr val="FF0000"/>
                </a:solidFill>
                <a:latin typeface="Trebuchet MS"/>
                <a:cs typeface="Trebuchet MS"/>
              </a:rPr>
              <a:t>,</a:t>
            </a:r>
            <a:r>
              <a:rPr sz="3300" b="1" dirty="0">
                <a:solidFill>
                  <a:srgbClr val="FF0000"/>
                </a:solidFill>
                <a:latin typeface="Trebuchet MS"/>
                <a:cs typeface="Trebuchet MS"/>
              </a:rPr>
              <a:t>5	</a:t>
            </a:r>
            <a:r>
              <a:rPr sz="3300" b="1" spc="204" dirty="0">
                <a:solidFill>
                  <a:srgbClr val="FF0000"/>
                </a:solidFill>
                <a:latin typeface="Trebuchet MS"/>
                <a:cs typeface="Trebuchet MS"/>
              </a:rPr>
              <a:t>t</a:t>
            </a:r>
            <a:r>
              <a:rPr sz="3300" b="1" spc="295" dirty="0">
                <a:solidFill>
                  <a:srgbClr val="FF0000"/>
                </a:solidFill>
                <a:latin typeface="Trebuchet MS"/>
                <a:cs typeface="Trebuchet MS"/>
              </a:rPr>
              <a:t>a</a:t>
            </a:r>
            <a:r>
              <a:rPr sz="3300" b="1" spc="250" dirty="0">
                <a:solidFill>
                  <a:srgbClr val="FF0000"/>
                </a:solidFill>
                <a:latin typeface="Trebuchet MS"/>
                <a:cs typeface="Trebuchet MS"/>
              </a:rPr>
              <a:t>h</a:t>
            </a:r>
            <a:r>
              <a:rPr sz="3300" b="1" spc="254" dirty="0">
                <a:solidFill>
                  <a:srgbClr val="FF0000"/>
                </a:solidFill>
                <a:latin typeface="Trebuchet MS"/>
                <a:cs typeface="Trebuchet MS"/>
              </a:rPr>
              <a:t>u</a:t>
            </a:r>
            <a:r>
              <a:rPr sz="3300" b="1" spc="175" dirty="0">
                <a:solidFill>
                  <a:srgbClr val="FF0000"/>
                </a:solidFill>
                <a:latin typeface="Trebuchet MS"/>
                <a:cs typeface="Trebuchet MS"/>
              </a:rPr>
              <a:t>n  </a:t>
            </a:r>
            <a:r>
              <a:rPr sz="3300" b="1" spc="254" dirty="0">
                <a:solidFill>
                  <a:srgbClr val="2E4D64"/>
                </a:solidFill>
                <a:latin typeface="Trebuchet MS"/>
                <a:cs typeface="Trebuchet MS"/>
              </a:rPr>
              <a:t>kemudian</a:t>
            </a:r>
            <a:r>
              <a:rPr sz="3300" b="1" spc="330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10" dirty="0">
                <a:solidFill>
                  <a:srgbClr val="2E4D64"/>
                </a:solidFill>
                <a:latin typeface="Trebuchet MS"/>
                <a:cs typeface="Trebuchet MS"/>
              </a:rPr>
              <a:t>diperkirakan</a:t>
            </a:r>
            <a:r>
              <a:rPr sz="3300" b="1" spc="33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160" dirty="0">
                <a:solidFill>
                  <a:srgbClr val="2E4D64"/>
                </a:solidFill>
                <a:latin typeface="Trebuchet MS"/>
                <a:cs typeface="Trebuchet MS"/>
              </a:rPr>
              <a:t>nilai</a:t>
            </a:r>
            <a:r>
              <a:rPr sz="3300" b="1" spc="33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65" dirty="0">
                <a:solidFill>
                  <a:srgbClr val="2E4D64"/>
                </a:solidFill>
                <a:latin typeface="Trebuchet MS"/>
                <a:cs typeface="Trebuchet MS"/>
              </a:rPr>
              <a:t>sisanya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6000" y="6914004"/>
            <a:ext cx="8136890" cy="2349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5500"/>
              </a:lnSpc>
              <a:spcBef>
                <a:spcPts val="100"/>
              </a:spcBef>
            </a:pPr>
            <a:r>
              <a:rPr sz="3300" b="1" spc="235" dirty="0">
                <a:solidFill>
                  <a:srgbClr val="2E4D64"/>
                </a:solidFill>
                <a:latin typeface="Trebuchet MS"/>
                <a:cs typeface="Trebuchet MS"/>
              </a:rPr>
              <a:t>adalah</a:t>
            </a:r>
            <a:r>
              <a:rPr sz="3300" b="1" spc="240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-85" dirty="0">
                <a:solidFill>
                  <a:srgbClr val="FF0000"/>
                </a:solidFill>
                <a:latin typeface="Trebuchet MS"/>
                <a:cs typeface="Trebuchet MS"/>
              </a:rPr>
              <a:t>112.000.000</a:t>
            </a:r>
            <a:r>
              <a:rPr sz="3300" b="1" spc="-85" dirty="0">
                <a:solidFill>
                  <a:srgbClr val="2E4D64"/>
                </a:solidFill>
                <a:latin typeface="Trebuchet MS"/>
                <a:cs typeface="Trebuchet MS"/>
              </a:rPr>
              <a:t>,-.</a:t>
            </a:r>
            <a:r>
              <a:rPr sz="3300" b="1" spc="-80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35" dirty="0">
                <a:solidFill>
                  <a:srgbClr val="2E4D64"/>
                </a:solidFill>
                <a:latin typeface="Trebuchet MS"/>
                <a:cs typeface="Trebuchet MS"/>
              </a:rPr>
              <a:t>Sementara </a:t>
            </a:r>
            <a:r>
              <a:rPr sz="3300" b="1" spc="-980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00" dirty="0">
                <a:solidFill>
                  <a:srgbClr val="2E4D64"/>
                </a:solidFill>
                <a:latin typeface="Trebuchet MS"/>
                <a:cs typeface="Trebuchet MS"/>
              </a:rPr>
              <a:t>jumlah</a:t>
            </a:r>
            <a:r>
              <a:rPr sz="3300" b="1" spc="204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25" dirty="0">
                <a:solidFill>
                  <a:srgbClr val="2E4D64"/>
                </a:solidFill>
                <a:latin typeface="Trebuchet MS"/>
                <a:cs typeface="Trebuchet MS"/>
              </a:rPr>
              <a:t>produksi</a:t>
            </a:r>
            <a:r>
              <a:rPr sz="3300" b="1" spc="229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10" dirty="0">
                <a:solidFill>
                  <a:srgbClr val="2E4D64"/>
                </a:solidFill>
                <a:latin typeface="Trebuchet MS"/>
                <a:cs typeface="Trebuchet MS"/>
              </a:rPr>
              <a:t>ditaksir</a:t>
            </a:r>
            <a:r>
              <a:rPr sz="3300" b="1" spc="21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50" dirty="0">
                <a:solidFill>
                  <a:srgbClr val="2E4D64"/>
                </a:solidFill>
                <a:latin typeface="Trebuchet MS"/>
                <a:cs typeface="Trebuchet MS"/>
              </a:rPr>
              <a:t>Rp. </a:t>
            </a:r>
            <a:r>
              <a:rPr sz="3300" b="1" spc="-980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-90" dirty="0">
                <a:solidFill>
                  <a:srgbClr val="FF0000"/>
                </a:solidFill>
                <a:latin typeface="Trebuchet MS"/>
                <a:cs typeface="Trebuchet MS"/>
              </a:rPr>
              <a:t>11.800.000</a:t>
            </a:r>
            <a:r>
              <a:rPr sz="3300" b="1" spc="-90" dirty="0">
                <a:solidFill>
                  <a:srgbClr val="2E4D64"/>
                </a:solidFill>
                <a:latin typeface="Trebuchet MS"/>
                <a:cs typeface="Trebuchet MS"/>
              </a:rPr>
              <a:t>,-.</a:t>
            </a:r>
            <a:r>
              <a:rPr sz="3300" b="1" spc="-8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420" dirty="0">
                <a:solidFill>
                  <a:srgbClr val="2E4D64"/>
                </a:solidFill>
                <a:latin typeface="Trebuchet MS"/>
                <a:cs typeface="Trebuchet MS"/>
              </a:rPr>
              <a:t>Maka</a:t>
            </a:r>
            <a:r>
              <a:rPr sz="3300" b="1" spc="183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25" dirty="0">
                <a:solidFill>
                  <a:srgbClr val="2E4D64"/>
                </a:solidFill>
                <a:latin typeface="Trebuchet MS"/>
                <a:cs typeface="Trebuchet MS"/>
              </a:rPr>
              <a:t>hitunglah </a:t>
            </a:r>
            <a:r>
              <a:rPr sz="3300" b="1" spc="-980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35" dirty="0">
                <a:solidFill>
                  <a:srgbClr val="2E4D64"/>
                </a:solidFill>
                <a:latin typeface="Trebuchet MS"/>
                <a:cs typeface="Trebuchet MS"/>
              </a:rPr>
              <a:t>pernyusutan</a:t>
            </a:r>
            <a:r>
              <a:rPr sz="3300" b="1" spc="-14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180" dirty="0">
                <a:solidFill>
                  <a:srgbClr val="2E4D64"/>
                </a:solidFill>
                <a:latin typeface="Trebuchet MS"/>
                <a:cs typeface="Trebuchet MS"/>
              </a:rPr>
              <a:t>perunit</a:t>
            </a:r>
            <a:r>
              <a:rPr sz="3300" b="1" spc="-14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235" dirty="0">
                <a:solidFill>
                  <a:srgbClr val="2E4D64"/>
                </a:solidFill>
                <a:latin typeface="Trebuchet MS"/>
                <a:cs typeface="Trebuchet MS"/>
              </a:rPr>
              <a:t>produksinya</a:t>
            </a:r>
            <a:r>
              <a:rPr sz="3300" b="1" spc="-14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300" b="1" spc="-260" dirty="0">
                <a:solidFill>
                  <a:srgbClr val="2E4D64"/>
                </a:solidFill>
                <a:latin typeface="Trebuchet MS"/>
                <a:cs typeface="Trebuchet MS"/>
              </a:rPr>
              <a:t>:</a:t>
            </a:r>
            <a:endParaRPr sz="3300">
              <a:latin typeface="Trebuchet MS"/>
              <a:cs typeface="Trebuchet M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9683128" y="2371688"/>
            <a:ext cx="0" cy="6887209"/>
          </a:xfrm>
          <a:custGeom>
            <a:avLst/>
            <a:gdLst/>
            <a:ahLst/>
            <a:cxnLst/>
            <a:rect l="l" t="t" r="r" b="b"/>
            <a:pathLst>
              <a:path h="6887209">
                <a:moveTo>
                  <a:pt x="0" y="6886600"/>
                </a:moveTo>
                <a:lnTo>
                  <a:pt x="0" y="0"/>
                </a:lnTo>
              </a:path>
            </a:pathLst>
          </a:custGeom>
          <a:ln w="104747">
            <a:solidFill>
              <a:srgbClr val="2E4D6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0326736" y="2257513"/>
            <a:ext cx="6971030" cy="6047425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207645" indent="-170180">
              <a:lnSpc>
                <a:spcPct val="100000"/>
              </a:lnSpc>
              <a:spcBef>
                <a:spcPts val="745"/>
              </a:spcBef>
              <a:buSzPct val="97058"/>
              <a:buChar char="•"/>
              <a:tabLst>
                <a:tab pos="208279" algn="l"/>
              </a:tabLst>
            </a:pPr>
            <a:r>
              <a:rPr sz="3400" b="1" spc="225" dirty="0">
                <a:solidFill>
                  <a:srgbClr val="2E4D64"/>
                </a:solidFill>
                <a:latin typeface="Trebuchet MS"/>
                <a:cs typeface="Trebuchet MS"/>
              </a:rPr>
              <a:t>Diket</a:t>
            </a:r>
            <a:r>
              <a:rPr sz="3400" b="1" spc="-190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-270" dirty="0">
                <a:solidFill>
                  <a:srgbClr val="2E4D64"/>
                </a:solidFill>
                <a:latin typeface="Trebuchet MS"/>
                <a:cs typeface="Trebuchet MS"/>
              </a:rPr>
              <a:t>:</a:t>
            </a:r>
            <a:endParaRPr sz="3400">
              <a:latin typeface="Trebuchet MS"/>
              <a:cs typeface="Trebuchet MS"/>
            </a:endParaRPr>
          </a:p>
          <a:p>
            <a:pPr marL="149860">
              <a:lnSpc>
                <a:spcPct val="100000"/>
              </a:lnSpc>
              <a:spcBef>
                <a:spcPts val="645"/>
              </a:spcBef>
            </a:pPr>
            <a:r>
              <a:rPr sz="3400" b="1" spc="114" dirty="0">
                <a:solidFill>
                  <a:srgbClr val="2E4D64"/>
                </a:solidFill>
                <a:latin typeface="Trebuchet MS"/>
                <a:cs typeface="Trebuchet MS"/>
              </a:rPr>
              <a:t>I0</a:t>
            </a:r>
            <a:r>
              <a:rPr sz="3400" b="1" spc="-16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-70" dirty="0">
                <a:solidFill>
                  <a:srgbClr val="2E4D64"/>
                </a:solidFill>
                <a:latin typeface="Trebuchet MS"/>
                <a:cs typeface="Trebuchet MS"/>
              </a:rPr>
              <a:t>=</a:t>
            </a:r>
            <a:r>
              <a:rPr sz="3400" b="1" spc="-160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-55" dirty="0">
                <a:solidFill>
                  <a:srgbClr val="2E4D64"/>
                </a:solidFill>
                <a:latin typeface="Trebuchet MS"/>
                <a:cs typeface="Trebuchet MS"/>
              </a:rPr>
              <a:t>183.000.000</a:t>
            </a:r>
            <a:endParaRPr sz="3400">
              <a:latin typeface="Trebuchet MS"/>
              <a:cs typeface="Trebuchet MS"/>
            </a:endParaRPr>
          </a:p>
          <a:p>
            <a:pPr marL="149860">
              <a:lnSpc>
                <a:spcPct val="100000"/>
              </a:lnSpc>
              <a:spcBef>
                <a:spcPts val="645"/>
              </a:spcBef>
            </a:pPr>
            <a:r>
              <a:rPr sz="3400" b="1" spc="250" dirty="0">
                <a:solidFill>
                  <a:srgbClr val="2E4D64"/>
                </a:solidFill>
                <a:latin typeface="Trebuchet MS"/>
                <a:cs typeface="Trebuchet MS"/>
              </a:rPr>
              <a:t>In</a:t>
            </a:r>
            <a:r>
              <a:rPr sz="3400" b="1" spc="-16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-70" dirty="0">
                <a:solidFill>
                  <a:srgbClr val="2E4D64"/>
                </a:solidFill>
                <a:latin typeface="Trebuchet MS"/>
                <a:cs typeface="Trebuchet MS"/>
              </a:rPr>
              <a:t>=</a:t>
            </a:r>
            <a:r>
              <a:rPr sz="3400" b="1" spc="-160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-55" dirty="0">
                <a:solidFill>
                  <a:srgbClr val="2E4D64"/>
                </a:solidFill>
                <a:latin typeface="Trebuchet MS"/>
                <a:cs typeface="Trebuchet MS"/>
              </a:rPr>
              <a:t>112.000.000</a:t>
            </a:r>
            <a:endParaRPr sz="3400">
              <a:latin typeface="Trebuchet MS"/>
              <a:cs typeface="Trebuchet MS"/>
            </a:endParaRPr>
          </a:p>
          <a:p>
            <a:pPr marL="149860" marR="3967479">
              <a:lnSpc>
                <a:spcPct val="115799"/>
              </a:lnSpc>
            </a:pPr>
            <a:r>
              <a:rPr sz="3400" b="1" spc="270" smtClean="0">
                <a:solidFill>
                  <a:srgbClr val="2E4D64"/>
                </a:solidFill>
                <a:latin typeface="Trebuchet MS"/>
                <a:cs typeface="Trebuchet MS"/>
              </a:rPr>
              <a:t>n</a:t>
            </a:r>
            <a:r>
              <a:rPr sz="3400" b="1" spc="-175" smtClean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-70">
                <a:solidFill>
                  <a:srgbClr val="2E4D64"/>
                </a:solidFill>
                <a:latin typeface="Trebuchet MS"/>
                <a:cs typeface="Trebuchet MS"/>
              </a:rPr>
              <a:t>=</a:t>
            </a:r>
            <a:r>
              <a:rPr sz="3400" b="1" spc="-175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-70" smtClean="0">
                <a:solidFill>
                  <a:srgbClr val="2E4D64"/>
                </a:solidFill>
                <a:latin typeface="Trebuchet MS"/>
                <a:cs typeface="Trebuchet MS"/>
              </a:rPr>
              <a:t>8,5</a:t>
            </a:r>
            <a:r>
              <a:rPr sz="3400" b="1" spc="-170" smtClean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260">
                <a:solidFill>
                  <a:srgbClr val="2E4D64"/>
                </a:solidFill>
                <a:latin typeface="Trebuchet MS"/>
                <a:cs typeface="Trebuchet MS"/>
              </a:rPr>
              <a:t>tahun </a:t>
            </a:r>
            <a:r>
              <a:rPr sz="3400" b="1" spc="-101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70" smtClean="0">
                <a:solidFill>
                  <a:srgbClr val="2E4D64"/>
                </a:solidFill>
                <a:latin typeface="Trebuchet MS"/>
                <a:cs typeface="Trebuchet MS"/>
              </a:rPr>
              <a:t>t</a:t>
            </a:r>
            <a:r>
              <a:rPr lang="en-US" sz="3400" b="1" spc="70" dirty="0" smtClean="0">
                <a:solidFill>
                  <a:srgbClr val="2E4D64"/>
                </a:solidFill>
                <a:latin typeface="Trebuchet MS"/>
                <a:cs typeface="Trebuchet MS"/>
              </a:rPr>
              <a:t>  </a:t>
            </a:r>
            <a:r>
              <a:rPr sz="3400" b="1" spc="70" smtClean="0">
                <a:solidFill>
                  <a:srgbClr val="2E4D64"/>
                </a:solidFill>
                <a:latin typeface="Trebuchet MS"/>
                <a:cs typeface="Trebuchet MS"/>
              </a:rPr>
              <a:t>=</a:t>
            </a:r>
            <a:r>
              <a:rPr sz="3400" b="1" spc="-160" smtClean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>
                <a:solidFill>
                  <a:srgbClr val="2E4D64"/>
                </a:solidFill>
                <a:latin typeface="Trebuchet MS"/>
                <a:cs typeface="Trebuchet MS"/>
              </a:rPr>
              <a:t>7</a:t>
            </a:r>
            <a:r>
              <a:rPr sz="3400" b="1" spc="-16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260" smtClean="0">
                <a:solidFill>
                  <a:srgbClr val="2E4D64"/>
                </a:solidFill>
                <a:latin typeface="Trebuchet MS"/>
                <a:cs typeface="Trebuchet MS"/>
              </a:rPr>
              <a:t>tahun</a:t>
            </a:r>
            <a:endParaRPr lang="en-US" sz="3400" b="1" spc="260" dirty="0" smtClean="0">
              <a:solidFill>
                <a:srgbClr val="2E4D64"/>
              </a:solidFill>
              <a:latin typeface="Trebuchet MS"/>
              <a:cs typeface="Trebuchet MS"/>
            </a:endParaRPr>
          </a:p>
          <a:p>
            <a:pPr marL="149860" marR="3967479">
              <a:lnSpc>
                <a:spcPct val="115799"/>
              </a:lnSpc>
            </a:pPr>
            <a:r>
              <a:rPr lang="en-US" sz="3400" b="1" spc="260" dirty="0" err="1" smtClean="0">
                <a:solidFill>
                  <a:srgbClr val="2E4D64"/>
                </a:solidFill>
                <a:latin typeface="Trebuchet MS"/>
                <a:cs typeface="Trebuchet MS"/>
              </a:rPr>
              <a:t>Jawab</a:t>
            </a:r>
            <a:r>
              <a:rPr lang="en-US" sz="3400" b="1" spc="260" dirty="0" smtClean="0">
                <a:solidFill>
                  <a:srgbClr val="2E4D64"/>
                </a:solidFill>
                <a:latin typeface="Trebuchet MS"/>
                <a:cs typeface="Trebuchet MS"/>
              </a:rPr>
              <a:t> :</a:t>
            </a:r>
          </a:p>
          <a:p>
            <a:pPr marL="149860" marR="3967479">
              <a:lnSpc>
                <a:spcPct val="115799"/>
              </a:lnSpc>
            </a:pPr>
            <a:endParaRPr sz="3400">
              <a:latin typeface="Trebuchet MS"/>
              <a:cs typeface="Trebuchet MS"/>
            </a:endParaRPr>
          </a:p>
          <a:p>
            <a:pPr marL="207645" indent="-170180">
              <a:lnSpc>
                <a:spcPct val="100000"/>
              </a:lnSpc>
              <a:spcBef>
                <a:spcPts val="645"/>
              </a:spcBef>
              <a:buSzPct val="97058"/>
              <a:tabLst>
                <a:tab pos="208279" algn="l"/>
                <a:tab pos="6407150" algn="l"/>
              </a:tabLst>
            </a:pPr>
            <a:r>
              <a:rPr lang="en-US" sz="3400" b="1" spc="310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310" smtClean="0">
                <a:solidFill>
                  <a:srgbClr val="2E4D64"/>
                </a:solidFill>
                <a:latin typeface="Trebuchet MS"/>
                <a:cs typeface="Trebuchet MS"/>
              </a:rPr>
              <a:t>D</a:t>
            </a:r>
            <a:r>
              <a:rPr sz="3400" b="1" spc="-130" smtClean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-70" dirty="0">
                <a:solidFill>
                  <a:srgbClr val="2E4D64"/>
                </a:solidFill>
                <a:latin typeface="Trebuchet MS"/>
                <a:cs typeface="Trebuchet MS"/>
              </a:rPr>
              <a:t>=</a:t>
            </a:r>
            <a:r>
              <a:rPr sz="3400" b="1" spc="-130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u="heavy" spc="-60" dirty="0">
                <a:solidFill>
                  <a:srgbClr val="2E4D64"/>
                </a:solidFill>
                <a:uFill>
                  <a:solidFill>
                    <a:srgbClr val="2E4D64"/>
                  </a:solidFill>
                </a:uFill>
                <a:latin typeface="Trebuchet MS"/>
                <a:cs typeface="Trebuchet MS"/>
              </a:rPr>
              <a:t>183.000.000-112.000.000</a:t>
            </a:r>
            <a:r>
              <a:rPr sz="3400" b="1" spc="-60" dirty="0">
                <a:solidFill>
                  <a:srgbClr val="2E4D64"/>
                </a:solidFill>
                <a:latin typeface="Trebuchet MS"/>
                <a:cs typeface="Trebuchet MS"/>
              </a:rPr>
              <a:t>	</a:t>
            </a:r>
            <a:r>
              <a:rPr sz="5100" b="1" spc="187" baseline="-23692" dirty="0">
                <a:solidFill>
                  <a:srgbClr val="2E4D64"/>
                </a:solidFill>
                <a:latin typeface="Trebuchet MS"/>
                <a:cs typeface="Trebuchet MS"/>
              </a:rPr>
              <a:t>x7</a:t>
            </a:r>
            <a:endParaRPr sz="5100" baseline="-23692">
              <a:latin typeface="Trebuchet MS"/>
              <a:cs typeface="Trebuchet MS"/>
            </a:endParaRPr>
          </a:p>
          <a:p>
            <a:pPr marR="3032760" algn="r">
              <a:lnSpc>
                <a:spcPct val="100000"/>
              </a:lnSpc>
              <a:spcBef>
                <a:spcPts val="645"/>
              </a:spcBef>
            </a:pPr>
            <a:r>
              <a:rPr sz="3400" b="1" spc="-70" dirty="0">
                <a:solidFill>
                  <a:srgbClr val="2E4D64"/>
                </a:solidFill>
                <a:latin typeface="Trebuchet MS"/>
                <a:cs typeface="Trebuchet MS"/>
              </a:rPr>
              <a:t>8,5</a:t>
            </a:r>
            <a:endParaRPr sz="3400">
              <a:latin typeface="Trebuchet MS"/>
              <a:cs typeface="Trebuchet MS"/>
            </a:endParaRPr>
          </a:p>
          <a:p>
            <a:pPr marR="3114040" algn="r">
              <a:lnSpc>
                <a:spcPct val="100000"/>
              </a:lnSpc>
              <a:spcBef>
                <a:spcPts val="645"/>
              </a:spcBef>
            </a:pPr>
            <a:r>
              <a:rPr sz="3400" b="1" spc="310" dirty="0">
                <a:solidFill>
                  <a:srgbClr val="2E4D64"/>
                </a:solidFill>
                <a:latin typeface="Trebuchet MS"/>
                <a:cs typeface="Trebuchet MS"/>
              </a:rPr>
              <a:t>D</a:t>
            </a:r>
            <a:r>
              <a:rPr sz="3400" b="1" spc="-17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-70" dirty="0">
                <a:solidFill>
                  <a:srgbClr val="2E4D64"/>
                </a:solidFill>
                <a:latin typeface="Trebuchet MS"/>
                <a:cs typeface="Trebuchet MS"/>
              </a:rPr>
              <a:t>=</a:t>
            </a:r>
            <a:r>
              <a:rPr sz="3400" b="1" spc="-175" dirty="0">
                <a:solidFill>
                  <a:srgbClr val="2E4D64"/>
                </a:solidFill>
                <a:latin typeface="Trebuchet MS"/>
                <a:cs typeface="Trebuchet MS"/>
              </a:rPr>
              <a:t> </a:t>
            </a:r>
            <a:r>
              <a:rPr sz="3400" b="1" spc="-60" dirty="0">
                <a:solidFill>
                  <a:srgbClr val="2E4D64"/>
                </a:solidFill>
                <a:latin typeface="Trebuchet MS"/>
                <a:cs typeface="Trebuchet MS"/>
              </a:rPr>
              <a:t>58.470.588,24</a:t>
            </a:r>
            <a:endParaRPr sz="34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Lanjutan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half" idx="2"/>
          </p:nvPr>
        </p:nvSpPr>
        <p:spPr>
          <a:xfrm>
            <a:off x="1219200" y="2019300"/>
            <a:ext cx="10515600" cy="5509200"/>
          </a:xfrm>
        </p:spPr>
        <p:txBody>
          <a:bodyPr/>
          <a:lstStyle/>
          <a:p>
            <a:pPr algn="just"/>
            <a:r>
              <a:rPr lang="en-US" sz="3600" dirty="0" err="1" smtClean="0"/>
              <a:t>Diket</a:t>
            </a:r>
            <a:r>
              <a:rPr lang="en-US" sz="3600" dirty="0" smtClean="0"/>
              <a:t> :</a:t>
            </a:r>
          </a:p>
          <a:p>
            <a:pPr algn="just">
              <a:buNone/>
            </a:pPr>
            <a:r>
              <a:rPr lang="en-US" sz="3600" dirty="0" smtClean="0"/>
              <a:t>	I</a:t>
            </a:r>
            <a:r>
              <a:rPr lang="en-US" sz="3600" baseline="-25000" dirty="0" smtClean="0"/>
              <a:t>0</a:t>
            </a:r>
            <a:r>
              <a:rPr lang="en-US" sz="3600" dirty="0" smtClean="0"/>
              <a:t> = 183.000.000</a:t>
            </a:r>
          </a:p>
          <a:p>
            <a:pPr algn="just">
              <a:buNone/>
            </a:pPr>
            <a:r>
              <a:rPr lang="en-US" sz="3600" dirty="0" smtClean="0"/>
              <a:t>	I</a:t>
            </a:r>
            <a:r>
              <a:rPr lang="en-US" sz="3600" baseline="-25000" dirty="0" smtClean="0"/>
              <a:t>n</a:t>
            </a:r>
            <a:r>
              <a:rPr lang="en-US" sz="3600" dirty="0" smtClean="0"/>
              <a:t> = 112.000.000</a:t>
            </a:r>
          </a:p>
          <a:p>
            <a:pPr algn="just">
              <a:buNone/>
            </a:pPr>
            <a:r>
              <a:rPr lang="en-US" sz="3600" dirty="0" smtClean="0"/>
              <a:t>	p  = 11.800.00</a:t>
            </a:r>
          </a:p>
          <a:p>
            <a:pPr algn="just"/>
            <a:r>
              <a:rPr lang="en-US" sz="3600" dirty="0" smtClean="0"/>
              <a:t>D = </a:t>
            </a:r>
            <a:r>
              <a:rPr lang="en-US" sz="3600" u="sng" dirty="0" smtClean="0"/>
              <a:t>183.000.000-112.000.000</a:t>
            </a:r>
            <a:r>
              <a:rPr lang="en-US" sz="3600" dirty="0" smtClean="0"/>
              <a:t> </a:t>
            </a:r>
            <a:endParaRPr lang="en-US" sz="3600" u="sng" dirty="0" smtClean="0"/>
          </a:p>
          <a:p>
            <a:pPr algn="just">
              <a:buNone/>
            </a:pPr>
            <a:r>
              <a:rPr lang="en-US" sz="3600" dirty="0" smtClean="0"/>
              <a:t>		       11.800.000</a:t>
            </a:r>
          </a:p>
          <a:p>
            <a:pPr algn="just">
              <a:buNone/>
            </a:pPr>
            <a:r>
              <a:rPr lang="en-US" sz="3600" dirty="0" smtClean="0"/>
              <a:t>	D = 71.000.000/11.800.000</a:t>
            </a:r>
          </a:p>
          <a:p>
            <a:pPr algn="just">
              <a:buNone/>
            </a:pPr>
            <a:r>
              <a:rPr lang="en-US" sz="3600" dirty="0" smtClean="0"/>
              <a:t>	D = 6,01694915254</a:t>
            </a:r>
          </a:p>
          <a:p>
            <a:pPr algn="just">
              <a:buNone/>
            </a:pPr>
            <a:r>
              <a:rPr lang="en-US" sz="3600" dirty="0" smtClean="0"/>
              <a:t>	D = 6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4572000" y="8115300"/>
            <a:ext cx="12649200" cy="1569660"/>
          </a:xfrm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dirty="0" err="1" smtClean="0"/>
              <a:t>Jadi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penyusutan</a:t>
            </a:r>
            <a:r>
              <a:rPr lang="en-US" dirty="0" smtClean="0"/>
              <a:t> unit </a:t>
            </a:r>
            <a:r>
              <a:rPr lang="en-US" dirty="0" err="1" smtClean="0"/>
              <a:t>produksinya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58.470.588,24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penyusutan</a:t>
            </a:r>
            <a:r>
              <a:rPr lang="en-US" dirty="0" smtClean="0"/>
              <a:t> per-unit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sebesar</a:t>
            </a:r>
            <a:r>
              <a:rPr lang="en-US" dirty="0" smtClean="0"/>
              <a:t> 6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73A1B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41550" y="1371805"/>
            <a:ext cx="9597287" cy="375335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8749797" y="5644379"/>
            <a:ext cx="273685" cy="855980"/>
          </a:xfrm>
          <a:custGeom>
            <a:avLst/>
            <a:gdLst/>
            <a:ahLst/>
            <a:cxnLst/>
            <a:rect l="l" t="t" r="r" b="b"/>
            <a:pathLst>
              <a:path w="273684" h="855979">
                <a:moveTo>
                  <a:pt x="124020" y="855681"/>
                </a:moveTo>
                <a:lnTo>
                  <a:pt x="55466" y="830107"/>
                </a:lnTo>
                <a:lnTo>
                  <a:pt x="20718" y="766895"/>
                </a:lnTo>
                <a:lnTo>
                  <a:pt x="16845" y="718841"/>
                </a:lnTo>
                <a:lnTo>
                  <a:pt x="13609" y="670885"/>
                </a:lnTo>
                <a:lnTo>
                  <a:pt x="10962" y="622954"/>
                </a:lnTo>
                <a:lnTo>
                  <a:pt x="8856" y="574973"/>
                </a:lnTo>
                <a:lnTo>
                  <a:pt x="7240" y="526870"/>
                </a:lnTo>
                <a:lnTo>
                  <a:pt x="6066" y="478570"/>
                </a:lnTo>
                <a:lnTo>
                  <a:pt x="5285" y="430001"/>
                </a:lnTo>
                <a:lnTo>
                  <a:pt x="4123" y="383141"/>
                </a:lnTo>
                <a:lnTo>
                  <a:pt x="719" y="287385"/>
                </a:lnTo>
                <a:lnTo>
                  <a:pt x="0" y="239274"/>
                </a:lnTo>
                <a:lnTo>
                  <a:pt x="949" y="191531"/>
                </a:lnTo>
                <a:lnTo>
                  <a:pt x="4327" y="144549"/>
                </a:lnTo>
                <a:lnTo>
                  <a:pt x="10897" y="98721"/>
                </a:lnTo>
                <a:lnTo>
                  <a:pt x="40011" y="35378"/>
                </a:lnTo>
                <a:lnTo>
                  <a:pt x="100694" y="460"/>
                </a:lnTo>
                <a:lnTo>
                  <a:pt x="134894" y="0"/>
                </a:lnTo>
                <a:lnTo>
                  <a:pt x="169094" y="10462"/>
                </a:lnTo>
                <a:lnTo>
                  <a:pt x="218552" y="59417"/>
                </a:lnTo>
                <a:lnTo>
                  <a:pt x="235942" y="108580"/>
                </a:lnTo>
                <a:lnTo>
                  <a:pt x="248913" y="159486"/>
                </a:lnTo>
                <a:lnTo>
                  <a:pt x="258203" y="211645"/>
                </a:lnTo>
                <a:lnTo>
                  <a:pt x="264547" y="264565"/>
                </a:lnTo>
                <a:lnTo>
                  <a:pt x="268683" y="317756"/>
                </a:lnTo>
                <a:lnTo>
                  <a:pt x="271346" y="370725"/>
                </a:lnTo>
                <a:lnTo>
                  <a:pt x="273272" y="422982"/>
                </a:lnTo>
                <a:lnTo>
                  <a:pt x="273534" y="475374"/>
                </a:lnTo>
                <a:lnTo>
                  <a:pt x="271931" y="526882"/>
                </a:lnTo>
                <a:lnTo>
                  <a:pt x="268486" y="577826"/>
                </a:lnTo>
                <a:lnTo>
                  <a:pt x="263226" y="628523"/>
                </a:lnTo>
                <a:lnTo>
                  <a:pt x="256174" y="679295"/>
                </a:lnTo>
                <a:lnTo>
                  <a:pt x="247354" y="730459"/>
                </a:lnTo>
                <a:lnTo>
                  <a:pt x="236792" y="782336"/>
                </a:lnTo>
                <a:lnTo>
                  <a:pt x="194941" y="840722"/>
                </a:lnTo>
                <a:lnTo>
                  <a:pt x="161150" y="853449"/>
                </a:lnTo>
                <a:lnTo>
                  <a:pt x="124020" y="855681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257954" y="5629555"/>
            <a:ext cx="318135" cy="787400"/>
          </a:xfrm>
          <a:custGeom>
            <a:avLst/>
            <a:gdLst/>
            <a:ahLst/>
            <a:cxnLst/>
            <a:rect l="l" t="t" r="r" b="b"/>
            <a:pathLst>
              <a:path w="318134" h="787400">
                <a:moveTo>
                  <a:pt x="160481" y="787332"/>
                </a:moveTo>
                <a:lnTo>
                  <a:pt x="94769" y="761411"/>
                </a:lnTo>
                <a:lnTo>
                  <a:pt x="69212" y="731773"/>
                </a:lnTo>
                <a:lnTo>
                  <a:pt x="51738" y="690477"/>
                </a:lnTo>
                <a:lnTo>
                  <a:pt x="38961" y="638832"/>
                </a:lnTo>
                <a:lnTo>
                  <a:pt x="28561" y="587537"/>
                </a:lnTo>
                <a:lnTo>
                  <a:pt x="20344" y="536243"/>
                </a:lnTo>
                <a:lnTo>
                  <a:pt x="14115" y="484597"/>
                </a:lnTo>
                <a:lnTo>
                  <a:pt x="9678" y="432250"/>
                </a:lnTo>
                <a:lnTo>
                  <a:pt x="6840" y="378850"/>
                </a:lnTo>
                <a:lnTo>
                  <a:pt x="1071" y="278145"/>
                </a:lnTo>
                <a:lnTo>
                  <a:pt x="0" y="224791"/>
                </a:lnTo>
                <a:lnTo>
                  <a:pt x="2786" y="172138"/>
                </a:lnTo>
                <a:lnTo>
                  <a:pt x="11419" y="122215"/>
                </a:lnTo>
                <a:lnTo>
                  <a:pt x="27886" y="77049"/>
                </a:lnTo>
                <a:lnTo>
                  <a:pt x="50419" y="44217"/>
                </a:lnTo>
                <a:lnTo>
                  <a:pt x="80943" y="18872"/>
                </a:lnTo>
                <a:lnTo>
                  <a:pt x="116455" y="3353"/>
                </a:lnTo>
                <a:lnTo>
                  <a:pt x="153955" y="0"/>
                </a:lnTo>
                <a:lnTo>
                  <a:pt x="190441" y="11151"/>
                </a:lnTo>
                <a:lnTo>
                  <a:pt x="222913" y="39148"/>
                </a:lnTo>
                <a:lnTo>
                  <a:pt x="247907" y="77396"/>
                </a:lnTo>
                <a:lnTo>
                  <a:pt x="267035" y="119279"/>
                </a:lnTo>
                <a:lnTo>
                  <a:pt x="281303" y="163789"/>
                </a:lnTo>
                <a:lnTo>
                  <a:pt x="291717" y="209920"/>
                </a:lnTo>
                <a:lnTo>
                  <a:pt x="299285" y="256664"/>
                </a:lnTo>
                <a:lnTo>
                  <a:pt x="305012" y="303016"/>
                </a:lnTo>
                <a:lnTo>
                  <a:pt x="309904" y="347968"/>
                </a:lnTo>
                <a:lnTo>
                  <a:pt x="314433" y="396071"/>
                </a:lnTo>
                <a:lnTo>
                  <a:pt x="317096" y="443167"/>
                </a:lnTo>
                <a:lnTo>
                  <a:pt x="317746" y="489626"/>
                </a:lnTo>
                <a:lnTo>
                  <a:pt x="316237" y="535813"/>
                </a:lnTo>
                <a:lnTo>
                  <a:pt x="312420" y="582100"/>
                </a:lnTo>
                <a:lnTo>
                  <a:pt x="306149" y="628852"/>
                </a:lnTo>
                <a:lnTo>
                  <a:pt x="297277" y="676440"/>
                </a:lnTo>
                <a:lnTo>
                  <a:pt x="282713" y="717081"/>
                </a:lnTo>
                <a:lnTo>
                  <a:pt x="259338" y="748895"/>
                </a:lnTo>
                <a:lnTo>
                  <a:pt x="195808" y="784425"/>
                </a:lnTo>
                <a:lnTo>
                  <a:pt x="160481" y="787332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702774" y="6467215"/>
            <a:ext cx="4115435" cy="2399030"/>
          </a:xfrm>
          <a:custGeom>
            <a:avLst/>
            <a:gdLst/>
            <a:ahLst/>
            <a:cxnLst/>
            <a:rect l="l" t="t" r="r" b="b"/>
            <a:pathLst>
              <a:path w="4115434" h="2399029">
                <a:moveTo>
                  <a:pt x="1846616" y="2398528"/>
                </a:moveTo>
                <a:lnTo>
                  <a:pt x="1797389" y="2397963"/>
                </a:lnTo>
                <a:lnTo>
                  <a:pt x="1748235" y="2396370"/>
                </a:lnTo>
                <a:lnTo>
                  <a:pt x="1697714" y="2393553"/>
                </a:lnTo>
                <a:lnTo>
                  <a:pt x="1647198" y="2389501"/>
                </a:lnTo>
                <a:lnTo>
                  <a:pt x="1596724" y="2384221"/>
                </a:lnTo>
                <a:lnTo>
                  <a:pt x="1546328" y="2377720"/>
                </a:lnTo>
                <a:lnTo>
                  <a:pt x="1496047" y="2370005"/>
                </a:lnTo>
                <a:lnTo>
                  <a:pt x="1445917" y="2361083"/>
                </a:lnTo>
                <a:lnTo>
                  <a:pt x="1395976" y="2350960"/>
                </a:lnTo>
                <a:lnTo>
                  <a:pt x="1346259" y="2339644"/>
                </a:lnTo>
                <a:lnTo>
                  <a:pt x="1296804" y="2327142"/>
                </a:lnTo>
                <a:lnTo>
                  <a:pt x="1247647" y="2313459"/>
                </a:lnTo>
                <a:lnTo>
                  <a:pt x="1198825" y="2298605"/>
                </a:lnTo>
                <a:lnTo>
                  <a:pt x="1150375" y="2282584"/>
                </a:lnTo>
                <a:lnTo>
                  <a:pt x="1102332" y="2265405"/>
                </a:lnTo>
                <a:lnTo>
                  <a:pt x="1054735" y="2247074"/>
                </a:lnTo>
                <a:lnTo>
                  <a:pt x="1007619" y="2227597"/>
                </a:lnTo>
                <a:lnTo>
                  <a:pt x="961022" y="2206983"/>
                </a:lnTo>
                <a:lnTo>
                  <a:pt x="914979" y="2185238"/>
                </a:lnTo>
                <a:lnTo>
                  <a:pt x="869528" y="2162369"/>
                </a:lnTo>
                <a:lnTo>
                  <a:pt x="824706" y="2138382"/>
                </a:lnTo>
                <a:lnTo>
                  <a:pt x="780548" y="2113285"/>
                </a:lnTo>
                <a:lnTo>
                  <a:pt x="737092" y="2087084"/>
                </a:lnTo>
                <a:lnTo>
                  <a:pt x="694374" y="2059787"/>
                </a:lnTo>
                <a:lnTo>
                  <a:pt x="652431" y="2031401"/>
                </a:lnTo>
                <a:lnTo>
                  <a:pt x="611077" y="2001664"/>
                </a:lnTo>
                <a:lnTo>
                  <a:pt x="570533" y="1970729"/>
                </a:lnTo>
                <a:lnTo>
                  <a:pt x="530845" y="1938623"/>
                </a:lnTo>
                <a:lnTo>
                  <a:pt x="492064" y="1905377"/>
                </a:lnTo>
                <a:lnTo>
                  <a:pt x="454238" y="1871020"/>
                </a:lnTo>
                <a:lnTo>
                  <a:pt x="417415" y="1835581"/>
                </a:lnTo>
                <a:lnTo>
                  <a:pt x="381645" y="1799089"/>
                </a:lnTo>
                <a:lnTo>
                  <a:pt x="346975" y="1761573"/>
                </a:lnTo>
                <a:lnTo>
                  <a:pt x="313456" y="1723064"/>
                </a:lnTo>
                <a:lnTo>
                  <a:pt x="281135" y="1683589"/>
                </a:lnTo>
                <a:lnTo>
                  <a:pt x="250061" y="1643178"/>
                </a:lnTo>
                <a:lnTo>
                  <a:pt x="220283" y="1601861"/>
                </a:lnTo>
                <a:lnTo>
                  <a:pt x="193329" y="1562149"/>
                </a:lnTo>
                <a:lnTo>
                  <a:pt x="167046" y="1521436"/>
                </a:lnTo>
                <a:lnTo>
                  <a:pt x="141706" y="1479769"/>
                </a:lnTo>
                <a:lnTo>
                  <a:pt x="117580" y="1437193"/>
                </a:lnTo>
                <a:lnTo>
                  <a:pt x="94941" y="1393755"/>
                </a:lnTo>
                <a:lnTo>
                  <a:pt x="74061" y="1349500"/>
                </a:lnTo>
                <a:lnTo>
                  <a:pt x="55212" y="1304475"/>
                </a:lnTo>
                <a:lnTo>
                  <a:pt x="38666" y="1258725"/>
                </a:lnTo>
                <a:lnTo>
                  <a:pt x="24694" y="1212297"/>
                </a:lnTo>
                <a:lnTo>
                  <a:pt x="13570" y="1165236"/>
                </a:lnTo>
                <a:lnTo>
                  <a:pt x="5565" y="1117588"/>
                </a:lnTo>
                <a:lnTo>
                  <a:pt x="950" y="1069400"/>
                </a:lnTo>
                <a:lnTo>
                  <a:pt x="0" y="1020718"/>
                </a:lnTo>
                <a:lnTo>
                  <a:pt x="11146" y="985198"/>
                </a:lnTo>
                <a:lnTo>
                  <a:pt x="37647" y="964636"/>
                </a:lnTo>
                <a:lnTo>
                  <a:pt x="71624" y="959167"/>
                </a:lnTo>
                <a:lnTo>
                  <a:pt x="105197" y="968926"/>
                </a:lnTo>
                <a:lnTo>
                  <a:pt x="130486" y="994047"/>
                </a:lnTo>
                <a:lnTo>
                  <a:pt x="154484" y="1038989"/>
                </a:lnTo>
                <a:lnTo>
                  <a:pt x="224893" y="1172306"/>
                </a:lnTo>
                <a:lnTo>
                  <a:pt x="248601" y="1216036"/>
                </a:lnTo>
                <a:lnTo>
                  <a:pt x="272810" y="1259311"/>
                </a:lnTo>
                <a:lnTo>
                  <a:pt x="297751" y="1302068"/>
                </a:lnTo>
                <a:lnTo>
                  <a:pt x="323654" y="1344246"/>
                </a:lnTo>
                <a:lnTo>
                  <a:pt x="350749" y="1385784"/>
                </a:lnTo>
                <a:lnTo>
                  <a:pt x="379265" y="1426621"/>
                </a:lnTo>
                <a:lnTo>
                  <a:pt x="409433" y="1466695"/>
                </a:lnTo>
                <a:lnTo>
                  <a:pt x="441482" y="1505944"/>
                </a:lnTo>
                <a:lnTo>
                  <a:pt x="475643" y="1544308"/>
                </a:lnTo>
                <a:lnTo>
                  <a:pt x="509921" y="1579981"/>
                </a:lnTo>
                <a:lnTo>
                  <a:pt x="545368" y="1614689"/>
                </a:lnTo>
                <a:lnTo>
                  <a:pt x="581926" y="1648403"/>
                </a:lnTo>
                <a:lnTo>
                  <a:pt x="619536" y="1681093"/>
                </a:lnTo>
                <a:lnTo>
                  <a:pt x="658140" y="1712731"/>
                </a:lnTo>
                <a:lnTo>
                  <a:pt x="697680" y="1743286"/>
                </a:lnTo>
                <a:lnTo>
                  <a:pt x="738096" y="1772730"/>
                </a:lnTo>
                <a:lnTo>
                  <a:pt x="779331" y="1801034"/>
                </a:lnTo>
                <a:lnTo>
                  <a:pt x="821326" y="1828168"/>
                </a:lnTo>
                <a:lnTo>
                  <a:pt x="864023" y="1854103"/>
                </a:lnTo>
                <a:lnTo>
                  <a:pt x="907362" y="1878809"/>
                </a:lnTo>
                <a:lnTo>
                  <a:pt x="951286" y="1902258"/>
                </a:lnTo>
                <a:lnTo>
                  <a:pt x="994848" y="1923902"/>
                </a:lnTo>
                <a:lnTo>
                  <a:pt x="1038925" y="1944317"/>
                </a:lnTo>
                <a:lnTo>
                  <a:pt x="1083488" y="1963508"/>
                </a:lnTo>
                <a:lnTo>
                  <a:pt x="1128508" y="1981476"/>
                </a:lnTo>
                <a:lnTo>
                  <a:pt x="1173956" y="1998227"/>
                </a:lnTo>
                <a:lnTo>
                  <a:pt x="1219802" y="2013762"/>
                </a:lnTo>
                <a:lnTo>
                  <a:pt x="1266017" y="2028087"/>
                </a:lnTo>
                <a:lnTo>
                  <a:pt x="1312573" y="2041203"/>
                </a:lnTo>
                <a:lnTo>
                  <a:pt x="1359441" y="2053115"/>
                </a:lnTo>
                <a:lnTo>
                  <a:pt x="1406590" y="2063825"/>
                </a:lnTo>
                <a:lnTo>
                  <a:pt x="1453993" y="2073338"/>
                </a:lnTo>
                <a:lnTo>
                  <a:pt x="1501620" y="2081657"/>
                </a:lnTo>
                <a:lnTo>
                  <a:pt x="1549442" y="2088785"/>
                </a:lnTo>
                <a:lnTo>
                  <a:pt x="1597430" y="2094725"/>
                </a:lnTo>
                <a:lnTo>
                  <a:pt x="1645554" y="2099481"/>
                </a:lnTo>
                <a:lnTo>
                  <a:pt x="1693786" y="2103056"/>
                </a:lnTo>
                <a:lnTo>
                  <a:pt x="1742097" y="2105454"/>
                </a:lnTo>
                <a:lnTo>
                  <a:pt x="1790458" y="2106678"/>
                </a:lnTo>
                <a:lnTo>
                  <a:pt x="1838839" y="2106732"/>
                </a:lnTo>
                <a:lnTo>
                  <a:pt x="1887211" y="2105619"/>
                </a:lnTo>
                <a:lnTo>
                  <a:pt x="1935545" y="2103342"/>
                </a:lnTo>
                <a:lnTo>
                  <a:pt x="1983813" y="2099905"/>
                </a:lnTo>
                <a:lnTo>
                  <a:pt x="2031985" y="2095311"/>
                </a:lnTo>
                <a:lnTo>
                  <a:pt x="2080032" y="2089564"/>
                </a:lnTo>
                <a:lnTo>
                  <a:pt x="2127924" y="2082666"/>
                </a:lnTo>
                <a:lnTo>
                  <a:pt x="2175634" y="2074622"/>
                </a:lnTo>
                <a:lnTo>
                  <a:pt x="2223131" y="2065435"/>
                </a:lnTo>
                <a:lnTo>
                  <a:pt x="2270387" y="2055108"/>
                </a:lnTo>
                <a:lnTo>
                  <a:pt x="2317373" y="2043645"/>
                </a:lnTo>
                <a:lnTo>
                  <a:pt x="2364059" y="2031049"/>
                </a:lnTo>
                <a:lnTo>
                  <a:pt x="2410416" y="2017323"/>
                </a:lnTo>
                <a:lnTo>
                  <a:pt x="2456416" y="2002472"/>
                </a:lnTo>
                <a:lnTo>
                  <a:pt x="2502029" y="1986497"/>
                </a:lnTo>
                <a:lnTo>
                  <a:pt x="2547226" y="1969403"/>
                </a:lnTo>
                <a:lnTo>
                  <a:pt x="2591978" y="1951194"/>
                </a:lnTo>
                <a:lnTo>
                  <a:pt x="2636256" y="1931871"/>
                </a:lnTo>
                <a:lnTo>
                  <a:pt x="2680031" y="1911440"/>
                </a:lnTo>
                <a:lnTo>
                  <a:pt x="2723273" y="1889903"/>
                </a:lnTo>
                <a:lnTo>
                  <a:pt x="2765955" y="1867264"/>
                </a:lnTo>
                <a:lnTo>
                  <a:pt x="2808046" y="1843526"/>
                </a:lnTo>
                <a:lnTo>
                  <a:pt x="2849517" y="1818693"/>
                </a:lnTo>
                <a:lnTo>
                  <a:pt x="2890340" y="1792767"/>
                </a:lnTo>
                <a:lnTo>
                  <a:pt x="2932852" y="1763979"/>
                </a:lnTo>
                <a:lnTo>
                  <a:pt x="2974517" y="1734068"/>
                </a:lnTo>
                <a:lnTo>
                  <a:pt x="3015330" y="1703068"/>
                </a:lnTo>
                <a:lnTo>
                  <a:pt x="3055286" y="1671014"/>
                </a:lnTo>
                <a:lnTo>
                  <a:pt x="3094378" y="1637941"/>
                </a:lnTo>
                <a:lnTo>
                  <a:pt x="3132602" y="1603883"/>
                </a:lnTo>
                <a:lnTo>
                  <a:pt x="3169953" y="1568876"/>
                </a:lnTo>
                <a:lnTo>
                  <a:pt x="3206425" y="1532955"/>
                </a:lnTo>
                <a:lnTo>
                  <a:pt x="3242013" y="1496153"/>
                </a:lnTo>
                <a:lnTo>
                  <a:pt x="3276712" y="1458505"/>
                </a:lnTo>
                <a:lnTo>
                  <a:pt x="3310517" y="1420047"/>
                </a:lnTo>
                <a:lnTo>
                  <a:pt x="3343422" y="1380813"/>
                </a:lnTo>
                <a:lnTo>
                  <a:pt x="3375422" y="1340838"/>
                </a:lnTo>
                <a:lnTo>
                  <a:pt x="3406511" y="1300156"/>
                </a:lnTo>
                <a:lnTo>
                  <a:pt x="3436685" y="1258803"/>
                </a:lnTo>
                <a:lnTo>
                  <a:pt x="3465939" y="1216813"/>
                </a:lnTo>
                <a:lnTo>
                  <a:pt x="3494266" y="1174220"/>
                </a:lnTo>
                <a:lnTo>
                  <a:pt x="3521662" y="1131061"/>
                </a:lnTo>
                <a:lnTo>
                  <a:pt x="3548121" y="1087368"/>
                </a:lnTo>
                <a:lnTo>
                  <a:pt x="3573639" y="1043177"/>
                </a:lnTo>
                <a:lnTo>
                  <a:pt x="3597927" y="999051"/>
                </a:lnTo>
                <a:lnTo>
                  <a:pt x="3621130" y="954293"/>
                </a:lnTo>
                <a:lnTo>
                  <a:pt x="3643255" y="908946"/>
                </a:lnTo>
                <a:lnTo>
                  <a:pt x="3664311" y="863051"/>
                </a:lnTo>
                <a:lnTo>
                  <a:pt x="3684307" y="816651"/>
                </a:lnTo>
                <a:lnTo>
                  <a:pt x="3703250" y="769787"/>
                </a:lnTo>
                <a:lnTo>
                  <a:pt x="3721149" y="722503"/>
                </a:lnTo>
                <a:lnTo>
                  <a:pt x="3738012" y="674839"/>
                </a:lnTo>
                <a:lnTo>
                  <a:pt x="3753849" y="626839"/>
                </a:lnTo>
                <a:lnTo>
                  <a:pt x="3768667" y="578544"/>
                </a:lnTo>
                <a:lnTo>
                  <a:pt x="3783180" y="527852"/>
                </a:lnTo>
                <a:lnTo>
                  <a:pt x="3796549" y="476891"/>
                </a:lnTo>
                <a:lnTo>
                  <a:pt x="3808974" y="425728"/>
                </a:lnTo>
                <a:lnTo>
                  <a:pt x="3820659" y="374431"/>
                </a:lnTo>
                <a:lnTo>
                  <a:pt x="3831805" y="323065"/>
                </a:lnTo>
                <a:lnTo>
                  <a:pt x="3841447" y="270757"/>
                </a:lnTo>
                <a:lnTo>
                  <a:pt x="3850011" y="218583"/>
                </a:lnTo>
                <a:lnTo>
                  <a:pt x="3859788" y="167016"/>
                </a:lnTo>
                <a:lnTo>
                  <a:pt x="3873067" y="116527"/>
                </a:lnTo>
                <a:lnTo>
                  <a:pt x="3892137" y="67587"/>
                </a:lnTo>
                <a:lnTo>
                  <a:pt x="3916738" y="31757"/>
                </a:lnTo>
                <a:lnTo>
                  <a:pt x="3947720" y="9384"/>
                </a:lnTo>
                <a:lnTo>
                  <a:pt x="3982188" y="0"/>
                </a:lnTo>
                <a:lnTo>
                  <a:pt x="4017244" y="3138"/>
                </a:lnTo>
                <a:lnTo>
                  <a:pt x="4077540" y="45119"/>
                </a:lnTo>
                <a:lnTo>
                  <a:pt x="4096987" y="83028"/>
                </a:lnTo>
                <a:lnTo>
                  <a:pt x="4108682" y="129769"/>
                </a:lnTo>
                <a:lnTo>
                  <a:pt x="4114437" y="178154"/>
                </a:lnTo>
                <a:lnTo>
                  <a:pt x="4115358" y="227596"/>
                </a:lnTo>
                <a:lnTo>
                  <a:pt x="4112548" y="277504"/>
                </a:lnTo>
                <a:lnTo>
                  <a:pt x="4107111" y="327289"/>
                </a:lnTo>
                <a:lnTo>
                  <a:pt x="4100153" y="376362"/>
                </a:lnTo>
                <a:lnTo>
                  <a:pt x="4092778" y="424134"/>
                </a:lnTo>
                <a:lnTo>
                  <a:pt x="4084367" y="471648"/>
                </a:lnTo>
                <a:lnTo>
                  <a:pt x="4074804" y="519088"/>
                </a:lnTo>
                <a:lnTo>
                  <a:pt x="4064135" y="566381"/>
                </a:lnTo>
                <a:lnTo>
                  <a:pt x="4052412" y="613453"/>
                </a:lnTo>
                <a:lnTo>
                  <a:pt x="4039682" y="660230"/>
                </a:lnTo>
                <a:lnTo>
                  <a:pt x="4025995" y="706639"/>
                </a:lnTo>
                <a:lnTo>
                  <a:pt x="4011399" y="752606"/>
                </a:lnTo>
                <a:lnTo>
                  <a:pt x="3995686" y="800096"/>
                </a:lnTo>
                <a:lnTo>
                  <a:pt x="3978991" y="847309"/>
                </a:lnTo>
                <a:lnTo>
                  <a:pt x="3961331" y="894220"/>
                </a:lnTo>
                <a:lnTo>
                  <a:pt x="3942720" y="940801"/>
                </a:lnTo>
                <a:lnTo>
                  <a:pt x="3923175" y="987026"/>
                </a:lnTo>
                <a:lnTo>
                  <a:pt x="3902710" y="1032867"/>
                </a:lnTo>
                <a:lnTo>
                  <a:pt x="3881341" y="1078298"/>
                </a:lnTo>
                <a:lnTo>
                  <a:pt x="3859082" y="1123292"/>
                </a:lnTo>
                <a:lnTo>
                  <a:pt x="3835950" y="1167822"/>
                </a:lnTo>
                <a:lnTo>
                  <a:pt x="3811960" y="1211862"/>
                </a:lnTo>
                <a:lnTo>
                  <a:pt x="3787127" y="1255384"/>
                </a:lnTo>
                <a:lnTo>
                  <a:pt x="3761466" y="1298361"/>
                </a:lnTo>
                <a:lnTo>
                  <a:pt x="3734993" y="1340767"/>
                </a:lnTo>
                <a:lnTo>
                  <a:pt x="3706915" y="1383680"/>
                </a:lnTo>
                <a:lnTo>
                  <a:pt x="3677958" y="1425985"/>
                </a:lnTo>
                <a:lnTo>
                  <a:pt x="3648135" y="1467664"/>
                </a:lnTo>
                <a:lnTo>
                  <a:pt x="3617458" y="1508697"/>
                </a:lnTo>
                <a:lnTo>
                  <a:pt x="3585940" y="1549066"/>
                </a:lnTo>
                <a:lnTo>
                  <a:pt x="3553593" y="1588753"/>
                </a:lnTo>
                <a:lnTo>
                  <a:pt x="3520429" y="1627739"/>
                </a:lnTo>
                <a:lnTo>
                  <a:pt x="3486462" y="1666005"/>
                </a:lnTo>
                <a:lnTo>
                  <a:pt x="3451702" y="1703532"/>
                </a:lnTo>
                <a:lnTo>
                  <a:pt x="3416164" y="1740302"/>
                </a:lnTo>
                <a:lnTo>
                  <a:pt x="3379859" y="1776296"/>
                </a:lnTo>
                <a:lnTo>
                  <a:pt x="3342800" y="1811495"/>
                </a:lnTo>
                <a:lnTo>
                  <a:pt x="3305000" y="1845881"/>
                </a:lnTo>
                <a:lnTo>
                  <a:pt x="3266470" y="1879434"/>
                </a:lnTo>
                <a:lnTo>
                  <a:pt x="3227223" y="1912137"/>
                </a:lnTo>
                <a:lnTo>
                  <a:pt x="3187271" y="1943971"/>
                </a:lnTo>
                <a:lnTo>
                  <a:pt x="3146628" y="1974917"/>
                </a:lnTo>
                <a:lnTo>
                  <a:pt x="3105306" y="2004955"/>
                </a:lnTo>
                <a:lnTo>
                  <a:pt x="3063316" y="2034068"/>
                </a:lnTo>
                <a:lnTo>
                  <a:pt x="3020672" y="2062237"/>
                </a:lnTo>
                <a:lnTo>
                  <a:pt x="2977386" y="2089443"/>
                </a:lnTo>
                <a:lnTo>
                  <a:pt x="2933470" y="2115668"/>
                </a:lnTo>
                <a:lnTo>
                  <a:pt x="2888937" y="2140892"/>
                </a:lnTo>
                <a:lnTo>
                  <a:pt x="2845498" y="2164186"/>
                </a:lnTo>
                <a:lnTo>
                  <a:pt x="2801488" y="2186344"/>
                </a:lnTo>
                <a:lnTo>
                  <a:pt x="2756938" y="2207371"/>
                </a:lnTo>
                <a:lnTo>
                  <a:pt x="2711876" y="2227273"/>
                </a:lnTo>
                <a:lnTo>
                  <a:pt x="2666332" y="2246053"/>
                </a:lnTo>
                <a:lnTo>
                  <a:pt x="2620335" y="2263718"/>
                </a:lnTo>
                <a:lnTo>
                  <a:pt x="2573914" y="2280271"/>
                </a:lnTo>
                <a:lnTo>
                  <a:pt x="2527099" y="2295718"/>
                </a:lnTo>
                <a:lnTo>
                  <a:pt x="2479918" y="2310063"/>
                </a:lnTo>
                <a:lnTo>
                  <a:pt x="2432401" y="2323311"/>
                </a:lnTo>
                <a:lnTo>
                  <a:pt x="2384577" y="2335468"/>
                </a:lnTo>
                <a:lnTo>
                  <a:pt x="2336475" y="2346538"/>
                </a:lnTo>
                <a:lnTo>
                  <a:pt x="2288125" y="2356525"/>
                </a:lnTo>
                <a:lnTo>
                  <a:pt x="2239556" y="2365436"/>
                </a:lnTo>
                <a:lnTo>
                  <a:pt x="2190796" y="2373274"/>
                </a:lnTo>
                <a:lnTo>
                  <a:pt x="2141876" y="2380045"/>
                </a:lnTo>
                <a:lnTo>
                  <a:pt x="2092824" y="2385753"/>
                </a:lnTo>
                <a:lnTo>
                  <a:pt x="2043670" y="2390404"/>
                </a:lnTo>
                <a:lnTo>
                  <a:pt x="1994443" y="2394002"/>
                </a:lnTo>
                <a:lnTo>
                  <a:pt x="1945172" y="2396552"/>
                </a:lnTo>
                <a:lnTo>
                  <a:pt x="1895887" y="2398059"/>
                </a:lnTo>
                <a:lnTo>
                  <a:pt x="1846616" y="2398528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ECED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967488" y="2303106"/>
            <a:ext cx="9796512" cy="5248275"/>
          </a:xfrm>
          <a:custGeom>
            <a:avLst/>
            <a:gdLst/>
            <a:ahLst/>
            <a:cxnLst/>
            <a:rect l="l" t="t" r="r" b="b"/>
            <a:pathLst>
              <a:path w="8029575" h="5248275">
                <a:moveTo>
                  <a:pt x="7286895" y="5248274"/>
                </a:moveTo>
                <a:lnTo>
                  <a:pt x="742573" y="5248274"/>
                </a:lnTo>
                <a:lnTo>
                  <a:pt x="693748" y="5246692"/>
                </a:lnTo>
                <a:lnTo>
                  <a:pt x="645767" y="5242013"/>
                </a:lnTo>
                <a:lnTo>
                  <a:pt x="598727" y="5234333"/>
                </a:lnTo>
                <a:lnTo>
                  <a:pt x="552726" y="5223751"/>
                </a:lnTo>
                <a:lnTo>
                  <a:pt x="507862" y="5210366"/>
                </a:lnTo>
                <a:lnTo>
                  <a:pt x="464233" y="5194274"/>
                </a:lnTo>
                <a:lnTo>
                  <a:pt x="421936" y="5175574"/>
                </a:lnTo>
                <a:lnTo>
                  <a:pt x="381069" y="5154364"/>
                </a:lnTo>
                <a:lnTo>
                  <a:pt x="341731" y="5130742"/>
                </a:lnTo>
                <a:lnTo>
                  <a:pt x="304019" y="5104805"/>
                </a:lnTo>
                <a:lnTo>
                  <a:pt x="268030" y="5076653"/>
                </a:lnTo>
                <a:lnTo>
                  <a:pt x="233864" y="5046382"/>
                </a:lnTo>
                <a:lnTo>
                  <a:pt x="201617" y="5014091"/>
                </a:lnTo>
                <a:lnTo>
                  <a:pt x="171387" y="4979878"/>
                </a:lnTo>
                <a:lnTo>
                  <a:pt x="143273" y="4943841"/>
                </a:lnTo>
                <a:lnTo>
                  <a:pt x="117372" y="4906077"/>
                </a:lnTo>
                <a:lnTo>
                  <a:pt x="93782" y="4866685"/>
                </a:lnTo>
                <a:lnTo>
                  <a:pt x="72601" y="4825763"/>
                </a:lnTo>
                <a:lnTo>
                  <a:pt x="53926" y="4783408"/>
                </a:lnTo>
                <a:lnTo>
                  <a:pt x="37856" y="4739720"/>
                </a:lnTo>
                <a:lnTo>
                  <a:pt x="24489" y="4694794"/>
                </a:lnTo>
                <a:lnTo>
                  <a:pt x="13922" y="4648731"/>
                </a:lnTo>
                <a:lnTo>
                  <a:pt x="6252" y="4601627"/>
                </a:lnTo>
                <a:lnTo>
                  <a:pt x="1579" y="4553580"/>
                </a:lnTo>
                <a:lnTo>
                  <a:pt x="0" y="4504689"/>
                </a:lnTo>
                <a:lnTo>
                  <a:pt x="0" y="743584"/>
                </a:lnTo>
                <a:lnTo>
                  <a:pt x="1579" y="694693"/>
                </a:lnTo>
                <a:lnTo>
                  <a:pt x="6252" y="646647"/>
                </a:lnTo>
                <a:lnTo>
                  <a:pt x="13922" y="599543"/>
                </a:lnTo>
                <a:lnTo>
                  <a:pt x="24489" y="553479"/>
                </a:lnTo>
                <a:lnTo>
                  <a:pt x="37856" y="508554"/>
                </a:lnTo>
                <a:lnTo>
                  <a:pt x="53926" y="464865"/>
                </a:lnTo>
                <a:lnTo>
                  <a:pt x="72601" y="422511"/>
                </a:lnTo>
                <a:lnTo>
                  <a:pt x="93782" y="381588"/>
                </a:lnTo>
                <a:lnTo>
                  <a:pt x="117372" y="342196"/>
                </a:lnTo>
                <a:lnTo>
                  <a:pt x="143273" y="304433"/>
                </a:lnTo>
                <a:lnTo>
                  <a:pt x="171387" y="268395"/>
                </a:lnTo>
                <a:lnTo>
                  <a:pt x="201617" y="234182"/>
                </a:lnTo>
                <a:lnTo>
                  <a:pt x="233864" y="201891"/>
                </a:lnTo>
                <a:lnTo>
                  <a:pt x="268030" y="171621"/>
                </a:lnTo>
                <a:lnTo>
                  <a:pt x="304019" y="143468"/>
                </a:lnTo>
                <a:lnTo>
                  <a:pt x="341731" y="117532"/>
                </a:lnTo>
                <a:lnTo>
                  <a:pt x="381069" y="93910"/>
                </a:lnTo>
                <a:lnTo>
                  <a:pt x="421936" y="72700"/>
                </a:lnTo>
                <a:lnTo>
                  <a:pt x="464233" y="54000"/>
                </a:lnTo>
                <a:lnTo>
                  <a:pt x="507862" y="37908"/>
                </a:lnTo>
                <a:lnTo>
                  <a:pt x="552726" y="24522"/>
                </a:lnTo>
                <a:lnTo>
                  <a:pt x="598727" y="13940"/>
                </a:lnTo>
                <a:lnTo>
                  <a:pt x="645767" y="6261"/>
                </a:lnTo>
                <a:lnTo>
                  <a:pt x="693748" y="1581"/>
                </a:lnTo>
                <a:lnTo>
                  <a:pt x="742573" y="0"/>
                </a:lnTo>
                <a:lnTo>
                  <a:pt x="7286895" y="0"/>
                </a:lnTo>
                <a:lnTo>
                  <a:pt x="7335719" y="1581"/>
                </a:lnTo>
                <a:lnTo>
                  <a:pt x="7383700" y="6261"/>
                </a:lnTo>
                <a:lnTo>
                  <a:pt x="7430740" y="13940"/>
                </a:lnTo>
                <a:lnTo>
                  <a:pt x="7476741" y="24522"/>
                </a:lnTo>
                <a:lnTo>
                  <a:pt x="7521605" y="37908"/>
                </a:lnTo>
                <a:lnTo>
                  <a:pt x="7565235" y="54000"/>
                </a:lnTo>
                <a:lnTo>
                  <a:pt x="7607532" y="72700"/>
                </a:lnTo>
                <a:lnTo>
                  <a:pt x="7648398" y="93910"/>
                </a:lnTo>
                <a:lnTo>
                  <a:pt x="7687736" y="117532"/>
                </a:lnTo>
                <a:lnTo>
                  <a:pt x="7725449" y="143468"/>
                </a:lnTo>
                <a:lnTo>
                  <a:pt x="7761437" y="171621"/>
                </a:lnTo>
                <a:lnTo>
                  <a:pt x="7795604" y="201891"/>
                </a:lnTo>
                <a:lnTo>
                  <a:pt x="7827851" y="234182"/>
                </a:lnTo>
                <a:lnTo>
                  <a:pt x="7858080" y="268395"/>
                </a:lnTo>
                <a:lnTo>
                  <a:pt x="7886194" y="304433"/>
                </a:lnTo>
                <a:lnTo>
                  <a:pt x="7912095" y="342196"/>
                </a:lnTo>
                <a:lnTo>
                  <a:pt x="7935685" y="381588"/>
                </a:lnTo>
                <a:lnTo>
                  <a:pt x="7956867" y="422511"/>
                </a:lnTo>
                <a:lnTo>
                  <a:pt x="7975541" y="464865"/>
                </a:lnTo>
                <a:lnTo>
                  <a:pt x="7991611" y="508554"/>
                </a:lnTo>
                <a:lnTo>
                  <a:pt x="8004979" y="553479"/>
                </a:lnTo>
                <a:lnTo>
                  <a:pt x="8015546" y="599543"/>
                </a:lnTo>
                <a:lnTo>
                  <a:pt x="8023215" y="646647"/>
                </a:lnTo>
                <a:lnTo>
                  <a:pt x="8027888" y="694693"/>
                </a:lnTo>
                <a:lnTo>
                  <a:pt x="8029468" y="743584"/>
                </a:lnTo>
                <a:lnTo>
                  <a:pt x="8029468" y="4504689"/>
                </a:lnTo>
                <a:lnTo>
                  <a:pt x="8027888" y="4553580"/>
                </a:lnTo>
                <a:lnTo>
                  <a:pt x="8023215" y="4601627"/>
                </a:lnTo>
                <a:lnTo>
                  <a:pt x="8015546" y="4648731"/>
                </a:lnTo>
                <a:lnTo>
                  <a:pt x="8004979" y="4694794"/>
                </a:lnTo>
                <a:lnTo>
                  <a:pt x="7991611" y="4739720"/>
                </a:lnTo>
                <a:lnTo>
                  <a:pt x="7975541" y="4783408"/>
                </a:lnTo>
                <a:lnTo>
                  <a:pt x="7956867" y="4825763"/>
                </a:lnTo>
                <a:lnTo>
                  <a:pt x="7935685" y="4866685"/>
                </a:lnTo>
                <a:lnTo>
                  <a:pt x="7912095" y="4906077"/>
                </a:lnTo>
                <a:lnTo>
                  <a:pt x="7886194" y="4943841"/>
                </a:lnTo>
                <a:lnTo>
                  <a:pt x="7858080" y="4979878"/>
                </a:lnTo>
                <a:lnTo>
                  <a:pt x="7827851" y="5014091"/>
                </a:lnTo>
                <a:lnTo>
                  <a:pt x="7795604" y="5046382"/>
                </a:lnTo>
                <a:lnTo>
                  <a:pt x="7761437" y="5076653"/>
                </a:lnTo>
                <a:lnTo>
                  <a:pt x="7725449" y="5104805"/>
                </a:lnTo>
                <a:lnTo>
                  <a:pt x="7687736" y="5130742"/>
                </a:lnTo>
                <a:lnTo>
                  <a:pt x="7648398" y="5154364"/>
                </a:lnTo>
                <a:lnTo>
                  <a:pt x="7607532" y="5175574"/>
                </a:lnTo>
                <a:lnTo>
                  <a:pt x="7565235" y="5194274"/>
                </a:lnTo>
                <a:lnTo>
                  <a:pt x="7521605" y="5210366"/>
                </a:lnTo>
                <a:lnTo>
                  <a:pt x="7476741" y="5223751"/>
                </a:lnTo>
                <a:lnTo>
                  <a:pt x="7430740" y="5234333"/>
                </a:lnTo>
                <a:lnTo>
                  <a:pt x="7383700" y="5242013"/>
                </a:lnTo>
                <a:lnTo>
                  <a:pt x="7335719" y="5246692"/>
                </a:lnTo>
                <a:lnTo>
                  <a:pt x="7286895" y="5248274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29181" y="2096898"/>
            <a:ext cx="4075790" cy="81901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31908" y="367157"/>
            <a:ext cx="13904594" cy="10788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900" spc="110" dirty="0"/>
              <a:t>MATERI</a:t>
            </a:r>
            <a:r>
              <a:rPr sz="6900" spc="-50" dirty="0"/>
              <a:t> </a:t>
            </a:r>
            <a:r>
              <a:rPr sz="6900" spc="495" dirty="0"/>
              <a:t>YANG</a:t>
            </a:r>
            <a:r>
              <a:rPr sz="6900" spc="-50" dirty="0"/>
              <a:t> </a:t>
            </a:r>
            <a:r>
              <a:rPr sz="6900" spc="505" dirty="0"/>
              <a:t>AKAN</a:t>
            </a:r>
            <a:r>
              <a:rPr sz="6900" spc="-50" dirty="0"/>
              <a:t> </a:t>
            </a:r>
            <a:r>
              <a:rPr sz="6900" spc="155" dirty="0"/>
              <a:t>DIBAHAS</a:t>
            </a:r>
            <a:endParaRPr sz="6900"/>
          </a:p>
        </p:txBody>
      </p:sp>
      <p:sp>
        <p:nvSpPr>
          <p:cNvPr id="6" name="object 6"/>
          <p:cNvSpPr txBox="1"/>
          <p:nvPr/>
        </p:nvSpPr>
        <p:spPr>
          <a:xfrm>
            <a:off x="7578324" y="2983166"/>
            <a:ext cx="8728476" cy="393312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26699"/>
              </a:lnSpc>
              <a:spcBef>
                <a:spcPts val="90"/>
              </a:spcBef>
            </a:pPr>
            <a:r>
              <a:rPr sz="4000" b="1" spc="90" dirty="0">
                <a:solidFill>
                  <a:srgbClr val="F7F7F7"/>
                </a:solidFill>
                <a:latin typeface="Arial"/>
                <a:cs typeface="Arial"/>
              </a:rPr>
              <a:t>KEPUTUSAN</a:t>
            </a:r>
            <a:r>
              <a:rPr sz="4000" b="1" spc="-6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4000" b="1" spc="145" dirty="0">
                <a:solidFill>
                  <a:srgbClr val="F7F7F7"/>
                </a:solidFill>
                <a:latin typeface="Arial"/>
                <a:cs typeface="Arial"/>
              </a:rPr>
              <a:t>MANAJEMEN </a:t>
            </a:r>
            <a:r>
              <a:rPr sz="4000" b="1" spc="-101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4000" b="1" spc="240" dirty="0">
                <a:solidFill>
                  <a:srgbClr val="F7F7F7"/>
                </a:solidFill>
                <a:latin typeface="Arial"/>
                <a:cs typeface="Arial"/>
              </a:rPr>
              <a:t>MENGGUNAKAN </a:t>
            </a:r>
            <a:r>
              <a:rPr sz="4000" b="1" spc="45" dirty="0">
                <a:solidFill>
                  <a:srgbClr val="F7F7F7"/>
                </a:solidFill>
                <a:latin typeface="Arial"/>
                <a:cs typeface="Arial"/>
              </a:rPr>
              <a:t>METODE </a:t>
            </a:r>
            <a:r>
              <a:rPr sz="4000" b="1" spc="-101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4000" b="1" spc="135" dirty="0">
                <a:solidFill>
                  <a:srgbClr val="F7F7F7"/>
                </a:solidFill>
                <a:latin typeface="Arial"/>
                <a:cs typeface="Arial"/>
              </a:rPr>
              <a:t>ANALISIS </a:t>
            </a:r>
            <a:r>
              <a:rPr sz="4000" b="1" spc="140" dirty="0">
                <a:solidFill>
                  <a:srgbClr val="F7F7F7"/>
                </a:solidFill>
                <a:latin typeface="Arial"/>
                <a:cs typeface="Arial"/>
              </a:rPr>
              <a:t>PENYUSUTAN, </a:t>
            </a:r>
            <a:r>
              <a:rPr sz="4000" b="1" spc="14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endParaRPr lang="en-US" sz="4000" b="1" spc="145" dirty="0" smtClean="0">
              <a:solidFill>
                <a:srgbClr val="F7F7F7"/>
              </a:solidFill>
              <a:latin typeface="Arial"/>
              <a:cs typeface="Arial"/>
            </a:endParaRPr>
          </a:p>
          <a:p>
            <a:pPr marL="12700" marR="5080">
              <a:lnSpc>
                <a:spcPct val="126699"/>
              </a:lnSpc>
              <a:spcBef>
                <a:spcPts val="90"/>
              </a:spcBef>
            </a:pPr>
            <a:r>
              <a:rPr sz="4000" b="1" spc="125" dirty="0" smtClean="0">
                <a:solidFill>
                  <a:srgbClr val="F7F7F7"/>
                </a:solidFill>
                <a:latin typeface="Arial"/>
                <a:cs typeface="Arial"/>
              </a:rPr>
              <a:t>GARIS </a:t>
            </a:r>
            <a:r>
              <a:rPr sz="4000" b="1" spc="15" dirty="0" smtClean="0">
                <a:solidFill>
                  <a:srgbClr val="F7F7F7"/>
                </a:solidFill>
                <a:latin typeface="Arial"/>
                <a:cs typeface="Arial"/>
              </a:rPr>
              <a:t>LURUS</a:t>
            </a:r>
            <a:r>
              <a:rPr lang="en-US" sz="4000" b="1" spc="15" dirty="0" smtClean="0">
                <a:solidFill>
                  <a:srgbClr val="F7F7F7"/>
                </a:solidFill>
                <a:latin typeface="Arial"/>
                <a:cs typeface="Arial"/>
              </a:rPr>
              <a:t>,</a:t>
            </a:r>
            <a:r>
              <a:rPr sz="4000" b="1" spc="15" dirty="0" smtClean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4000" b="1" spc="245" dirty="0">
                <a:solidFill>
                  <a:srgbClr val="F7F7F7"/>
                </a:solidFill>
                <a:latin typeface="Arial"/>
                <a:cs typeface="Arial"/>
              </a:rPr>
              <a:t>DAN </a:t>
            </a:r>
            <a:r>
              <a:rPr sz="4000" b="1" spc="150" dirty="0">
                <a:solidFill>
                  <a:srgbClr val="F7F7F7"/>
                </a:solidFill>
                <a:latin typeface="Arial"/>
                <a:cs typeface="Arial"/>
              </a:rPr>
              <a:t>UNIT </a:t>
            </a:r>
            <a:r>
              <a:rPr sz="4000" b="1" spc="155" dirty="0">
                <a:solidFill>
                  <a:srgbClr val="F7F7F7"/>
                </a:solidFill>
                <a:latin typeface="Arial"/>
                <a:cs typeface="Arial"/>
              </a:rPr>
              <a:t> </a:t>
            </a:r>
            <a:r>
              <a:rPr sz="4000" b="1" spc="125" dirty="0">
                <a:solidFill>
                  <a:srgbClr val="F7F7F7"/>
                </a:solidFill>
                <a:latin typeface="Arial"/>
                <a:cs typeface="Arial"/>
              </a:rPr>
              <a:t>PRODUKSI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8391" y="2518006"/>
            <a:ext cx="11893550" cy="5752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algn="just">
              <a:lnSpc>
                <a:spcPct val="116300"/>
              </a:lnSpc>
              <a:spcBef>
                <a:spcPts val="95"/>
              </a:spcBef>
            </a:pPr>
            <a:r>
              <a:rPr sz="3600" b="1" spc="210" dirty="0">
                <a:solidFill>
                  <a:srgbClr val="2E4D64"/>
                </a:solidFill>
                <a:latin typeface="Arial"/>
                <a:cs typeface="Arial"/>
              </a:rPr>
              <a:t>Penurunan</a:t>
            </a:r>
            <a:r>
              <a:rPr sz="3600" b="1" spc="2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nilai</a:t>
            </a:r>
            <a:r>
              <a:rPr sz="3600" b="1" spc="18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70" dirty="0">
                <a:solidFill>
                  <a:srgbClr val="2E4D64"/>
                </a:solidFill>
                <a:latin typeface="Arial"/>
                <a:cs typeface="Arial"/>
              </a:rPr>
              <a:t>secara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29" dirty="0">
                <a:solidFill>
                  <a:srgbClr val="2E4D64"/>
                </a:solidFill>
                <a:latin typeface="Arial"/>
                <a:cs typeface="Arial"/>
              </a:rPr>
              <a:t>berangsur-angsur, </a:t>
            </a:r>
            <a:r>
              <a:rPr sz="3600" b="1" spc="23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40" dirty="0">
                <a:solidFill>
                  <a:srgbClr val="2E4D64"/>
                </a:solidFill>
                <a:latin typeface="Arial"/>
                <a:cs typeface="Arial"/>
              </a:rPr>
              <a:t>penurunan 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nilai </a:t>
            </a:r>
            <a:r>
              <a:rPr sz="3600" b="1" spc="120" dirty="0">
                <a:solidFill>
                  <a:srgbClr val="2E4D64"/>
                </a:solidFill>
                <a:latin typeface="Arial"/>
                <a:cs typeface="Arial"/>
              </a:rPr>
              <a:t>ini </a:t>
            </a:r>
            <a:r>
              <a:rPr sz="3600" b="1" spc="235" dirty="0">
                <a:solidFill>
                  <a:srgbClr val="2E4D64"/>
                </a:solidFill>
                <a:latin typeface="Arial"/>
                <a:cs typeface="Arial"/>
              </a:rPr>
              <a:t>terjadi </a:t>
            </a:r>
            <a:r>
              <a:rPr sz="3600" b="1" spc="360" dirty="0">
                <a:solidFill>
                  <a:srgbClr val="2E4D64"/>
                </a:solidFill>
                <a:latin typeface="Arial"/>
                <a:cs typeface="Arial"/>
              </a:rPr>
              <a:t>pada </a:t>
            </a:r>
            <a:r>
              <a:rPr sz="3600" b="1" spc="295" dirty="0">
                <a:solidFill>
                  <a:srgbClr val="2E4D64"/>
                </a:solidFill>
                <a:latin typeface="Arial"/>
                <a:cs typeface="Arial"/>
              </a:rPr>
              <a:t>berbagai </a:t>
            </a:r>
            <a:r>
              <a:rPr sz="3600" b="1" spc="55" dirty="0">
                <a:solidFill>
                  <a:srgbClr val="2E4D64"/>
                </a:solidFill>
                <a:latin typeface="Arial"/>
                <a:cs typeface="Arial"/>
              </a:rPr>
              <a:t>jenis </a:t>
            </a:r>
            <a:r>
              <a:rPr sz="3600" b="1" spc="6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25" dirty="0">
                <a:solidFill>
                  <a:srgbClr val="2E4D64"/>
                </a:solidFill>
                <a:latin typeface="Arial"/>
                <a:cs typeface="Arial"/>
              </a:rPr>
              <a:t>barang, </a:t>
            </a:r>
            <a:r>
              <a:rPr sz="3600" b="1" spc="155" dirty="0">
                <a:solidFill>
                  <a:srgbClr val="2E4D64"/>
                </a:solidFill>
                <a:latin typeface="Arial"/>
                <a:cs typeface="Arial"/>
              </a:rPr>
              <a:t>seperti </a:t>
            </a:r>
            <a:r>
              <a:rPr sz="3600" b="1" spc="60" dirty="0">
                <a:solidFill>
                  <a:srgbClr val="2E4D64"/>
                </a:solidFill>
                <a:latin typeface="Arial"/>
                <a:cs typeface="Arial"/>
              </a:rPr>
              <a:t>: </a:t>
            </a:r>
            <a:r>
              <a:rPr sz="3600" b="1" spc="225" dirty="0">
                <a:solidFill>
                  <a:srgbClr val="2E4D64"/>
                </a:solidFill>
                <a:latin typeface="Arial"/>
                <a:cs typeface="Arial"/>
              </a:rPr>
              <a:t>gedung, </a:t>
            </a:r>
            <a:r>
              <a:rPr sz="3600" b="1" spc="315" dirty="0">
                <a:solidFill>
                  <a:srgbClr val="2E4D64"/>
                </a:solidFill>
                <a:latin typeface="Arial"/>
                <a:cs typeface="Arial"/>
              </a:rPr>
              <a:t>kendaraan, </a:t>
            </a:r>
            <a:r>
              <a:rPr sz="3600" b="1" spc="295" dirty="0">
                <a:solidFill>
                  <a:srgbClr val="2E4D64"/>
                </a:solidFill>
                <a:latin typeface="Arial"/>
                <a:cs typeface="Arial"/>
              </a:rPr>
              <a:t>peralatan </a:t>
            </a:r>
            <a:r>
              <a:rPr sz="3600" b="1" spc="30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90" dirty="0">
                <a:solidFill>
                  <a:srgbClr val="2E4D64"/>
                </a:solidFill>
                <a:latin typeface="Arial"/>
                <a:cs typeface="Arial"/>
              </a:rPr>
              <a:t>kantor,</a:t>
            </a:r>
            <a:r>
              <a:rPr sz="36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05" dirty="0">
                <a:solidFill>
                  <a:srgbClr val="2E4D64"/>
                </a:solidFill>
                <a:latin typeface="Arial"/>
                <a:cs typeface="Arial"/>
              </a:rPr>
              <a:t>dan</a:t>
            </a:r>
            <a:r>
              <a:rPr sz="36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95" dirty="0">
                <a:solidFill>
                  <a:srgbClr val="2E4D64"/>
                </a:solidFill>
                <a:latin typeface="Arial"/>
                <a:cs typeface="Arial"/>
              </a:rPr>
              <a:t>berbagai</a:t>
            </a:r>
            <a:r>
              <a:rPr sz="36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80" dirty="0">
                <a:solidFill>
                  <a:srgbClr val="2E4D64"/>
                </a:solidFill>
                <a:latin typeface="Arial"/>
                <a:cs typeface="Arial"/>
              </a:rPr>
              <a:t>inventaris</a:t>
            </a:r>
            <a:r>
              <a:rPr sz="36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45" dirty="0" err="1">
                <a:solidFill>
                  <a:srgbClr val="2E4D64"/>
                </a:solidFill>
                <a:latin typeface="Arial"/>
                <a:cs typeface="Arial"/>
              </a:rPr>
              <a:t>lainnya</a:t>
            </a:r>
            <a:r>
              <a:rPr sz="3600" b="1" spc="245" dirty="0" smtClean="0">
                <a:solidFill>
                  <a:srgbClr val="2E4D64"/>
                </a:solidFill>
                <a:latin typeface="Arial"/>
                <a:cs typeface="Arial"/>
              </a:rPr>
              <a:t>.</a:t>
            </a:r>
            <a:endParaRPr lang="en-US" sz="3600" b="1" spc="245" dirty="0" smtClean="0">
              <a:solidFill>
                <a:srgbClr val="2E4D64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16300"/>
              </a:lnSpc>
              <a:spcBef>
                <a:spcPts val="95"/>
              </a:spcBef>
            </a:pPr>
            <a:endParaRPr sz="3600" dirty="0">
              <a:latin typeface="Arial"/>
              <a:cs typeface="Arial"/>
            </a:endParaRPr>
          </a:p>
          <a:p>
            <a:pPr marL="12700" marR="5080" algn="just">
              <a:lnSpc>
                <a:spcPct val="116300"/>
              </a:lnSpc>
            </a:pPr>
            <a:r>
              <a:rPr sz="3600" b="1" spc="160" dirty="0">
                <a:solidFill>
                  <a:srgbClr val="2E4D64"/>
                </a:solidFill>
                <a:latin typeface="Arial"/>
                <a:cs typeface="Arial"/>
              </a:rPr>
              <a:t>Penyusutan</a:t>
            </a:r>
            <a:r>
              <a:rPr sz="3600" b="1" spc="16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55" dirty="0">
                <a:solidFill>
                  <a:srgbClr val="2E4D64"/>
                </a:solidFill>
                <a:latin typeface="Arial"/>
                <a:cs typeface="Arial"/>
              </a:rPr>
              <a:t>suatu</a:t>
            </a:r>
            <a:r>
              <a:rPr sz="3600" b="1" spc="16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35" dirty="0">
                <a:solidFill>
                  <a:srgbClr val="2E4D64"/>
                </a:solidFill>
                <a:latin typeface="Arial"/>
                <a:cs typeface="Arial"/>
              </a:rPr>
              <a:t>barang</a:t>
            </a:r>
            <a:r>
              <a:rPr sz="3600" b="1" spc="34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45" dirty="0">
                <a:solidFill>
                  <a:srgbClr val="2E4D64"/>
                </a:solidFill>
                <a:latin typeface="Arial"/>
                <a:cs typeface="Arial"/>
              </a:rPr>
              <a:t>bisa</a:t>
            </a:r>
            <a:r>
              <a:rPr sz="3600" b="1" spc="15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90" dirty="0">
                <a:solidFill>
                  <a:srgbClr val="2E4D64"/>
                </a:solidFill>
                <a:latin typeface="Arial"/>
                <a:cs typeface="Arial"/>
              </a:rPr>
              <a:t>berbeda-beda, </a:t>
            </a:r>
            <a:r>
              <a:rPr sz="3600" b="1" spc="-99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75" dirty="0">
                <a:solidFill>
                  <a:srgbClr val="2E4D64"/>
                </a:solidFill>
                <a:latin typeface="Arial"/>
                <a:cs typeface="Arial"/>
              </a:rPr>
              <a:t>perawatan</a:t>
            </a:r>
            <a:r>
              <a:rPr sz="3600" b="1" spc="38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20" dirty="0">
                <a:solidFill>
                  <a:srgbClr val="2E4D64"/>
                </a:solidFill>
                <a:latin typeface="Arial"/>
                <a:cs typeface="Arial"/>
              </a:rPr>
              <a:t>mampu</a:t>
            </a:r>
            <a:r>
              <a:rPr sz="3600" b="1" spc="32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85" dirty="0">
                <a:solidFill>
                  <a:srgbClr val="2E4D64"/>
                </a:solidFill>
                <a:latin typeface="Arial"/>
                <a:cs typeface="Arial"/>
              </a:rPr>
              <a:t>membuat</a:t>
            </a:r>
            <a:r>
              <a:rPr sz="3600" b="1" spc="29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85" dirty="0">
                <a:solidFill>
                  <a:srgbClr val="2E4D64"/>
                </a:solidFill>
                <a:latin typeface="Arial"/>
                <a:cs typeface="Arial"/>
              </a:rPr>
              <a:t>penyusutan </a:t>
            </a:r>
            <a:r>
              <a:rPr sz="3600" b="1" spc="19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35" dirty="0">
                <a:solidFill>
                  <a:srgbClr val="2E4D64"/>
                </a:solidFill>
                <a:latin typeface="Arial"/>
                <a:cs typeface="Arial"/>
              </a:rPr>
              <a:t>barang </a:t>
            </a:r>
            <a:r>
              <a:rPr sz="3600" b="1" spc="225" dirty="0">
                <a:solidFill>
                  <a:srgbClr val="2E4D64"/>
                </a:solidFill>
                <a:latin typeface="Arial"/>
                <a:cs typeface="Arial"/>
              </a:rPr>
              <a:t>menjadi </a:t>
            </a:r>
            <a:r>
              <a:rPr sz="3600" b="1" spc="155" dirty="0">
                <a:solidFill>
                  <a:srgbClr val="2E4D64"/>
                </a:solidFill>
                <a:latin typeface="Arial"/>
                <a:cs typeface="Arial"/>
              </a:rPr>
              <a:t>lebih </a:t>
            </a:r>
            <a:r>
              <a:rPr sz="3600" b="1" spc="305" dirty="0">
                <a:solidFill>
                  <a:srgbClr val="2E4D64"/>
                </a:solidFill>
                <a:latin typeface="Arial"/>
                <a:cs typeface="Arial"/>
              </a:rPr>
              <a:t>lambat </a:t>
            </a:r>
            <a:r>
              <a:rPr sz="3600" b="1" spc="325" dirty="0">
                <a:solidFill>
                  <a:srgbClr val="2E4D64"/>
                </a:solidFill>
                <a:latin typeface="Arial"/>
                <a:cs typeface="Arial"/>
              </a:rPr>
              <a:t>atau 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nilai </a:t>
            </a:r>
            <a:r>
              <a:rPr sz="3600" b="1" spc="335" dirty="0">
                <a:solidFill>
                  <a:srgbClr val="2E4D64"/>
                </a:solidFill>
                <a:latin typeface="Arial"/>
                <a:cs typeface="Arial"/>
              </a:rPr>
              <a:t>barang </a:t>
            </a:r>
            <a:r>
              <a:rPr sz="3600" b="1" spc="34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70" dirty="0">
                <a:solidFill>
                  <a:srgbClr val="2E4D64"/>
                </a:solidFill>
                <a:latin typeface="Arial"/>
                <a:cs typeface="Arial"/>
              </a:rPr>
              <a:t>masih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70" dirty="0">
                <a:solidFill>
                  <a:srgbClr val="2E4D64"/>
                </a:solidFill>
                <a:latin typeface="Arial"/>
                <a:cs typeface="Arial"/>
              </a:rPr>
              <a:t>tetap</a:t>
            </a:r>
            <a:r>
              <a:rPr sz="3600" b="1" spc="2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05" dirty="0">
                <a:solidFill>
                  <a:srgbClr val="2E4D64"/>
                </a:solidFill>
                <a:latin typeface="Arial"/>
                <a:cs typeface="Arial"/>
              </a:rPr>
              <a:t>dan</a:t>
            </a:r>
            <a:r>
              <a:rPr sz="3600" b="1" spc="31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70" dirty="0">
                <a:solidFill>
                  <a:srgbClr val="2E4D64"/>
                </a:solidFill>
                <a:latin typeface="Arial"/>
                <a:cs typeface="Arial"/>
              </a:rPr>
              <a:t>tidak</a:t>
            </a:r>
            <a:r>
              <a:rPr sz="3600" b="1" spc="2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65" dirty="0" err="1">
                <a:solidFill>
                  <a:srgbClr val="2E4D64"/>
                </a:solidFill>
                <a:latin typeface="Arial"/>
                <a:cs typeface="Arial"/>
              </a:rPr>
              <a:t>mengalami</a:t>
            </a:r>
            <a:r>
              <a:rPr sz="3600" b="1" spc="27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40" dirty="0" err="1" smtClean="0">
                <a:solidFill>
                  <a:srgbClr val="2E4D64"/>
                </a:solidFill>
                <a:latin typeface="Arial"/>
                <a:cs typeface="Arial"/>
              </a:rPr>
              <a:t>pen</a:t>
            </a:r>
            <a:r>
              <a:rPr lang="en-US" sz="3600" b="1" spc="240" dirty="0" err="1" smtClean="0">
                <a:solidFill>
                  <a:srgbClr val="2E4D64"/>
                </a:solidFill>
                <a:latin typeface="Arial"/>
                <a:cs typeface="Arial"/>
              </a:rPr>
              <a:t>urunan</a:t>
            </a:r>
            <a:r>
              <a:rPr lang="en-US" sz="3600" b="1" spc="240" dirty="0" smtClean="0">
                <a:solidFill>
                  <a:srgbClr val="2E4D64"/>
                </a:solidFill>
                <a:latin typeface="Arial"/>
                <a:cs typeface="Arial"/>
              </a:rPr>
              <a:t>.</a:t>
            </a:r>
            <a:endParaRPr sz="36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331328" y="1029385"/>
            <a:ext cx="2926080" cy="2789555"/>
          </a:xfrm>
          <a:custGeom>
            <a:avLst/>
            <a:gdLst/>
            <a:ahLst/>
            <a:cxnLst/>
            <a:rect l="l" t="t" r="r" b="b"/>
            <a:pathLst>
              <a:path w="2926080" h="2789554">
                <a:moveTo>
                  <a:pt x="1068349" y="959154"/>
                </a:moveTo>
                <a:lnTo>
                  <a:pt x="1036675" y="923163"/>
                </a:lnTo>
                <a:lnTo>
                  <a:pt x="1031214" y="922070"/>
                </a:lnTo>
                <a:lnTo>
                  <a:pt x="687463" y="922070"/>
                </a:lnTo>
                <a:lnTo>
                  <a:pt x="681786" y="922070"/>
                </a:lnTo>
                <a:lnTo>
                  <a:pt x="650074" y="943229"/>
                </a:lnTo>
                <a:lnTo>
                  <a:pt x="644639" y="959154"/>
                </a:lnTo>
                <a:lnTo>
                  <a:pt x="644639" y="2490051"/>
                </a:lnTo>
                <a:lnTo>
                  <a:pt x="676313" y="2526055"/>
                </a:lnTo>
                <a:lnTo>
                  <a:pt x="681786" y="2527135"/>
                </a:lnTo>
                <a:lnTo>
                  <a:pt x="1031214" y="2527135"/>
                </a:lnTo>
                <a:lnTo>
                  <a:pt x="1062913" y="2505989"/>
                </a:lnTo>
                <a:lnTo>
                  <a:pt x="1068349" y="2490051"/>
                </a:lnTo>
                <a:lnTo>
                  <a:pt x="1068349" y="959154"/>
                </a:lnTo>
                <a:close/>
              </a:path>
              <a:path w="2926080" h="2789554">
                <a:moveTo>
                  <a:pt x="1666405" y="2032736"/>
                </a:moveTo>
                <a:lnTo>
                  <a:pt x="1634731" y="1996732"/>
                </a:lnTo>
                <a:lnTo>
                  <a:pt x="1629270" y="1995652"/>
                </a:lnTo>
                <a:lnTo>
                  <a:pt x="1285519" y="1995652"/>
                </a:lnTo>
                <a:lnTo>
                  <a:pt x="1279829" y="1995652"/>
                </a:lnTo>
                <a:lnTo>
                  <a:pt x="1248130" y="2016810"/>
                </a:lnTo>
                <a:lnTo>
                  <a:pt x="1242695" y="2032736"/>
                </a:lnTo>
                <a:lnTo>
                  <a:pt x="1242695" y="2489720"/>
                </a:lnTo>
                <a:lnTo>
                  <a:pt x="1274368" y="2525712"/>
                </a:lnTo>
                <a:lnTo>
                  <a:pt x="1279829" y="2526792"/>
                </a:lnTo>
                <a:lnTo>
                  <a:pt x="1629270" y="2526792"/>
                </a:lnTo>
                <a:lnTo>
                  <a:pt x="1660969" y="2505646"/>
                </a:lnTo>
                <a:lnTo>
                  <a:pt x="1666405" y="2489720"/>
                </a:lnTo>
                <a:lnTo>
                  <a:pt x="1666405" y="2032736"/>
                </a:lnTo>
                <a:close/>
              </a:path>
              <a:path w="2926080" h="2789554">
                <a:moveTo>
                  <a:pt x="2264118" y="1733816"/>
                </a:moveTo>
                <a:lnTo>
                  <a:pt x="2232444" y="1697812"/>
                </a:lnTo>
                <a:lnTo>
                  <a:pt x="2226983" y="1696732"/>
                </a:lnTo>
                <a:lnTo>
                  <a:pt x="1883232" y="1696732"/>
                </a:lnTo>
                <a:lnTo>
                  <a:pt x="1877542" y="1696732"/>
                </a:lnTo>
                <a:lnTo>
                  <a:pt x="1845843" y="1717890"/>
                </a:lnTo>
                <a:lnTo>
                  <a:pt x="1840407" y="1733816"/>
                </a:lnTo>
                <a:lnTo>
                  <a:pt x="1840407" y="2489720"/>
                </a:lnTo>
                <a:lnTo>
                  <a:pt x="1872081" y="2525712"/>
                </a:lnTo>
                <a:lnTo>
                  <a:pt x="1877542" y="2526792"/>
                </a:lnTo>
                <a:lnTo>
                  <a:pt x="2226983" y="2526792"/>
                </a:lnTo>
                <a:lnTo>
                  <a:pt x="2258682" y="2505646"/>
                </a:lnTo>
                <a:lnTo>
                  <a:pt x="2264118" y="2489720"/>
                </a:lnTo>
                <a:lnTo>
                  <a:pt x="2264118" y="1733816"/>
                </a:lnTo>
                <a:close/>
              </a:path>
              <a:path w="2926080" h="2789554">
                <a:moveTo>
                  <a:pt x="2840304" y="1487627"/>
                </a:moveTo>
                <a:lnTo>
                  <a:pt x="2840253" y="1016266"/>
                </a:lnTo>
                <a:lnTo>
                  <a:pt x="2808579" y="980274"/>
                </a:lnTo>
                <a:lnTo>
                  <a:pt x="2803118" y="979195"/>
                </a:lnTo>
                <a:lnTo>
                  <a:pt x="2791752" y="979195"/>
                </a:lnTo>
                <a:lnTo>
                  <a:pt x="2760053" y="1000340"/>
                </a:lnTo>
                <a:lnTo>
                  <a:pt x="2754617" y="1016266"/>
                </a:lnTo>
                <a:lnTo>
                  <a:pt x="2754617" y="1384820"/>
                </a:lnTo>
                <a:lnTo>
                  <a:pt x="1809242" y="406323"/>
                </a:lnTo>
                <a:lnTo>
                  <a:pt x="1802282" y="400596"/>
                </a:lnTo>
                <a:lnTo>
                  <a:pt x="1794649" y="396468"/>
                </a:lnTo>
                <a:lnTo>
                  <a:pt x="1786343" y="393928"/>
                </a:lnTo>
                <a:lnTo>
                  <a:pt x="1777390" y="392976"/>
                </a:lnTo>
                <a:lnTo>
                  <a:pt x="1768398" y="394131"/>
                </a:lnTo>
                <a:lnTo>
                  <a:pt x="1760207" y="396976"/>
                </a:lnTo>
                <a:lnTo>
                  <a:pt x="1752815" y="401485"/>
                </a:lnTo>
                <a:lnTo>
                  <a:pt x="1746211" y="407682"/>
                </a:lnTo>
                <a:lnTo>
                  <a:pt x="1418412" y="782535"/>
                </a:lnTo>
                <a:lnTo>
                  <a:pt x="849693" y="170154"/>
                </a:lnTo>
                <a:lnTo>
                  <a:pt x="845197" y="167093"/>
                </a:lnTo>
                <a:lnTo>
                  <a:pt x="835025" y="162699"/>
                </a:lnTo>
                <a:lnTo>
                  <a:pt x="829703" y="161531"/>
                </a:lnTo>
                <a:lnTo>
                  <a:pt x="818629" y="161264"/>
                </a:lnTo>
                <a:lnTo>
                  <a:pt x="813257" y="162166"/>
                </a:lnTo>
                <a:lnTo>
                  <a:pt x="782091" y="190766"/>
                </a:lnTo>
                <a:lnTo>
                  <a:pt x="780059" y="207073"/>
                </a:lnTo>
                <a:lnTo>
                  <a:pt x="780770" y="212458"/>
                </a:lnTo>
                <a:lnTo>
                  <a:pt x="1387932" y="875906"/>
                </a:lnTo>
                <a:lnTo>
                  <a:pt x="1419783" y="889584"/>
                </a:lnTo>
                <a:lnTo>
                  <a:pt x="1428927" y="888466"/>
                </a:lnTo>
                <a:lnTo>
                  <a:pt x="1437297" y="885634"/>
                </a:lnTo>
                <a:lnTo>
                  <a:pt x="1444866" y="881113"/>
                </a:lnTo>
                <a:lnTo>
                  <a:pt x="1451635" y="874877"/>
                </a:lnTo>
                <a:lnTo>
                  <a:pt x="1780120" y="498665"/>
                </a:lnTo>
                <a:lnTo>
                  <a:pt x="2689542" y="1439202"/>
                </a:lnTo>
                <a:lnTo>
                  <a:pt x="2330716" y="1439202"/>
                </a:lnTo>
                <a:lnTo>
                  <a:pt x="2325255" y="1440281"/>
                </a:lnTo>
                <a:lnTo>
                  <a:pt x="2294661" y="1470825"/>
                </a:lnTo>
                <a:lnTo>
                  <a:pt x="2293582" y="1476273"/>
                </a:lnTo>
                <a:lnTo>
                  <a:pt x="2293582" y="1487614"/>
                </a:lnTo>
                <a:lnTo>
                  <a:pt x="2325255" y="1523619"/>
                </a:lnTo>
                <a:lnTo>
                  <a:pt x="2803131" y="1524749"/>
                </a:lnTo>
                <a:lnTo>
                  <a:pt x="2808605" y="1523695"/>
                </a:lnTo>
                <a:lnTo>
                  <a:pt x="2839237" y="1493100"/>
                </a:lnTo>
                <a:lnTo>
                  <a:pt x="2840304" y="1487627"/>
                </a:lnTo>
                <a:close/>
              </a:path>
              <a:path w="2926080" h="2789554">
                <a:moveTo>
                  <a:pt x="2862516" y="2231783"/>
                </a:moveTo>
                <a:lnTo>
                  <a:pt x="2830842" y="2195792"/>
                </a:lnTo>
                <a:lnTo>
                  <a:pt x="2825381" y="2194699"/>
                </a:lnTo>
                <a:lnTo>
                  <a:pt x="2481288" y="2194699"/>
                </a:lnTo>
                <a:lnTo>
                  <a:pt x="2475598" y="2194699"/>
                </a:lnTo>
                <a:lnTo>
                  <a:pt x="2443899" y="2215858"/>
                </a:lnTo>
                <a:lnTo>
                  <a:pt x="2438463" y="2231783"/>
                </a:lnTo>
                <a:lnTo>
                  <a:pt x="2438463" y="2489720"/>
                </a:lnTo>
                <a:lnTo>
                  <a:pt x="2470137" y="2525712"/>
                </a:lnTo>
                <a:lnTo>
                  <a:pt x="2475598" y="2526792"/>
                </a:lnTo>
                <a:lnTo>
                  <a:pt x="2825381" y="2526792"/>
                </a:lnTo>
                <a:lnTo>
                  <a:pt x="2857081" y="2505646"/>
                </a:lnTo>
                <a:lnTo>
                  <a:pt x="2862516" y="2489720"/>
                </a:lnTo>
                <a:lnTo>
                  <a:pt x="2862516" y="2231783"/>
                </a:lnTo>
                <a:close/>
              </a:path>
              <a:path w="2926080" h="2789554">
                <a:moveTo>
                  <a:pt x="2925546" y="2741041"/>
                </a:moveTo>
                <a:lnTo>
                  <a:pt x="2904350" y="2709380"/>
                </a:lnTo>
                <a:lnTo>
                  <a:pt x="2888399" y="2703957"/>
                </a:lnTo>
                <a:lnTo>
                  <a:pt x="2882722" y="2703957"/>
                </a:lnTo>
                <a:lnTo>
                  <a:pt x="85636" y="2703957"/>
                </a:lnTo>
                <a:lnTo>
                  <a:pt x="85636" y="2536710"/>
                </a:lnTo>
                <a:lnTo>
                  <a:pt x="281419" y="2536710"/>
                </a:lnTo>
                <a:lnTo>
                  <a:pt x="286880" y="2535631"/>
                </a:lnTo>
                <a:lnTo>
                  <a:pt x="317474" y="2505087"/>
                </a:lnTo>
                <a:lnTo>
                  <a:pt x="318554" y="2499639"/>
                </a:lnTo>
                <a:lnTo>
                  <a:pt x="318554" y="2488298"/>
                </a:lnTo>
                <a:lnTo>
                  <a:pt x="286880" y="2452293"/>
                </a:lnTo>
                <a:lnTo>
                  <a:pt x="281419" y="2451214"/>
                </a:lnTo>
                <a:lnTo>
                  <a:pt x="85636" y="2451214"/>
                </a:lnTo>
                <a:lnTo>
                  <a:pt x="85636" y="2082177"/>
                </a:lnTo>
                <a:lnTo>
                  <a:pt x="281419" y="2082177"/>
                </a:lnTo>
                <a:lnTo>
                  <a:pt x="286880" y="2081098"/>
                </a:lnTo>
                <a:lnTo>
                  <a:pt x="317474" y="2050554"/>
                </a:lnTo>
                <a:lnTo>
                  <a:pt x="318554" y="2045093"/>
                </a:lnTo>
                <a:lnTo>
                  <a:pt x="318554" y="2033765"/>
                </a:lnTo>
                <a:lnTo>
                  <a:pt x="286880" y="1997760"/>
                </a:lnTo>
                <a:lnTo>
                  <a:pt x="281419" y="1996681"/>
                </a:lnTo>
                <a:lnTo>
                  <a:pt x="85636" y="1996681"/>
                </a:lnTo>
                <a:lnTo>
                  <a:pt x="85636" y="1625587"/>
                </a:lnTo>
                <a:lnTo>
                  <a:pt x="281419" y="1625587"/>
                </a:lnTo>
                <a:lnTo>
                  <a:pt x="286880" y="1624507"/>
                </a:lnTo>
                <a:lnTo>
                  <a:pt x="317474" y="1593964"/>
                </a:lnTo>
                <a:lnTo>
                  <a:pt x="318554" y="1588516"/>
                </a:lnTo>
                <a:lnTo>
                  <a:pt x="318554" y="1577174"/>
                </a:lnTo>
                <a:lnTo>
                  <a:pt x="286880" y="1541170"/>
                </a:lnTo>
                <a:lnTo>
                  <a:pt x="281419" y="1540090"/>
                </a:lnTo>
                <a:lnTo>
                  <a:pt x="85636" y="1540090"/>
                </a:lnTo>
                <a:lnTo>
                  <a:pt x="85636" y="1169695"/>
                </a:lnTo>
                <a:lnTo>
                  <a:pt x="281419" y="1169695"/>
                </a:lnTo>
                <a:lnTo>
                  <a:pt x="286880" y="1168603"/>
                </a:lnTo>
                <a:lnTo>
                  <a:pt x="317474" y="1138059"/>
                </a:lnTo>
                <a:lnTo>
                  <a:pt x="318554" y="1132611"/>
                </a:lnTo>
                <a:lnTo>
                  <a:pt x="318554" y="1121270"/>
                </a:lnTo>
                <a:lnTo>
                  <a:pt x="286880" y="1085265"/>
                </a:lnTo>
                <a:lnTo>
                  <a:pt x="281419" y="1084186"/>
                </a:lnTo>
                <a:lnTo>
                  <a:pt x="85636" y="1084186"/>
                </a:lnTo>
                <a:lnTo>
                  <a:pt x="85636" y="714133"/>
                </a:lnTo>
                <a:lnTo>
                  <a:pt x="281419" y="714133"/>
                </a:lnTo>
                <a:lnTo>
                  <a:pt x="286880" y="713041"/>
                </a:lnTo>
                <a:lnTo>
                  <a:pt x="317474" y="682498"/>
                </a:lnTo>
                <a:lnTo>
                  <a:pt x="318554" y="677049"/>
                </a:lnTo>
                <a:lnTo>
                  <a:pt x="318554" y="665708"/>
                </a:lnTo>
                <a:lnTo>
                  <a:pt x="286880" y="629716"/>
                </a:lnTo>
                <a:lnTo>
                  <a:pt x="281419" y="628624"/>
                </a:lnTo>
                <a:lnTo>
                  <a:pt x="85636" y="628624"/>
                </a:lnTo>
                <a:lnTo>
                  <a:pt x="85636" y="258572"/>
                </a:lnTo>
                <a:lnTo>
                  <a:pt x="281419" y="258572"/>
                </a:lnTo>
                <a:lnTo>
                  <a:pt x="286880" y="257479"/>
                </a:lnTo>
                <a:lnTo>
                  <a:pt x="317474" y="226936"/>
                </a:lnTo>
                <a:lnTo>
                  <a:pt x="318554" y="221488"/>
                </a:lnTo>
                <a:lnTo>
                  <a:pt x="318554" y="210146"/>
                </a:lnTo>
                <a:lnTo>
                  <a:pt x="286880" y="174155"/>
                </a:lnTo>
                <a:lnTo>
                  <a:pt x="281419" y="173062"/>
                </a:lnTo>
                <a:lnTo>
                  <a:pt x="85636" y="173062"/>
                </a:lnTo>
                <a:lnTo>
                  <a:pt x="85636" y="37084"/>
                </a:lnTo>
                <a:lnTo>
                  <a:pt x="53962" y="1092"/>
                </a:lnTo>
                <a:lnTo>
                  <a:pt x="48501" y="0"/>
                </a:lnTo>
                <a:lnTo>
                  <a:pt x="37147" y="0"/>
                </a:lnTo>
                <a:lnTo>
                  <a:pt x="5435" y="21158"/>
                </a:lnTo>
                <a:lnTo>
                  <a:pt x="0" y="37084"/>
                </a:lnTo>
                <a:lnTo>
                  <a:pt x="0" y="2752382"/>
                </a:lnTo>
                <a:lnTo>
                  <a:pt x="31673" y="2788374"/>
                </a:lnTo>
                <a:lnTo>
                  <a:pt x="37147" y="2789466"/>
                </a:lnTo>
                <a:lnTo>
                  <a:pt x="2888399" y="2789466"/>
                </a:lnTo>
                <a:lnTo>
                  <a:pt x="2920111" y="2768308"/>
                </a:lnTo>
                <a:lnTo>
                  <a:pt x="2925546" y="2752382"/>
                </a:lnTo>
                <a:lnTo>
                  <a:pt x="2925546" y="2741041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120359" y="4264907"/>
            <a:ext cx="3342004" cy="3098800"/>
          </a:xfrm>
          <a:custGeom>
            <a:avLst/>
            <a:gdLst/>
            <a:ahLst/>
            <a:cxnLst/>
            <a:rect l="l" t="t" r="r" b="b"/>
            <a:pathLst>
              <a:path w="3342005" h="3098800">
                <a:moveTo>
                  <a:pt x="1615586" y="2997199"/>
                </a:moveTo>
                <a:lnTo>
                  <a:pt x="313163" y="2997199"/>
                </a:lnTo>
                <a:lnTo>
                  <a:pt x="313163" y="0"/>
                </a:lnTo>
                <a:lnTo>
                  <a:pt x="1615586" y="0"/>
                </a:lnTo>
                <a:lnTo>
                  <a:pt x="1615586" y="203199"/>
                </a:lnTo>
                <a:lnTo>
                  <a:pt x="556482" y="203199"/>
                </a:lnTo>
                <a:lnTo>
                  <a:pt x="537097" y="215899"/>
                </a:lnTo>
                <a:lnTo>
                  <a:pt x="525724" y="241299"/>
                </a:lnTo>
                <a:lnTo>
                  <a:pt x="521928" y="266699"/>
                </a:lnTo>
                <a:lnTo>
                  <a:pt x="521810" y="304799"/>
                </a:lnTo>
                <a:lnTo>
                  <a:pt x="521910" y="469899"/>
                </a:lnTo>
                <a:lnTo>
                  <a:pt x="522161" y="520699"/>
                </a:lnTo>
                <a:lnTo>
                  <a:pt x="521544" y="520699"/>
                </a:lnTo>
                <a:lnTo>
                  <a:pt x="521406" y="533399"/>
                </a:lnTo>
                <a:lnTo>
                  <a:pt x="522089" y="533399"/>
                </a:lnTo>
                <a:lnTo>
                  <a:pt x="522900" y="546099"/>
                </a:lnTo>
                <a:lnTo>
                  <a:pt x="525464" y="546099"/>
                </a:lnTo>
                <a:lnTo>
                  <a:pt x="527183" y="558799"/>
                </a:lnTo>
                <a:lnTo>
                  <a:pt x="531497" y="558799"/>
                </a:lnTo>
                <a:lnTo>
                  <a:pt x="534035" y="571499"/>
                </a:lnTo>
                <a:lnTo>
                  <a:pt x="543103" y="571499"/>
                </a:lnTo>
                <a:lnTo>
                  <a:pt x="550170" y="584199"/>
                </a:lnTo>
                <a:lnTo>
                  <a:pt x="1615586" y="584199"/>
                </a:lnTo>
                <a:lnTo>
                  <a:pt x="1615586" y="749299"/>
                </a:lnTo>
                <a:lnTo>
                  <a:pt x="572537" y="749299"/>
                </a:lnTo>
                <a:lnTo>
                  <a:pt x="564397" y="761999"/>
                </a:lnTo>
                <a:lnTo>
                  <a:pt x="542289" y="761999"/>
                </a:lnTo>
                <a:lnTo>
                  <a:pt x="539168" y="774699"/>
                </a:lnTo>
                <a:lnTo>
                  <a:pt x="531070" y="774699"/>
                </a:lnTo>
                <a:lnTo>
                  <a:pt x="526904" y="787399"/>
                </a:lnTo>
                <a:lnTo>
                  <a:pt x="525243" y="787399"/>
                </a:lnTo>
                <a:lnTo>
                  <a:pt x="522767" y="800099"/>
                </a:lnTo>
                <a:lnTo>
                  <a:pt x="521982" y="800099"/>
                </a:lnTo>
                <a:lnTo>
                  <a:pt x="521320" y="812799"/>
                </a:lnTo>
                <a:lnTo>
                  <a:pt x="522045" y="812799"/>
                </a:lnTo>
                <a:lnTo>
                  <a:pt x="521897" y="850899"/>
                </a:lnTo>
                <a:lnTo>
                  <a:pt x="522018" y="927099"/>
                </a:lnTo>
                <a:lnTo>
                  <a:pt x="521979" y="977899"/>
                </a:lnTo>
                <a:lnTo>
                  <a:pt x="521859" y="1028699"/>
                </a:lnTo>
                <a:lnTo>
                  <a:pt x="521848" y="1041399"/>
                </a:lnTo>
                <a:lnTo>
                  <a:pt x="522045" y="1079499"/>
                </a:lnTo>
                <a:lnTo>
                  <a:pt x="536086" y="1117599"/>
                </a:lnTo>
                <a:lnTo>
                  <a:pt x="577950" y="1142999"/>
                </a:lnTo>
                <a:lnTo>
                  <a:pt x="1615586" y="1142999"/>
                </a:lnTo>
                <a:lnTo>
                  <a:pt x="1615586" y="1308099"/>
                </a:lnTo>
                <a:lnTo>
                  <a:pt x="552139" y="1308099"/>
                </a:lnTo>
                <a:lnTo>
                  <a:pt x="548621" y="1320799"/>
                </a:lnTo>
                <a:lnTo>
                  <a:pt x="538964" y="1320799"/>
                </a:lnTo>
                <a:lnTo>
                  <a:pt x="533475" y="1333499"/>
                </a:lnTo>
                <a:lnTo>
                  <a:pt x="527004" y="1333499"/>
                </a:lnTo>
                <a:lnTo>
                  <a:pt x="525366" y="1346199"/>
                </a:lnTo>
                <a:lnTo>
                  <a:pt x="522894" y="1346199"/>
                </a:lnTo>
                <a:lnTo>
                  <a:pt x="522090" y="1358899"/>
                </a:lnTo>
                <a:lnTo>
                  <a:pt x="521347" y="1358899"/>
                </a:lnTo>
                <a:lnTo>
                  <a:pt x="521417" y="1371599"/>
                </a:lnTo>
                <a:lnTo>
                  <a:pt x="522045" y="1371599"/>
                </a:lnTo>
                <a:lnTo>
                  <a:pt x="521834" y="1409699"/>
                </a:lnTo>
                <a:lnTo>
                  <a:pt x="521727" y="1435099"/>
                </a:lnTo>
                <a:lnTo>
                  <a:pt x="521832" y="1600199"/>
                </a:lnTo>
                <a:lnTo>
                  <a:pt x="521986" y="1638299"/>
                </a:lnTo>
                <a:lnTo>
                  <a:pt x="521355" y="1638299"/>
                </a:lnTo>
                <a:lnTo>
                  <a:pt x="522129" y="1650999"/>
                </a:lnTo>
                <a:lnTo>
                  <a:pt x="522974" y="1650999"/>
                </a:lnTo>
                <a:lnTo>
                  <a:pt x="525582" y="1663699"/>
                </a:lnTo>
                <a:lnTo>
                  <a:pt x="527311" y="1663699"/>
                </a:lnTo>
                <a:lnTo>
                  <a:pt x="531617" y="1676399"/>
                </a:lnTo>
                <a:lnTo>
                  <a:pt x="539920" y="1676399"/>
                </a:lnTo>
                <a:lnTo>
                  <a:pt x="543103" y="1689099"/>
                </a:lnTo>
                <a:lnTo>
                  <a:pt x="1615586" y="1689099"/>
                </a:lnTo>
                <a:lnTo>
                  <a:pt x="1615586" y="1866899"/>
                </a:lnTo>
                <a:lnTo>
                  <a:pt x="551032" y="1866899"/>
                </a:lnTo>
                <a:lnTo>
                  <a:pt x="543894" y="1879599"/>
                </a:lnTo>
                <a:lnTo>
                  <a:pt x="532079" y="1879599"/>
                </a:lnTo>
                <a:lnTo>
                  <a:pt x="527630" y="1892299"/>
                </a:lnTo>
                <a:lnTo>
                  <a:pt x="525837" y="1892299"/>
                </a:lnTo>
                <a:lnTo>
                  <a:pt x="523113" y="1904999"/>
                </a:lnTo>
                <a:lnTo>
                  <a:pt x="522217" y="1904999"/>
                </a:lnTo>
                <a:lnTo>
                  <a:pt x="521357" y="1917699"/>
                </a:lnTo>
                <a:lnTo>
                  <a:pt x="521928" y="1930399"/>
                </a:lnTo>
                <a:lnTo>
                  <a:pt x="521855" y="1943099"/>
                </a:lnTo>
                <a:lnTo>
                  <a:pt x="521928" y="2184399"/>
                </a:lnTo>
                <a:lnTo>
                  <a:pt x="521353" y="2184399"/>
                </a:lnTo>
                <a:lnTo>
                  <a:pt x="521259" y="2197099"/>
                </a:lnTo>
                <a:lnTo>
                  <a:pt x="522033" y="2197099"/>
                </a:lnTo>
                <a:lnTo>
                  <a:pt x="522892" y="2209799"/>
                </a:lnTo>
                <a:lnTo>
                  <a:pt x="525551" y="2209799"/>
                </a:lnTo>
                <a:lnTo>
                  <a:pt x="527317" y="2222499"/>
                </a:lnTo>
                <a:lnTo>
                  <a:pt x="531721" y="2222499"/>
                </a:lnTo>
                <a:lnTo>
                  <a:pt x="534302" y="2235199"/>
                </a:lnTo>
                <a:lnTo>
                  <a:pt x="543483" y="2235199"/>
                </a:lnTo>
                <a:lnTo>
                  <a:pt x="550609" y="2247899"/>
                </a:lnTo>
                <a:lnTo>
                  <a:pt x="1615586" y="2247899"/>
                </a:lnTo>
                <a:lnTo>
                  <a:pt x="1615586" y="2412999"/>
                </a:lnTo>
                <a:lnTo>
                  <a:pt x="562483" y="2412999"/>
                </a:lnTo>
                <a:lnTo>
                  <a:pt x="554720" y="2425699"/>
                </a:lnTo>
                <a:lnTo>
                  <a:pt x="540843" y="2425699"/>
                </a:lnTo>
                <a:lnTo>
                  <a:pt x="534994" y="2438399"/>
                </a:lnTo>
                <a:lnTo>
                  <a:pt x="532428" y="2438399"/>
                </a:lnTo>
                <a:lnTo>
                  <a:pt x="528010" y="2451099"/>
                </a:lnTo>
                <a:lnTo>
                  <a:pt x="523450" y="2451099"/>
                </a:lnTo>
                <a:lnTo>
                  <a:pt x="522516" y="2463799"/>
                </a:lnTo>
                <a:lnTo>
                  <a:pt x="521546" y="2463799"/>
                </a:lnTo>
                <a:lnTo>
                  <a:pt x="521521" y="2476499"/>
                </a:lnTo>
                <a:lnTo>
                  <a:pt x="521957" y="2476499"/>
                </a:lnTo>
                <a:lnTo>
                  <a:pt x="521748" y="2514599"/>
                </a:lnTo>
                <a:lnTo>
                  <a:pt x="521643" y="2539999"/>
                </a:lnTo>
                <a:lnTo>
                  <a:pt x="521748" y="2705099"/>
                </a:lnTo>
                <a:lnTo>
                  <a:pt x="521957" y="2743199"/>
                </a:lnTo>
                <a:lnTo>
                  <a:pt x="521408" y="2743199"/>
                </a:lnTo>
                <a:lnTo>
                  <a:pt x="522295" y="2755899"/>
                </a:lnTo>
                <a:lnTo>
                  <a:pt x="523206" y="2755899"/>
                </a:lnTo>
                <a:lnTo>
                  <a:pt x="525962" y="2768599"/>
                </a:lnTo>
                <a:lnTo>
                  <a:pt x="527772" y="2768599"/>
                </a:lnTo>
                <a:lnTo>
                  <a:pt x="532256" y="2781299"/>
                </a:lnTo>
                <a:lnTo>
                  <a:pt x="534872" y="2781299"/>
                </a:lnTo>
                <a:lnTo>
                  <a:pt x="540851" y="2793999"/>
                </a:lnTo>
                <a:lnTo>
                  <a:pt x="555089" y="2793999"/>
                </a:lnTo>
                <a:lnTo>
                  <a:pt x="563070" y="2806699"/>
                </a:lnTo>
                <a:lnTo>
                  <a:pt x="1615586" y="2806699"/>
                </a:lnTo>
                <a:lnTo>
                  <a:pt x="1615586" y="2997199"/>
                </a:lnTo>
                <a:close/>
              </a:path>
              <a:path w="3342005" h="3098800">
                <a:moveTo>
                  <a:pt x="1041212" y="533399"/>
                </a:moveTo>
                <a:lnTo>
                  <a:pt x="888083" y="533399"/>
                </a:lnTo>
                <a:lnTo>
                  <a:pt x="887508" y="520699"/>
                </a:lnTo>
                <a:lnTo>
                  <a:pt x="887587" y="431799"/>
                </a:lnTo>
                <a:lnTo>
                  <a:pt x="887508" y="266699"/>
                </a:lnTo>
                <a:lnTo>
                  <a:pt x="883753" y="241299"/>
                </a:lnTo>
                <a:lnTo>
                  <a:pt x="872489" y="215899"/>
                </a:lnTo>
                <a:lnTo>
                  <a:pt x="853261" y="203199"/>
                </a:lnTo>
                <a:lnTo>
                  <a:pt x="1076457" y="203199"/>
                </a:lnTo>
                <a:lnTo>
                  <a:pt x="1057023" y="215899"/>
                </a:lnTo>
                <a:lnTo>
                  <a:pt x="1045716" y="241299"/>
                </a:lnTo>
                <a:lnTo>
                  <a:pt x="1042055" y="266699"/>
                </a:lnTo>
                <a:lnTo>
                  <a:pt x="1042055" y="520699"/>
                </a:lnTo>
                <a:lnTo>
                  <a:pt x="1041383" y="520699"/>
                </a:lnTo>
                <a:lnTo>
                  <a:pt x="1041212" y="533399"/>
                </a:lnTo>
                <a:close/>
              </a:path>
              <a:path w="3342005" h="3098800">
                <a:moveTo>
                  <a:pt x="1615586" y="584199"/>
                </a:moveTo>
                <a:lnTo>
                  <a:pt x="1377904" y="584199"/>
                </a:lnTo>
                <a:lnTo>
                  <a:pt x="1385040" y="571499"/>
                </a:lnTo>
                <a:lnTo>
                  <a:pt x="1394226" y="571499"/>
                </a:lnTo>
                <a:lnTo>
                  <a:pt x="1396807" y="558799"/>
                </a:lnTo>
                <a:lnTo>
                  <a:pt x="1402968" y="558799"/>
                </a:lnTo>
                <a:lnTo>
                  <a:pt x="1405615" y="546099"/>
                </a:lnTo>
                <a:lnTo>
                  <a:pt x="1406466" y="546099"/>
                </a:lnTo>
                <a:lnTo>
                  <a:pt x="1407222" y="533399"/>
                </a:lnTo>
                <a:lnTo>
                  <a:pt x="1406530" y="520699"/>
                </a:lnTo>
                <a:lnTo>
                  <a:pt x="1406591" y="355599"/>
                </a:lnTo>
                <a:lnTo>
                  <a:pt x="1406714" y="292099"/>
                </a:lnTo>
                <a:lnTo>
                  <a:pt x="1406530" y="266699"/>
                </a:lnTo>
                <a:lnTo>
                  <a:pt x="1402634" y="241299"/>
                </a:lnTo>
                <a:lnTo>
                  <a:pt x="1391438" y="215899"/>
                </a:lnTo>
                <a:lnTo>
                  <a:pt x="1372560" y="203199"/>
                </a:lnTo>
                <a:lnTo>
                  <a:pt x="1615586" y="203199"/>
                </a:lnTo>
                <a:lnTo>
                  <a:pt x="1615586" y="584199"/>
                </a:lnTo>
                <a:close/>
              </a:path>
              <a:path w="3342005" h="3098800">
                <a:moveTo>
                  <a:pt x="764040" y="482599"/>
                </a:moveTo>
                <a:lnTo>
                  <a:pt x="632780" y="482599"/>
                </a:lnTo>
                <a:lnTo>
                  <a:pt x="632780" y="304799"/>
                </a:lnTo>
                <a:lnTo>
                  <a:pt x="778750" y="304799"/>
                </a:lnTo>
                <a:lnTo>
                  <a:pt x="778664" y="419099"/>
                </a:lnTo>
                <a:lnTo>
                  <a:pt x="778110" y="457199"/>
                </a:lnTo>
                <a:lnTo>
                  <a:pt x="777209" y="469899"/>
                </a:lnTo>
                <a:lnTo>
                  <a:pt x="767510" y="469899"/>
                </a:lnTo>
                <a:lnTo>
                  <a:pt x="764040" y="482599"/>
                </a:lnTo>
                <a:close/>
              </a:path>
              <a:path w="3342005" h="3098800">
                <a:moveTo>
                  <a:pt x="1296958" y="469899"/>
                </a:moveTo>
                <a:lnTo>
                  <a:pt x="1151598" y="469899"/>
                </a:lnTo>
                <a:lnTo>
                  <a:pt x="1151598" y="304799"/>
                </a:lnTo>
                <a:lnTo>
                  <a:pt x="1296958" y="304799"/>
                </a:lnTo>
                <a:lnTo>
                  <a:pt x="1296958" y="469899"/>
                </a:lnTo>
                <a:close/>
              </a:path>
              <a:path w="3342005" h="3098800">
                <a:moveTo>
                  <a:pt x="1042688" y="546099"/>
                </a:moveTo>
                <a:lnTo>
                  <a:pt x="887425" y="546099"/>
                </a:lnTo>
                <a:lnTo>
                  <a:pt x="888181" y="533399"/>
                </a:lnTo>
                <a:lnTo>
                  <a:pt x="1041869" y="533399"/>
                </a:lnTo>
                <a:lnTo>
                  <a:pt x="1042688" y="546099"/>
                </a:lnTo>
                <a:close/>
              </a:path>
              <a:path w="3342005" h="3098800">
                <a:moveTo>
                  <a:pt x="1047077" y="558799"/>
                </a:moveTo>
                <a:lnTo>
                  <a:pt x="882213" y="558799"/>
                </a:lnTo>
                <a:lnTo>
                  <a:pt x="883957" y="546099"/>
                </a:lnTo>
                <a:lnTo>
                  <a:pt x="1045310" y="546099"/>
                </a:lnTo>
                <a:lnTo>
                  <a:pt x="1047077" y="558799"/>
                </a:lnTo>
                <a:close/>
              </a:path>
              <a:path w="3342005" h="3098800">
                <a:moveTo>
                  <a:pt x="1054144" y="571499"/>
                </a:moveTo>
                <a:lnTo>
                  <a:pt x="875301" y="571499"/>
                </a:lnTo>
                <a:lnTo>
                  <a:pt x="877857" y="558799"/>
                </a:lnTo>
                <a:lnTo>
                  <a:pt x="1051524" y="558799"/>
                </a:lnTo>
                <a:lnTo>
                  <a:pt x="1054144" y="571499"/>
                </a:lnTo>
                <a:close/>
              </a:path>
              <a:path w="3342005" h="3098800">
                <a:moveTo>
                  <a:pt x="1070807" y="584199"/>
                </a:moveTo>
                <a:lnTo>
                  <a:pt x="859124" y="584199"/>
                </a:lnTo>
                <a:lnTo>
                  <a:pt x="866200" y="571499"/>
                </a:lnTo>
                <a:lnTo>
                  <a:pt x="1063510" y="571499"/>
                </a:lnTo>
                <a:lnTo>
                  <a:pt x="1070807" y="584199"/>
                </a:lnTo>
                <a:close/>
              </a:path>
              <a:path w="3342005" h="3098800">
                <a:moveTo>
                  <a:pt x="1087211" y="761999"/>
                </a:moveTo>
                <a:lnTo>
                  <a:pt x="846075" y="761999"/>
                </a:lnTo>
                <a:lnTo>
                  <a:pt x="838180" y="749299"/>
                </a:lnTo>
                <a:lnTo>
                  <a:pt x="1090928" y="749299"/>
                </a:lnTo>
                <a:lnTo>
                  <a:pt x="1087211" y="761999"/>
                </a:lnTo>
                <a:close/>
              </a:path>
              <a:path w="3342005" h="3098800">
                <a:moveTo>
                  <a:pt x="1615586" y="1142999"/>
                </a:moveTo>
                <a:lnTo>
                  <a:pt x="1370729" y="1142999"/>
                </a:lnTo>
                <a:lnTo>
                  <a:pt x="1377712" y="1130299"/>
                </a:lnTo>
                <a:lnTo>
                  <a:pt x="1390064" y="1130299"/>
                </a:lnTo>
                <a:lnTo>
                  <a:pt x="1395210" y="1117599"/>
                </a:lnTo>
                <a:lnTo>
                  <a:pt x="1397455" y="1117599"/>
                </a:lnTo>
                <a:lnTo>
                  <a:pt x="1401290" y="1104899"/>
                </a:lnTo>
                <a:lnTo>
                  <a:pt x="1405174" y="1104899"/>
                </a:lnTo>
                <a:lnTo>
                  <a:pt x="1405943" y="1092199"/>
                </a:lnTo>
                <a:lnTo>
                  <a:pt x="1406677" y="1092199"/>
                </a:lnTo>
                <a:lnTo>
                  <a:pt x="1406634" y="1079499"/>
                </a:lnTo>
                <a:lnTo>
                  <a:pt x="1406181" y="1079499"/>
                </a:lnTo>
                <a:lnTo>
                  <a:pt x="1406425" y="1041399"/>
                </a:lnTo>
                <a:lnTo>
                  <a:pt x="1406547" y="876299"/>
                </a:lnTo>
                <a:lnTo>
                  <a:pt x="1406425" y="850899"/>
                </a:lnTo>
                <a:lnTo>
                  <a:pt x="1406181" y="812799"/>
                </a:lnTo>
                <a:lnTo>
                  <a:pt x="1406656" y="812799"/>
                </a:lnTo>
                <a:lnTo>
                  <a:pt x="1406721" y="800099"/>
                </a:lnTo>
                <a:lnTo>
                  <a:pt x="1405276" y="800099"/>
                </a:lnTo>
                <a:lnTo>
                  <a:pt x="1402969" y="787399"/>
                </a:lnTo>
                <a:lnTo>
                  <a:pt x="1401440" y="787399"/>
                </a:lnTo>
                <a:lnTo>
                  <a:pt x="1397631" y="774699"/>
                </a:lnTo>
                <a:lnTo>
                  <a:pt x="1390269" y="774699"/>
                </a:lnTo>
                <a:lnTo>
                  <a:pt x="1387437" y="761999"/>
                </a:lnTo>
                <a:lnTo>
                  <a:pt x="1367362" y="761999"/>
                </a:lnTo>
                <a:lnTo>
                  <a:pt x="1359942" y="749299"/>
                </a:lnTo>
                <a:lnTo>
                  <a:pt x="1615586" y="749299"/>
                </a:lnTo>
                <a:lnTo>
                  <a:pt x="1615586" y="1142999"/>
                </a:lnTo>
                <a:close/>
              </a:path>
              <a:path w="3342005" h="3098800">
                <a:moveTo>
                  <a:pt x="1057251" y="774699"/>
                </a:moveTo>
                <a:lnTo>
                  <a:pt x="870516" y="774699"/>
                </a:lnTo>
                <a:lnTo>
                  <a:pt x="867491" y="761999"/>
                </a:lnTo>
                <a:lnTo>
                  <a:pt x="1060028" y="761999"/>
                </a:lnTo>
                <a:lnTo>
                  <a:pt x="1057251" y="774699"/>
                </a:lnTo>
                <a:close/>
              </a:path>
              <a:path w="3342005" h="3098800">
                <a:moveTo>
                  <a:pt x="1046373" y="787399"/>
                </a:moveTo>
                <a:lnTo>
                  <a:pt x="882439" y="787399"/>
                </a:lnTo>
                <a:lnTo>
                  <a:pt x="878377" y="774699"/>
                </a:lnTo>
                <a:lnTo>
                  <a:pt x="1050063" y="774699"/>
                </a:lnTo>
                <a:lnTo>
                  <a:pt x="1046373" y="787399"/>
                </a:lnTo>
                <a:close/>
              </a:path>
              <a:path w="3342005" h="3098800">
                <a:moveTo>
                  <a:pt x="1042711" y="800099"/>
                </a:moveTo>
                <a:lnTo>
                  <a:pt x="886512" y="800099"/>
                </a:lnTo>
                <a:lnTo>
                  <a:pt x="884066" y="787399"/>
                </a:lnTo>
                <a:lnTo>
                  <a:pt x="1044903" y="787399"/>
                </a:lnTo>
                <a:lnTo>
                  <a:pt x="1042711" y="800099"/>
                </a:lnTo>
                <a:close/>
              </a:path>
              <a:path w="3342005" h="3098800">
                <a:moveTo>
                  <a:pt x="1041424" y="812799"/>
                </a:moveTo>
                <a:lnTo>
                  <a:pt x="888010" y="812799"/>
                </a:lnTo>
                <a:lnTo>
                  <a:pt x="887301" y="800099"/>
                </a:lnTo>
                <a:lnTo>
                  <a:pt x="1042015" y="800099"/>
                </a:lnTo>
                <a:lnTo>
                  <a:pt x="1041424" y="812799"/>
                </a:lnTo>
                <a:close/>
              </a:path>
              <a:path w="3342005" h="3098800">
                <a:moveTo>
                  <a:pt x="1097291" y="1142999"/>
                </a:moveTo>
                <a:lnTo>
                  <a:pt x="852033" y="1142999"/>
                </a:lnTo>
                <a:lnTo>
                  <a:pt x="859181" y="1130299"/>
                </a:lnTo>
                <a:lnTo>
                  <a:pt x="871752" y="1130299"/>
                </a:lnTo>
                <a:lnTo>
                  <a:pt x="876947" y="1117599"/>
                </a:lnTo>
                <a:lnTo>
                  <a:pt x="879201" y="1117599"/>
                </a:lnTo>
                <a:lnTo>
                  <a:pt x="883017" y="1104899"/>
                </a:lnTo>
                <a:lnTo>
                  <a:pt x="884535" y="1104899"/>
                </a:lnTo>
                <a:lnTo>
                  <a:pt x="886790" y="1092199"/>
                </a:lnTo>
                <a:lnTo>
                  <a:pt x="888083" y="1092199"/>
                </a:lnTo>
                <a:lnTo>
                  <a:pt x="887950" y="1079499"/>
                </a:lnTo>
                <a:lnTo>
                  <a:pt x="887276" y="1079499"/>
                </a:lnTo>
                <a:lnTo>
                  <a:pt x="887446" y="1041399"/>
                </a:lnTo>
                <a:lnTo>
                  <a:pt x="887528" y="850899"/>
                </a:lnTo>
                <a:lnTo>
                  <a:pt x="887392" y="812799"/>
                </a:lnTo>
                <a:lnTo>
                  <a:pt x="1042171" y="812799"/>
                </a:lnTo>
                <a:lnTo>
                  <a:pt x="1041948" y="850899"/>
                </a:lnTo>
                <a:lnTo>
                  <a:pt x="1042055" y="1079499"/>
                </a:lnTo>
                <a:lnTo>
                  <a:pt x="1045432" y="1104899"/>
                </a:lnTo>
                <a:lnTo>
                  <a:pt x="1055555" y="1117599"/>
                </a:lnTo>
                <a:lnTo>
                  <a:pt x="1072737" y="1130299"/>
                </a:lnTo>
                <a:lnTo>
                  <a:pt x="1097291" y="1142999"/>
                </a:lnTo>
                <a:close/>
              </a:path>
              <a:path w="3342005" h="3098800">
                <a:moveTo>
                  <a:pt x="776424" y="1028699"/>
                </a:moveTo>
                <a:lnTo>
                  <a:pt x="632663" y="1028699"/>
                </a:lnTo>
                <a:lnTo>
                  <a:pt x="632663" y="863599"/>
                </a:lnTo>
                <a:lnTo>
                  <a:pt x="776424" y="863599"/>
                </a:lnTo>
                <a:lnTo>
                  <a:pt x="776424" y="1028699"/>
                </a:lnTo>
                <a:close/>
              </a:path>
              <a:path w="3342005" h="3098800">
                <a:moveTo>
                  <a:pt x="1296085" y="1028699"/>
                </a:moveTo>
                <a:lnTo>
                  <a:pt x="1151714" y="1028699"/>
                </a:lnTo>
                <a:lnTo>
                  <a:pt x="1151714" y="863599"/>
                </a:lnTo>
                <a:lnTo>
                  <a:pt x="1296085" y="863599"/>
                </a:lnTo>
                <a:lnTo>
                  <a:pt x="1296085" y="1028699"/>
                </a:lnTo>
                <a:close/>
              </a:path>
              <a:path w="3342005" h="3098800">
                <a:moveTo>
                  <a:pt x="3028541" y="2997199"/>
                </a:moveTo>
                <a:lnTo>
                  <a:pt x="1727339" y="2997199"/>
                </a:lnTo>
                <a:lnTo>
                  <a:pt x="1727339" y="952499"/>
                </a:lnTo>
                <a:lnTo>
                  <a:pt x="3028541" y="952499"/>
                </a:lnTo>
                <a:lnTo>
                  <a:pt x="3028541" y="1231899"/>
                </a:lnTo>
                <a:lnTo>
                  <a:pt x="1974250" y="1231899"/>
                </a:lnTo>
                <a:lnTo>
                  <a:pt x="1966791" y="1244599"/>
                </a:lnTo>
                <a:lnTo>
                  <a:pt x="1953513" y="1244599"/>
                </a:lnTo>
                <a:lnTo>
                  <a:pt x="1947941" y="1257299"/>
                </a:lnTo>
                <a:lnTo>
                  <a:pt x="1941311" y="1257299"/>
                </a:lnTo>
                <a:lnTo>
                  <a:pt x="1939613" y="1269999"/>
                </a:lnTo>
                <a:lnTo>
                  <a:pt x="1937013" y="1269999"/>
                </a:lnTo>
                <a:lnTo>
                  <a:pt x="1936142" y="1282699"/>
                </a:lnTo>
                <a:lnTo>
                  <a:pt x="1935259" y="1282699"/>
                </a:lnTo>
                <a:lnTo>
                  <a:pt x="1935258" y="1295399"/>
                </a:lnTo>
                <a:lnTo>
                  <a:pt x="1935697" y="1295399"/>
                </a:lnTo>
                <a:lnTo>
                  <a:pt x="1935599" y="1308099"/>
                </a:lnTo>
                <a:lnTo>
                  <a:pt x="1935697" y="1562099"/>
                </a:lnTo>
                <a:lnTo>
                  <a:pt x="1935002" y="1562099"/>
                </a:lnTo>
                <a:lnTo>
                  <a:pt x="1935681" y="1574799"/>
                </a:lnTo>
                <a:lnTo>
                  <a:pt x="1936470" y="1574799"/>
                </a:lnTo>
                <a:lnTo>
                  <a:pt x="1938946" y="1587499"/>
                </a:lnTo>
                <a:lnTo>
                  <a:pt x="1940602" y="1587499"/>
                </a:lnTo>
                <a:lnTo>
                  <a:pt x="1944751" y="1600199"/>
                </a:lnTo>
                <a:lnTo>
                  <a:pt x="1952808" y="1600199"/>
                </a:lnTo>
                <a:lnTo>
                  <a:pt x="1955912" y="1612899"/>
                </a:lnTo>
                <a:lnTo>
                  <a:pt x="1977906" y="1612899"/>
                </a:lnTo>
                <a:lnTo>
                  <a:pt x="1986013" y="1625599"/>
                </a:lnTo>
                <a:lnTo>
                  <a:pt x="3028541" y="1625599"/>
                </a:lnTo>
                <a:lnTo>
                  <a:pt x="3028541" y="1790699"/>
                </a:lnTo>
                <a:lnTo>
                  <a:pt x="1961671" y="1790699"/>
                </a:lnTo>
                <a:lnTo>
                  <a:pt x="1955095" y="1803399"/>
                </a:lnTo>
                <a:lnTo>
                  <a:pt x="1946677" y="1803399"/>
                </a:lnTo>
                <a:lnTo>
                  <a:pt x="1944324" y="1816099"/>
                </a:lnTo>
                <a:lnTo>
                  <a:pt x="1938741" y="1816099"/>
                </a:lnTo>
                <a:lnTo>
                  <a:pt x="1936371" y="1828799"/>
                </a:lnTo>
                <a:lnTo>
                  <a:pt x="1935622" y="1828799"/>
                </a:lnTo>
                <a:lnTo>
                  <a:pt x="1934995" y="1841499"/>
                </a:lnTo>
                <a:lnTo>
                  <a:pt x="1935125" y="1841499"/>
                </a:lnTo>
                <a:lnTo>
                  <a:pt x="1935697" y="1854199"/>
                </a:lnTo>
                <a:lnTo>
                  <a:pt x="1935612" y="1866899"/>
                </a:lnTo>
                <a:lnTo>
                  <a:pt x="1935538" y="2082799"/>
                </a:lnTo>
                <a:lnTo>
                  <a:pt x="1935697" y="2108199"/>
                </a:lnTo>
                <a:lnTo>
                  <a:pt x="1935162" y="2120899"/>
                </a:lnTo>
                <a:lnTo>
                  <a:pt x="1935673" y="2133599"/>
                </a:lnTo>
                <a:lnTo>
                  <a:pt x="1938690" y="2133599"/>
                </a:lnTo>
                <a:lnTo>
                  <a:pt x="1940223" y="2146299"/>
                </a:lnTo>
                <a:lnTo>
                  <a:pt x="1944067" y="2146299"/>
                </a:lnTo>
                <a:lnTo>
                  <a:pt x="1946332" y="2158999"/>
                </a:lnTo>
                <a:lnTo>
                  <a:pt x="1954435" y="2158999"/>
                </a:lnTo>
                <a:lnTo>
                  <a:pt x="1960770" y="2171699"/>
                </a:lnTo>
                <a:lnTo>
                  <a:pt x="3028541" y="2171699"/>
                </a:lnTo>
                <a:lnTo>
                  <a:pt x="3028541" y="2336799"/>
                </a:lnTo>
                <a:lnTo>
                  <a:pt x="1993231" y="2336799"/>
                </a:lnTo>
                <a:lnTo>
                  <a:pt x="1967684" y="2349499"/>
                </a:lnTo>
                <a:lnTo>
                  <a:pt x="1949746" y="2362199"/>
                </a:lnTo>
                <a:lnTo>
                  <a:pt x="1939168" y="2374899"/>
                </a:lnTo>
                <a:lnTo>
                  <a:pt x="1935697" y="2400299"/>
                </a:lnTo>
                <a:lnTo>
                  <a:pt x="1935571" y="2451099"/>
                </a:lnTo>
                <a:lnTo>
                  <a:pt x="1935698" y="2666999"/>
                </a:lnTo>
                <a:lnTo>
                  <a:pt x="1939230" y="2692399"/>
                </a:lnTo>
                <a:lnTo>
                  <a:pt x="1949957" y="2705099"/>
                </a:lnTo>
                <a:lnTo>
                  <a:pt x="1968338" y="2717799"/>
                </a:lnTo>
                <a:lnTo>
                  <a:pt x="1994830" y="2730499"/>
                </a:lnTo>
                <a:lnTo>
                  <a:pt x="3028541" y="2730499"/>
                </a:lnTo>
                <a:lnTo>
                  <a:pt x="3028541" y="2997199"/>
                </a:lnTo>
                <a:close/>
              </a:path>
              <a:path w="3342005" h="3098800">
                <a:moveTo>
                  <a:pt x="2487071" y="1244599"/>
                </a:moveTo>
                <a:lnTo>
                  <a:pt x="2269712" y="1244599"/>
                </a:lnTo>
                <a:lnTo>
                  <a:pt x="2262456" y="1231899"/>
                </a:lnTo>
                <a:lnTo>
                  <a:pt x="2494577" y="1231899"/>
                </a:lnTo>
                <a:lnTo>
                  <a:pt x="2487071" y="1244599"/>
                </a:lnTo>
                <a:close/>
              </a:path>
              <a:path w="3342005" h="3098800">
                <a:moveTo>
                  <a:pt x="3028541" y="1625599"/>
                </a:moveTo>
                <a:lnTo>
                  <a:pt x="2714266" y="1625599"/>
                </a:lnTo>
                <a:lnTo>
                  <a:pt x="2765178" y="1612899"/>
                </a:lnTo>
                <a:lnTo>
                  <a:pt x="2788876" y="1612899"/>
                </a:lnTo>
                <a:lnTo>
                  <a:pt x="2805795" y="1600199"/>
                </a:lnTo>
                <a:lnTo>
                  <a:pt x="2815983" y="1587499"/>
                </a:lnTo>
                <a:lnTo>
                  <a:pt x="2819485" y="1562099"/>
                </a:lnTo>
                <a:lnTo>
                  <a:pt x="2819575" y="1320799"/>
                </a:lnTo>
                <a:lnTo>
                  <a:pt x="2819485" y="1295399"/>
                </a:lnTo>
                <a:lnTo>
                  <a:pt x="2815779" y="1269999"/>
                </a:lnTo>
                <a:lnTo>
                  <a:pt x="2804887" y="1244599"/>
                </a:lnTo>
                <a:lnTo>
                  <a:pt x="2786619" y="1244599"/>
                </a:lnTo>
                <a:lnTo>
                  <a:pt x="2760788" y="1231899"/>
                </a:lnTo>
                <a:lnTo>
                  <a:pt x="3028541" y="1231899"/>
                </a:lnTo>
                <a:lnTo>
                  <a:pt x="3028541" y="1625599"/>
                </a:lnTo>
                <a:close/>
              </a:path>
              <a:path w="3342005" h="3098800">
                <a:moveTo>
                  <a:pt x="2468064" y="1257299"/>
                </a:moveTo>
                <a:lnTo>
                  <a:pt x="2288101" y="1257299"/>
                </a:lnTo>
                <a:lnTo>
                  <a:pt x="2282652" y="1244599"/>
                </a:lnTo>
                <a:lnTo>
                  <a:pt x="2473686" y="1244599"/>
                </a:lnTo>
                <a:lnTo>
                  <a:pt x="2468064" y="1257299"/>
                </a:lnTo>
                <a:close/>
              </a:path>
              <a:path w="3342005" h="3098800">
                <a:moveTo>
                  <a:pt x="2459679" y="1269999"/>
                </a:moveTo>
                <a:lnTo>
                  <a:pt x="2296307" y="1269999"/>
                </a:lnTo>
                <a:lnTo>
                  <a:pt x="2294623" y="1257299"/>
                </a:lnTo>
                <a:lnTo>
                  <a:pt x="2461385" y="1257299"/>
                </a:lnTo>
                <a:lnTo>
                  <a:pt x="2459679" y="1269999"/>
                </a:lnTo>
                <a:close/>
              </a:path>
              <a:path w="3342005" h="3098800">
                <a:moveTo>
                  <a:pt x="2456213" y="1282699"/>
                </a:moveTo>
                <a:lnTo>
                  <a:pt x="2299807" y="1282699"/>
                </a:lnTo>
                <a:lnTo>
                  <a:pt x="2298914" y="1269999"/>
                </a:lnTo>
                <a:lnTo>
                  <a:pt x="2457076" y="1269999"/>
                </a:lnTo>
                <a:lnTo>
                  <a:pt x="2456213" y="1282699"/>
                </a:lnTo>
                <a:close/>
              </a:path>
              <a:path w="3342005" h="3098800">
                <a:moveTo>
                  <a:pt x="2486527" y="1612899"/>
                </a:moveTo>
                <a:lnTo>
                  <a:pt x="2279942" y="1612899"/>
                </a:lnTo>
                <a:lnTo>
                  <a:pt x="2282921" y="1600199"/>
                </a:lnTo>
                <a:lnTo>
                  <a:pt x="2290717" y="1600199"/>
                </a:lnTo>
                <a:lnTo>
                  <a:pt x="2294806" y="1587499"/>
                </a:lnTo>
                <a:lnTo>
                  <a:pt x="2296469" y="1587499"/>
                </a:lnTo>
                <a:lnTo>
                  <a:pt x="2299032" y="1574799"/>
                </a:lnTo>
                <a:lnTo>
                  <a:pt x="2300816" y="1574799"/>
                </a:lnTo>
                <a:lnTo>
                  <a:pt x="2300851" y="1562099"/>
                </a:lnTo>
                <a:lnTo>
                  <a:pt x="2300463" y="1562099"/>
                </a:lnTo>
                <a:lnTo>
                  <a:pt x="2300817" y="1511299"/>
                </a:lnTo>
                <a:lnTo>
                  <a:pt x="2300905" y="1371599"/>
                </a:lnTo>
                <a:lnTo>
                  <a:pt x="2300817" y="1346199"/>
                </a:lnTo>
                <a:lnTo>
                  <a:pt x="2300463" y="1295399"/>
                </a:lnTo>
                <a:lnTo>
                  <a:pt x="2300828" y="1282699"/>
                </a:lnTo>
                <a:lnTo>
                  <a:pt x="2455382" y="1282699"/>
                </a:lnTo>
                <a:lnTo>
                  <a:pt x="2455853" y="1295399"/>
                </a:lnTo>
                <a:lnTo>
                  <a:pt x="2455727" y="1333499"/>
                </a:lnTo>
                <a:lnTo>
                  <a:pt x="2455853" y="1562099"/>
                </a:lnTo>
                <a:lnTo>
                  <a:pt x="2459296" y="1587499"/>
                </a:lnTo>
                <a:lnTo>
                  <a:pt x="2469513" y="1600199"/>
                </a:lnTo>
                <a:lnTo>
                  <a:pt x="2486527" y="1612899"/>
                </a:lnTo>
                <a:close/>
              </a:path>
              <a:path w="3342005" h="3098800">
                <a:moveTo>
                  <a:pt x="1042171" y="1638299"/>
                </a:moveTo>
                <a:lnTo>
                  <a:pt x="887159" y="1638299"/>
                </a:lnTo>
                <a:lnTo>
                  <a:pt x="887194" y="1485899"/>
                </a:lnTo>
                <a:lnTo>
                  <a:pt x="887290" y="1396999"/>
                </a:lnTo>
                <a:lnTo>
                  <a:pt x="887159" y="1371599"/>
                </a:lnTo>
                <a:lnTo>
                  <a:pt x="887747" y="1371599"/>
                </a:lnTo>
                <a:lnTo>
                  <a:pt x="887877" y="1358899"/>
                </a:lnTo>
                <a:lnTo>
                  <a:pt x="887218" y="1358899"/>
                </a:lnTo>
                <a:lnTo>
                  <a:pt x="886438" y="1346199"/>
                </a:lnTo>
                <a:lnTo>
                  <a:pt x="883977" y="1346199"/>
                </a:lnTo>
                <a:lnTo>
                  <a:pt x="882327" y="1333499"/>
                </a:lnTo>
                <a:lnTo>
                  <a:pt x="875750" y="1333499"/>
                </a:lnTo>
                <a:lnTo>
                  <a:pt x="870138" y="1320799"/>
                </a:lnTo>
                <a:lnTo>
                  <a:pt x="860231" y="1320799"/>
                </a:lnTo>
                <a:lnTo>
                  <a:pt x="856617" y="1308099"/>
                </a:lnTo>
                <a:lnTo>
                  <a:pt x="1074017" y="1308099"/>
                </a:lnTo>
                <a:lnTo>
                  <a:pt x="1056220" y="1320799"/>
                </a:lnTo>
                <a:lnTo>
                  <a:pt x="1045651" y="1346199"/>
                </a:lnTo>
                <a:lnTo>
                  <a:pt x="1042055" y="1371599"/>
                </a:lnTo>
                <a:lnTo>
                  <a:pt x="1042171" y="1638299"/>
                </a:lnTo>
                <a:close/>
              </a:path>
              <a:path w="3342005" h="3098800">
                <a:moveTo>
                  <a:pt x="1615586" y="1689099"/>
                </a:moveTo>
                <a:lnTo>
                  <a:pt x="1385369" y="1689099"/>
                </a:lnTo>
                <a:lnTo>
                  <a:pt x="1388468" y="1676399"/>
                </a:lnTo>
                <a:lnTo>
                  <a:pt x="1396577" y="1676399"/>
                </a:lnTo>
                <a:lnTo>
                  <a:pt x="1400814" y="1663699"/>
                </a:lnTo>
                <a:lnTo>
                  <a:pt x="1402528" y="1663699"/>
                </a:lnTo>
                <a:lnTo>
                  <a:pt x="1405148" y="1650999"/>
                </a:lnTo>
                <a:lnTo>
                  <a:pt x="1406020" y="1650999"/>
                </a:lnTo>
                <a:lnTo>
                  <a:pt x="1406890" y="1638299"/>
                </a:lnTo>
                <a:lnTo>
                  <a:pt x="1406414" y="1638299"/>
                </a:lnTo>
                <a:lnTo>
                  <a:pt x="1406616" y="1600199"/>
                </a:lnTo>
                <a:lnTo>
                  <a:pt x="1406717" y="1435099"/>
                </a:lnTo>
                <a:lnTo>
                  <a:pt x="1406549" y="1396999"/>
                </a:lnTo>
                <a:lnTo>
                  <a:pt x="1406414" y="1371599"/>
                </a:lnTo>
                <a:lnTo>
                  <a:pt x="1406921" y="1358899"/>
                </a:lnTo>
                <a:lnTo>
                  <a:pt x="1406219" y="1358899"/>
                </a:lnTo>
                <a:lnTo>
                  <a:pt x="1405401" y="1346199"/>
                </a:lnTo>
                <a:lnTo>
                  <a:pt x="1402895" y="1346199"/>
                </a:lnTo>
                <a:lnTo>
                  <a:pt x="1401238" y="1333499"/>
                </a:lnTo>
                <a:lnTo>
                  <a:pt x="1394700" y="1333499"/>
                </a:lnTo>
                <a:lnTo>
                  <a:pt x="1389165" y="1320799"/>
                </a:lnTo>
                <a:lnTo>
                  <a:pt x="1379442" y="1320799"/>
                </a:lnTo>
                <a:lnTo>
                  <a:pt x="1375905" y="1308099"/>
                </a:lnTo>
                <a:lnTo>
                  <a:pt x="1615586" y="1308099"/>
                </a:lnTo>
                <a:lnTo>
                  <a:pt x="1615586" y="1689099"/>
                </a:lnTo>
                <a:close/>
              </a:path>
              <a:path w="3342005" h="3098800">
                <a:moveTo>
                  <a:pt x="2190164" y="1511299"/>
                </a:moveTo>
                <a:lnTo>
                  <a:pt x="2045211" y="1511299"/>
                </a:lnTo>
                <a:lnTo>
                  <a:pt x="2045211" y="1346199"/>
                </a:lnTo>
                <a:lnTo>
                  <a:pt x="2190164" y="1346199"/>
                </a:lnTo>
                <a:lnTo>
                  <a:pt x="2190164" y="1511299"/>
                </a:lnTo>
                <a:close/>
              </a:path>
              <a:path w="3342005" h="3098800">
                <a:moveTo>
                  <a:pt x="2710872" y="1511299"/>
                </a:moveTo>
                <a:lnTo>
                  <a:pt x="2565512" y="1511299"/>
                </a:lnTo>
                <a:lnTo>
                  <a:pt x="2565512" y="1346199"/>
                </a:lnTo>
                <a:lnTo>
                  <a:pt x="2710872" y="1346199"/>
                </a:lnTo>
                <a:lnTo>
                  <a:pt x="2710872" y="1511299"/>
                </a:lnTo>
                <a:close/>
              </a:path>
              <a:path w="3342005" h="3098800">
                <a:moveTo>
                  <a:pt x="778750" y="1587499"/>
                </a:moveTo>
                <a:lnTo>
                  <a:pt x="633390" y="1587499"/>
                </a:lnTo>
                <a:lnTo>
                  <a:pt x="633390" y="1422399"/>
                </a:lnTo>
                <a:lnTo>
                  <a:pt x="778227" y="1422399"/>
                </a:lnTo>
                <a:lnTo>
                  <a:pt x="778314" y="1435099"/>
                </a:lnTo>
                <a:lnTo>
                  <a:pt x="778725" y="1473199"/>
                </a:lnTo>
                <a:lnTo>
                  <a:pt x="778750" y="1587499"/>
                </a:lnTo>
                <a:close/>
              </a:path>
              <a:path w="3342005" h="3098800">
                <a:moveTo>
                  <a:pt x="1296841" y="1587499"/>
                </a:moveTo>
                <a:lnTo>
                  <a:pt x="1151481" y="1587499"/>
                </a:lnTo>
                <a:lnTo>
                  <a:pt x="1151481" y="1422399"/>
                </a:lnTo>
                <a:lnTo>
                  <a:pt x="1296841" y="1422399"/>
                </a:lnTo>
                <a:lnTo>
                  <a:pt x="1296841" y="1587499"/>
                </a:lnTo>
                <a:close/>
              </a:path>
              <a:path w="3342005" h="3098800">
                <a:moveTo>
                  <a:pt x="2044059" y="1625599"/>
                </a:moveTo>
                <a:lnTo>
                  <a:pt x="1990080" y="1625599"/>
                </a:lnTo>
                <a:lnTo>
                  <a:pt x="1994161" y="1612899"/>
                </a:lnTo>
                <a:lnTo>
                  <a:pt x="2044059" y="1625599"/>
                </a:lnTo>
                <a:close/>
              </a:path>
              <a:path w="3342005" h="3098800">
                <a:moveTo>
                  <a:pt x="2247493" y="1625599"/>
                </a:moveTo>
                <a:lnTo>
                  <a:pt x="2193739" y="1625599"/>
                </a:lnTo>
                <a:lnTo>
                  <a:pt x="2243627" y="1612899"/>
                </a:lnTo>
                <a:lnTo>
                  <a:pt x="2247493" y="1625599"/>
                </a:lnTo>
                <a:close/>
              </a:path>
              <a:path w="3342005" h="3098800">
                <a:moveTo>
                  <a:pt x="2561377" y="1625599"/>
                </a:moveTo>
                <a:lnTo>
                  <a:pt x="2251344" y="1625599"/>
                </a:lnTo>
                <a:lnTo>
                  <a:pt x="2259021" y="1612899"/>
                </a:lnTo>
                <a:lnTo>
                  <a:pt x="2510362" y="1612899"/>
                </a:lnTo>
                <a:lnTo>
                  <a:pt x="2561377" y="1625599"/>
                </a:lnTo>
                <a:close/>
              </a:path>
              <a:path w="3342005" h="3098800">
                <a:moveTo>
                  <a:pt x="1042123" y="1650999"/>
                </a:moveTo>
                <a:lnTo>
                  <a:pt x="887196" y="1650999"/>
                </a:lnTo>
                <a:lnTo>
                  <a:pt x="887871" y="1638299"/>
                </a:lnTo>
                <a:lnTo>
                  <a:pt x="1041445" y="1638299"/>
                </a:lnTo>
                <a:lnTo>
                  <a:pt x="1042123" y="1650999"/>
                </a:lnTo>
                <a:close/>
              </a:path>
              <a:path w="3342005" h="3098800">
                <a:moveTo>
                  <a:pt x="1045433" y="1663699"/>
                </a:moveTo>
                <a:lnTo>
                  <a:pt x="883917" y="1663699"/>
                </a:lnTo>
                <a:lnTo>
                  <a:pt x="886405" y="1650999"/>
                </a:lnTo>
                <a:lnTo>
                  <a:pt x="1042920" y="1650999"/>
                </a:lnTo>
                <a:lnTo>
                  <a:pt x="1045433" y="1663699"/>
                </a:lnTo>
                <a:close/>
              </a:path>
              <a:path w="3342005" h="3098800">
                <a:moveTo>
                  <a:pt x="1051333" y="1676399"/>
                </a:moveTo>
                <a:lnTo>
                  <a:pt x="878076" y="1676399"/>
                </a:lnTo>
                <a:lnTo>
                  <a:pt x="882251" y="1663699"/>
                </a:lnTo>
                <a:lnTo>
                  <a:pt x="1047116" y="1663699"/>
                </a:lnTo>
                <a:lnTo>
                  <a:pt x="1051333" y="1676399"/>
                </a:lnTo>
                <a:close/>
              </a:path>
              <a:path w="3342005" h="3098800">
                <a:moveTo>
                  <a:pt x="1062660" y="1689099"/>
                </a:moveTo>
                <a:lnTo>
                  <a:pt x="866853" y="1689099"/>
                </a:lnTo>
                <a:lnTo>
                  <a:pt x="869973" y="1676399"/>
                </a:lnTo>
                <a:lnTo>
                  <a:pt x="1059513" y="1676399"/>
                </a:lnTo>
                <a:lnTo>
                  <a:pt x="1062660" y="1689099"/>
                </a:lnTo>
                <a:close/>
              </a:path>
              <a:path w="3342005" h="3098800">
                <a:moveTo>
                  <a:pt x="2476084" y="1803399"/>
                </a:moveTo>
                <a:lnTo>
                  <a:pt x="2280651" y="1803399"/>
                </a:lnTo>
                <a:lnTo>
                  <a:pt x="2274196" y="1790699"/>
                </a:lnTo>
                <a:lnTo>
                  <a:pt x="2482977" y="1790699"/>
                </a:lnTo>
                <a:lnTo>
                  <a:pt x="2476084" y="1803399"/>
                </a:lnTo>
                <a:close/>
              </a:path>
              <a:path w="3342005" h="3098800">
                <a:moveTo>
                  <a:pt x="3028541" y="2171699"/>
                </a:moveTo>
                <a:lnTo>
                  <a:pt x="2788786" y="2171699"/>
                </a:lnTo>
                <a:lnTo>
                  <a:pt x="2805810" y="2158999"/>
                </a:lnTo>
                <a:lnTo>
                  <a:pt x="2815971" y="2133599"/>
                </a:lnTo>
                <a:lnTo>
                  <a:pt x="2819485" y="2108199"/>
                </a:lnTo>
                <a:lnTo>
                  <a:pt x="2819590" y="2031999"/>
                </a:lnTo>
                <a:lnTo>
                  <a:pt x="2819465" y="1866899"/>
                </a:lnTo>
                <a:lnTo>
                  <a:pt x="2819398" y="1854199"/>
                </a:lnTo>
                <a:lnTo>
                  <a:pt x="2815852" y="1828799"/>
                </a:lnTo>
                <a:lnTo>
                  <a:pt x="2805207" y="1803399"/>
                </a:lnTo>
                <a:lnTo>
                  <a:pt x="2787121" y="1790699"/>
                </a:lnTo>
                <a:lnTo>
                  <a:pt x="3028541" y="1790699"/>
                </a:lnTo>
                <a:lnTo>
                  <a:pt x="3028541" y="2171699"/>
                </a:lnTo>
                <a:close/>
              </a:path>
              <a:path w="3342005" h="3098800">
                <a:moveTo>
                  <a:pt x="2464775" y="1816099"/>
                </a:moveTo>
                <a:lnTo>
                  <a:pt x="2291304" y="1816099"/>
                </a:lnTo>
                <a:lnTo>
                  <a:pt x="2288964" y="1803399"/>
                </a:lnTo>
                <a:lnTo>
                  <a:pt x="2467246" y="1803399"/>
                </a:lnTo>
                <a:lnTo>
                  <a:pt x="2464775" y="1816099"/>
                </a:lnTo>
                <a:close/>
              </a:path>
              <a:path w="3342005" h="3098800">
                <a:moveTo>
                  <a:pt x="2456447" y="1828799"/>
                </a:moveTo>
                <a:lnTo>
                  <a:pt x="2299373" y="1828799"/>
                </a:lnTo>
                <a:lnTo>
                  <a:pt x="2296921" y="1816099"/>
                </a:lnTo>
                <a:lnTo>
                  <a:pt x="2458917" y="1816099"/>
                </a:lnTo>
                <a:lnTo>
                  <a:pt x="2456447" y="1828799"/>
                </a:lnTo>
                <a:close/>
              </a:path>
              <a:path w="3342005" h="3098800">
                <a:moveTo>
                  <a:pt x="2455057" y="1841499"/>
                </a:moveTo>
                <a:lnTo>
                  <a:pt x="2300963" y="1841499"/>
                </a:lnTo>
                <a:lnTo>
                  <a:pt x="2300181" y="1828799"/>
                </a:lnTo>
                <a:lnTo>
                  <a:pt x="2455675" y="1828799"/>
                </a:lnTo>
                <a:lnTo>
                  <a:pt x="2455057" y="1841499"/>
                </a:lnTo>
                <a:close/>
              </a:path>
              <a:path w="3342005" h="3098800">
                <a:moveTo>
                  <a:pt x="2485901" y="2171699"/>
                </a:moveTo>
                <a:lnTo>
                  <a:pt x="2275011" y="2171699"/>
                </a:lnTo>
                <a:lnTo>
                  <a:pt x="2281427" y="2158999"/>
                </a:lnTo>
                <a:lnTo>
                  <a:pt x="2289643" y="2158999"/>
                </a:lnTo>
                <a:lnTo>
                  <a:pt x="2291942" y="2146299"/>
                </a:lnTo>
                <a:lnTo>
                  <a:pt x="2295848" y="2146299"/>
                </a:lnTo>
                <a:lnTo>
                  <a:pt x="2297407" y="2133599"/>
                </a:lnTo>
                <a:lnTo>
                  <a:pt x="2300478" y="2133599"/>
                </a:lnTo>
                <a:lnTo>
                  <a:pt x="2301116" y="2120899"/>
                </a:lnTo>
                <a:lnTo>
                  <a:pt x="2300463" y="2108199"/>
                </a:lnTo>
                <a:lnTo>
                  <a:pt x="2300817" y="2057399"/>
                </a:lnTo>
                <a:lnTo>
                  <a:pt x="2300861" y="2044699"/>
                </a:lnTo>
                <a:lnTo>
                  <a:pt x="2300949" y="1943099"/>
                </a:lnTo>
                <a:lnTo>
                  <a:pt x="2300861" y="1917699"/>
                </a:lnTo>
                <a:lnTo>
                  <a:pt x="2300463" y="1841499"/>
                </a:lnTo>
                <a:lnTo>
                  <a:pt x="2455219" y="1841499"/>
                </a:lnTo>
                <a:lnTo>
                  <a:pt x="2455853" y="1854199"/>
                </a:lnTo>
                <a:lnTo>
                  <a:pt x="2455727" y="1892299"/>
                </a:lnTo>
                <a:lnTo>
                  <a:pt x="2455853" y="2108199"/>
                </a:lnTo>
                <a:lnTo>
                  <a:pt x="2459161" y="2133599"/>
                </a:lnTo>
                <a:lnTo>
                  <a:pt x="2469102" y="2158999"/>
                </a:lnTo>
                <a:lnTo>
                  <a:pt x="2485901" y="2171699"/>
                </a:lnTo>
                <a:close/>
              </a:path>
              <a:path w="3342005" h="3098800">
                <a:moveTo>
                  <a:pt x="1062350" y="1879599"/>
                </a:moveTo>
                <a:lnTo>
                  <a:pt x="865804" y="1879599"/>
                </a:lnTo>
                <a:lnTo>
                  <a:pt x="858469" y="1866899"/>
                </a:lnTo>
                <a:lnTo>
                  <a:pt x="1068770" y="1866899"/>
                </a:lnTo>
                <a:lnTo>
                  <a:pt x="1062350" y="1879599"/>
                </a:lnTo>
                <a:close/>
              </a:path>
              <a:path w="3342005" h="3098800">
                <a:moveTo>
                  <a:pt x="1615586" y="2247899"/>
                </a:moveTo>
                <a:lnTo>
                  <a:pt x="1377642" y="2247899"/>
                </a:lnTo>
                <a:lnTo>
                  <a:pt x="1384626" y="2235199"/>
                </a:lnTo>
                <a:lnTo>
                  <a:pt x="1393671" y="2235199"/>
                </a:lnTo>
                <a:lnTo>
                  <a:pt x="1396228" y="2222499"/>
                </a:lnTo>
                <a:lnTo>
                  <a:pt x="1402395" y="2222499"/>
                </a:lnTo>
                <a:lnTo>
                  <a:pt x="1405111" y="2209799"/>
                </a:lnTo>
                <a:lnTo>
                  <a:pt x="1406014" y="2209799"/>
                </a:lnTo>
                <a:lnTo>
                  <a:pt x="1406912" y="2197099"/>
                </a:lnTo>
                <a:lnTo>
                  <a:pt x="1406413" y="2184399"/>
                </a:lnTo>
                <a:lnTo>
                  <a:pt x="1406658" y="2146299"/>
                </a:lnTo>
                <a:lnTo>
                  <a:pt x="1406780" y="1993899"/>
                </a:lnTo>
                <a:lnTo>
                  <a:pt x="1406413" y="1917699"/>
                </a:lnTo>
                <a:lnTo>
                  <a:pt x="1406890" y="1917699"/>
                </a:lnTo>
                <a:lnTo>
                  <a:pt x="1406098" y="1904999"/>
                </a:lnTo>
                <a:lnTo>
                  <a:pt x="1405289" y="1904999"/>
                </a:lnTo>
                <a:lnTo>
                  <a:pt x="1402842" y="1892299"/>
                </a:lnTo>
                <a:lnTo>
                  <a:pt x="1401235" y="1892299"/>
                </a:lnTo>
                <a:lnTo>
                  <a:pt x="1397251" y="1879599"/>
                </a:lnTo>
                <a:lnTo>
                  <a:pt x="1386655" y="1879599"/>
                </a:lnTo>
                <a:lnTo>
                  <a:pt x="1380234" y="1866899"/>
                </a:lnTo>
                <a:lnTo>
                  <a:pt x="1615586" y="1866899"/>
                </a:lnTo>
                <a:lnTo>
                  <a:pt x="1615586" y="2247899"/>
                </a:lnTo>
                <a:close/>
              </a:path>
              <a:path w="3342005" h="3098800">
                <a:moveTo>
                  <a:pt x="1047685" y="1892299"/>
                </a:moveTo>
                <a:lnTo>
                  <a:pt x="877870" y="1892299"/>
                </a:lnTo>
                <a:lnTo>
                  <a:pt x="875230" y="1879599"/>
                </a:lnTo>
                <a:lnTo>
                  <a:pt x="1051713" y="1879599"/>
                </a:lnTo>
                <a:lnTo>
                  <a:pt x="1047685" y="1892299"/>
                </a:lnTo>
                <a:close/>
              </a:path>
              <a:path w="3342005" h="3098800">
                <a:moveTo>
                  <a:pt x="1043534" y="1904999"/>
                </a:moveTo>
                <a:lnTo>
                  <a:pt x="886809" y="1904999"/>
                </a:lnTo>
                <a:lnTo>
                  <a:pt x="884146" y="1892299"/>
                </a:lnTo>
                <a:lnTo>
                  <a:pt x="1046050" y="1892299"/>
                </a:lnTo>
                <a:lnTo>
                  <a:pt x="1043534" y="1904999"/>
                </a:lnTo>
                <a:close/>
              </a:path>
              <a:path w="3342005" h="3098800">
                <a:moveTo>
                  <a:pt x="2710232" y="2057399"/>
                </a:moveTo>
                <a:lnTo>
                  <a:pt x="2565396" y="2057399"/>
                </a:lnTo>
                <a:lnTo>
                  <a:pt x="2565512" y="1892299"/>
                </a:lnTo>
                <a:lnTo>
                  <a:pt x="2710232" y="1892299"/>
                </a:lnTo>
                <a:lnTo>
                  <a:pt x="2710232" y="2057399"/>
                </a:lnTo>
                <a:close/>
              </a:path>
              <a:path w="3342005" h="3098800">
                <a:moveTo>
                  <a:pt x="1041800" y="1917699"/>
                </a:moveTo>
                <a:lnTo>
                  <a:pt x="888345" y="1917699"/>
                </a:lnTo>
                <a:lnTo>
                  <a:pt x="887649" y="1904999"/>
                </a:lnTo>
                <a:lnTo>
                  <a:pt x="1042684" y="1904999"/>
                </a:lnTo>
                <a:lnTo>
                  <a:pt x="1041800" y="1917699"/>
                </a:lnTo>
                <a:close/>
              </a:path>
              <a:path w="3342005" h="3098800">
                <a:moveTo>
                  <a:pt x="2189728" y="2057399"/>
                </a:moveTo>
                <a:lnTo>
                  <a:pt x="2044688" y="2057399"/>
                </a:lnTo>
                <a:lnTo>
                  <a:pt x="2044688" y="1904999"/>
                </a:lnTo>
                <a:lnTo>
                  <a:pt x="2189728" y="1904999"/>
                </a:lnTo>
                <a:lnTo>
                  <a:pt x="2189728" y="2057399"/>
                </a:lnTo>
                <a:close/>
              </a:path>
              <a:path w="3342005" h="3098800">
                <a:moveTo>
                  <a:pt x="1041655" y="2197099"/>
                </a:moveTo>
                <a:lnTo>
                  <a:pt x="888189" y="2197099"/>
                </a:lnTo>
                <a:lnTo>
                  <a:pt x="888043" y="2184399"/>
                </a:lnTo>
                <a:lnTo>
                  <a:pt x="887276" y="2184399"/>
                </a:lnTo>
                <a:lnTo>
                  <a:pt x="887435" y="2133599"/>
                </a:lnTo>
                <a:lnTo>
                  <a:pt x="887537" y="1930399"/>
                </a:lnTo>
                <a:lnTo>
                  <a:pt x="888192" y="1917699"/>
                </a:lnTo>
                <a:lnTo>
                  <a:pt x="1042171" y="1917699"/>
                </a:lnTo>
                <a:lnTo>
                  <a:pt x="1042022" y="1943099"/>
                </a:lnTo>
                <a:lnTo>
                  <a:pt x="1042084" y="2171699"/>
                </a:lnTo>
                <a:lnTo>
                  <a:pt x="1042171" y="2184399"/>
                </a:lnTo>
                <a:lnTo>
                  <a:pt x="1041655" y="2197099"/>
                </a:lnTo>
                <a:close/>
              </a:path>
              <a:path w="3342005" h="3098800">
                <a:moveTo>
                  <a:pt x="778721" y="2133599"/>
                </a:moveTo>
                <a:lnTo>
                  <a:pt x="632431" y="2133599"/>
                </a:lnTo>
                <a:lnTo>
                  <a:pt x="632431" y="1968499"/>
                </a:lnTo>
                <a:lnTo>
                  <a:pt x="770406" y="1968499"/>
                </a:lnTo>
                <a:lnTo>
                  <a:pt x="778052" y="1981199"/>
                </a:lnTo>
                <a:lnTo>
                  <a:pt x="778635" y="2019299"/>
                </a:lnTo>
                <a:lnTo>
                  <a:pt x="778733" y="2044699"/>
                </a:lnTo>
                <a:lnTo>
                  <a:pt x="778721" y="2133599"/>
                </a:lnTo>
                <a:close/>
              </a:path>
              <a:path w="3342005" h="3098800">
                <a:moveTo>
                  <a:pt x="1296114" y="2133599"/>
                </a:moveTo>
                <a:lnTo>
                  <a:pt x="1152092" y="2133599"/>
                </a:lnTo>
                <a:lnTo>
                  <a:pt x="1151976" y="1968499"/>
                </a:lnTo>
                <a:lnTo>
                  <a:pt x="1296114" y="1968499"/>
                </a:lnTo>
                <a:lnTo>
                  <a:pt x="1296114" y="2133599"/>
                </a:lnTo>
                <a:close/>
              </a:path>
              <a:path w="3342005" h="3098800">
                <a:moveTo>
                  <a:pt x="1042431" y="2209799"/>
                </a:moveTo>
                <a:lnTo>
                  <a:pt x="886614" y="2209799"/>
                </a:lnTo>
                <a:lnTo>
                  <a:pt x="887469" y="2197099"/>
                </a:lnTo>
                <a:lnTo>
                  <a:pt x="1041604" y="2197099"/>
                </a:lnTo>
                <a:lnTo>
                  <a:pt x="1042431" y="2209799"/>
                </a:lnTo>
                <a:close/>
              </a:path>
              <a:path w="3342005" h="3098800">
                <a:moveTo>
                  <a:pt x="1047685" y="2222499"/>
                </a:moveTo>
                <a:lnTo>
                  <a:pt x="882101" y="2222499"/>
                </a:lnTo>
                <a:lnTo>
                  <a:pt x="883911" y="2209799"/>
                </a:lnTo>
                <a:lnTo>
                  <a:pt x="1045943" y="2209799"/>
                </a:lnTo>
                <a:lnTo>
                  <a:pt x="1047685" y="2222499"/>
                </a:lnTo>
                <a:close/>
              </a:path>
              <a:path w="3342005" h="3098800">
                <a:moveTo>
                  <a:pt x="1054536" y="2235199"/>
                </a:moveTo>
                <a:lnTo>
                  <a:pt x="874896" y="2235199"/>
                </a:lnTo>
                <a:lnTo>
                  <a:pt x="877562" y="2222499"/>
                </a:lnTo>
                <a:lnTo>
                  <a:pt x="1052010" y="2222499"/>
                </a:lnTo>
                <a:lnTo>
                  <a:pt x="1054536" y="2235199"/>
                </a:lnTo>
                <a:close/>
              </a:path>
              <a:path w="3342005" h="3098800">
                <a:moveTo>
                  <a:pt x="1070434" y="2247899"/>
                </a:moveTo>
                <a:lnTo>
                  <a:pt x="858013" y="2247899"/>
                </a:lnTo>
                <a:lnTo>
                  <a:pt x="865393" y="2235199"/>
                </a:lnTo>
                <a:lnTo>
                  <a:pt x="1063496" y="2235199"/>
                </a:lnTo>
                <a:lnTo>
                  <a:pt x="1070434" y="2247899"/>
                </a:lnTo>
                <a:close/>
              </a:path>
              <a:path w="3342005" h="3098800">
                <a:moveTo>
                  <a:pt x="2514200" y="2730499"/>
                </a:moveTo>
                <a:lnTo>
                  <a:pt x="2261867" y="2730499"/>
                </a:lnTo>
                <a:lnTo>
                  <a:pt x="2269593" y="2717799"/>
                </a:lnTo>
                <a:lnTo>
                  <a:pt x="2283285" y="2717799"/>
                </a:lnTo>
                <a:lnTo>
                  <a:pt x="2288983" y="2705099"/>
                </a:lnTo>
                <a:lnTo>
                  <a:pt x="2291460" y="2705099"/>
                </a:lnTo>
                <a:lnTo>
                  <a:pt x="2295670" y="2692399"/>
                </a:lnTo>
                <a:lnTo>
                  <a:pt x="2299853" y="2692399"/>
                </a:lnTo>
                <a:lnTo>
                  <a:pt x="2300646" y="2679699"/>
                </a:lnTo>
                <a:lnTo>
                  <a:pt x="2301314" y="2679699"/>
                </a:lnTo>
                <a:lnTo>
                  <a:pt x="2301181" y="2666999"/>
                </a:lnTo>
                <a:lnTo>
                  <a:pt x="2300580" y="2666999"/>
                </a:lnTo>
                <a:lnTo>
                  <a:pt x="2300673" y="2641599"/>
                </a:lnTo>
                <a:lnTo>
                  <a:pt x="2300784" y="2463799"/>
                </a:lnTo>
                <a:lnTo>
                  <a:pt x="2300580" y="2400299"/>
                </a:lnTo>
                <a:lnTo>
                  <a:pt x="2286225" y="2362199"/>
                </a:lnTo>
                <a:lnTo>
                  <a:pt x="2242610" y="2336799"/>
                </a:lnTo>
                <a:lnTo>
                  <a:pt x="2513241" y="2336799"/>
                </a:lnTo>
                <a:lnTo>
                  <a:pt x="2469873" y="2362199"/>
                </a:lnTo>
                <a:lnTo>
                  <a:pt x="2455853" y="2400299"/>
                </a:lnTo>
                <a:lnTo>
                  <a:pt x="2455777" y="2578099"/>
                </a:lnTo>
                <a:lnTo>
                  <a:pt x="2455853" y="2666999"/>
                </a:lnTo>
                <a:lnTo>
                  <a:pt x="2459434" y="2692399"/>
                </a:lnTo>
                <a:lnTo>
                  <a:pt x="2470113" y="2705099"/>
                </a:lnTo>
                <a:lnTo>
                  <a:pt x="2488248" y="2717799"/>
                </a:lnTo>
                <a:lnTo>
                  <a:pt x="2514200" y="2730499"/>
                </a:lnTo>
                <a:close/>
              </a:path>
              <a:path w="3342005" h="3098800">
                <a:moveTo>
                  <a:pt x="3028541" y="2730499"/>
                </a:moveTo>
                <a:lnTo>
                  <a:pt x="2781032" y="2730499"/>
                </a:lnTo>
                <a:lnTo>
                  <a:pt x="2788743" y="2717799"/>
                </a:lnTo>
                <a:lnTo>
                  <a:pt x="2802404" y="2717799"/>
                </a:lnTo>
                <a:lnTo>
                  <a:pt x="2808084" y="2705099"/>
                </a:lnTo>
                <a:lnTo>
                  <a:pt x="2810550" y="2705099"/>
                </a:lnTo>
                <a:lnTo>
                  <a:pt x="2814735" y="2692399"/>
                </a:lnTo>
                <a:lnTo>
                  <a:pt x="2818868" y="2692399"/>
                </a:lnTo>
                <a:lnTo>
                  <a:pt x="2819642" y="2679699"/>
                </a:lnTo>
                <a:lnTo>
                  <a:pt x="2820267" y="2679699"/>
                </a:lnTo>
                <a:lnTo>
                  <a:pt x="2820111" y="2666999"/>
                </a:lnTo>
                <a:lnTo>
                  <a:pt x="2819485" y="2666999"/>
                </a:lnTo>
                <a:lnTo>
                  <a:pt x="2819603" y="2438399"/>
                </a:lnTo>
                <a:lnTo>
                  <a:pt x="2819485" y="2400299"/>
                </a:lnTo>
                <a:lnTo>
                  <a:pt x="2820157" y="2400299"/>
                </a:lnTo>
                <a:lnTo>
                  <a:pt x="2819494" y="2387599"/>
                </a:lnTo>
                <a:lnTo>
                  <a:pt x="2818726" y="2387599"/>
                </a:lnTo>
                <a:lnTo>
                  <a:pt x="2816318" y="2374899"/>
                </a:lnTo>
                <a:lnTo>
                  <a:pt x="2814707" y="2374899"/>
                </a:lnTo>
                <a:lnTo>
                  <a:pt x="2810672" y="2362199"/>
                </a:lnTo>
                <a:lnTo>
                  <a:pt x="2808299" y="2362199"/>
                </a:lnTo>
                <a:lnTo>
                  <a:pt x="2802841" y="2349499"/>
                </a:lnTo>
                <a:lnTo>
                  <a:pt x="2778448" y="2349499"/>
                </a:lnTo>
                <a:lnTo>
                  <a:pt x="2770569" y="2336799"/>
                </a:lnTo>
                <a:lnTo>
                  <a:pt x="3028541" y="2336799"/>
                </a:lnTo>
                <a:lnTo>
                  <a:pt x="3028541" y="2730499"/>
                </a:lnTo>
                <a:close/>
              </a:path>
              <a:path w="3342005" h="3098800">
                <a:moveTo>
                  <a:pt x="1074196" y="2425699"/>
                </a:moveTo>
                <a:lnTo>
                  <a:pt x="855336" y="2425699"/>
                </a:lnTo>
                <a:lnTo>
                  <a:pt x="847416" y="2412999"/>
                </a:lnTo>
                <a:lnTo>
                  <a:pt x="1081919" y="2412999"/>
                </a:lnTo>
                <a:lnTo>
                  <a:pt x="1074196" y="2425699"/>
                </a:lnTo>
                <a:close/>
              </a:path>
              <a:path w="3342005" h="3098800">
                <a:moveTo>
                  <a:pt x="1615586" y="2806699"/>
                </a:moveTo>
                <a:lnTo>
                  <a:pt x="1367474" y="2806699"/>
                </a:lnTo>
                <a:lnTo>
                  <a:pt x="1374975" y="2793999"/>
                </a:lnTo>
                <a:lnTo>
                  <a:pt x="1388343" y="2793999"/>
                </a:lnTo>
                <a:lnTo>
                  <a:pt x="1393963" y="2781299"/>
                </a:lnTo>
                <a:lnTo>
                  <a:pt x="1396426" y="2781299"/>
                </a:lnTo>
                <a:lnTo>
                  <a:pt x="1400660" y="2768599"/>
                </a:lnTo>
                <a:lnTo>
                  <a:pt x="1405020" y="2768599"/>
                </a:lnTo>
                <a:lnTo>
                  <a:pt x="1405909" y="2755899"/>
                </a:lnTo>
                <a:lnTo>
                  <a:pt x="1406825" y="2755899"/>
                </a:lnTo>
                <a:lnTo>
                  <a:pt x="1406840" y="2743199"/>
                </a:lnTo>
                <a:lnTo>
                  <a:pt x="1406413" y="2743199"/>
                </a:lnTo>
                <a:lnTo>
                  <a:pt x="1406741" y="2692399"/>
                </a:lnTo>
                <a:lnTo>
                  <a:pt x="1406813" y="2539999"/>
                </a:lnTo>
                <a:lnTo>
                  <a:pt x="1406700" y="2514599"/>
                </a:lnTo>
                <a:lnTo>
                  <a:pt x="1406472" y="2476499"/>
                </a:lnTo>
                <a:lnTo>
                  <a:pt x="1406948" y="2476499"/>
                </a:lnTo>
                <a:lnTo>
                  <a:pt x="1406960" y="2463799"/>
                </a:lnTo>
                <a:lnTo>
                  <a:pt x="1406055" y="2463799"/>
                </a:lnTo>
                <a:lnTo>
                  <a:pt x="1405150" y="2451099"/>
                </a:lnTo>
                <a:lnTo>
                  <a:pt x="1400657" y="2451099"/>
                </a:lnTo>
                <a:lnTo>
                  <a:pt x="1396269" y="2438399"/>
                </a:lnTo>
                <a:lnTo>
                  <a:pt x="1393713" y="2438399"/>
                </a:lnTo>
                <a:lnTo>
                  <a:pt x="1387880" y="2425699"/>
                </a:lnTo>
                <a:lnTo>
                  <a:pt x="1374013" y="2425699"/>
                </a:lnTo>
                <a:lnTo>
                  <a:pt x="1366250" y="2412999"/>
                </a:lnTo>
                <a:lnTo>
                  <a:pt x="1615586" y="2412999"/>
                </a:lnTo>
                <a:lnTo>
                  <a:pt x="1615586" y="2806699"/>
                </a:lnTo>
                <a:close/>
              </a:path>
              <a:path w="3342005" h="3098800">
                <a:moveTo>
                  <a:pt x="1054663" y="2438399"/>
                </a:moveTo>
                <a:lnTo>
                  <a:pt x="875248" y="2438399"/>
                </a:lnTo>
                <a:lnTo>
                  <a:pt x="869389" y="2425699"/>
                </a:lnTo>
                <a:lnTo>
                  <a:pt x="1060435" y="2425699"/>
                </a:lnTo>
                <a:lnTo>
                  <a:pt x="1054663" y="2438399"/>
                </a:lnTo>
                <a:close/>
              </a:path>
              <a:path w="3342005" h="3098800">
                <a:moveTo>
                  <a:pt x="1047814" y="2451099"/>
                </a:moveTo>
                <a:lnTo>
                  <a:pt x="882138" y="2451099"/>
                </a:lnTo>
                <a:lnTo>
                  <a:pt x="877797" y="2438399"/>
                </a:lnTo>
                <a:lnTo>
                  <a:pt x="1052139" y="2438399"/>
                </a:lnTo>
                <a:lnTo>
                  <a:pt x="1047814" y="2451099"/>
                </a:lnTo>
                <a:close/>
              </a:path>
              <a:path w="3342005" h="3098800">
                <a:moveTo>
                  <a:pt x="1043415" y="2463799"/>
                </a:moveTo>
                <a:lnTo>
                  <a:pt x="886471" y="2463799"/>
                </a:lnTo>
                <a:lnTo>
                  <a:pt x="883873" y="2451099"/>
                </a:lnTo>
                <a:lnTo>
                  <a:pt x="1046069" y="2451099"/>
                </a:lnTo>
                <a:lnTo>
                  <a:pt x="1043415" y="2463799"/>
                </a:lnTo>
                <a:close/>
              </a:path>
              <a:path w="3342005" h="3098800">
                <a:moveTo>
                  <a:pt x="2189496" y="2616199"/>
                </a:moveTo>
                <a:lnTo>
                  <a:pt x="2044863" y="2616199"/>
                </a:lnTo>
                <a:lnTo>
                  <a:pt x="2044863" y="2451099"/>
                </a:lnTo>
                <a:lnTo>
                  <a:pt x="2189495" y="2451099"/>
                </a:lnTo>
                <a:lnTo>
                  <a:pt x="2189496" y="2616199"/>
                </a:lnTo>
                <a:close/>
              </a:path>
              <a:path w="3342005" h="3098800">
                <a:moveTo>
                  <a:pt x="2710029" y="2616199"/>
                </a:moveTo>
                <a:lnTo>
                  <a:pt x="2565512" y="2616199"/>
                </a:lnTo>
                <a:lnTo>
                  <a:pt x="2565512" y="2451099"/>
                </a:lnTo>
                <a:lnTo>
                  <a:pt x="2710029" y="2451099"/>
                </a:lnTo>
                <a:lnTo>
                  <a:pt x="2710029" y="2616199"/>
                </a:lnTo>
                <a:close/>
              </a:path>
              <a:path w="3342005" h="3098800">
                <a:moveTo>
                  <a:pt x="1041729" y="2476499"/>
                </a:moveTo>
                <a:lnTo>
                  <a:pt x="888020" y="2476499"/>
                </a:lnTo>
                <a:lnTo>
                  <a:pt x="887300" y="2463799"/>
                </a:lnTo>
                <a:lnTo>
                  <a:pt x="1041691" y="2463799"/>
                </a:lnTo>
                <a:lnTo>
                  <a:pt x="1041729" y="2476499"/>
                </a:lnTo>
                <a:close/>
              </a:path>
              <a:path w="3342005" h="3098800">
                <a:moveTo>
                  <a:pt x="1080960" y="2806699"/>
                </a:moveTo>
                <a:lnTo>
                  <a:pt x="825207" y="2806699"/>
                </a:lnTo>
                <a:lnTo>
                  <a:pt x="852527" y="2793999"/>
                </a:lnTo>
                <a:lnTo>
                  <a:pt x="871867" y="2781299"/>
                </a:lnTo>
                <a:lnTo>
                  <a:pt x="883423" y="2768599"/>
                </a:lnTo>
                <a:lnTo>
                  <a:pt x="887392" y="2743199"/>
                </a:lnTo>
                <a:lnTo>
                  <a:pt x="887305" y="2476499"/>
                </a:lnTo>
                <a:lnTo>
                  <a:pt x="1042229" y="2476499"/>
                </a:lnTo>
                <a:lnTo>
                  <a:pt x="1042113" y="2501899"/>
                </a:lnTo>
                <a:lnTo>
                  <a:pt x="1042011" y="2641599"/>
                </a:lnTo>
                <a:lnTo>
                  <a:pt x="1042055" y="2743199"/>
                </a:lnTo>
                <a:lnTo>
                  <a:pt x="1041444" y="2743199"/>
                </a:lnTo>
                <a:lnTo>
                  <a:pt x="1042210" y="2755899"/>
                </a:lnTo>
                <a:lnTo>
                  <a:pt x="1043041" y="2755899"/>
                </a:lnTo>
                <a:lnTo>
                  <a:pt x="1045602" y="2768599"/>
                </a:lnTo>
                <a:lnTo>
                  <a:pt x="1047299" y="2768599"/>
                </a:lnTo>
                <a:lnTo>
                  <a:pt x="1051526" y="2781299"/>
                </a:lnTo>
                <a:lnTo>
                  <a:pt x="1054003" y="2781299"/>
                </a:lnTo>
                <a:lnTo>
                  <a:pt x="1059683" y="2793999"/>
                </a:lnTo>
                <a:lnTo>
                  <a:pt x="1073291" y="2793999"/>
                </a:lnTo>
                <a:lnTo>
                  <a:pt x="1080960" y="2806699"/>
                </a:lnTo>
                <a:close/>
              </a:path>
              <a:path w="3342005" h="3098800">
                <a:moveTo>
                  <a:pt x="776424" y="2692399"/>
                </a:moveTo>
                <a:lnTo>
                  <a:pt x="632518" y="2692399"/>
                </a:lnTo>
                <a:lnTo>
                  <a:pt x="632518" y="2527299"/>
                </a:lnTo>
                <a:lnTo>
                  <a:pt x="776424" y="2527299"/>
                </a:lnTo>
                <a:lnTo>
                  <a:pt x="776424" y="2692399"/>
                </a:lnTo>
                <a:close/>
              </a:path>
              <a:path w="3342005" h="3098800">
                <a:moveTo>
                  <a:pt x="1295533" y="2692399"/>
                </a:moveTo>
                <a:lnTo>
                  <a:pt x="1151714" y="2692399"/>
                </a:lnTo>
                <a:lnTo>
                  <a:pt x="1151598" y="2527299"/>
                </a:lnTo>
                <a:lnTo>
                  <a:pt x="1295533" y="2527299"/>
                </a:lnTo>
                <a:lnTo>
                  <a:pt x="1295533" y="2692399"/>
                </a:lnTo>
                <a:close/>
              </a:path>
              <a:path w="3342005" h="3098800">
                <a:moveTo>
                  <a:pt x="3321565" y="3009899"/>
                </a:moveTo>
                <a:lnTo>
                  <a:pt x="22927" y="3009899"/>
                </a:lnTo>
                <a:lnTo>
                  <a:pt x="29059" y="2997199"/>
                </a:lnTo>
                <a:lnTo>
                  <a:pt x="3315801" y="2997199"/>
                </a:lnTo>
                <a:lnTo>
                  <a:pt x="3321565" y="3009899"/>
                </a:lnTo>
                <a:close/>
              </a:path>
              <a:path w="3342005" h="3098800">
                <a:moveTo>
                  <a:pt x="3335040" y="3022599"/>
                </a:moveTo>
                <a:lnTo>
                  <a:pt x="8200" y="3022599"/>
                </a:lnTo>
                <a:lnTo>
                  <a:pt x="12420" y="3009899"/>
                </a:lnTo>
                <a:lnTo>
                  <a:pt x="3331258" y="3009899"/>
                </a:lnTo>
                <a:lnTo>
                  <a:pt x="3335040" y="3022599"/>
                </a:lnTo>
                <a:close/>
              </a:path>
              <a:path w="3342005" h="3098800">
                <a:moveTo>
                  <a:pt x="3339160" y="3035299"/>
                </a:moveTo>
                <a:lnTo>
                  <a:pt x="3404" y="3035299"/>
                </a:lnTo>
                <a:lnTo>
                  <a:pt x="6397" y="3022599"/>
                </a:lnTo>
                <a:lnTo>
                  <a:pt x="3336620" y="3022599"/>
                </a:lnTo>
                <a:lnTo>
                  <a:pt x="3339160" y="3035299"/>
                </a:lnTo>
                <a:close/>
              </a:path>
              <a:path w="3342005" h="3098800">
                <a:moveTo>
                  <a:pt x="3341290" y="3047999"/>
                </a:moveTo>
                <a:lnTo>
                  <a:pt x="120" y="3047999"/>
                </a:lnTo>
                <a:lnTo>
                  <a:pt x="593" y="3035299"/>
                </a:lnTo>
                <a:lnTo>
                  <a:pt x="3340094" y="3035299"/>
                </a:lnTo>
                <a:lnTo>
                  <a:pt x="3341290" y="3047999"/>
                </a:lnTo>
                <a:close/>
              </a:path>
              <a:path w="3342005" h="3098800">
                <a:moveTo>
                  <a:pt x="3341234" y="3060699"/>
                </a:moveTo>
                <a:lnTo>
                  <a:pt x="386" y="3060699"/>
                </a:lnTo>
                <a:lnTo>
                  <a:pt x="0" y="3047999"/>
                </a:lnTo>
                <a:lnTo>
                  <a:pt x="3341510" y="3047999"/>
                </a:lnTo>
                <a:lnTo>
                  <a:pt x="3341234" y="3060699"/>
                </a:lnTo>
                <a:close/>
              </a:path>
              <a:path w="3342005" h="3098800">
                <a:moveTo>
                  <a:pt x="3336471" y="3073399"/>
                </a:moveTo>
                <a:lnTo>
                  <a:pt x="5910" y="3073399"/>
                </a:lnTo>
                <a:lnTo>
                  <a:pt x="2990" y="3060699"/>
                </a:lnTo>
                <a:lnTo>
                  <a:pt x="3339040" y="3060699"/>
                </a:lnTo>
                <a:lnTo>
                  <a:pt x="3336471" y="3073399"/>
                </a:lnTo>
                <a:close/>
              </a:path>
              <a:path w="3342005" h="3098800">
                <a:moveTo>
                  <a:pt x="3331084" y="3086099"/>
                </a:moveTo>
                <a:lnTo>
                  <a:pt x="11921" y="3086099"/>
                </a:lnTo>
                <a:lnTo>
                  <a:pt x="7697" y="3073399"/>
                </a:lnTo>
                <a:lnTo>
                  <a:pt x="3334880" y="3073399"/>
                </a:lnTo>
                <a:lnTo>
                  <a:pt x="3331084" y="3086099"/>
                </a:lnTo>
                <a:close/>
              </a:path>
              <a:path w="3342005" h="3098800">
                <a:moveTo>
                  <a:pt x="3315628" y="3098799"/>
                </a:moveTo>
                <a:lnTo>
                  <a:pt x="28850" y="3098799"/>
                </a:lnTo>
                <a:lnTo>
                  <a:pt x="22579" y="3086099"/>
                </a:lnTo>
                <a:lnTo>
                  <a:pt x="3321386" y="3086099"/>
                </a:lnTo>
                <a:lnTo>
                  <a:pt x="3315628" y="3098799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120440" y="8144762"/>
            <a:ext cx="3343275" cy="1536700"/>
          </a:xfrm>
          <a:custGeom>
            <a:avLst/>
            <a:gdLst/>
            <a:ahLst/>
            <a:cxnLst/>
            <a:rect l="l" t="t" r="r" b="b"/>
            <a:pathLst>
              <a:path w="3343275" h="1536700">
                <a:moveTo>
                  <a:pt x="2993620" y="533400"/>
                </a:moveTo>
                <a:lnTo>
                  <a:pt x="2875695" y="533400"/>
                </a:lnTo>
                <a:lnTo>
                  <a:pt x="2691159" y="190500"/>
                </a:lnTo>
                <a:lnTo>
                  <a:pt x="2678279" y="177800"/>
                </a:lnTo>
                <a:lnTo>
                  <a:pt x="2645029" y="139700"/>
                </a:lnTo>
                <a:lnTo>
                  <a:pt x="2603564" y="114300"/>
                </a:lnTo>
                <a:lnTo>
                  <a:pt x="2580811" y="101600"/>
                </a:lnTo>
                <a:lnTo>
                  <a:pt x="1225638" y="101600"/>
                </a:lnTo>
                <a:lnTo>
                  <a:pt x="1232434" y="88900"/>
                </a:lnTo>
                <a:lnTo>
                  <a:pt x="1239423" y="88900"/>
                </a:lnTo>
                <a:lnTo>
                  <a:pt x="1246604" y="76200"/>
                </a:lnTo>
                <a:lnTo>
                  <a:pt x="1261759" y="76200"/>
                </a:lnTo>
                <a:lnTo>
                  <a:pt x="1269528" y="63500"/>
                </a:lnTo>
                <a:lnTo>
                  <a:pt x="1277427" y="63500"/>
                </a:lnTo>
                <a:lnTo>
                  <a:pt x="1294013" y="50800"/>
                </a:lnTo>
                <a:lnTo>
                  <a:pt x="1310968" y="38100"/>
                </a:lnTo>
                <a:lnTo>
                  <a:pt x="1328276" y="38100"/>
                </a:lnTo>
                <a:lnTo>
                  <a:pt x="1345922" y="25400"/>
                </a:lnTo>
                <a:lnTo>
                  <a:pt x="1363841" y="25400"/>
                </a:lnTo>
                <a:lnTo>
                  <a:pt x="1382038" y="12700"/>
                </a:lnTo>
                <a:lnTo>
                  <a:pt x="1400471" y="12700"/>
                </a:lnTo>
                <a:lnTo>
                  <a:pt x="1419097" y="0"/>
                </a:lnTo>
                <a:lnTo>
                  <a:pt x="2608451" y="0"/>
                </a:lnTo>
                <a:lnTo>
                  <a:pt x="2644372" y="12700"/>
                </a:lnTo>
                <a:lnTo>
                  <a:pt x="2678430" y="38100"/>
                </a:lnTo>
                <a:lnTo>
                  <a:pt x="2709853" y="50800"/>
                </a:lnTo>
                <a:lnTo>
                  <a:pt x="2737942" y="76200"/>
                </a:lnTo>
                <a:lnTo>
                  <a:pt x="2762317" y="114300"/>
                </a:lnTo>
                <a:lnTo>
                  <a:pt x="2782599" y="139700"/>
                </a:lnTo>
                <a:lnTo>
                  <a:pt x="2993620" y="533400"/>
                </a:lnTo>
                <a:close/>
              </a:path>
              <a:path w="3343275" h="1536700">
                <a:moveTo>
                  <a:pt x="817007" y="1536700"/>
                </a:moveTo>
                <a:lnTo>
                  <a:pt x="712866" y="1536700"/>
                </a:lnTo>
                <a:lnTo>
                  <a:pt x="662536" y="1524000"/>
                </a:lnTo>
                <a:lnTo>
                  <a:pt x="614833" y="1511300"/>
                </a:lnTo>
                <a:lnTo>
                  <a:pt x="570667" y="1473200"/>
                </a:lnTo>
                <a:lnTo>
                  <a:pt x="530948" y="1447800"/>
                </a:lnTo>
                <a:lnTo>
                  <a:pt x="509450" y="1422400"/>
                </a:lnTo>
                <a:lnTo>
                  <a:pt x="490472" y="1397000"/>
                </a:lnTo>
                <a:lnTo>
                  <a:pt x="474095" y="1371600"/>
                </a:lnTo>
                <a:lnTo>
                  <a:pt x="460398" y="1333500"/>
                </a:lnTo>
                <a:lnTo>
                  <a:pt x="0" y="1333500"/>
                </a:lnTo>
                <a:lnTo>
                  <a:pt x="0" y="965200"/>
                </a:lnTo>
                <a:lnTo>
                  <a:pt x="3055" y="927100"/>
                </a:lnTo>
                <a:lnTo>
                  <a:pt x="12072" y="889000"/>
                </a:lnTo>
                <a:lnTo>
                  <a:pt x="26825" y="850900"/>
                </a:lnTo>
                <a:lnTo>
                  <a:pt x="47090" y="812800"/>
                </a:lnTo>
                <a:lnTo>
                  <a:pt x="101429" y="762000"/>
                </a:lnTo>
                <a:lnTo>
                  <a:pt x="169638" y="736600"/>
                </a:lnTo>
                <a:lnTo>
                  <a:pt x="767027" y="558800"/>
                </a:lnTo>
                <a:lnTo>
                  <a:pt x="790429" y="533400"/>
                </a:lnTo>
                <a:lnTo>
                  <a:pt x="1219035" y="101600"/>
                </a:lnTo>
                <a:lnTo>
                  <a:pt x="1427880" y="101600"/>
                </a:lnTo>
                <a:lnTo>
                  <a:pt x="1413489" y="114300"/>
                </a:lnTo>
                <a:lnTo>
                  <a:pt x="1399290" y="114300"/>
                </a:lnTo>
                <a:lnTo>
                  <a:pt x="1385306" y="127000"/>
                </a:lnTo>
                <a:lnTo>
                  <a:pt x="1371531" y="127000"/>
                </a:lnTo>
                <a:lnTo>
                  <a:pt x="1358029" y="139700"/>
                </a:lnTo>
                <a:lnTo>
                  <a:pt x="1344795" y="139700"/>
                </a:lnTo>
                <a:lnTo>
                  <a:pt x="1331823" y="152400"/>
                </a:lnTo>
                <a:lnTo>
                  <a:pt x="1320500" y="152400"/>
                </a:lnTo>
                <a:lnTo>
                  <a:pt x="1314991" y="165100"/>
                </a:lnTo>
                <a:lnTo>
                  <a:pt x="1303284" y="165100"/>
                </a:lnTo>
                <a:lnTo>
                  <a:pt x="1297404" y="177800"/>
                </a:lnTo>
                <a:lnTo>
                  <a:pt x="1291811" y="177800"/>
                </a:lnTo>
                <a:lnTo>
                  <a:pt x="930729" y="533400"/>
                </a:lnTo>
                <a:lnTo>
                  <a:pt x="3153042" y="533400"/>
                </a:lnTo>
                <a:lnTo>
                  <a:pt x="3190291" y="546100"/>
                </a:lnTo>
                <a:lnTo>
                  <a:pt x="3225774" y="546100"/>
                </a:lnTo>
                <a:lnTo>
                  <a:pt x="3258497" y="571500"/>
                </a:lnTo>
                <a:lnTo>
                  <a:pt x="3287463" y="596900"/>
                </a:lnTo>
                <a:lnTo>
                  <a:pt x="3311160" y="622300"/>
                </a:lnTo>
                <a:lnTo>
                  <a:pt x="3316981" y="635000"/>
                </a:lnTo>
                <a:lnTo>
                  <a:pt x="834551" y="635000"/>
                </a:lnTo>
                <a:lnTo>
                  <a:pt x="199433" y="838200"/>
                </a:lnTo>
                <a:lnTo>
                  <a:pt x="179411" y="838200"/>
                </a:lnTo>
                <a:lnTo>
                  <a:pt x="161005" y="850900"/>
                </a:lnTo>
                <a:lnTo>
                  <a:pt x="144547" y="863600"/>
                </a:lnTo>
                <a:lnTo>
                  <a:pt x="130368" y="876300"/>
                </a:lnTo>
                <a:lnTo>
                  <a:pt x="118948" y="901700"/>
                </a:lnTo>
                <a:lnTo>
                  <a:pt x="110633" y="914400"/>
                </a:lnTo>
                <a:lnTo>
                  <a:pt x="105549" y="939800"/>
                </a:lnTo>
                <a:lnTo>
                  <a:pt x="103826" y="965200"/>
                </a:lnTo>
                <a:lnTo>
                  <a:pt x="103826" y="1231900"/>
                </a:lnTo>
                <a:lnTo>
                  <a:pt x="540060" y="1231900"/>
                </a:lnTo>
                <a:lnTo>
                  <a:pt x="542266" y="1257300"/>
                </a:lnTo>
                <a:lnTo>
                  <a:pt x="555164" y="1295400"/>
                </a:lnTo>
                <a:lnTo>
                  <a:pt x="576046" y="1333500"/>
                </a:lnTo>
                <a:lnTo>
                  <a:pt x="604409" y="1371600"/>
                </a:lnTo>
                <a:lnTo>
                  <a:pt x="638991" y="1397000"/>
                </a:lnTo>
                <a:lnTo>
                  <a:pt x="678069" y="1422400"/>
                </a:lnTo>
                <a:lnTo>
                  <a:pt x="720443" y="1435100"/>
                </a:lnTo>
                <a:lnTo>
                  <a:pt x="1009688" y="1435100"/>
                </a:lnTo>
                <a:lnTo>
                  <a:pt x="998938" y="1447800"/>
                </a:lnTo>
                <a:lnTo>
                  <a:pt x="959202" y="1473200"/>
                </a:lnTo>
                <a:lnTo>
                  <a:pt x="915042" y="1511300"/>
                </a:lnTo>
                <a:lnTo>
                  <a:pt x="867346" y="1524000"/>
                </a:lnTo>
                <a:lnTo>
                  <a:pt x="817007" y="1536700"/>
                </a:lnTo>
                <a:close/>
              </a:path>
              <a:path w="3343275" h="1536700">
                <a:moveTo>
                  <a:pt x="1985948" y="533400"/>
                </a:moveTo>
                <a:lnTo>
                  <a:pt x="1951358" y="533400"/>
                </a:lnTo>
                <a:lnTo>
                  <a:pt x="1951358" y="101600"/>
                </a:lnTo>
                <a:lnTo>
                  <a:pt x="1985948" y="101600"/>
                </a:lnTo>
                <a:lnTo>
                  <a:pt x="1985948" y="533400"/>
                </a:lnTo>
                <a:close/>
              </a:path>
              <a:path w="3343275" h="1536700">
                <a:moveTo>
                  <a:pt x="1985948" y="1231900"/>
                </a:moveTo>
                <a:lnTo>
                  <a:pt x="1951358" y="1231900"/>
                </a:lnTo>
                <a:lnTo>
                  <a:pt x="1951358" y="635000"/>
                </a:lnTo>
                <a:lnTo>
                  <a:pt x="1985948" y="635000"/>
                </a:lnTo>
                <a:lnTo>
                  <a:pt x="1985948" y="1231900"/>
                </a:lnTo>
                <a:close/>
              </a:path>
              <a:path w="3343275" h="1536700">
                <a:moveTo>
                  <a:pt x="2955035" y="965200"/>
                </a:moveTo>
                <a:lnTo>
                  <a:pt x="2920445" y="965200"/>
                </a:lnTo>
                <a:lnTo>
                  <a:pt x="2920445" y="635000"/>
                </a:lnTo>
                <a:lnTo>
                  <a:pt x="2955035" y="635000"/>
                </a:lnTo>
                <a:lnTo>
                  <a:pt x="2955035" y="965200"/>
                </a:lnTo>
                <a:close/>
              </a:path>
              <a:path w="3343275" h="1536700">
                <a:moveTo>
                  <a:pt x="3342021" y="1231900"/>
                </a:moveTo>
                <a:lnTo>
                  <a:pt x="3238261" y="1231900"/>
                </a:lnTo>
                <a:lnTo>
                  <a:pt x="3239231" y="723900"/>
                </a:lnTo>
                <a:lnTo>
                  <a:pt x="3237560" y="711200"/>
                </a:lnTo>
                <a:lnTo>
                  <a:pt x="3232674" y="698500"/>
                </a:lnTo>
                <a:lnTo>
                  <a:pt x="3224759" y="685800"/>
                </a:lnTo>
                <a:lnTo>
                  <a:pt x="3214002" y="660400"/>
                </a:lnTo>
                <a:lnTo>
                  <a:pt x="3200849" y="660400"/>
                </a:lnTo>
                <a:lnTo>
                  <a:pt x="3186005" y="647700"/>
                </a:lnTo>
                <a:lnTo>
                  <a:pt x="3169919" y="647700"/>
                </a:lnTo>
                <a:lnTo>
                  <a:pt x="3153042" y="635000"/>
                </a:lnTo>
                <a:lnTo>
                  <a:pt x="3316981" y="635000"/>
                </a:lnTo>
                <a:lnTo>
                  <a:pt x="3328624" y="660400"/>
                </a:lnTo>
                <a:lnTo>
                  <a:pt x="3339420" y="685800"/>
                </a:lnTo>
                <a:lnTo>
                  <a:pt x="3343115" y="723900"/>
                </a:lnTo>
                <a:lnTo>
                  <a:pt x="3342021" y="1231900"/>
                </a:lnTo>
                <a:close/>
              </a:path>
              <a:path w="3343275" h="1536700">
                <a:moveTo>
                  <a:pt x="1875900" y="736600"/>
                </a:moveTo>
                <a:lnTo>
                  <a:pt x="1709743" y="736600"/>
                </a:lnTo>
                <a:lnTo>
                  <a:pt x="1709743" y="698500"/>
                </a:lnTo>
                <a:lnTo>
                  <a:pt x="1875900" y="698500"/>
                </a:lnTo>
                <a:lnTo>
                  <a:pt x="1875900" y="736600"/>
                </a:lnTo>
                <a:close/>
              </a:path>
              <a:path w="3343275" h="1536700">
                <a:moveTo>
                  <a:pt x="2844986" y="736600"/>
                </a:moveTo>
                <a:lnTo>
                  <a:pt x="2678830" y="736600"/>
                </a:lnTo>
                <a:lnTo>
                  <a:pt x="2678830" y="698500"/>
                </a:lnTo>
                <a:lnTo>
                  <a:pt x="2844986" y="698500"/>
                </a:lnTo>
                <a:lnTo>
                  <a:pt x="2844986" y="736600"/>
                </a:lnTo>
                <a:close/>
              </a:path>
              <a:path w="3343275" h="1536700">
                <a:moveTo>
                  <a:pt x="817007" y="889000"/>
                </a:moveTo>
                <a:lnTo>
                  <a:pt x="712866" y="889000"/>
                </a:lnTo>
                <a:lnTo>
                  <a:pt x="764915" y="876300"/>
                </a:lnTo>
                <a:lnTo>
                  <a:pt x="817007" y="889000"/>
                </a:lnTo>
                <a:close/>
              </a:path>
              <a:path w="3343275" h="1536700">
                <a:moveTo>
                  <a:pt x="2477548" y="1231900"/>
                </a:moveTo>
                <a:lnTo>
                  <a:pt x="2372070" y="1231900"/>
                </a:lnTo>
                <a:lnTo>
                  <a:pt x="2371766" y="1219200"/>
                </a:lnTo>
                <a:lnTo>
                  <a:pt x="2371580" y="1219200"/>
                </a:lnTo>
                <a:lnTo>
                  <a:pt x="2375640" y="1155700"/>
                </a:lnTo>
                <a:lnTo>
                  <a:pt x="2387763" y="1104900"/>
                </a:lnTo>
                <a:lnTo>
                  <a:pt x="2407517" y="1054100"/>
                </a:lnTo>
                <a:lnTo>
                  <a:pt x="2434532" y="1016000"/>
                </a:lnTo>
                <a:lnTo>
                  <a:pt x="2468437" y="977900"/>
                </a:lnTo>
                <a:lnTo>
                  <a:pt x="2508195" y="939800"/>
                </a:lnTo>
                <a:lnTo>
                  <a:pt x="2552358" y="914400"/>
                </a:lnTo>
                <a:lnTo>
                  <a:pt x="2600045" y="889000"/>
                </a:lnTo>
                <a:lnTo>
                  <a:pt x="2650373" y="889000"/>
                </a:lnTo>
                <a:lnTo>
                  <a:pt x="2702460" y="876300"/>
                </a:lnTo>
                <a:lnTo>
                  <a:pt x="2750216" y="876300"/>
                </a:lnTo>
                <a:lnTo>
                  <a:pt x="2796583" y="889000"/>
                </a:lnTo>
                <a:lnTo>
                  <a:pt x="2840870" y="914400"/>
                </a:lnTo>
                <a:lnTo>
                  <a:pt x="2882388" y="927100"/>
                </a:lnTo>
                <a:lnTo>
                  <a:pt x="2920445" y="965200"/>
                </a:lnTo>
                <a:lnTo>
                  <a:pt x="2955035" y="965200"/>
                </a:lnTo>
                <a:lnTo>
                  <a:pt x="2955035" y="977900"/>
                </a:lnTo>
                <a:lnTo>
                  <a:pt x="2702460" y="977900"/>
                </a:lnTo>
                <a:lnTo>
                  <a:pt x="2657947" y="990600"/>
                </a:lnTo>
                <a:lnTo>
                  <a:pt x="2615536" y="1003300"/>
                </a:lnTo>
                <a:lnTo>
                  <a:pt x="2576433" y="1016000"/>
                </a:lnTo>
                <a:lnTo>
                  <a:pt x="2541840" y="1054100"/>
                </a:lnTo>
                <a:lnTo>
                  <a:pt x="2513510" y="1079500"/>
                </a:lnTo>
                <a:lnTo>
                  <a:pt x="2492645" y="1117600"/>
                </a:lnTo>
                <a:lnTo>
                  <a:pt x="2479753" y="1168400"/>
                </a:lnTo>
                <a:lnTo>
                  <a:pt x="2475343" y="1206500"/>
                </a:lnTo>
                <a:lnTo>
                  <a:pt x="2477548" y="1231900"/>
                </a:lnTo>
                <a:close/>
              </a:path>
              <a:path w="3343275" h="1536700">
                <a:moveTo>
                  <a:pt x="540060" y="1231900"/>
                </a:moveTo>
                <a:lnTo>
                  <a:pt x="434582" y="1231900"/>
                </a:lnTo>
                <a:lnTo>
                  <a:pt x="434278" y="1219200"/>
                </a:lnTo>
                <a:lnTo>
                  <a:pt x="434091" y="1219200"/>
                </a:lnTo>
                <a:lnTo>
                  <a:pt x="438151" y="1155700"/>
                </a:lnTo>
                <a:lnTo>
                  <a:pt x="450275" y="1104900"/>
                </a:lnTo>
                <a:lnTo>
                  <a:pt x="470029" y="1054100"/>
                </a:lnTo>
                <a:lnTo>
                  <a:pt x="497043" y="1016000"/>
                </a:lnTo>
                <a:lnTo>
                  <a:pt x="530948" y="977900"/>
                </a:lnTo>
                <a:lnTo>
                  <a:pt x="570667" y="939800"/>
                </a:lnTo>
                <a:lnTo>
                  <a:pt x="614833" y="914400"/>
                </a:lnTo>
                <a:lnTo>
                  <a:pt x="662536" y="889000"/>
                </a:lnTo>
                <a:lnTo>
                  <a:pt x="867346" y="889000"/>
                </a:lnTo>
                <a:lnTo>
                  <a:pt x="915042" y="914400"/>
                </a:lnTo>
                <a:lnTo>
                  <a:pt x="959202" y="939800"/>
                </a:lnTo>
                <a:lnTo>
                  <a:pt x="998938" y="977900"/>
                </a:lnTo>
                <a:lnTo>
                  <a:pt x="764915" y="977900"/>
                </a:lnTo>
                <a:lnTo>
                  <a:pt x="720443" y="990600"/>
                </a:lnTo>
                <a:lnTo>
                  <a:pt x="678069" y="1003300"/>
                </a:lnTo>
                <a:lnTo>
                  <a:pt x="638991" y="1016000"/>
                </a:lnTo>
                <a:lnTo>
                  <a:pt x="604409" y="1054100"/>
                </a:lnTo>
                <a:lnTo>
                  <a:pt x="576046" y="1079500"/>
                </a:lnTo>
                <a:lnTo>
                  <a:pt x="555164" y="1117600"/>
                </a:lnTo>
                <a:lnTo>
                  <a:pt x="542266" y="1168400"/>
                </a:lnTo>
                <a:lnTo>
                  <a:pt x="537855" y="1206500"/>
                </a:lnTo>
                <a:lnTo>
                  <a:pt x="540060" y="1231900"/>
                </a:lnTo>
                <a:close/>
              </a:path>
              <a:path w="3343275" h="1536700">
                <a:moveTo>
                  <a:pt x="1009688" y="1435100"/>
                </a:moveTo>
                <a:lnTo>
                  <a:pt x="809419" y="1435100"/>
                </a:lnTo>
                <a:lnTo>
                  <a:pt x="851810" y="1422400"/>
                </a:lnTo>
                <a:lnTo>
                  <a:pt x="890894" y="1397000"/>
                </a:lnTo>
                <a:lnTo>
                  <a:pt x="925478" y="1371600"/>
                </a:lnTo>
                <a:lnTo>
                  <a:pt x="953841" y="1333500"/>
                </a:lnTo>
                <a:lnTo>
                  <a:pt x="974723" y="1295400"/>
                </a:lnTo>
                <a:lnTo>
                  <a:pt x="987621" y="1257300"/>
                </a:lnTo>
                <a:lnTo>
                  <a:pt x="992032" y="1206500"/>
                </a:lnTo>
                <a:lnTo>
                  <a:pt x="987621" y="1168400"/>
                </a:lnTo>
                <a:lnTo>
                  <a:pt x="974723" y="1117600"/>
                </a:lnTo>
                <a:lnTo>
                  <a:pt x="953841" y="1079500"/>
                </a:lnTo>
                <a:lnTo>
                  <a:pt x="925478" y="1054100"/>
                </a:lnTo>
                <a:lnTo>
                  <a:pt x="890894" y="1016000"/>
                </a:lnTo>
                <a:lnTo>
                  <a:pt x="851810" y="1003300"/>
                </a:lnTo>
                <a:lnTo>
                  <a:pt x="809419" y="990600"/>
                </a:lnTo>
                <a:lnTo>
                  <a:pt x="764915" y="977900"/>
                </a:lnTo>
                <a:lnTo>
                  <a:pt x="998938" y="977900"/>
                </a:lnTo>
                <a:lnTo>
                  <a:pt x="1032843" y="1016000"/>
                </a:lnTo>
                <a:lnTo>
                  <a:pt x="1059858" y="1054100"/>
                </a:lnTo>
                <a:lnTo>
                  <a:pt x="1079612" y="1104900"/>
                </a:lnTo>
                <a:lnTo>
                  <a:pt x="1091735" y="1155700"/>
                </a:lnTo>
                <a:lnTo>
                  <a:pt x="1095859" y="1206500"/>
                </a:lnTo>
                <a:lnTo>
                  <a:pt x="1095794" y="1219200"/>
                </a:lnTo>
                <a:lnTo>
                  <a:pt x="1095602" y="1219200"/>
                </a:lnTo>
                <a:lnTo>
                  <a:pt x="1095281" y="1231900"/>
                </a:lnTo>
                <a:lnTo>
                  <a:pt x="2477548" y="1231900"/>
                </a:lnTo>
                <a:lnTo>
                  <a:pt x="2479753" y="1257300"/>
                </a:lnTo>
                <a:lnTo>
                  <a:pt x="2492645" y="1295400"/>
                </a:lnTo>
                <a:lnTo>
                  <a:pt x="2513510" y="1333500"/>
                </a:lnTo>
                <a:lnTo>
                  <a:pt x="1069488" y="1333500"/>
                </a:lnTo>
                <a:lnTo>
                  <a:pt x="1055792" y="1371600"/>
                </a:lnTo>
                <a:lnTo>
                  <a:pt x="1039415" y="1397000"/>
                </a:lnTo>
                <a:lnTo>
                  <a:pt x="1020437" y="1422400"/>
                </a:lnTo>
                <a:lnTo>
                  <a:pt x="1009688" y="1435100"/>
                </a:lnTo>
                <a:close/>
              </a:path>
              <a:path w="3343275" h="1536700">
                <a:moveTo>
                  <a:pt x="2947181" y="1435100"/>
                </a:moveTo>
                <a:lnTo>
                  <a:pt x="2746973" y="1435100"/>
                </a:lnTo>
                <a:lnTo>
                  <a:pt x="2789377" y="1422400"/>
                </a:lnTo>
                <a:lnTo>
                  <a:pt x="2828464" y="1397000"/>
                </a:lnTo>
                <a:lnTo>
                  <a:pt x="2863023" y="1371600"/>
                </a:lnTo>
                <a:lnTo>
                  <a:pt x="2891386" y="1333500"/>
                </a:lnTo>
                <a:lnTo>
                  <a:pt x="2912268" y="1295400"/>
                </a:lnTo>
                <a:lnTo>
                  <a:pt x="2925166" y="1257300"/>
                </a:lnTo>
                <a:lnTo>
                  <a:pt x="2929577" y="1206500"/>
                </a:lnTo>
                <a:lnTo>
                  <a:pt x="2925166" y="1168400"/>
                </a:lnTo>
                <a:lnTo>
                  <a:pt x="2912268" y="1117600"/>
                </a:lnTo>
                <a:lnTo>
                  <a:pt x="2891386" y="1079500"/>
                </a:lnTo>
                <a:lnTo>
                  <a:pt x="2863023" y="1054100"/>
                </a:lnTo>
                <a:lnTo>
                  <a:pt x="2828464" y="1016000"/>
                </a:lnTo>
                <a:lnTo>
                  <a:pt x="2789377" y="1003300"/>
                </a:lnTo>
                <a:lnTo>
                  <a:pt x="2746973" y="990600"/>
                </a:lnTo>
                <a:lnTo>
                  <a:pt x="2702460" y="977900"/>
                </a:lnTo>
                <a:lnTo>
                  <a:pt x="2955035" y="977900"/>
                </a:lnTo>
                <a:lnTo>
                  <a:pt x="2955035" y="990600"/>
                </a:lnTo>
                <a:lnTo>
                  <a:pt x="2982539" y="1028700"/>
                </a:lnTo>
                <a:lnTo>
                  <a:pt x="3004394" y="1079500"/>
                </a:lnTo>
                <a:lnTo>
                  <a:pt x="3020334" y="1117600"/>
                </a:lnTo>
                <a:lnTo>
                  <a:pt x="3030092" y="1168400"/>
                </a:lnTo>
                <a:lnTo>
                  <a:pt x="3033404" y="1206500"/>
                </a:lnTo>
                <a:lnTo>
                  <a:pt x="3033341" y="1219200"/>
                </a:lnTo>
                <a:lnTo>
                  <a:pt x="3033154" y="1219200"/>
                </a:lnTo>
                <a:lnTo>
                  <a:pt x="3032850" y="1231900"/>
                </a:lnTo>
                <a:lnTo>
                  <a:pt x="3342021" y="1231900"/>
                </a:lnTo>
                <a:lnTo>
                  <a:pt x="3341802" y="1333500"/>
                </a:lnTo>
                <a:lnTo>
                  <a:pt x="3007034" y="1333500"/>
                </a:lnTo>
                <a:lnTo>
                  <a:pt x="2993328" y="1371600"/>
                </a:lnTo>
                <a:lnTo>
                  <a:pt x="2976932" y="1397000"/>
                </a:lnTo>
                <a:lnTo>
                  <a:pt x="2957934" y="1422400"/>
                </a:lnTo>
                <a:lnTo>
                  <a:pt x="2947181" y="1435100"/>
                </a:lnTo>
                <a:close/>
              </a:path>
              <a:path w="3343275" h="1536700">
                <a:moveTo>
                  <a:pt x="2754525" y="1536700"/>
                </a:moveTo>
                <a:lnTo>
                  <a:pt x="2650373" y="1536700"/>
                </a:lnTo>
                <a:lnTo>
                  <a:pt x="2600045" y="1524000"/>
                </a:lnTo>
                <a:lnTo>
                  <a:pt x="2552358" y="1511300"/>
                </a:lnTo>
                <a:lnTo>
                  <a:pt x="2508195" y="1473200"/>
                </a:lnTo>
                <a:lnTo>
                  <a:pt x="2468437" y="1447800"/>
                </a:lnTo>
                <a:lnTo>
                  <a:pt x="2446938" y="1422400"/>
                </a:lnTo>
                <a:lnTo>
                  <a:pt x="2427960" y="1397000"/>
                </a:lnTo>
                <a:lnTo>
                  <a:pt x="2411583" y="1371600"/>
                </a:lnTo>
                <a:lnTo>
                  <a:pt x="2397887" y="1333500"/>
                </a:lnTo>
                <a:lnTo>
                  <a:pt x="2513510" y="1333500"/>
                </a:lnTo>
                <a:lnTo>
                  <a:pt x="2541840" y="1371600"/>
                </a:lnTo>
                <a:lnTo>
                  <a:pt x="2576433" y="1397000"/>
                </a:lnTo>
                <a:lnTo>
                  <a:pt x="2615536" y="1422400"/>
                </a:lnTo>
                <a:lnTo>
                  <a:pt x="2657947" y="1435100"/>
                </a:lnTo>
                <a:lnTo>
                  <a:pt x="2947181" y="1435100"/>
                </a:lnTo>
                <a:lnTo>
                  <a:pt x="2936427" y="1447800"/>
                </a:lnTo>
                <a:lnTo>
                  <a:pt x="2896691" y="1473200"/>
                </a:lnTo>
                <a:lnTo>
                  <a:pt x="2852534" y="1511300"/>
                </a:lnTo>
                <a:lnTo>
                  <a:pt x="2804847" y="1524000"/>
                </a:lnTo>
                <a:lnTo>
                  <a:pt x="2754525" y="1536700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85801" y="627745"/>
            <a:ext cx="12328798" cy="9515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dirty="0" smtClean="0"/>
              <a:t>LINK :</a:t>
            </a:r>
            <a:r>
              <a:rPr dirty="0" smtClean="0"/>
              <a:t>DEFINISI</a:t>
            </a:r>
            <a:r>
              <a:rPr spc="-45" dirty="0" smtClean="0"/>
              <a:t> </a:t>
            </a:r>
            <a:r>
              <a:rPr spc="165" dirty="0"/>
              <a:t>PENYUSUTAN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8391" y="2518006"/>
            <a:ext cx="11893550" cy="5752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algn="just">
              <a:lnSpc>
                <a:spcPct val="116300"/>
              </a:lnSpc>
              <a:spcBef>
                <a:spcPts val="95"/>
              </a:spcBef>
            </a:pPr>
            <a:r>
              <a:rPr sz="3600" b="1" spc="210" dirty="0">
                <a:solidFill>
                  <a:srgbClr val="2E4D64"/>
                </a:solidFill>
                <a:latin typeface="Arial"/>
                <a:cs typeface="Arial"/>
              </a:rPr>
              <a:t>Penurunan</a:t>
            </a:r>
            <a:r>
              <a:rPr sz="3600" b="1" spc="2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nilai</a:t>
            </a:r>
            <a:r>
              <a:rPr sz="3600" b="1" spc="18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70" dirty="0">
                <a:solidFill>
                  <a:srgbClr val="2E4D64"/>
                </a:solidFill>
                <a:latin typeface="Arial"/>
                <a:cs typeface="Arial"/>
              </a:rPr>
              <a:t>secara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29" dirty="0">
                <a:solidFill>
                  <a:srgbClr val="2E4D64"/>
                </a:solidFill>
                <a:latin typeface="Arial"/>
                <a:cs typeface="Arial"/>
              </a:rPr>
              <a:t>berangsur-angsur, </a:t>
            </a:r>
            <a:r>
              <a:rPr sz="3600" b="1" spc="23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40" dirty="0">
                <a:solidFill>
                  <a:srgbClr val="2E4D64"/>
                </a:solidFill>
                <a:latin typeface="Arial"/>
                <a:cs typeface="Arial"/>
              </a:rPr>
              <a:t>penurunan 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nilai </a:t>
            </a:r>
            <a:r>
              <a:rPr sz="3600" b="1" spc="120" dirty="0">
                <a:solidFill>
                  <a:srgbClr val="2E4D64"/>
                </a:solidFill>
                <a:latin typeface="Arial"/>
                <a:cs typeface="Arial"/>
              </a:rPr>
              <a:t>ini </a:t>
            </a:r>
            <a:r>
              <a:rPr sz="3600" b="1" spc="235" dirty="0">
                <a:solidFill>
                  <a:srgbClr val="2E4D64"/>
                </a:solidFill>
                <a:latin typeface="Arial"/>
                <a:cs typeface="Arial"/>
              </a:rPr>
              <a:t>terjadi </a:t>
            </a:r>
            <a:r>
              <a:rPr sz="3600" b="1" spc="360" dirty="0">
                <a:solidFill>
                  <a:srgbClr val="2E4D64"/>
                </a:solidFill>
                <a:latin typeface="Arial"/>
                <a:cs typeface="Arial"/>
              </a:rPr>
              <a:t>pada </a:t>
            </a:r>
            <a:r>
              <a:rPr sz="3600" b="1" spc="295" dirty="0">
                <a:solidFill>
                  <a:srgbClr val="2E4D64"/>
                </a:solidFill>
                <a:latin typeface="Arial"/>
                <a:cs typeface="Arial"/>
              </a:rPr>
              <a:t>berbagai </a:t>
            </a:r>
            <a:r>
              <a:rPr sz="3600" b="1" spc="55" dirty="0">
                <a:solidFill>
                  <a:srgbClr val="2E4D64"/>
                </a:solidFill>
                <a:latin typeface="Arial"/>
                <a:cs typeface="Arial"/>
              </a:rPr>
              <a:t>jenis </a:t>
            </a:r>
            <a:r>
              <a:rPr sz="3600" b="1" spc="6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25" dirty="0">
                <a:solidFill>
                  <a:srgbClr val="2E4D64"/>
                </a:solidFill>
                <a:latin typeface="Arial"/>
                <a:cs typeface="Arial"/>
              </a:rPr>
              <a:t>barang, </a:t>
            </a:r>
            <a:r>
              <a:rPr sz="3600" b="1" spc="155" dirty="0">
                <a:solidFill>
                  <a:srgbClr val="2E4D64"/>
                </a:solidFill>
                <a:latin typeface="Arial"/>
                <a:cs typeface="Arial"/>
              </a:rPr>
              <a:t>seperti </a:t>
            </a:r>
            <a:r>
              <a:rPr sz="3600" b="1" spc="60" dirty="0">
                <a:solidFill>
                  <a:srgbClr val="2E4D64"/>
                </a:solidFill>
                <a:latin typeface="Arial"/>
                <a:cs typeface="Arial"/>
              </a:rPr>
              <a:t>: </a:t>
            </a:r>
            <a:r>
              <a:rPr sz="3600" b="1" spc="225" dirty="0">
                <a:solidFill>
                  <a:srgbClr val="2E4D64"/>
                </a:solidFill>
                <a:latin typeface="Arial"/>
                <a:cs typeface="Arial"/>
              </a:rPr>
              <a:t>gedung, </a:t>
            </a:r>
            <a:r>
              <a:rPr sz="3600" b="1" spc="315" dirty="0">
                <a:solidFill>
                  <a:srgbClr val="2E4D64"/>
                </a:solidFill>
                <a:latin typeface="Arial"/>
                <a:cs typeface="Arial"/>
              </a:rPr>
              <a:t>kendaraan, </a:t>
            </a:r>
            <a:r>
              <a:rPr sz="3600" b="1" spc="295" dirty="0">
                <a:solidFill>
                  <a:srgbClr val="2E4D64"/>
                </a:solidFill>
                <a:latin typeface="Arial"/>
                <a:cs typeface="Arial"/>
              </a:rPr>
              <a:t>peralatan </a:t>
            </a:r>
            <a:r>
              <a:rPr sz="3600" b="1" spc="30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90" dirty="0">
                <a:solidFill>
                  <a:srgbClr val="2E4D64"/>
                </a:solidFill>
                <a:latin typeface="Arial"/>
                <a:cs typeface="Arial"/>
              </a:rPr>
              <a:t>kantor,</a:t>
            </a:r>
            <a:r>
              <a:rPr sz="36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05" dirty="0">
                <a:solidFill>
                  <a:srgbClr val="2E4D64"/>
                </a:solidFill>
                <a:latin typeface="Arial"/>
                <a:cs typeface="Arial"/>
              </a:rPr>
              <a:t>dan</a:t>
            </a:r>
            <a:r>
              <a:rPr sz="36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95" dirty="0">
                <a:solidFill>
                  <a:srgbClr val="2E4D64"/>
                </a:solidFill>
                <a:latin typeface="Arial"/>
                <a:cs typeface="Arial"/>
              </a:rPr>
              <a:t>berbagai</a:t>
            </a:r>
            <a:r>
              <a:rPr sz="36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80" dirty="0">
                <a:solidFill>
                  <a:srgbClr val="2E4D64"/>
                </a:solidFill>
                <a:latin typeface="Arial"/>
                <a:cs typeface="Arial"/>
              </a:rPr>
              <a:t>inventaris</a:t>
            </a:r>
            <a:r>
              <a:rPr sz="36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45">
                <a:solidFill>
                  <a:srgbClr val="2E4D64"/>
                </a:solidFill>
                <a:latin typeface="Arial"/>
                <a:cs typeface="Arial"/>
              </a:rPr>
              <a:t>lainnya</a:t>
            </a:r>
            <a:r>
              <a:rPr sz="3600" b="1" spc="245" smtClean="0">
                <a:solidFill>
                  <a:srgbClr val="2E4D64"/>
                </a:solidFill>
                <a:latin typeface="Arial"/>
                <a:cs typeface="Arial"/>
              </a:rPr>
              <a:t>.</a:t>
            </a:r>
            <a:endParaRPr lang="en-US" sz="3600" b="1" spc="245" dirty="0" smtClean="0">
              <a:solidFill>
                <a:srgbClr val="2E4D64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16300"/>
              </a:lnSpc>
              <a:spcBef>
                <a:spcPts val="95"/>
              </a:spcBef>
            </a:pPr>
            <a:endParaRPr sz="3600">
              <a:latin typeface="Arial"/>
              <a:cs typeface="Arial"/>
            </a:endParaRPr>
          </a:p>
          <a:p>
            <a:pPr marL="12700" marR="5080" algn="just">
              <a:lnSpc>
                <a:spcPct val="116300"/>
              </a:lnSpc>
            </a:pPr>
            <a:r>
              <a:rPr sz="3600" b="1" spc="160" dirty="0">
                <a:solidFill>
                  <a:srgbClr val="2E4D64"/>
                </a:solidFill>
                <a:latin typeface="Arial"/>
                <a:cs typeface="Arial"/>
              </a:rPr>
              <a:t>Penyusutan</a:t>
            </a:r>
            <a:r>
              <a:rPr sz="3600" b="1" spc="16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55" dirty="0">
                <a:solidFill>
                  <a:srgbClr val="2E4D64"/>
                </a:solidFill>
                <a:latin typeface="Arial"/>
                <a:cs typeface="Arial"/>
              </a:rPr>
              <a:t>suatu</a:t>
            </a:r>
            <a:r>
              <a:rPr sz="3600" b="1" spc="16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35" dirty="0">
                <a:solidFill>
                  <a:srgbClr val="2E4D64"/>
                </a:solidFill>
                <a:latin typeface="Arial"/>
                <a:cs typeface="Arial"/>
              </a:rPr>
              <a:t>barang</a:t>
            </a:r>
            <a:r>
              <a:rPr sz="3600" b="1" spc="34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45" dirty="0">
                <a:solidFill>
                  <a:srgbClr val="2E4D64"/>
                </a:solidFill>
                <a:latin typeface="Arial"/>
                <a:cs typeface="Arial"/>
              </a:rPr>
              <a:t>bisa</a:t>
            </a:r>
            <a:r>
              <a:rPr sz="3600" b="1" spc="15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90" dirty="0">
                <a:solidFill>
                  <a:srgbClr val="2E4D64"/>
                </a:solidFill>
                <a:latin typeface="Arial"/>
                <a:cs typeface="Arial"/>
              </a:rPr>
              <a:t>berbeda-beda, </a:t>
            </a:r>
            <a:r>
              <a:rPr sz="3600" b="1" spc="-99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75" dirty="0">
                <a:solidFill>
                  <a:srgbClr val="2E4D64"/>
                </a:solidFill>
                <a:latin typeface="Arial"/>
                <a:cs typeface="Arial"/>
              </a:rPr>
              <a:t>perawatan</a:t>
            </a:r>
            <a:r>
              <a:rPr sz="3600" b="1" spc="38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20" dirty="0">
                <a:solidFill>
                  <a:srgbClr val="2E4D64"/>
                </a:solidFill>
                <a:latin typeface="Arial"/>
                <a:cs typeface="Arial"/>
              </a:rPr>
              <a:t>mampu</a:t>
            </a:r>
            <a:r>
              <a:rPr sz="3600" b="1" spc="32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85" dirty="0">
                <a:solidFill>
                  <a:srgbClr val="2E4D64"/>
                </a:solidFill>
                <a:latin typeface="Arial"/>
                <a:cs typeface="Arial"/>
              </a:rPr>
              <a:t>membuat</a:t>
            </a:r>
            <a:r>
              <a:rPr sz="3600" b="1" spc="29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85" dirty="0">
                <a:solidFill>
                  <a:srgbClr val="2E4D64"/>
                </a:solidFill>
                <a:latin typeface="Arial"/>
                <a:cs typeface="Arial"/>
              </a:rPr>
              <a:t>penyusutan </a:t>
            </a:r>
            <a:r>
              <a:rPr sz="3600" b="1" spc="19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35" dirty="0">
                <a:solidFill>
                  <a:srgbClr val="2E4D64"/>
                </a:solidFill>
                <a:latin typeface="Arial"/>
                <a:cs typeface="Arial"/>
              </a:rPr>
              <a:t>barang </a:t>
            </a:r>
            <a:r>
              <a:rPr sz="3600" b="1" spc="225" dirty="0">
                <a:solidFill>
                  <a:srgbClr val="2E4D64"/>
                </a:solidFill>
                <a:latin typeface="Arial"/>
                <a:cs typeface="Arial"/>
              </a:rPr>
              <a:t>menjadi </a:t>
            </a:r>
            <a:r>
              <a:rPr sz="3600" b="1" spc="155" dirty="0">
                <a:solidFill>
                  <a:srgbClr val="2E4D64"/>
                </a:solidFill>
                <a:latin typeface="Arial"/>
                <a:cs typeface="Arial"/>
              </a:rPr>
              <a:t>lebih </a:t>
            </a:r>
            <a:r>
              <a:rPr sz="3600" b="1" spc="305" dirty="0">
                <a:solidFill>
                  <a:srgbClr val="2E4D64"/>
                </a:solidFill>
                <a:latin typeface="Arial"/>
                <a:cs typeface="Arial"/>
              </a:rPr>
              <a:t>lambat </a:t>
            </a:r>
            <a:r>
              <a:rPr sz="3600" b="1" spc="325" dirty="0">
                <a:solidFill>
                  <a:srgbClr val="2E4D64"/>
                </a:solidFill>
                <a:latin typeface="Arial"/>
                <a:cs typeface="Arial"/>
              </a:rPr>
              <a:t>atau 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nilai </a:t>
            </a:r>
            <a:r>
              <a:rPr sz="3600" b="1" spc="335" dirty="0">
                <a:solidFill>
                  <a:srgbClr val="2E4D64"/>
                </a:solidFill>
                <a:latin typeface="Arial"/>
                <a:cs typeface="Arial"/>
              </a:rPr>
              <a:t>barang </a:t>
            </a:r>
            <a:r>
              <a:rPr sz="3600" b="1" spc="34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70" dirty="0">
                <a:solidFill>
                  <a:srgbClr val="2E4D64"/>
                </a:solidFill>
                <a:latin typeface="Arial"/>
                <a:cs typeface="Arial"/>
              </a:rPr>
              <a:t>masih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70" dirty="0">
                <a:solidFill>
                  <a:srgbClr val="2E4D64"/>
                </a:solidFill>
                <a:latin typeface="Arial"/>
                <a:cs typeface="Arial"/>
              </a:rPr>
              <a:t>tetap</a:t>
            </a:r>
            <a:r>
              <a:rPr sz="3600" b="1" spc="2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05" dirty="0">
                <a:solidFill>
                  <a:srgbClr val="2E4D64"/>
                </a:solidFill>
                <a:latin typeface="Arial"/>
                <a:cs typeface="Arial"/>
              </a:rPr>
              <a:t>dan</a:t>
            </a:r>
            <a:r>
              <a:rPr sz="3600" b="1" spc="31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70" dirty="0">
                <a:solidFill>
                  <a:srgbClr val="2E4D64"/>
                </a:solidFill>
                <a:latin typeface="Arial"/>
                <a:cs typeface="Arial"/>
              </a:rPr>
              <a:t>tidak</a:t>
            </a:r>
            <a:r>
              <a:rPr sz="3600" b="1" spc="2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65">
                <a:solidFill>
                  <a:srgbClr val="2E4D64"/>
                </a:solidFill>
                <a:latin typeface="Arial"/>
                <a:cs typeface="Arial"/>
              </a:rPr>
              <a:t>mengalami</a:t>
            </a:r>
            <a:r>
              <a:rPr sz="3600" b="1" spc="27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40" smtClean="0">
                <a:solidFill>
                  <a:srgbClr val="2E4D64"/>
                </a:solidFill>
                <a:latin typeface="Arial"/>
                <a:cs typeface="Arial"/>
              </a:rPr>
              <a:t>pen</a:t>
            </a:r>
            <a:r>
              <a:rPr lang="en-US" sz="3600" b="1" spc="240" dirty="0" err="1" smtClean="0">
                <a:solidFill>
                  <a:srgbClr val="2E4D64"/>
                </a:solidFill>
                <a:latin typeface="Arial"/>
                <a:cs typeface="Arial"/>
              </a:rPr>
              <a:t>urunan</a:t>
            </a:r>
            <a:r>
              <a:rPr lang="en-US" sz="3600" b="1" spc="240" dirty="0" smtClean="0">
                <a:solidFill>
                  <a:srgbClr val="2E4D64"/>
                </a:solidFill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331328" y="1029385"/>
            <a:ext cx="2926080" cy="2789555"/>
          </a:xfrm>
          <a:custGeom>
            <a:avLst/>
            <a:gdLst/>
            <a:ahLst/>
            <a:cxnLst/>
            <a:rect l="l" t="t" r="r" b="b"/>
            <a:pathLst>
              <a:path w="2926080" h="2789554">
                <a:moveTo>
                  <a:pt x="1068349" y="959154"/>
                </a:moveTo>
                <a:lnTo>
                  <a:pt x="1036675" y="923163"/>
                </a:lnTo>
                <a:lnTo>
                  <a:pt x="1031214" y="922070"/>
                </a:lnTo>
                <a:lnTo>
                  <a:pt x="687463" y="922070"/>
                </a:lnTo>
                <a:lnTo>
                  <a:pt x="681786" y="922070"/>
                </a:lnTo>
                <a:lnTo>
                  <a:pt x="650074" y="943229"/>
                </a:lnTo>
                <a:lnTo>
                  <a:pt x="644639" y="959154"/>
                </a:lnTo>
                <a:lnTo>
                  <a:pt x="644639" y="2490051"/>
                </a:lnTo>
                <a:lnTo>
                  <a:pt x="676313" y="2526055"/>
                </a:lnTo>
                <a:lnTo>
                  <a:pt x="681786" y="2527135"/>
                </a:lnTo>
                <a:lnTo>
                  <a:pt x="1031214" y="2527135"/>
                </a:lnTo>
                <a:lnTo>
                  <a:pt x="1062913" y="2505989"/>
                </a:lnTo>
                <a:lnTo>
                  <a:pt x="1068349" y="2490051"/>
                </a:lnTo>
                <a:lnTo>
                  <a:pt x="1068349" y="959154"/>
                </a:lnTo>
                <a:close/>
              </a:path>
              <a:path w="2926080" h="2789554">
                <a:moveTo>
                  <a:pt x="1666405" y="2032736"/>
                </a:moveTo>
                <a:lnTo>
                  <a:pt x="1634731" y="1996732"/>
                </a:lnTo>
                <a:lnTo>
                  <a:pt x="1629270" y="1995652"/>
                </a:lnTo>
                <a:lnTo>
                  <a:pt x="1285519" y="1995652"/>
                </a:lnTo>
                <a:lnTo>
                  <a:pt x="1279829" y="1995652"/>
                </a:lnTo>
                <a:lnTo>
                  <a:pt x="1248130" y="2016810"/>
                </a:lnTo>
                <a:lnTo>
                  <a:pt x="1242695" y="2032736"/>
                </a:lnTo>
                <a:lnTo>
                  <a:pt x="1242695" y="2489720"/>
                </a:lnTo>
                <a:lnTo>
                  <a:pt x="1274368" y="2525712"/>
                </a:lnTo>
                <a:lnTo>
                  <a:pt x="1279829" y="2526792"/>
                </a:lnTo>
                <a:lnTo>
                  <a:pt x="1629270" y="2526792"/>
                </a:lnTo>
                <a:lnTo>
                  <a:pt x="1660969" y="2505646"/>
                </a:lnTo>
                <a:lnTo>
                  <a:pt x="1666405" y="2489720"/>
                </a:lnTo>
                <a:lnTo>
                  <a:pt x="1666405" y="2032736"/>
                </a:lnTo>
                <a:close/>
              </a:path>
              <a:path w="2926080" h="2789554">
                <a:moveTo>
                  <a:pt x="2264118" y="1733816"/>
                </a:moveTo>
                <a:lnTo>
                  <a:pt x="2232444" y="1697812"/>
                </a:lnTo>
                <a:lnTo>
                  <a:pt x="2226983" y="1696732"/>
                </a:lnTo>
                <a:lnTo>
                  <a:pt x="1883232" y="1696732"/>
                </a:lnTo>
                <a:lnTo>
                  <a:pt x="1877542" y="1696732"/>
                </a:lnTo>
                <a:lnTo>
                  <a:pt x="1845843" y="1717890"/>
                </a:lnTo>
                <a:lnTo>
                  <a:pt x="1840407" y="1733816"/>
                </a:lnTo>
                <a:lnTo>
                  <a:pt x="1840407" y="2489720"/>
                </a:lnTo>
                <a:lnTo>
                  <a:pt x="1872081" y="2525712"/>
                </a:lnTo>
                <a:lnTo>
                  <a:pt x="1877542" y="2526792"/>
                </a:lnTo>
                <a:lnTo>
                  <a:pt x="2226983" y="2526792"/>
                </a:lnTo>
                <a:lnTo>
                  <a:pt x="2258682" y="2505646"/>
                </a:lnTo>
                <a:lnTo>
                  <a:pt x="2264118" y="2489720"/>
                </a:lnTo>
                <a:lnTo>
                  <a:pt x="2264118" y="1733816"/>
                </a:lnTo>
                <a:close/>
              </a:path>
              <a:path w="2926080" h="2789554">
                <a:moveTo>
                  <a:pt x="2840304" y="1487627"/>
                </a:moveTo>
                <a:lnTo>
                  <a:pt x="2840253" y="1016266"/>
                </a:lnTo>
                <a:lnTo>
                  <a:pt x="2808579" y="980274"/>
                </a:lnTo>
                <a:lnTo>
                  <a:pt x="2803118" y="979195"/>
                </a:lnTo>
                <a:lnTo>
                  <a:pt x="2791752" y="979195"/>
                </a:lnTo>
                <a:lnTo>
                  <a:pt x="2760053" y="1000340"/>
                </a:lnTo>
                <a:lnTo>
                  <a:pt x="2754617" y="1016266"/>
                </a:lnTo>
                <a:lnTo>
                  <a:pt x="2754617" y="1384820"/>
                </a:lnTo>
                <a:lnTo>
                  <a:pt x="1809242" y="406323"/>
                </a:lnTo>
                <a:lnTo>
                  <a:pt x="1802282" y="400596"/>
                </a:lnTo>
                <a:lnTo>
                  <a:pt x="1794649" y="396468"/>
                </a:lnTo>
                <a:lnTo>
                  <a:pt x="1786343" y="393928"/>
                </a:lnTo>
                <a:lnTo>
                  <a:pt x="1777390" y="392976"/>
                </a:lnTo>
                <a:lnTo>
                  <a:pt x="1768398" y="394131"/>
                </a:lnTo>
                <a:lnTo>
                  <a:pt x="1760207" y="396976"/>
                </a:lnTo>
                <a:lnTo>
                  <a:pt x="1752815" y="401485"/>
                </a:lnTo>
                <a:lnTo>
                  <a:pt x="1746211" y="407682"/>
                </a:lnTo>
                <a:lnTo>
                  <a:pt x="1418412" y="782535"/>
                </a:lnTo>
                <a:lnTo>
                  <a:pt x="849693" y="170154"/>
                </a:lnTo>
                <a:lnTo>
                  <a:pt x="845197" y="167093"/>
                </a:lnTo>
                <a:lnTo>
                  <a:pt x="835025" y="162699"/>
                </a:lnTo>
                <a:lnTo>
                  <a:pt x="829703" y="161531"/>
                </a:lnTo>
                <a:lnTo>
                  <a:pt x="818629" y="161264"/>
                </a:lnTo>
                <a:lnTo>
                  <a:pt x="813257" y="162166"/>
                </a:lnTo>
                <a:lnTo>
                  <a:pt x="782091" y="190766"/>
                </a:lnTo>
                <a:lnTo>
                  <a:pt x="780059" y="207073"/>
                </a:lnTo>
                <a:lnTo>
                  <a:pt x="780770" y="212458"/>
                </a:lnTo>
                <a:lnTo>
                  <a:pt x="1387932" y="875906"/>
                </a:lnTo>
                <a:lnTo>
                  <a:pt x="1419783" y="889584"/>
                </a:lnTo>
                <a:lnTo>
                  <a:pt x="1428927" y="888466"/>
                </a:lnTo>
                <a:lnTo>
                  <a:pt x="1437297" y="885634"/>
                </a:lnTo>
                <a:lnTo>
                  <a:pt x="1444866" y="881113"/>
                </a:lnTo>
                <a:lnTo>
                  <a:pt x="1451635" y="874877"/>
                </a:lnTo>
                <a:lnTo>
                  <a:pt x="1780120" y="498665"/>
                </a:lnTo>
                <a:lnTo>
                  <a:pt x="2689542" y="1439202"/>
                </a:lnTo>
                <a:lnTo>
                  <a:pt x="2330716" y="1439202"/>
                </a:lnTo>
                <a:lnTo>
                  <a:pt x="2325255" y="1440281"/>
                </a:lnTo>
                <a:lnTo>
                  <a:pt x="2294661" y="1470825"/>
                </a:lnTo>
                <a:lnTo>
                  <a:pt x="2293582" y="1476273"/>
                </a:lnTo>
                <a:lnTo>
                  <a:pt x="2293582" y="1487614"/>
                </a:lnTo>
                <a:lnTo>
                  <a:pt x="2325255" y="1523619"/>
                </a:lnTo>
                <a:lnTo>
                  <a:pt x="2803131" y="1524749"/>
                </a:lnTo>
                <a:lnTo>
                  <a:pt x="2808605" y="1523695"/>
                </a:lnTo>
                <a:lnTo>
                  <a:pt x="2839237" y="1493100"/>
                </a:lnTo>
                <a:lnTo>
                  <a:pt x="2840304" y="1487627"/>
                </a:lnTo>
                <a:close/>
              </a:path>
              <a:path w="2926080" h="2789554">
                <a:moveTo>
                  <a:pt x="2862516" y="2231783"/>
                </a:moveTo>
                <a:lnTo>
                  <a:pt x="2830842" y="2195792"/>
                </a:lnTo>
                <a:lnTo>
                  <a:pt x="2825381" y="2194699"/>
                </a:lnTo>
                <a:lnTo>
                  <a:pt x="2481288" y="2194699"/>
                </a:lnTo>
                <a:lnTo>
                  <a:pt x="2475598" y="2194699"/>
                </a:lnTo>
                <a:lnTo>
                  <a:pt x="2443899" y="2215858"/>
                </a:lnTo>
                <a:lnTo>
                  <a:pt x="2438463" y="2231783"/>
                </a:lnTo>
                <a:lnTo>
                  <a:pt x="2438463" y="2489720"/>
                </a:lnTo>
                <a:lnTo>
                  <a:pt x="2470137" y="2525712"/>
                </a:lnTo>
                <a:lnTo>
                  <a:pt x="2475598" y="2526792"/>
                </a:lnTo>
                <a:lnTo>
                  <a:pt x="2825381" y="2526792"/>
                </a:lnTo>
                <a:lnTo>
                  <a:pt x="2857081" y="2505646"/>
                </a:lnTo>
                <a:lnTo>
                  <a:pt x="2862516" y="2489720"/>
                </a:lnTo>
                <a:lnTo>
                  <a:pt x="2862516" y="2231783"/>
                </a:lnTo>
                <a:close/>
              </a:path>
              <a:path w="2926080" h="2789554">
                <a:moveTo>
                  <a:pt x="2925546" y="2741041"/>
                </a:moveTo>
                <a:lnTo>
                  <a:pt x="2904350" y="2709380"/>
                </a:lnTo>
                <a:lnTo>
                  <a:pt x="2888399" y="2703957"/>
                </a:lnTo>
                <a:lnTo>
                  <a:pt x="2882722" y="2703957"/>
                </a:lnTo>
                <a:lnTo>
                  <a:pt x="85636" y="2703957"/>
                </a:lnTo>
                <a:lnTo>
                  <a:pt x="85636" y="2536710"/>
                </a:lnTo>
                <a:lnTo>
                  <a:pt x="281419" y="2536710"/>
                </a:lnTo>
                <a:lnTo>
                  <a:pt x="286880" y="2535631"/>
                </a:lnTo>
                <a:lnTo>
                  <a:pt x="317474" y="2505087"/>
                </a:lnTo>
                <a:lnTo>
                  <a:pt x="318554" y="2499639"/>
                </a:lnTo>
                <a:lnTo>
                  <a:pt x="318554" y="2488298"/>
                </a:lnTo>
                <a:lnTo>
                  <a:pt x="286880" y="2452293"/>
                </a:lnTo>
                <a:lnTo>
                  <a:pt x="281419" y="2451214"/>
                </a:lnTo>
                <a:lnTo>
                  <a:pt x="85636" y="2451214"/>
                </a:lnTo>
                <a:lnTo>
                  <a:pt x="85636" y="2082177"/>
                </a:lnTo>
                <a:lnTo>
                  <a:pt x="281419" y="2082177"/>
                </a:lnTo>
                <a:lnTo>
                  <a:pt x="286880" y="2081098"/>
                </a:lnTo>
                <a:lnTo>
                  <a:pt x="317474" y="2050554"/>
                </a:lnTo>
                <a:lnTo>
                  <a:pt x="318554" y="2045093"/>
                </a:lnTo>
                <a:lnTo>
                  <a:pt x="318554" y="2033765"/>
                </a:lnTo>
                <a:lnTo>
                  <a:pt x="286880" y="1997760"/>
                </a:lnTo>
                <a:lnTo>
                  <a:pt x="281419" y="1996681"/>
                </a:lnTo>
                <a:lnTo>
                  <a:pt x="85636" y="1996681"/>
                </a:lnTo>
                <a:lnTo>
                  <a:pt x="85636" y="1625587"/>
                </a:lnTo>
                <a:lnTo>
                  <a:pt x="281419" y="1625587"/>
                </a:lnTo>
                <a:lnTo>
                  <a:pt x="286880" y="1624507"/>
                </a:lnTo>
                <a:lnTo>
                  <a:pt x="317474" y="1593964"/>
                </a:lnTo>
                <a:lnTo>
                  <a:pt x="318554" y="1588516"/>
                </a:lnTo>
                <a:lnTo>
                  <a:pt x="318554" y="1577174"/>
                </a:lnTo>
                <a:lnTo>
                  <a:pt x="286880" y="1541170"/>
                </a:lnTo>
                <a:lnTo>
                  <a:pt x="281419" y="1540090"/>
                </a:lnTo>
                <a:lnTo>
                  <a:pt x="85636" y="1540090"/>
                </a:lnTo>
                <a:lnTo>
                  <a:pt x="85636" y="1169695"/>
                </a:lnTo>
                <a:lnTo>
                  <a:pt x="281419" y="1169695"/>
                </a:lnTo>
                <a:lnTo>
                  <a:pt x="286880" y="1168603"/>
                </a:lnTo>
                <a:lnTo>
                  <a:pt x="317474" y="1138059"/>
                </a:lnTo>
                <a:lnTo>
                  <a:pt x="318554" y="1132611"/>
                </a:lnTo>
                <a:lnTo>
                  <a:pt x="318554" y="1121270"/>
                </a:lnTo>
                <a:lnTo>
                  <a:pt x="286880" y="1085265"/>
                </a:lnTo>
                <a:lnTo>
                  <a:pt x="281419" y="1084186"/>
                </a:lnTo>
                <a:lnTo>
                  <a:pt x="85636" y="1084186"/>
                </a:lnTo>
                <a:lnTo>
                  <a:pt x="85636" y="714133"/>
                </a:lnTo>
                <a:lnTo>
                  <a:pt x="281419" y="714133"/>
                </a:lnTo>
                <a:lnTo>
                  <a:pt x="286880" y="713041"/>
                </a:lnTo>
                <a:lnTo>
                  <a:pt x="317474" y="682498"/>
                </a:lnTo>
                <a:lnTo>
                  <a:pt x="318554" y="677049"/>
                </a:lnTo>
                <a:lnTo>
                  <a:pt x="318554" y="665708"/>
                </a:lnTo>
                <a:lnTo>
                  <a:pt x="286880" y="629716"/>
                </a:lnTo>
                <a:lnTo>
                  <a:pt x="281419" y="628624"/>
                </a:lnTo>
                <a:lnTo>
                  <a:pt x="85636" y="628624"/>
                </a:lnTo>
                <a:lnTo>
                  <a:pt x="85636" y="258572"/>
                </a:lnTo>
                <a:lnTo>
                  <a:pt x="281419" y="258572"/>
                </a:lnTo>
                <a:lnTo>
                  <a:pt x="286880" y="257479"/>
                </a:lnTo>
                <a:lnTo>
                  <a:pt x="317474" y="226936"/>
                </a:lnTo>
                <a:lnTo>
                  <a:pt x="318554" y="221488"/>
                </a:lnTo>
                <a:lnTo>
                  <a:pt x="318554" y="210146"/>
                </a:lnTo>
                <a:lnTo>
                  <a:pt x="286880" y="174155"/>
                </a:lnTo>
                <a:lnTo>
                  <a:pt x="281419" y="173062"/>
                </a:lnTo>
                <a:lnTo>
                  <a:pt x="85636" y="173062"/>
                </a:lnTo>
                <a:lnTo>
                  <a:pt x="85636" y="37084"/>
                </a:lnTo>
                <a:lnTo>
                  <a:pt x="53962" y="1092"/>
                </a:lnTo>
                <a:lnTo>
                  <a:pt x="48501" y="0"/>
                </a:lnTo>
                <a:lnTo>
                  <a:pt x="37147" y="0"/>
                </a:lnTo>
                <a:lnTo>
                  <a:pt x="5435" y="21158"/>
                </a:lnTo>
                <a:lnTo>
                  <a:pt x="0" y="37084"/>
                </a:lnTo>
                <a:lnTo>
                  <a:pt x="0" y="2752382"/>
                </a:lnTo>
                <a:lnTo>
                  <a:pt x="31673" y="2788374"/>
                </a:lnTo>
                <a:lnTo>
                  <a:pt x="37147" y="2789466"/>
                </a:lnTo>
                <a:lnTo>
                  <a:pt x="2888399" y="2789466"/>
                </a:lnTo>
                <a:lnTo>
                  <a:pt x="2920111" y="2768308"/>
                </a:lnTo>
                <a:lnTo>
                  <a:pt x="2925546" y="2752382"/>
                </a:lnTo>
                <a:lnTo>
                  <a:pt x="2925546" y="2741041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120359" y="4264907"/>
            <a:ext cx="3342004" cy="3098800"/>
          </a:xfrm>
          <a:custGeom>
            <a:avLst/>
            <a:gdLst/>
            <a:ahLst/>
            <a:cxnLst/>
            <a:rect l="l" t="t" r="r" b="b"/>
            <a:pathLst>
              <a:path w="3342005" h="3098800">
                <a:moveTo>
                  <a:pt x="1615586" y="2997199"/>
                </a:moveTo>
                <a:lnTo>
                  <a:pt x="313163" y="2997199"/>
                </a:lnTo>
                <a:lnTo>
                  <a:pt x="313163" y="0"/>
                </a:lnTo>
                <a:lnTo>
                  <a:pt x="1615586" y="0"/>
                </a:lnTo>
                <a:lnTo>
                  <a:pt x="1615586" y="203199"/>
                </a:lnTo>
                <a:lnTo>
                  <a:pt x="556482" y="203199"/>
                </a:lnTo>
                <a:lnTo>
                  <a:pt x="537097" y="215899"/>
                </a:lnTo>
                <a:lnTo>
                  <a:pt x="525724" y="241299"/>
                </a:lnTo>
                <a:lnTo>
                  <a:pt x="521928" y="266699"/>
                </a:lnTo>
                <a:lnTo>
                  <a:pt x="521810" y="304799"/>
                </a:lnTo>
                <a:lnTo>
                  <a:pt x="521910" y="469899"/>
                </a:lnTo>
                <a:lnTo>
                  <a:pt x="522161" y="520699"/>
                </a:lnTo>
                <a:lnTo>
                  <a:pt x="521544" y="520699"/>
                </a:lnTo>
                <a:lnTo>
                  <a:pt x="521406" y="533399"/>
                </a:lnTo>
                <a:lnTo>
                  <a:pt x="522089" y="533399"/>
                </a:lnTo>
                <a:lnTo>
                  <a:pt x="522900" y="546099"/>
                </a:lnTo>
                <a:lnTo>
                  <a:pt x="525464" y="546099"/>
                </a:lnTo>
                <a:lnTo>
                  <a:pt x="527183" y="558799"/>
                </a:lnTo>
                <a:lnTo>
                  <a:pt x="531497" y="558799"/>
                </a:lnTo>
                <a:lnTo>
                  <a:pt x="534035" y="571499"/>
                </a:lnTo>
                <a:lnTo>
                  <a:pt x="543103" y="571499"/>
                </a:lnTo>
                <a:lnTo>
                  <a:pt x="550170" y="584199"/>
                </a:lnTo>
                <a:lnTo>
                  <a:pt x="1615586" y="584199"/>
                </a:lnTo>
                <a:lnTo>
                  <a:pt x="1615586" y="749299"/>
                </a:lnTo>
                <a:lnTo>
                  <a:pt x="572537" y="749299"/>
                </a:lnTo>
                <a:lnTo>
                  <a:pt x="564397" y="761999"/>
                </a:lnTo>
                <a:lnTo>
                  <a:pt x="542289" y="761999"/>
                </a:lnTo>
                <a:lnTo>
                  <a:pt x="539168" y="774699"/>
                </a:lnTo>
                <a:lnTo>
                  <a:pt x="531070" y="774699"/>
                </a:lnTo>
                <a:lnTo>
                  <a:pt x="526904" y="787399"/>
                </a:lnTo>
                <a:lnTo>
                  <a:pt x="525243" y="787399"/>
                </a:lnTo>
                <a:lnTo>
                  <a:pt x="522767" y="800099"/>
                </a:lnTo>
                <a:lnTo>
                  <a:pt x="521982" y="800099"/>
                </a:lnTo>
                <a:lnTo>
                  <a:pt x="521320" y="812799"/>
                </a:lnTo>
                <a:lnTo>
                  <a:pt x="522045" y="812799"/>
                </a:lnTo>
                <a:lnTo>
                  <a:pt x="521897" y="850899"/>
                </a:lnTo>
                <a:lnTo>
                  <a:pt x="522018" y="927099"/>
                </a:lnTo>
                <a:lnTo>
                  <a:pt x="521979" y="977899"/>
                </a:lnTo>
                <a:lnTo>
                  <a:pt x="521859" y="1028699"/>
                </a:lnTo>
                <a:lnTo>
                  <a:pt x="521848" y="1041399"/>
                </a:lnTo>
                <a:lnTo>
                  <a:pt x="522045" y="1079499"/>
                </a:lnTo>
                <a:lnTo>
                  <a:pt x="536086" y="1117599"/>
                </a:lnTo>
                <a:lnTo>
                  <a:pt x="577950" y="1142999"/>
                </a:lnTo>
                <a:lnTo>
                  <a:pt x="1615586" y="1142999"/>
                </a:lnTo>
                <a:lnTo>
                  <a:pt x="1615586" y="1308099"/>
                </a:lnTo>
                <a:lnTo>
                  <a:pt x="552139" y="1308099"/>
                </a:lnTo>
                <a:lnTo>
                  <a:pt x="548621" y="1320799"/>
                </a:lnTo>
                <a:lnTo>
                  <a:pt x="538964" y="1320799"/>
                </a:lnTo>
                <a:lnTo>
                  <a:pt x="533475" y="1333499"/>
                </a:lnTo>
                <a:lnTo>
                  <a:pt x="527004" y="1333499"/>
                </a:lnTo>
                <a:lnTo>
                  <a:pt x="525366" y="1346199"/>
                </a:lnTo>
                <a:lnTo>
                  <a:pt x="522894" y="1346199"/>
                </a:lnTo>
                <a:lnTo>
                  <a:pt x="522090" y="1358899"/>
                </a:lnTo>
                <a:lnTo>
                  <a:pt x="521347" y="1358899"/>
                </a:lnTo>
                <a:lnTo>
                  <a:pt x="521417" y="1371599"/>
                </a:lnTo>
                <a:lnTo>
                  <a:pt x="522045" y="1371599"/>
                </a:lnTo>
                <a:lnTo>
                  <a:pt x="521834" y="1409699"/>
                </a:lnTo>
                <a:lnTo>
                  <a:pt x="521727" y="1435099"/>
                </a:lnTo>
                <a:lnTo>
                  <a:pt x="521832" y="1600199"/>
                </a:lnTo>
                <a:lnTo>
                  <a:pt x="521986" y="1638299"/>
                </a:lnTo>
                <a:lnTo>
                  <a:pt x="521355" y="1638299"/>
                </a:lnTo>
                <a:lnTo>
                  <a:pt x="522129" y="1650999"/>
                </a:lnTo>
                <a:lnTo>
                  <a:pt x="522974" y="1650999"/>
                </a:lnTo>
                <a:lnTo>
                  <a:pt x="525582" y="1663699"/>
                </a:lnTo>
                <a:lnTo>
                  <a:pt x="527311" y="1663699"/>
                </a:lnTo>
                <a:lnTo>
                  <a:pt x="531617" y="1676399"/>
                </a:lnTo>
                <a:lnTo>
                  <a:pt x="539920" y="1676399"/>
                </a:lnTo>
                <a:lnTo>
                  <a:pt x="543103" y="1689099"/>
                </a:lnTo>
                <a:lnTo>
                  <a:pt x="1615586" y="1689099"/>
                </a:lnTo>
                <a:lnTo>
                  <a:pt x="1615586" y="1866899"/>
                </a:lnTo>
                <a:lnTo>
                  <a:pt x="551032" y="1866899"/>
                </a:lnTo>
                <a:lnTo>
                  <a:pt x="543894" y="1879599"/>
                </a:lnTo>
                <a:lnTo>
                  <a:pt x="532079" y="1879599"/>
                </a:lnTo>
                <a:lnTo>
                  <a:pt x="527630" y="1892299"/>
                </a:lnTo>
                <a:lnTo>
                  <a:pt x="525837" y="1892299"/>
                </a:lnTo>
                <a:lnTo>
                  <a:pt x="523113" y="1904999"/>
                </a:lnTo>
                <a:lnTo>
                  <a:pt x="522217" y="1904999"/>
                </a:lnTo>
                <a:lnTo>
                  <a:pt x="521357" y="1917699"/>
                </a:lnTo>
                <a:lnTo>
                  <a:pt x="521928" y="1930399"/>
                </a:lnTo>
                <a:lnTo>
                  <a:pt x="521855" y="1943099"/>
                </a:lnTo>
                <a:lnTo>
                  <a:pt x="521928" y="2184399"/>
                </a:lnTo>
                <a:lnTo>
                  <a:pt x="521353" y="2184399"/>
                </a:lnTo>
                <a:lnTo>
                  <a:pt x="521259" y="2197099"/>
                </a:lnTo>
                <a:lnTo>
                  <a:pt x="522033" y="2197099"/>
                </a:lnTo>
                <a:lnTo>
                  <a:pt x="522892" y="2209799"/>
                </a:lnTo>
                <a:lnTo>
                  <a:pt x="525551" y="2209799"/>
                </a:lnTo>
                <a:lnTo>
                  <a:pt x="527317" y="2222499"/>
                </a:lnTo>
                <a:lnTo>
                  <a:pt x="531721" y="2222499"/>
                </a:lnTo>
                <a:lnTo>
                  <a:pt x="534302" y="2235199"/>
                </a:lnTo>
                <a:lnTo>
                  <a:pt x="543483" y="2235199"/>
                </a:lnTo>
                <a:lnTo>
                  <a:pt x="550609" y="2247899"/>
                </a:lnTo>
                <a:lnTo>
                  <a:pt x="1615586" y="2247899"/>
                </a:lnTo>
                <a:lnTo>
                  <a:pt x="1615586" y="2412999"/>
                </a:lnTo>
                <a:lnTo>
                  <a:pt x="562483" y="2412999"/>
                </a:lnTo>
                <a:lnTo>
                  <a:pt x="554720" y="2425699"/>
                </a:lnTo>
                <a:lnTo>
                  <a:pt x="540843" y="2425699"/>
                </a:lnTo>
                <a:lnTo>
                  <a:pt x="534994" y="2438399"/>
                </a:lnTo>
                <a:lnTo>
                  <a:pt x="532428" y="2438399"/>
                </a:lnTo>
                <a:lnTo>
                  <a:pt x="528010" y="2451099"/>
                </a:lnTo>
                <a:lnTo>
                  <a:pt x="523450" y="2451099"/>
                </a:lnTo>
                <a:lnTo>
                  <a:pt x="522516" y="2463799"/>
                </a:lnTo>
                <a:lnTo>
                  <a:pt x="521546" y="2463799"/>
                </a:lnTo>
                <a:lnTo>
                  <a:pt x="521521" y="2476499"/>
                </a:lnTo>
                <a:lnTo>
                  <a:pt x="521957" y="2476499"/>
                </a:lnTo>
                <a:lnTo>
                  <a:pt x="521748" y="2514599"/>
                </a:lnTo>
                <a:lnTo>
                  <a:pt x="521643" y="2539999"/>
                </a:lnTo>
                <a:lnTo>
                  <a:pt x="521748" y="2705099"/>
                </a:lnTo>
                <a:lnTo>
                  <a:pt x="521957" y="2743199"/>
                </a:lnTo>
                <a:lnTo>
                  <a:pt x="521408" y="2743199"/>
                </a:lnTo>
                <a:lnTo>
                  <a:pt x="522295" y="2755899"/>
                </a:lnTo>
                <a:lnTo>
                  <a:pt x="523206" y="2755899"/>
                </a:lnTo>
                <a:lnTo>
                  <a:pt x="525962" y="2768599"/>
                </a:lnTo>
                <a:lnTo>
                  <a:pt x="527772" y="2768599"/>
                </a:lnTo>
                <a:lnTo>
                  <a:pt x="532256" y="2781299"/>
                </a:lnTo>
                <a:lnTo>
                  <a:pt x="534872" y="2781299"/>
                </a:lnTo>
                <a:lnTo>
                  <a:pt x="540851" y="2793999"/>
                </a:lnTo>
                <a:lnTo>
                  <a:pt x="555089" y="2793999"/>
                </a:lnTo>
                <a:lnTo>
                  <a:pt x="563070" y="2806699"/>
                </a:lnTo>
                <a:lnTo>
                  <a:pt x="1615586" y="2806699"/>
                </a:lnTo>
                <a:lnTo>
                  <a:pt x="1615586" y="2997199"/>
                </a:lnTo>
                <a:close/>
              </a:path>
              <a:path w="3342005" h="3098800">
                <a:moveTo>
                  <a:pt x="1041212" y="533399"/>
                </a:moveTo>
                <a:lnTo>
                  <a:pt x="888083" y="533399"/>
                </a:lnTo>
                <a:lnTo>
                  <a:pt x="887508" y="520699"/>
                </a:lnTo>
                <a:lnTo>
                  <a:pt x="887587" y="431799"/>
                </a:lnTo>
                <a:lnTo>
                  <a:pt x="887508" y="266699"/>
                </a:lnTo>
                <a:lnTo>
                  <a:pt x="883753" y="241299"/>
                </a:lnTo>
                <a:lnTo>
                  <a:pt x="872489" y="215899"/>
                </a:lnTo>
                <a:lnTo>
                  <a:pt x="853261" y="203199"/>
                </a:lnTo>
                <a:lnTo>
                  <a:pt x="1076457" y="203199"/>
                </a:lnTo>
                <a:lnTo>
                  <a:pt x="1057023" y="215899"/>
                </a:lnTo>
                <a:lnTo>
                  <a:pt x="1045716" y="241299"/>
                </a:lnTo>
                <a:lnTo>
                  <a:pt x="1042055" y="266699"/>
                </a:lnTo>
                <a:lnTo>
                  <a:pt x="1042055" y="520699"/>
                </a:lnTo>
                <a:lnTo>
                  <a:pt x="1041383" y="520699"/>
                </a:lnTo>
                <a:lnTo>
                  <a:pt x="1041212" y="533399"/>
                </a:lnTo>
                <a:close/>
              </a:path>
              <a:path w="3342005" h="3098800">
                <a:moveTo>
                  <a:pt x="1615586" y="584199"/>
                </a:moveTo>
                <a:lnTo>
                  <a:pt x="1377904" y="584199"/>
                </a:lnTo>
                <a:lnTo>
                  <a:pt x="1385040" y="571499"/>
                </a:lnTo>
                <a:lnTo>
                  <a:pt x="1394226" y="571499"/>
                </a:lnTo>
                <a:lnTo>
                  <a:pt x="1396807" y="558799"/>
                </a:lnTo>
                <a:lnTo>
                  <a:pt x="1402968" y="558799"/>
                </a:lnTo>
                <a:lnTo>
                  <a:pt x="1405615" y="546099"/>
                </a:lnTo>
                <a:lnTo>
                  <a:pt x="1406466" y="546099"/>
                </a:lnTo>
                <a:lnTo>
                  <a:pt x="1407222" y="533399"/>
                </a:lnTo>
                <a:lnTo>
                  <a:pt x="1406530" y="520699"/>
                </a:lnTo>
                <a:lnTo>
                  <a:pt x="1406591" y="355599"/>
                </a:lnTo>
                <a:lnTo>
                  <a:pt x="1406714" y="292099"/>
                </a:lnTo>
                <a:lnTo>
                  <a:pt x="1406530" y="266699"/>
                </a:lnTo>
                <a:lnTo>
                  <a:pt x="1402634" y="241299"/>
                </a:lnTo>
                <a:lnTo>
                  <a:pt x="1391438" y="215899"/>
                </a:lnTo>
                <a:lnTo>
                  <a:pt x="1372560" y="203199"/>
                </a:lnTo>
                <a:lnTo>
                  <a:pt x="1615586" y="203199"/>
                </a:lnTo>
                <a:lnTo>
                  <a:pt x="1615586" y="584199"/>
                </a:lnTo>
                <a:close/>
              </a:path>
              <a:path w="3342005" h="3098800">
                <a:moveTo>
                  <a:pt x="764040" y="482599"/>
                </a:moveTo>
                <a:lnTo>
                  <a:pt x="632780" y="482599"/>
                </a:lnTo>
                <a:lnTo>
                  <a:pt x="632780" y="304799"/>
                </a:lnTo>
                <a:lnTo>
                  <a:pt x="778750" y="304799"/>
                </a:lnTo>
                <a:lnTo>
                  <a:pt x="778664" y="419099"/>
                </a:lnTo>
                <a:lnTo>
                  <a:pt x="778110" y="457199"/>
                </a:lnTo>
                <a:lnTo>
                  <a:pt x="777209" y="469899"/>
                </a:lnTo>
                <a:lnTo>
                  <a:pt x="767510" y="469899"/>
                </a:lnTo>
                <a:lnTo>
                  <a:pt x="764040" y="482599"/>
                </a:lnTo>
                <a:close/>
              </a:path>
              <a:path w="3342005" h="3098800">
                <a:moveTo>
                  <a:pt x="1296958" y="469899"/>
                </a:moveTo>
                <a:lnTo>
                  <a:pt x="1151598" y="469899"/>
                </a:lnTo>
                <a:lnTo>
                  <a:pt x="1151598" y="304799"/>
                </a:lnTo>
                <a:lnTo>
                  <a:pt x="1296958" y="304799"/>
                </a:lnTo>
                <a:lnTo>
                  <a:pt x="1296958" y="469899"/>
                </a:lnTo>
                <a:close/>
              </a:path>
              <a:path w="3342005" h="3098800">
                <a:moveTo>
                  <a:pt x="1042688" y="546099"/>
                </a:moveTo>
                <a:lnTo>
                  <a:pt x="887425" y="546099"/>
                </a:lnTo>
                <a:lnTo>
                  <a:pt x="888181" y="533399"/>
                </a:lnTo>
                <a:lnTo>
                  <a:pt x="1041869" y="533399"/>
                </a:lnTo>
                <a:lnTo>
                  <a:pt x="1042688" y="546099"/>
                </a:lnTo>
                <a:close/>
              </a:path>
              <a:path w="3342005" h="3098800">
                <a:moveTo>
                  <a:pt x="1047077" y="558799"/>
                </a:moveTo>
                <a:lnTo>
                  <a:pt x="882213" y="558799"/>
                </a:lnTo>
                <a:lnTo>
                  <a:pt x="883957" y="546099"/>
                </a:lnTo>
                <a:lnTo>
                  <a:pt x="1045310" y="546099"/>
                </a:lnTo>
                <a:lnTo>
                  <a:pt x="1047077" y="558799"/>
                </a:lnTo>
                <a:close/>
              </a:path>
              <a:path w="3342005" h="3098800">
                <a:moveTo>
                  <a:pt x="1054144" y="571499"/>
                </a:moveTo>
                <a:lnTo>
                  <a:pt x="875301" y="571499"/>
                </a:lnTo>
                <a:lnTo>
                  <a:pt x="877857" y="558799"/>
                </a:lnTo>
                <a:lnTo>
                  <a:pt x="1051524" y="558799"/>
                </a:lnTo>
                <a:lnTo>
                  <a:pt x="1054144" y="571499"/>
                </a:lnTo>
                <a:close/>
              </a:path>
              <a:path w="3342005" h="3098800">
                <a:moveTo>
                  <a:pt x="1070807" y="584199"/>
                </a:moveTo>
                <a:lnTo>
                  <a:pt x="859124" y="584199"/>
                </a:lnTo>
                <a:lnTo>
                  <a:pt x="866200" y="571499"/>
                </a:lnTo>
                <a:lnTo>
                  <a:pt x="1063510" y="571499"/>
                </a:lnTo>
                <a:lnTo>
                  <a:pt x="1070807" y="584199"/>
                </a:lnTo>
                <a:close/>
              </a:path>
              <a:path w="3342005" h="3098800">
                <a:moveTo>
                  <a:pt x="1087211" y="761999"/>
                </a:moveTo>
                <a:lnTo>
                  <a:pt x="846075" y="761999"/>
                </a:lnTo>
                <a:lnTo>
                  <a:pt x="838180" y="749299"/>
                </a:lnTo>
                <a:lnTo>
                  <a:pt x="1090928" y="749299"/>
                </a:lnTo>
                <a:lnTo>
                  <a:pt x="1087211" y="761999"/>
                </a:lnTo>
                <a:close/>
              </a:path>
              <a:path w="3342005" h="3098800">
                <a:moveTo>
                  <a:pt x="1615586" y="1142999"/>
                </a:moveTo>
                <a:lnTo>
                  <a:pt x="1370729" y="1142999"/>
                </a:lnTo>
                <a:lnTo>
                  <a:pt x="1377712" y="1130299"/>
                </a:lnTo>
                <a:lnTo>
                  <a:pt x="1390064" y="1130299"/>
                </a:lnTo>
                <a:lnTo>
                  <a:pt x="1395210" y="1117599"/>
                </a:lnTo>
                <a:lnTo>
                  <a:pt x="1397455" y="1117599"/>
                </a:lnTo>
                <a:lnTo>
                  <a:pt x="1401290" y="1104899"/>
                </a:lnTo>
                <a:lnTo>
                  <a:pt x="1405174" y="1104899"/>
                </a:lnTo>
                <a:lnTo>
                  <a:pt x="1405943" y="1092199"/>
                </a:lnTo>
                <a:lnTo>
                  <a:pt x="1406677" y="1092199"/>
                </a:lnTo>
                <a:lnTo>
                  <a:pt x="1406634" y="1079499"/>
                </a:lnTo>
                <a:lnTo>
                  <a:pt x="1406181" y="1079499"/>
                </a:lnTo>
                <a:lnTo>
                  <a:pt x="1406425" y="1041399"/>
                </a:lnTo>
                <a:lnTo>
                  <a:pt x="1406547" y="876299"/>
                </a:lnTo>
                <a:lnTo>
                  <a:pt x="1406425" y="850899"/>
                </a:lnTo>
                <a:lnTo>
                  <a:pt x="1406181" y="812799"/>
                </a:lnTo>
                <a:lnTo>
                  <a:pt x="1406656" y="812799"/>
                </a:lnTo>
                <a:lnTo>
                  <a:pt x="1406721" y="800099"/>
                </a:lnTo>
                <a:lnTo>
                  <a:pt x="1405276" y="800099"/>
                </a:lnTo>
                <a:lnTo>
                  <a:pt x="1402969" y="787399"/>
                </a:lnTo>
                <a:lnTo>
                  <a:pt x="1401440" y="787399"/>
                </a:lnTo>
                <a:lnTo>
                  <a:pt x="1397631" y="774699"/>
                </a:lnTo>
                <a:lnTo>
                  <a:pt x="1390269" y="774699"/>
                </a:lnTo>
                <a:lnTo>
                  <a:pt x="1387437" y="761999"/>
                </a:lnTo>
                <a:lnTo>
                  <a:pt x="1367362" y="761999"/>
                </a:lnTo>
                <a:lnTo>
                  <a:pt x="1359942" y="749299"/>
                </a:lnTo>
                <a:lnTo>
                  <a:pt x="1615586" y="749299"/>
                </a:lnTo>
                <a:lnTo>
                  <a:pt x="1615586" y="1142999"/>
                </a:lnTo>
                <a:close/>
              </a:path>
              <a:path w="3342005" h="3098800">
                <a:moveTo>
                  <a:pt x="1057251" y="774699"/>
                </a:moveTo>
                <a:lnTo>
                  <a:pt x="870516" y="774699"/>
                </a:lnTo>
                <a:lnTo>
                  <a:pt x="867491" y="761999"/>
                </a:lnTo>
                <a:lnTo>
                  <a:pt x="1060028" y="761999"/>
                </a:lnTo>
                <a:lnTo>
                  <a:pt x="1057251" y="774699"/>
                </a:lnTo>
                <a:close/>
              </a:path>
              <a:path w="3342005" h="3098800">
                <a:moveTo>
                  <a:pt x="1046373" y="787399"/>
                </a:moveTo>
                <a:lnTo>
                  <a:pt x="882439" y="787399"/>
                </a:lnTo>
                <a:lnTo>
                  <a:pt x="878377" y="774699"/>
                </a:lnTo>
                <a:lnTo>
                  <a:pt x="1050063" y="774699"/>
                </a:lnTo>
                <a:lnTo>
                  <a:pt x="1046373" y="787399"/>
                </a:lnTo>
                <a:close/>
              </a:path>
              <a:path w="3342005" h="3098800">
                <a:moveTo>
                  <a:pt x="1042711" y="800099"/>
                </a:moveTo>
                <a:lnTo>
                  <a:pt x="886512" y="800099"/>
                </a:lnTo>
                <a:lnTo>
                  <a:pt x="884066" y="787399"/>
                </a:lnTo>
                <a:lnTo>
                  <a:pt x="1044903" y="787399"/>
                </a:lnTo>
                <a:lnTo>
                  <a:pt x="1042711" y="800099"/>
                </a:lnTo>
                <a:close/>
              </a:path>
              <a:path w="3342005" h="3098800">
                <a:moveTo>
                  <a:pt x="1041424" y="812799"/>
                </a:moveTo>
                <a:lnTo>
                  <a:pt x="888010" y="812799"/>
                </a:lnTo>
                <a:lnTo>
                  <a:pt x="887301" y="800099"/>
                </a:lnTo>
                <a:lnTo>
                  <a:pt x="1042015" y="800099"/>
                </a:lnTo>
                <a:lnTo>
                  <a:pt x="1041424" y="812799"/>
                </a:lnTo>
                <a:close/>
              </a:path>
              <a:path w="3342005" h="3098800">
                <a:moveTo>
                  <a:pt x="1097291" y="1142999"/>
                </a:moveTo>
                <a:lnTo>
                  <a:pt x="852033" y="1142999"/>
                </a:lnTo>
                <a:lnTo>
                  <a:pt x="859181" y="1130299"/>
                </a:lnTo>
                <a:lnTo>
                  <a:pt x="871752" y="1130299"/>
                </a:lnTo>
                <a:lnTo>
                  <a:pt x="876947" y="1117599"/>
                </a:lnTo>
                <a:lnTo>
                  <a:pt x="879201" y="1117599"/>
                </a:lnTo>
                <a:lnTo>
                  <a:pt x="883017" y="1104899"/>
                </a:lnTo>
                <a:lnTo>
                  <a:pt x="884535" y="1104899"/>
                </a:lnTo>
                <a:lnTo>
                  <a:pt x="886790" y="1092199"/>
                </a:lnTo>
                <a:lnTo>
                  <a:pt x="888083" y="1092199"/>
                </a:lnTo>
                <a:lnTo>
                  <a:pt x="887950" y="1079499"/>
                </a:lnTo>
                <a:lnTo>
                  <a:pt x="887276" y="1079499"/>
                </a:lnTo>
                <a:lnTo>
                  <a:pt x="887446" y="1041399"/>
                </a:lnTo>
                <a:lnTo>
                  <a:pt x="887528" y="850899"/>
                </a:lnTo>
                <a:lnTo>
                  <a:pt x="887392" y="812799"/>
                </a:lnTo>
                <a:lnTo>
                  <a:pt x="1042171" y="812799"/>
                </a:lnTo>
                <a:lnTo>
                  <a:pt x="1041948" y="850899"/>
                </a:lnTo>
                <a:lnTo>
                  <a:pt x="1042055" y="1079499"/>
                </a:lnTo>
                <a:lnTo>
                  <a:pt x="1045432" y="1104899"/>
                </a:lnTo>
                <a:lnTo>
                  <a:pt x="1055555" y="1117599"/>
                </a:lnTo>
                <a:lnTo>
                  <a:pt x="1072737" y="1130299"/>
                </a:lnTo>
                <a:lnTo>
                  <a:pt x="1097291" y="1142999"/>
                </a:lnTo>
                <a:close/>
              </a:path>
              <a:path w="3342005" h="3098800">
                <a:moveTo>
                  <a:pt x="776424" y="1028699"/>
                </a:moveTo>
                <a:lnTo>
                  <a:pt x="632663" y="1028699"/>
                </a:lnTo>
                <a:lnTo>
                  <a:pt x="632663" y="863599"/>
                </a:lnTo>
                <a:lnTo>
                  <a:pt x="776424" y="863599"/>
                </a:lnTo>
                <a:lnTo>
                  <a:pt x="776424" y="1028699"/>
                </a:lnTo>
                <a:close/>
              </a:path>
              <a:path w="3342005" h="3098800">
                <a:moveTo>
                  <a:pt x="1296085" y="1028699"/>
                </a:moveTo>
                <a:lnTo>
                  <a:pt x="1151714" y="1028699"/>
                </a:lnTo>
                <a:lnTo>
                  <a:pt x="1151714" y="863599"/>
                </a:lnTo>
                <a:lnTo>
                  <a:pt x="1296085" y="863599"/>
                </a:lnTo>
                <a:lnTo>
                  <a:pt x="1296085" y="1028699"/>
                </a:lnTo>
                <a:close/>
              </a:path>
              <a:path w="3342005" h="3098800">
                <a:moveTo>
                  <a:pt x="3028541" y="2997199"/>
                </a:moveTo>
                <a:lnTo>
                  <a:pt x="1727339" y="2997199"/>
                </a:lnTo>
                <a:lnTo>
                  <a:pt x="1727339" y="952499"/>
                </a:lnTo>
                <a:lnTo>
                  <a:pt x="3028541" y="952499"/>
                </a:lnTo>
                <a:lnTo>
                  <a:pt x="3028541" y="1231899"/>
                </a:lnTo>
                <a:lnTo>
                  <a:pt x="1974250" y="1231899"/>
                </a:lnTo>
                <a:lnTo>
                  <a:pt x="1966791" y="1244599"/>
                </a:lnTo>
                <a:lnTo>
                  <a:pt x="1953513" y="1244599"/>
                </a:lnTo>
                <a:lnTo>
                  <a:pt x="1947941" y="1257299"/>
                </a:lnTo>
                <a:lnTo>
                  <a:pt x="1941311" y="1257299"/>
                </a:lnTo>
                <a:lnTo>
                  <a:pt x="1939613" y="1269999"/>
                </a:lnTo>
                <a:lnTo>
                  <a:pt x="1937013" y="1269999"/>
                </a:lnTo>
                <a:lnTo>
                  <a:pt x="1936142" y="1282699"/>
                </a:lnTo>
                <a:lnTo>
                  <a:pt x="1935259" y="1282699"/>
                </a:lnTo>
                <a:lnTo>
                  <a:pt x="1935258" y="1295399"/>
                </a:lnTo>
                <a:lnTo>
                  <a:pt x="1935697" y="1295399"/>
                </a:lnTo>
                <a:lnTo>
                  <a:pt x="1935599" y="1308099"/>
                </a:lnTo>
                <a:lnTo>
                  <a:pt x="1935697" y="1562099"/>
                </a:lnTo>
                <a:lnTo>
                  <a:pt x="1935002" y="1562099"/>
                </a:lnTo>
                <a:lnTo>
                  <a:pt x="1935681" y="1574799"/>
                </a:lnTo>
                <a:lnTo>
                  <a:pt x="1936470" y="1574799"/>
                </a:lnTo>
                <a:lnTo>
                  <a:pt x="1938946" y="1587499"/>
                </a:lnTo>
                <a:lnTo>
                  <a:pt x="1940602" y="1587499"/>
                </a:lnTo>
                <a:lnTo>
                  <a:pt x="1944751" y="1600199"/>
                </a:lnTo>
                <a:lnTo>
                  <a:pt x="1952808" y="1600199"/>
                </a:lnTo>
                <a:lnTo>
                  <a:pt x="1955912" y="1612899"/>
                </a:lnTo>
                <a:lnTo>
                  <a:pt x="1977906" y="1612899"/>
                </a:lnTo>
                <a:lnTo>
                  <a:pt x="1986013" y="1625599"/>
                </a:lnTo>
                <a:lnTo>
                  <a:pt x="3028541" y="1625599"/>
                </a:lnTo>
                <a:lnTo>
                  <a:pt x="3028541" y="1790699"/>
                </a:lnTo>
                <a:lnTo>
                  <a:pt x="1961671" y="1790699"/>
                </a:lnTo>
                <a:lnTo>
                  <a:pt x="1955095" y="1803399"/>
                </a:lnTo>
                <a:lnTo>
                  <a:pt x="1946677" y="1803399"/>
                </a:lnTo>
                <a:lnTo>
                  <a:pt x="1944324" y="1816099"/>
                </a:lnTo>
                <a:lnTo>
                  <a:pt x="1938741" y="1816099"/>
                </a:lnTo>
                <a:lnTo>
                  <a:pt x="1936371" y="1828799"/>
                </a:lnTo>
                <a:lnTo>
                  <a:pt x="1935622" y="1828799"/>
                </a:lnTo>
                <a:lnTo>
                  <a:pt x="1934995" y="1841499"/>
                </a:lnTo>
                <a:lnTo>
                  <a:pt x="1935125" y="1841499"/>
                </a:lnTo>
                <a:lnTo>
                  <a:pt x="1935697" y="1854199"/>
                </a:lnTo>
                <a:lnTo>
                  <a:pt x="1935612" y="1866899"/>
                </a:lnTo>
                <a:lnTo>
                  <a:pt x="1935538" y="2082799"/>
                </a:lnTo>
                <a:lnTo>
                  <a:pt x="1935697" y="2108199"/>
                </a:lnTo>
                <a:lnTo>
                  <a:pt x="1935162" y="2120899"/>
                </a:lnTo>
                <a:lnTo>
                  <a:pt x="1935673" y="2133599"/>
                </a:lnTo>
                <a:lnTo>
                  <a:pt x="1938690" y="2133599"/>
                </a:lnTo>
                <a:lnTo>
                  <a:pt x="1940223" y="2146299"/>
                </a:lnTo>
                <a:lnTo>
                  <a:pt x="1944067" y="2146299"/>
                </a:lnTo>
                <a:lnTo>
                  <a:pt x="1946332" y="2158999"/>
                </a:lnTo>
                <a:lnTo>
                  <a:pt x="1954435" y="2158999"/>
                </a:lnTo>
                <a:lnTo>
                  <a:pt x="1960770" y="2171699"/>
                </a:lnTo>
                <a:lnTo>
                  <a:pt x="3028541" y="2171699"/>
                </a:lnTo>
                <a:lnTo>
                  <a:pt x="3028541" y="2336799"/>
                </a:lnTo>
                <a:lnTo>
                  <a:pt x="1993231" y="2336799"/>
                </a:lnTo>
                <a:lnTo>
                  <a:pt x="1967684" y="2349499"/>
                </a:lnTo>
                <a:lnTo>
                  <a:pt x="1949746" y="2362199"/>
                </a:lnTo>
                <a:lnTo>
                  <a:pt x="1939168" y="2374899"/>
                </a:lnTo>
                <a:lnTo>
                  <a:pt x="1935697" y="2400299"/>
                </a:lnTo>
                <a:lnTo>
                  <a:pt x="1935571" y="2451099"/>
                </a:lnTo>
                <a:lnTo>
                  <a:pt x="1935698" y="2666999"/>
                </a:lnTo>
                <a:lnTo>
                  <a:pt x="1939230" y="2692399"/>
                </a:lnTo>
                <a:lnTo>
                  <a:pt x="1949957" y="2705099"/>
                </a:lnTo>
                <a:lnTo>
                  <a:pt x="1968338" y="2717799"/>
                </a:lnTo>
                <a:lnTo>
                  <a:pt x="1994830" y="2730499"/>
                </a:lnTo>
                <a:lnTo>
                  <a:pt x="3028541" y="2730499"/>
                </a:lnTo>
                <a:lnTo>
                  <a:pt x="3028541" y="2997199"/>
                </a:lnTo>
                <a:close/>
              </a:path>
              <a:path w="3342005" h="3098800">
                <a:moveTo>
                  <a:pt x="2487071" y="1244599"/>
                </a:moveTo>
                <a:lnTo>
                  <a:pt x="2269712" y="1244599"/>
                </a:lnTo>
                <a:lnTo>
                  <a:pt x="2262456" y="1231899"/>
                </a:lnTo>
                <a:lnTo>
                  <a:pt x="2494577" y="1231899"/>
                </a:lnTo>
                <a:lnTo>
                  <a:pt x="2487071" y="1244599"/>
                </a:lnTo>
                <a:close/>
              </a:path>
              <a:path w="3342005" h="3098800">
                <a:moveTo>
                  <a:pt x="3028541" y="1625599"/>
                </a:moveTo>
                <a:lnTo>
                  <a:pt x="2714266" y="1625599"/>
                </a:lnTo>
                <a:lnTo>
                  <a:pt x="2765178" y="1612899"/>
                </a:lnTo>
                <a:lnTo>
                  <a:pt x="2788876" y="1612899"/>
                </a:lnTo>
                <a:lnTo>
                  <a:pt x="2805795" y="1600199"/>
                </a:lnTo>
                <a:lnTo>
                  <a:pt x="2815983" y="1587499"/>
                </a:lnTo>
                <a:lnTo>
                  <a:pt x="2819485" y="1562099"/>
                </a:lnTo>
                <a:lnTo>
                  <a:pt x="2819575" y="1320799"/>
                </a:lnTo>
                <a:lnTo>
                  <a:pt x="2819485" y="1295399"/>
                </a:lnTo>
                <a:lnTo>
                  <a:pt x="2815779" y="1269999"/>
                </a:lnTo>
                <a:lnTo>
                  <a:pt x="2804887" y="1244599"/>
                </a:lnTo>
                <a:lnTo>
                  <a:pt x="2786619" y="1244599"/>
                </a:lnTo>
                <a:lnTo>
                  <a:pt x="2760788" y="1231899"/>
                </a:lnTo>
                <a:lnTo>
                  <a:pt x="3028541" y="1231899"/>
                </a:lnTo>
                <a:lnTo>
                  <a:pt x="3028541" y="1625599"/>
                </a:lnTo>
                <a:close/>
              </a:path>
              <a:path w="3342005" h="3098800">
                <a:moveTo>
                  <a:pt x="2468064" y="1257299"/>
                </a:moveTo>
                <a:lnTo>
                  <a:pt x="2288101" y="1257299"/>
                </a:lnTo>
                <a:lnTo>
                  <a:pt x="2282652" y="1244599"/>
                </a:lnTo>
                <a:lnTo>
                  <a:pt x="2473686" y="1244599"/>
                </a:lnTo>
                <a:lnTo>
                  <a:pt x="2468064" y="1257299"/>
                </a:lnTo>
                <a:close/>
              </a:path>
              <a:path w="3342005" h="3098800">
                <a:moveTo>
                  <a:pt x="2459679" y="1269999"/>
                </a:moveTo>
                <a:lnTo>
                  <a:pt x="2296307" y="1269999"/>
                </a:lnTo>
                <a:lnTo>
                  <a:pt x="2294623" y="1257299"/>
                </a:lnTo>
                <a:lnTo>
                  <a:pt x="2461385" y="1257299"/>
                </a:lnTo>
                <a:lnTo>
                  <a:pt x="2459679" y="1269999"/>
                </a:lnTo>
                <a:close/>
              </a:path>
              <a:path w="3342005" h="3098800">
                <a:moveTo>
                  <a:pt x="2456213" y="1282699"/>
                </a:moveTo>
                <a:lnTo>
                  <a:pt x="2299807" y="1282699"/>
                </a:lnTo>
                <a:lnTo>
                  <a:pt x="2298914" y="1269999"/>
                </a:lnTo>
                <a:lnTo>
                  <a:pt x="2457076" y="1269999"/>
                </a:lnTo>
                <a:lnTo>
                  <a:pt x="2456213" y="1282699"/>
                </a:lnTo>
                <a:close/>
              </a:path>
              <a:path w="3342005" h="3098800">
                <a:moveTo>
                  <a:pt x="2486527" y="1612899"/>
                </a:moveTo>
                <a:lnTo>
                  <a:pt x="2279942" y="1612899"/>
                </a:lnTo>
                <a:lnTo>
                  <a:pt x="2282921" y="1600199"/>
                </a:lnTo>
                <a:lnTo>
                  <a:pt x="2290717" y="1600199"/>
                </a:lnTo>
                <a:lnTo>
                  <a:pt x="2294806" y="1587499"/>
                </a:lnTo>
                <a:lnTo>
                  <a:pt x="2296469" y="1587499"/>
                </a:lnTo>
                <a:lnTo>
                  <a:pt x="2299032" y="1574799"/>
                </a:lnTo>
                <a:lnTo>
                  <a:pt x="2300816" y="1574799"/>
                </a:lnTo>
                <a:lnTo>
                  <a:pt x="2300851" y="1562099"/>
                </a:lnTo>
                <a:lnTo>
                  <a:pt x="2300463" y="1562099"/>
                </a:lnTo>
                <a:lnTo>
                  <a:pt x="2300817" y="1511299"/>
                </a:lnTo>
                <a:lnTo>
                  <a:pt x="2300905" y="1371599"/>
                </a:lnTo>
                <a:lnTo>
                  <a:pt x="2300817" y="1346199"/>
                </a:lnTo>
                <a:lnTo>
                  <a:pt x="2300463" y="1295399"/>
                </a:lnTo>
                <a:lnTo>
                  <a:pt x="2300828" y="1282699"/>
                </a:lnTo>
                <a:lnTo>
                  <a:pt x="2455382" y="1282699"/>
                </a:lnTo>
                <a:lnTo>
                  <a:pt x="2455853" y="1295399"/>
                </a:lnTo>
                <a:lnTo>
                  <a:pt x="2455727" y="1333499"/>
                </a:lnTo>
                <a:lnTo>
                  <a:pt x="2455853" y="1562099"/>
                </a:lnTo>
                <a:lnTo>
                  <a:pt x="2459296" y="1587499"/>
                </a:lnTo>
                <a:lnTo>
                  <a:pt x="2469513" y="1600199"/>
                </a:lnTo>
                <a:lnTo>
                  <a:pt x="2486527" y="1612899"/>
                </a:lnTo>
                <a:close/>
              </a:path>
              <a:path w="3342005" h="3098800">
                <a:moveTo>
                  <a:pt x="1042171" y="1638299"/>
                </a:moveTo>
                <a:lnTo>
                  <a:pt x="887159" y="1638299"/>
                </a:lnTo>
                <a:lnTo>
                  <a:pt x="887194" y="1485899"/>
                </a:lnTo>
                <a:lnTo>
                  <a:pt x="887290" y="1396999"/>
                </a:lnTo>
                <a:lnTo>
                  <a:pt x="887159" y="1371599"/>
                </a:lnTo>
                <a:lnTo>
                  <a:pt x="887747" y="1371599"/>
                </a:lnTo>
                <a:lnTo>
                  <a:pt x="887877" y="1358899"/>
                </a:lnTo>
                <a:lnTo>
                  <a:pt x="887218" y="1358899"/>
                </a:lnTo>
                <a:lnTo>
                  <a:pt x="886438" y="1346199"/>
                </a:lnTo>
                <a:lnTo>
                  <a:pt x="883977" y="1346199"/>
                </a:lnTo>
                <a:lnTo>
                  <a:pt x="882327" y="1333499"/>
                </a:lnTo>
                <a:lnTo>
                  <a:pt x="875750" y="1333499"/>
                </a:lnTo>
                <a:lnTo>
                  <a:pt x="870138" y="1320799"/>
                </a:lnTo>
                <a:lnTo>
                  <a:pt x="860231" y="1320799"/>
                </a:lnTo>
                <a:lnTo>
                  <a:pt x="856617" y="1308099"/>
                </a:lnTo>
                <a:lnTo>
                  <a:pt x="1074017" y="1308099"/>
                </a:lnTo>
                <a:lnTo>
                  <a:pt x="1056220" y="1320799"/>
                </a:lnTo>
                <a:lnTo>
                  <a:pt x="1045651" y="1346199"/>
                </a:lnTo>
                <a:lnTo>
                  <a:pt x="1042055" y="1371599"/>
                </a:lnTo>
                <a:lnTo>
                  <a:pt x="1042171" y="1638299"/>
                </a:lnTo>
                <a:close/>
              </a:path>
              <a:path w="3342005" h="3098800">
                <a:moveTo>
                  <a:pt x="1615586" y="1689099"/>
                </a:moveTo>
                <a:lnTo>
                  <a:pt x="1385369" y="1689099"/>
                </a:lnTo>
                <a:lnTo>
                  <a:pt x="1388468" y="1676399"/>
                </a:lnTo>
                <a:lnTo>
                  <a:pt x="1396577" y="1676399"/>
                </a:lnTo>
                <a:lnTo>
                  <a:pt x="1400814" y="1663699"/>
                </a:lnTo>
                <a:lnTo>
                  <a:pt x="1402528" y="1663699"/>
                </a:lnTo>
                <a:lnTo>
                  <a:pt x="1405148" y="1650999"/>
                </a:lnTo>
                <a:lnTo>
                  <a:pt x="1406020" y="1650999"/>
                </a:lnTo>
                <a:lnTo>
                  <a:pt x="1406890" y="1638299"/>
                </a:lnTo>
                <a:lnTo>
                  <a:pt x="1406414" y="1638299"/>
                </a:lnTo>
                <a:lnTo>
                  <a:pt x="1406616" y="1600199"/>
                </a:lnTo>
                <a:lnTo>
                  <a:pt x="1406717" y="1435099"/>
                </a:lnTo>
                <a:lnTo>
                  <a:pt x="1406549" y="1396999"/>
                </a:lnTo>
                <a:lnTo>
                  <a:pt x="1406414" y="1371599"/>
                </a:lnTo>
                <a:lnTo>
                  <a:pt x="1406921" y="1358899"/>
                </a:lnTo>
                <a:lnTo>
                  <a:pt x="1406219" y="1358899"/>
                </a:lnTo>
                <a:lnTo>
                  <a:pt x="1405401" y="1346199"/>
                </a:lnTo>
                <a:lnTo>
                  <a:pt x="1402895" y="1346199"/>
                </a:lnTo>
                <a:lnTo>
                  <a:pt x="1401238" y="1333499"/>
                </a:lnTo>
                <a:lnTo>
                  <a:pt x="1394700" y="1333499"/>
                </a:lnTo>
                <a:lnTo>
                  <a:pt x="1389165" y="1320799"/>
                </a:lnTo>
                <a:lnTo>
                  <a:pt x="1379442" y="1320799"/>
                </a:lnTo>
                <a:lnTo>
                  <a:pt x="1375905" y="1308099"/>
                </a:lnTo>
                <a:lnTo>
                  <a:pt x="1615586" y="1308099"/>
                </a:lnTo>
                <a:lnTo>
                  <a:pt x="1615586" y="1689099"/>
                </a:lnTo>
                <a:close/>
              </a:path>
              <a:path w="3342005" h="3098800">
                <a:moveTo>
                  <a:pt x="2190164" y="1511299"/>
                </a:moveTo>
                <a:lnTo>
                  <a:pt x="2045211" y="1511299"/>
                </a:lnTo>
                <a:lnTo>
                  <a:pt x="2045211" y="1346199"/>
                </a:lnTo>
                <a:lnTo>
                  <a:pt x="2190164" y="1346199"/>
                </a:lnTo>
                <a:lnTo>
                  <a:pt x="2190164" y="1511299"/>
                </a:lnTo>
                <a:close/>
              </a:path>
              <a:path w="3342005" h="3098800">
                <a:moveTo>
                  <a:pt x="2710872" y="1511299"/>
                </a:moveTo>
                <a:lnTo>
                  <a:pt x="2565512" y="1511299"/>
                </a:lnTo>
                <a:lnTo>
                  <a:pt x="2565512" y="1346199"/>
                </a:lnTo>
                <a:lnTo>
                  <a:pt x="2710872" y="1346199"/>
                </a:lnTo>
                <a:lnTo>
                  <a:pt x="2710872" y="1511299"/>
                </a:lnTo>
                <a:close/>
              </a:path>
              <a:path w="3342005" h="3098800">
                <a:moveTo>
                  <a:pt x="778750" y="1587499"/>
                </a:moveTo>
                <a:lnTo>
                  <a:pt x="633390" y="1587499"/>
                </a:lnTo>
                <a:lnTo>
                  <a:pt x="633390" y="1422399"/>
                </a:lnTo>
                <a:lnTo>
                  <a:pt x="778227" y="1422399"/>
                </a:lnTo>
                <a:lnTo>
                  <a:pt x="778314" y="1435099"/>
                </a:lnTo>
                <a:lnTo>
                  <a:pt x="778725" y="1473199"/>
                </a:lnTo>
                <a:lnTo>
                  <a:pt x="778750" y="1587499"/>
                </a:lnTo>
                <a:close/>
              </a:path>
              <a:path w="3342005" h="3098800">
                <a:moveTo>
                  <a:pt x="1296841" y="1587499"/>
                </a:moveTo>
                <a:lnTo>
                  <a:pt x="1151481" y="1587499"/>
                </a:lnTo>
                <a:lnTo>
                  <a:pt x="1151481" y="1422399"/>
                </a:lnTo>
                <a:lnTo>
                  <a:pt x="1296841" y="1422399"/>
                </a:lnTo>
                <a:lnTo>
                  <a:pt x="1296841" y="1587499"/>
                </a:lnTo>
                <a:close/>
              </a:path>
              <a:path w="3342005" h="3098800">
                <a:moveTo>
                  <a:pt x="2044059" y="1625599"/>
                </a:moveTo>
                <a:lnTo>
                  <a:pt x="1990080" y="1625599"/>
                </a:lnTo>
                <a:lnTo>
                  <a:pt x="1994161" y="1612899"/>
                </a:lnTo>
                <a:lnTo>
                  <a:pt x="2044059" y="1625599"/>
                </a:lnTo>
                <a:close/>
              </a:path>
              <a:path w="3342005" h="3098800">
                <a:moveTo>
                  <a:pt x="2247493" y="1625599"/>
                </a:moveTo>
                <a:lnTo>
                  <a:pt x="2193739" y="1625599"/>
                </a:lnTo>
                <a:lnTo>
                  <a:pt x="2243627" y="1612899"/>
                </a:lnTo>
                <a:lnTo>
                  <a:pt x="2247493" y="1625599"/>
                </a:lnTo>
                <a:close/>
              </a:path>
              <a:path w="3342005" h="3098800">
                <a:moveTo>
                  <a:pt x="2561377" y="1625599"/>
                </a:moveTo>
                <a:lnTo>
                  <a:pt x="2251344" y="1625599"/>
                </a:lnTo>
                <a:lnTo>
                  <a:pt x="2259021" y="1612899"/>
                </a:lnTo>
                <a:lnTo>
                  <a:pt x="2510362" y="1612899"/>
                </a:lnTo>
                <a:lnTo>
                  <a:pt x="2561377" y="1625599"/>
                </a:lnTo>
                <a:close/>
              </a:path>
              <a:path w="3342005" h="3098800">
                <a:moveTo>
                  <a:pt x="1042123" y="1650999"/>
                </a:moveTo>
                <a:lnTo>
                  <a:pt x="887196" y="1650999"/>
                </a:lnTo>
                <a:lnTo>
                  <a:pt x="887871" y="1638299"/>
                </a:lnTo>
                <a:lnTo>
                  <a:pt x="1041445" y="1638299"/>
                </a:lnTo>
                <a:lnTo>
                  <a:pt x="1042123" y="1650999"/>
                </a:lnTo>
                <a:close/>
              </a:path>
              <a:path w="3342005" h="3098800">
                <a:moveTo>
                  <a:pt x="1045433" y="1663699"/>
                </a:moveTo>
                <a:lnTo>
                  <a:pt x="883917" y="1663699"/>
                </a:lnTo>
                <a:lnTo>
                  <a:pt x="886405" y="1650999"/>
                </a:lnTo>
                <a:lnTo>
                  <a:pt x="1042920" y="1650999"/>
                </a:lnTo>
                <a:lnTo>
                  <a:pt x="1045433" y="1663699"/>
                </a:lnTo>
                <a:close/>
              </a:path>
              <a:path w="3342005" h="3098800">
                <a:moveTo>
                  <a:pt x="1051333" y="1676399"/>
                </a:moveTo>
                <a:lnTo>
                  <a:pt x="878076" y="1676399"/>
                </a:lnTo>
                <a:lnTo>
                  <a:pt x="882251" y="1663699"/>
                </a:lnTo>
                <a:lnTo>
                  <a:pt x="1047116" y="1663699"/>
                </a:lnTo>
                <a:lnTo>
                  <a:pt x="1051333" y="1676399"/>
                </a:lnTo>
                <a:close/>
              </a:path>
              <a:path w="3342005" h="3098800">
                <a:moveTo>
                  <a:pt x="1062660" y="1689099"/>
                </a:moveTo>
                <a:lnTo>
                  <a:pt x="866853" y="1689099"/>
                </a:lnTo>
                <a:lnTo>
                  <a:pt x="869973" y="1676399"/>
                </a:lnTo>
                <a:lnTo>
                  <a:pt x="1059513" y="1676399"/>
                </a:lnTo>
                <a:lnTo>
                  <a:pt x="1062660" y="1689099"/>
                </a:lnTo>
                <a:close/>
              </a:path>
              <a:path w="3342005" h="3098800">
                <a:moveTo>
                  <a:pt x="2476084" y="1803399"/>
                </a:moveTo>
                <a:lnTo>
                  <a:pt x="2280651" y="1803399"/>
                </a:lnTo>
                <a:lnTo>
                  <a:pt x="2274196" y="1790699"/>
                </a:lnTo>
                <a:lnTo>
                  <a:pt x="2482977" y="1790699"/>
                </a:lnTo>
                <a:lnTo>
                  <a:pt x="2476084" y="1803399"/>
                </a:lnTo>
                <a:close/>
              </a:path>
              <a:path w="3342005" h="3098800">
                <a:moveTo>
                  <a:pt x="3028541" y="2171699"/>
                </a:moveTo>
                <a:lnTo>
                  <a:pt x="2788786" y="2171699"/>
                </a:lnTo>
                <a:lnTo>
                  <a:pt x="2805810" y="2158999"/>
                </a:lnTo>
                <a:lnTo>
                  <a:pt x="2815971" y="2133599"/>
                </a:lnTo>
                <a:lnTo>
                  <a:pt x="2819485" y="2108199"/>
                </a:lnTo>
                <a:lnTo>
                  <a:pt x="2819590" y="2031999"/>
                </a:lnTo>
                <a:lnTo>
                  <a:pt x="2819465" y="1866899"/>
                </a:lnTo>
                <a:lnTo>
                  <a:pt x="2819398" y="1854199"/>
                </a:lnTo>
                <a:lnTo>
                  <a:pt x="2815852" y="1828799"/>
                </a:lnTo>
                <a:lnTo>
                  <a:pt x="2805207" y="1803399"/>
                </a:lnTo>
                <a:lnTo>
                  <a:pt x="2787121" y="1790699"/>
                </a:lnTo>
                <a:lnTo>
                  <a:pt x="3028541" y="1790699"/>
                </a:lnTo>
                <a:lnTo>
                  <a:pt x="3028541" y="2171699"/>
                </a:lnTo>
                <a:close/>
              </a:path>
              <a:path w="3342005" h="3098800">
                <a:moveTo>
                  <a:pt x="2464775" y="1816099"/>
                </a:moveTo>
                <a:lnTo>
                  <a:pt x="2291304" y="1816099"/>
                </a:lnTo>
                <a:lnTo>
                  <a:pt x="2288964" y="1803399"/>
                </a:lnTo>
                <a:lnTo>
                  <a:pt x="2467246" y="1803399"/>
                </a:lnTo>
                <a:lnTo>
                  <a:pt x="2464775" y="1816099"/>
                </a:lnTo>
                <a:close/>
              </a:path>
              <a:path w="3342005" h="3098800">
                <a:moveTo>
                  <a:pt x="2456447" y="1828799"/>
                </a:moveTo>
                <a:lnTo>
                  <a:pt x="2299373" y="1828799"/>
                </a:lnTo>
                <a:lnTo>
                  <a:pt x="2296921" y="1816099"/>
                </a:lnTo>
                <a:lnTo>
                  <a:pt x="2458917" y="1816099"/>
                </a:lnTo>
                <a:lnTo>
                  <a:pt x="2456447" y="1828799"/>
                </a:lnTo>
                <a:close/>
              </a:path>
              <a:path w="3342005" h="3098800">
                <a:moveTo>
                  <a:pt x="2455057" y="1841499"/>
                </a:moveTo>
                <a:lnTo>
                  <a:pt x="2300963" y="1841499"/>
                </a:lnTo>
                <a:lnTo>
                  <a:pt x="2300181" y="1828799"/>
                </a:lnTo>
                <a:lnTo>
                  <a:pt x="2455675" y="1828799"/>
                </a:lnTo>
                <a:lnTo>
                  <a:pt x="2455057" y="1841499"/>
                </a:lnTo>
                <a:close/>
              </a:path>
              <a:path w="3342005" h="3098800">
                <a:moveTo>
                  <a:pt x="2485901" y="2171699"/>
                </a:moveTo>
                <a:lnTo>
                  <a:pt x="2275011" y="2171699"/>
                </a:lnTo>
                <a:lnTo>
                  <a:pt x="2281427" y="2158999"/>
                </a:lnTo>
                <a:lnTo>
                  <a:pt x="2289643" y="2158999"/>
                </a:lnTo>
                <a:lnTo>
                  <a:pt x="2291942" y="2146299"/>
                </a:lnTo>
                <a:lnTo>
                  <a:pt x="2295848" y="2146299"/>
                </a:lnTo>
                <a:lnTo>
                  <a:pt x="2297407" y="2133599"/>
                </a:lnTo>
                <a:lnTo>
                  <a:pt x="2300478" y="2133599"/>
                </a:lnTo>
                <a:lnTo>
                  <a:pt x="2301116" y="2120899"/>
                </a:lnTo>
                <a:lnTo>
                  <a:pt x="2300463" y="2108199"/>
                </a:lnTo>
                <a:lnTo>
                  <a:pt x="2300817" y="2057399"/>
                </a:lnTo>
                <a:lnTo>
                  <a:pt x="2300861" y="2044699"/>
                </a:lnTo>
                <a:lnTo>
                  <a:pt x="2300949" y="1943099"/>
                </a:lnTo>
                <a:lnTo>
                  <a:pt x="2300861" y="1917699"/>
                </a:lnTo>
                <a:lnTo>
                  <a:pt x="2300463" y="1841499"/>
                </a:lnTo>
                <a:lnTo>
                  <a:pt x="2455219" y="1841499"/>
                </a:lnTo>
                <a:lnTo>
                  <a:pt x="2455853" y="1854199"/>
                </a:lnTo>
                <a:lnTo>
                  <a:pt x="2455727" y="1892299"/>
                </a:lnTo>
                <a:lnTo>
                  <a:pt x="2455853" y="2108199"/>
                </a:lnTo>
                <a:lnTo>
                  <a:pt x="2459161" y="2133599"/>
                </a:lnTo>
                <a:lnTo>
                  <a:pt x="2469102" y="2158999"/>
                </a:lnTo>
                <a:lnTo>
                  <a:pt x="2485901" y="2171699"/>
                </a:lnTo>
                <a:close/>
              </a:path>
              <a:path w="3342005" h="3098800">
                <a:moveTo>
                  <a:pt x="1062350" y="1879599"/>
                </a:moveTo>
                <a:lnTo>
                  <a:pt x="865804" y="1879599"/>
                </a:lnTo>
                <a:lnTo>
                  <a:pt x="858469" y="1866899"/>
                </a:lnTo>
                <a:lnTo>
                  <a:pt x="1068770" y="1866899"/>
                </a:lnTo>
                <a:lnTo>
                  <a:pt x="1062350" y="1879599"/>
                </a:lnTo>
                <a:close/>
              </a:path>
              <a:path w="3342005" h="3098800">
                <a:moveTo>
                  <a:pt x="1615586" y="2247899"/>
                </a:moveTo>
                <a:lnTo>
                  <a:pt x="1377642" y="2247899"/>
                </a:lnTo>
                <a:lnTo>
                  <a:pt x="1384626" y="2235199"/>
                </a:lnTo>
                <a:lnTo>
                  <a:pt x="1393671" y="2235199"/>
                </a:lnTo>
                <a:lnTo>
                  <a:pt x="1396228" y="2222499"/>
                </a:lnTo>
                <a:lnTo>
                  <a:pt x="1402395" y="2222499"/>
                </a:lnTo>
                <a:lnTo>
                  <a:pt x="1405111" y="2209799"/>
                </a:lnTo>
                <a:lnTo>
                  <a:pt x="1406014" y="2209799"/>
                </a:lnTo>
                <a:lnTo>
                  <a:pt x="1406912" y="2197099"/>
                </a:lnTo>
                <a:lnTo>
                  <a:pt x="1406413" y="2184399"/>
                </a:lnTo>
                <a:lnTo>
                  <a:pt x="1406658" y="2146299"/>
                </a:lnTo>
                <a:lnTo>
                  <a:pt x="1406780" y="1993899"/>
                </a:lnTo>
                <a:lnTo>
                  <a:pt x="1406413" y="1917699"/>
                </a:lnTo>
                <a:lnTo>
                  <a:pt x="1406890" y="1917699"/>
                </a:lnTo>
                <a:lnTo>
                  <a:pt x="1406098" y="1904999"/>
                </a:lnTo>
                <a:lnTo>
                  <a:pt x="1405289" y="1904999"/>
                </a:lnTo>
                <a:lnTo>
                  <a:pt x="1402842" y="1892299"/>
                </a:lnTo>
                <a:lnTo>
                  <a:pt x="1401235" y="1892299"/>
                </a:lnTo>
                <a:lnTo>
                  <a:pt x="1397251" y="1879599"/>
                </a:lnTo>
                <a:lnTo>
                  <a:pt x="1386655" y="1879599"/>
                </a:lnTo>
                <a:lnTo>
                  <a:pt x="1380234" y="1866899"/>
                </a:lnTo>
                <a:lnTo>
                  <a:pt x="1615586" y="1866899"/>
                </a:lnTo>
                <a:lnTo>
                  <a:pt x="1615586" y="2247899"/>
                </a:lnTo>
                <a:close/>
              </a:path>
              <a:path w="3342005" h="3098800">
                <a:moveTo>
                  <a:pt x="1047685" y="1892299"/>
                </a:moveTo>
                <a:lnTo>
                  <a:pt x="877870" y="1892299"/>
                </a:lnTo>
                <a:lnTo>
                  <a:pt x="875230" y="1879599"/>
                </a:lnTo>
                <a:lnTo>
                  <a:pt x="1051713" y="1879599"/>
                </a:lnTo>
                <a:lnTo>
                  <a:pt x="1047685" y="1892299"/>
                </a:lnTo>
                <a:close/>
              </a:path>
              <a:path w="3342005" h="3098800">
                <a:moveTo>
                  <a:pt x="1043534" y="1904999"/>
                </a:moveTo>
                <a:lnTo>
                  <a:pt x="886809" y="1904999"/>
                </a:lnTo>
                <a:lnTo>
                  <a:pt x="884146" y="1892299"/>
                </a:lnTo>
                <a:lnTo>
                  <a:pt x="1046050" y="1892299"/>
                </a:lnTo>
                <a:lnTo>
                  <a:pt x="1043534" y="1904999"/>
                </a:lnTo>
                <a:close/>
              </a:path>
              <a:path w="3342005" h="3098800">
                <a:moveTo>
                  <a:pt x="2710232" y="2057399"/>
                </a:moveTo>
                <a:lnTo>
                  <a:pt x="2565396" y="2057399"/>
                </a:lnTo>
                <a:lnTo>
                  <a:pt x="2565512" y="1892299"/>
                </a:lnTo>
                <a:lnTo>
                  <a:pt x="2710232" y="1892299"/>
                </a:lnTo>
                <a:lnTo>
                  <a:pt x="2710232" y="2057399"/>
                </a:lnTo>
                <a:close/>
              </a:path>
              <a:path w="3342005" h="3098800">
                <a:moveTo>
                  <a:pt x="1041800" y="1917699"/>
                </a:moveTo>
                <a:lnTo>
                  <a:pt x="888345" y="1917699"/>
                </a:lnTo>
                <a:lnTo>
                  <a:pt x="887649" y="1904999"/>
                </a:lnTo>
                <a:lnTo>
                  <a:pt x="1042684" y="1904999"/>
                </a:lnTo>
                <a:lnTo>
                  <a:pt x="1041800" y="1917699"/>
                </a:lnTo>
                <a:close/>
              </a:path>
              <a:path w="3342005" h="3098800">
                <a:moveTo>
                  <a:pt x="2189728" y="2057399"/>
                </a:moveTo>
                <a:lnTo>
                  <a:pt x="2044688" y="2057399"/>
                </a:lnTo>
                <a:lnTo>
                  <a:pt x="2044688" y="1904999"/>
                </a:lnTo>
                <a:lnTo>
                  <a:pt x="2189728" y="1904999"/>
                </a:lnTo>
                <a:lnTo>
                  <a:pt x="2189728" y="2057399"/>
                </a:lnTo>
                <a:close/>
              </a:path>
              <a:path w="3342005" h="3098800">
                <a:moveTo>
                  <a:pt x="1041655" y="2197099"/>
                </a:moveTo>
                <a:lnTo>
                  <a:pt x="888189" y="2197099"/>
                </a:lnTo>
                <a:lnTo>
                  <a:pt x="888043" y="2184399"/>
                </a:lnTo>
                <a:lnTo>
                  <a:pt x="887276" y="2184399"/>
                </a:lnTo>
                <a:lnTo>
                  <a:pt x="887435" y="2133599"/>
                </a:lnTo>
                <a:lnTo>
                  <a:pt x="887537" y="1930399"/>
                </a:lnTo>
                <a:lnTo>
                  <a:pt x="888192" y="1917699"/>
                </a:lnTo>
                <a:lnTo>
                  <a:pt x="1042171" y="1917699"/>
                </a:lnTo>
                <a:lnTo>
                  <a:pt x="1042022" y="1943099"/>
                </a:lnTo>
                <a:lnTo>
                  <a:pt x="1042084" y="2171699"/>
                </a:lnTo>
                <a:lnTo>
                  <a:pt x="1042171" y="2184399"/>
                </a:lnTo>
                <a:lnTo>
                  <a:pt x="1041655" y="2197099"/>
                </a:lnTo>
                <a:close/>
              </a:path>
              <a:path w="3342005" h="3098800">
                <a:moveTo>
                  <a:pt x="778721" y="2133599"/>
                </a:moveTo>
                <a:lnTo>
                  <a:pt x="632431" y="2133599"/>
                </a:lnTo>
                <a:lnTo>
                  <a:pt x="632431" y="1968499"/>
                </a:lnTo>
                <a:lnTo>
                  <a:pt x="770406" y="1968499"/>
                </a:lnTo>
                <a:lnTo>
                  <a:pt x="778052" y="1981199"/>
                </a:lnTo>
                <a:lnTo>
                  <a:pt x="778635" y="2019299"/>
                </a:lnTo>
                <a:lnTo>
                  <a:pt x="778733" y="2044699"/>
                </a:lnTo>
                <a:lnTo>
                  <a:pt x="778721" y="2133599"/>
                </a:lnTo>
                <a:close/>
              </a:path>
              <a:path w="3342005" h="3098800">
                <a:moveTo>
                  <a:pt x="1296114" y="2133599"/>
                </a:moveTo>
                <a:lnTo>
                  <a:pt x="1152092" y="2133599"/>
                </a:lnTo>
                <a:lnTo>
                  <a:pt x="1151976" y="1968499"/>
                </a:lnTo>
                <a:lnTo>
                  <a:pt x="1296114" y="1968499"/>
                </a:lnTo>
                <a:lnTo>
                  <a:pt x="1296114" y="2133599"/>
                </a:lnTo>
                <a:close/>
              </a:path>
              <a:path w="3342005" h="3098800">
                <a:moveTo>
                  <a:pt x="1042431" y="2209799"/>
                </a:moveTo>
                <a:lnTo>
                  <a:pt x="886614" y="2209799"/>
                </a:lnTo>
                <a:lnTo>
                  <a:pt x="887469" y="2197099"/>
                </a:lnTo>
                <a:lnTo>
                  <a:pt x="1041604" y="2197099"/>
                </a:lnTo>
                <a:lnTo>
                  <a:pt x="1042431" y="2209799"/>
                </a:lnTo>
                <a:close/>
              </a:path>
              <a:path w="3342005" h="3098800">
                <a:moveTo>
                  <a:pt x="1047685" y="2222499"/>
                </a:moveTo>
                <a:lnTo>
                  <a:pt x="882101" y="2222499"/>
                </a:lnTo>
                <a:lnTo>
                  <a:pt x="883911" y="2209799"/>
                </a:lnTo>
                <a:lnTo>
                  <a:pt x="1045943" y="2209799"/>
                </a:lnTo>
                <a:lnTo>
                  <a:pt x="1047685" y="2222499"/>
                </a:lnTo>
                <a:close/>
              </a:path>
              <a:path w="3342005" h="3098800">
                <a:moveTo>
                  <a:pt x="1054536" y="2235199"/>
                </a:moveTo>
                <a:lnTo>
                  <a:pt x="874896" y="2235199"/>
                </a:lnTo>
                <a:lnTo>
                  <a:pt x="877562" y="2222499"/>
                </a:lnTo>
                <a:lnTo>
                  <a:pt x="1052010" y="2222499"/>
                </a:lnTo>
                <a:lnTo>
                  <a:pt x="1054536" y="2235199"/>
                </a:lnTo>
                <a:close/>
              </a:path>
              <a:path w="3342005" h="3098800">
                <a:moveTo>
                  <a:pt x="1070434" y="2247899"/>
                </a:moveTo>
                <a:lnTo>
                  <a:pt x="858013" y="2247899"/>
                </a:lnTo>
                <a:lnTo>
                  <a:pt x="865393" y="2235199"/>
                </a:lnTo>
                <a:lnTo>
                  <a:pt x="1063496" y="2235199"/>
                </a:lnTo>
                <a:lnTo>
                  <a:pt x="1070434" y="2247899"/>
                </a:lnTo>
                <a:close/>
              </a:path>
              <a:path w="3342005" h="3098800">
                <a:moveTo>
                  <a:pt x="2514200" y="2730499"/>
                </a:moveTo>
                <a:lnTo>
                  <a:pt x="2261867" y="2730499"/>
                </a:lnTo>
                <a:lnTo>
                  <a:pt x="2269593" y="2717799"/>
                </a:lnTo>
                <a:lnTo>
                  <a:pt x="2283285" y="2717799"/>
                </a:lnTo>
                <a:lnTo>
                  <a:pt x="2288983" y="2705099"/>
                </a:lnTo>
                <a:lnTo>
                  <a:pt x="2291460" y="2705099"/>
                </a:lnTo>
                <a:lnTo>
                  <a:pt x="2295670" y="2692399"/>
                </a:lnTo>
                <a:lnTo>
                  <a:pt x="2299853" y="2692399"/>
                </a:lnTo>
                <a:lnTo>
                  <a:pt x="2300646" y="2679699"/>
                </a:lnTo>
                <a:lnTo>
                  <a:pt x="2301314" y="2679699"/>
                </a:lnTo>
                <a:lnTo>
                  <a:pt x="2301181" y="2666999"/>
                </a:lnTo>
                <a:lnTo>
                  <a:pt x="2300580" y="2666999"/>
                </a:lnTo>
                <a:lnTo>
                  <a:pt x="2300673" y="2641599"/>
                </a:lnTo>
                <a:lnTo>
                  <a:pt x="2300784" y="2463799"/>
                </a:lnTo>
                <a:lnTo>
                  <a:pt x="2300580" y="2400299"/>
                </a:lnTo>
                <a:lnTo>
                  <a:pt x="2286225" y="2362199"/>
                </a:lnTo>
                <a:lnTo>
                  <a:pt x="2242610" y="2336799"/>
                </a:lnTo>
                <a:lnTo>
                  <a:pt x="2513241" y="2336799"/>
                </a:lnTo>
                <a:lnTo>
                  <a:pt x="2469873" y="2362199"/>
                </a:lnTo>
                <a:lnTo>
                  <a:pt x="2455853" y="2400299"/>
                </a:lnTo>
                <a:lnTo>
                  <a:pt x="2455777" y="2578099"/>
                </a:lnTo>
                <a:lnTo>
                  <a:pt x="2455853" y="2666999"/>
                </a:lnTo>
                <a:lnTo>
                  <a:pt x="2459434" y="2692399"/>
                </a:lnTo>
                <a:lnTo>
                  <a:pt x="2470113" y="2705099"/>
                </a:lnTo>
                <a:lnTo>
                  <a:pt x="2488248" y="2717799"/>
                </a:lnTo>
                <a:lnTo>
                  <a:pt x="2514200" y="2730499"/>
                </a:lnTo>
                <a:close/>
              </a:path>
              <a:path w="3342005" h="3098800">
                <a:moveTo>
                  <a:pt x="3028541" y="2730499"/>
                </a:moveTo>
                <a:lnTo>
                  <a:pt x="2781032" y="2730499"/>
                </a:lnTo>
                <a:lnTo>
                  <a:pt x="2788743" y="2717799"/>
                </a:lnTo>
                <a:lnTo>
                  <a:pt x="2802404" y="2717799"/>
                </a:lnTo>
                <a:lnTo>
                  <a:pt x="2808084" y="2705099"/>
                </a:lnTo>
                <a:lnTo>
                  <a:pt x="2810550" y="2705099"/>
                </a:lnTo>
                <a:lnTo>
                  <a:pt x="2814735" y="2692399"/>
                </a:lnTo>
                <a:lnTo>
                  <a:pt x="2818868" y="2692399"/>
                </a:lnTo>
                <a:lnTo>
                  <a:pt x="2819642" y="2679699"/>
                </a:lnTo>
                <a:lnTo>
                  <a:pt x="2820267" y="2679699"/>
                </a:lnTo>
                <a:lnTo>
                  <a:pt x="2820111" y="2666999"/>
                </a:lnTo>
                <a:lnTo>
                  <a:pt x="2819485" y="2666999"/>
                </a:lnTo>
                <a:lnTo>
                  <a:pt x="2819603" y="2438399"/>
                </a:lnTo>
                <a:lnTo>
                  <a:pt x="2819485" y="2400299"/>
                </a:lnTo>
                <a:lnTo>
                  <a:pt x="2820157" y="2400299"/>
                </a:lnTo>
                <a:lnTo>
                  <a:pt x="2819494" y="2387599"/>
                </a:lnTo>
                <a:lnTo>
                  <a:pt x="2818726" y="2387599"/>
                </a:lnTo>
                <a:lnTo>
                  <a:pt x="2816318" y="2374899"/>
                </a:lnTo>
                <a:lnTo>
                  <a:pt x="2814707" y="2374899"/>
                </a:lnTo>
                <a:lnTo>
                  <a:pt x="2810672" y="2362199"/>
                </a:lnTo>
                <a:lnTo>
                  <a:pt x="2808299" y="2362199"/>
                </a:lnTo>
                <a:lnTo>
                  <a:pt x="2802841" y="2349499"/>
                </a:lnTo>
                <a:lnTo>
                  <a:pt x="2778448" y="2349499"/>
                </a:lnTo>
                <a:lnTo>
                  <a:pt x="2770569" y="2336799"/>
                </a:lnTo>
                <a:lnTo>
                  <a:pt x="3028541" y="2336799"/>
                </a:lnTo>
                <a:lnTo>
                  <a:pt x="3028541" y="2730499"/>
                </a:lnTo>
                <a:close/>
              </a:path>
              <a:path w="3342005" h="3098800">
                <a:moveTo>
                  <a:pt x="1074196" y="2425699"/>
                </a:moveTo>
                <a:lnTo>
                  <a:pt x="855336" y="2425699"/>
                </a:lnTo>
                <a:lnTo>
                  <a:pt x="847416" y="2412999"/>
                </a:lnTo>
                <a:lnTo>
                  <a:pt x="1081919" y="2412999"/>
                </a:lnTo>
                <a:lnTo>
                  <a:pt x="1074196" y="2425699"/>
                </a:lnTo>
                <a:close/>
              </a:path>
              <a:path w="3342005" h="3098800">
                <a:moveTo>
                  <a:pt x="1615586" y="2806699"/>
                </a:moveTo>
                <a:lnTo>
                  <a:pt x="1367474" y="2806699"/>
                </a:lnTo>
                <a:lnTo>
                  <a:pt x="1374975" y="2793999"/>
                </a:lnTo>
                <a:lnTo>
                  <a:pt x="1388343" y="2793999"/>
                </a:lnTo>
                <a:lnTo>
                  <a:pt x="1393963" y="2781299"/>
                </a:lnTo>
                <a:lnTo>
                  <a:pt x="1396426" y="2781299"/>
                </a:lnTo>
                <a:lnTo>
                  <a:pt x="1400660" y="2768599"/>
                </a:lnTo>
                <a:lnTo>
                  <a:pt x="1405020" y="2768599"/>
                </a:lnTo>
                <a:lnTo>
                  <a:pt x="1405909" y="2755899"/>
                </a:lnTo>
                <a:lnTo>
                  <a:pt x="1406825" y="2755899"/>
                </a:lnTo>
                <a:lnTo>
                  <a:pt x="1406840" y="2743199"/>
                </a:lnTo>
                <a:lnTo>
                  <a:pt x="1406413" y="2743199"/>
                </a:lnTo>
                <a:lnTo>
                  <a:pt x="1406741" y="2692399"/>
                </a:lnTo>
                <a:lnTo>
                  <a:pt x="1406813" y="2539999"/>
                </a:lnTo>
                <a:lnTo>
                  <a:pt x="1406700" y="2514599"/>
                </a:lnTo>
                <a:lnTo>
                  <a:pt x="1406472" y="2476499"/>
                </a:lnTo>
                <a:lnTo>
                  <a:pt x="1406948" y="2476499"/>
                </a:lnTo>
                <a:lnTo>
                  <a:pt x="1406960" y="2463799"/>
                </a:lnTo>
                <a:lnTo>
                  <a:pt x="1406055" y="2463799"/>
                </a:lnTo>
                <a:lnTo>
                  <a:pt x="1405150" y="2451099"/>
                </a:lnTo>
                <a:lnTo>
                  <a:pt x="1400657" y="2451099"/>
                </a:lnTo>
                <a:lnTo>
                  <a:pt x="1396269" y="2438399"/>
                </a:lnTo>
                <a:lnTo>
                  <a:pt x="1393713" y="2438399"/>
                </a:lnTo>
                <a:lnTo>
                  <a:pt x="1387880" y="2425699"/>
                </a:lnTo>
                <a:lnTo>
                  <a:pt x="1374013" y="2425699"/>
                </a:lnTo>
                <a:lnTo>
                  <a:pt x="1366250" y="2412999"/>
                </a:lnTo>
                <a:lnTo>
                  <a:pt x="1615586" y="2412999"/>
                </a:lnTo>
                <a:lnTo>
                  <a:pt x="1615586" y="2806699"/>
                </a:lnTo>
                <a:close/>
              </a:path>
              <a:path w="3342005" h="3098800">
                <a:moveTo>
                  <a:pt x="1054663" y="2438399"/>
                </a:moveTo>
                <a:lnTo>
                  <a:pt x="875248" y="2438399"/>
                </a:lnTo>
                <a:lnTo>
                  <a:pt x="869389" y="2425699"/>
                </a:lnTo>
                <a:lnTo>
                  <a:pt x="1060435" y="2425699"/>
                </a:lnTo>
                <a:lnTo>
                  <a:pt x="1054663" y="2438399"/>
                </a:lnTo>
                <a:close/>
              </a:path>
              <a:path w="3342005" h="3098800">
                <a:moveTo>
                  <a:pt x="1047814" y="2451099"/>
                </a:moveTo>
                <a:lnTo>
                  <a:pt x="882138" y="2451099"/>
                </a:lnTo>
                <a:lnTo>
                  <a:pt x="877797" y="2438399"/>
                </a:lnTo>
                <a:lnTo>
                  <a:pt x="1052139" y="2438399"/>
                </a:lnTo>
                <a:lnTo>
                  <a:pt x="1047814" y="2451099"/>
                </a:lnTo>
                <a:close/>
              </a:path>
              <a:path w="3342005" h="3098800">
                <a:moveTo>
                  <a:pt x="1043415" y="2463799"/>
                </a:moveTo>
                <a:lnTo>
                  <a:pt x="886471" y="2463799"/>
                </a:lnTo>
                <a:lnTo>
                  <a:pt x="883873" y="2451099"/>
                </a:lnTo>
                <a:lnTo>
                  <a:pt x="1046069" y="2451099"/>
                </a:lnTo>
                <a:lnTo>
                  <a:pt x="1043415" y="2463799"/>
                </a:lnTo>
                <a:close/>
              </a:path>
              <a:path w="3342005" h="3098800">
                <a:moveTo>
                  <a:pt x="2189496" y="2616199"/>
                </a:moveTo>
                <a:lnTo>
                  <a:pt x="2044863" y="2616199"/>
                </a:lnTo>
                <a:lnTo>
                  <a:pt x="2044863" y="2451099"/>
                </a:lnTo>
                <a:lnTo>
                  <a:pt x="2189495" y="2451099"/>
                </a:lnTo>
                <a:lnTo>
                  <a:pt x="2189496" y="2616199"/>
                </a:lnTo>
                <a:close/>
              </a:path>
              <a:path w="3342005" h="3098800">
                <a:moveTo>
                  <a:pt x="2710029" y="2616199"/>
                </a:moveTo>
                <a:lnTo>
                  <a:pt x="2565512" y="2616199"/>
                </a:lnTo>
                <a:lnTo>
                  <a:pt x="2565512" y="2451099"/>
                </a:lnTo>
                <a:lnTo>
                  <a:pt x="2710029" y="2451099"/>
                </a:lnTo>
                <a:lnTo>
                  <a:pt x="2710029" y="2616199"/>
                </a:lnTo>
                <a:close/>
              </a:path>
              <a:path w="3342005" h="3098800">
                <a:moveTo>
                  <a:pt x="1041729" y="2476499"/>
                </a:moveTo>
                <a:lnTo>
                  <a:pt x="888020" y="2476499"/>
                </a:lnTo>
                <a:lnTo>
                  <a:pt x="887300" y="2463799"/>
                </a:lnTo>
                <a:lnTo>
                  <a:pt x="1041691" y="2463799"/>
                </a:lnTo>
                <a:lnTo>
                  <a:pt x="1041729" y="2476499"/>
                </a:lnTo>
                <a:close/>
              </a:path>
              <a:path w="3342005" h="3098800">
                <a:moveTo>
                  <a:pt x="1080960" y="2806699"/>
                </a:moveTo>
                <a:lnTo>
                  <a:pt x="825207" y="2806699"/>
                </a:lnTo>
                <a:lnTo>
                  <a:pt x="852527" y="2793999"/>
                </a:lnTo>
                <a:lnTo>
                  <a:pt x="871867" y="2781299"/>
                </a:lnTo>
                <a:lnTo>
                  <a:pt x="883423" y="2768599"/>
                </a:lnTo>
                <a:lnTo>
                  <a:pt x="887392" y="2743199"/>
                </a:lnTo>
                <a:lnTo>
                  <a:pt x="887305" y="2476499"/>
                </a:lnTo>
                <a:lnTo>
                  <a:pt x="1042229" y="2476499"/>
                </a:lnTo>
                <a:lnTo>
                  <a:pt x="1042113" y="2501899"/>
                </a:lnTo>
                <a:lnTo>
                  <a:pt x="1042011" y="2641599"/>
                </a:lnTo>
                <a:lnTo>
                  <a:pt x="1042055" y="2743199"/>
                </a:lnTo>
                <a:lnTo>
                  <a:pt x="1041444" y="2743199"/>
                </a:lnTo>
                <a:lnTo>
                  <a:pt x="1042210" y="2755899"/>
                </a:lnTo>
                <a:lnTo>
                  <a:pt x="1043041" y="2755899"/>
                </a:lnTo>
                <a:lnTo>
                  <a:pt x="1045602" y="2768599"/>
                </a:lnTo>
                <a:lnTo>
                  <a:pt x="1047299" y="2768599"/>
                </a:lnTo>
                <a:lnTo>
                  <a:pt x="1051526" y="2781299"/>
                </a:lnTo>
                <a:lnTo>
                  <a:pt x="1054003" y="2781299"/>
                </a:lnTo>
                <a:lnTo>
                  <a:pt x="1059683" y="2793999"/>
                </a:lnTo>
                <a:lnTo>
                  <a:pt x="1073291" y="2793999"/>
                </a:lnTo>
                <a:lnTo>
                  <a:pt x="1080960" y="2806699"/>
                </a:lnTo>
                <a:close/>
              </a:path>
              <a:path w="3342005" h="3098800">
                <a:moveTo>
                  <a:pt x="776424" y="2692399"/>
                </a:moveTo>
                <a:lnTo>
                  <a:pt x="632518" y="2692399"/>
                </a:lnTo>
                <a:lnTo>
                  <a:pt x="632518" y="2527299"/>
                </a:lnTo>
                <a:lnTo>
                  <a:pt x="776424" y="2527299"/>
                </a:lnTo>
                <a:lnTo>
                  <a:pt x="776424" y="2692399"/>
                </a:lnTo>
                <a:close/>
              </a:path>
              <a:path w="3342005" h="3098800">
                <a:moveTo>
                  <a:pt x="1295533" y="2692399"/>
                </a:moveTo>
                <a:lnTo>
                  <a:pt x="1151714" y="2692399"/>
                </a:lnTo>
                <a:lnTo>
                  <a:pt x="1151598" y="2527299"/>
                </a:lnTo>
                <a:lnTo>
                  <a:pt x="1295533" y="2527299"/>
                </a:lnTo>
                <a:lnTo>
                  <a:pt x="1295533" y="2692399"/>
                </a:lnTo>
                <a:close/>
              </a:path>
              <a:path w="3342005" h="3098800">
                <a:moveTo>
                  <a:pt x="3321565" y="3009899"/>
                </a:moveTo>
                <a:lnTo>
                  <a:pt x="22927" y="3009899"/>
                </a:lnTo>
                <a:lnTo>
                  <a:pt x="29059" y="2997199"/>
                </a:lnTo>
                <a:lnTo>
                  <a:pt x="3315801" y="2997199"/>
                </a:lnTo>
                <a:lnTo>
                  <a:pt x="3321565" y="3009899"/>
                </a:lnTo>
                <a:close/>
              </a:path>
              <a:path w="3342005" h="3098800">
                <a:moveTo>
                  <a:pt x="3335040" y="3022599"/>
                </a:moveTo>
                <a:lnTo>
                  <a:pt x="8200" y="3022599"/>
                </a:lnTo>
                <a:lnTo>
                  <a:pt x="12420" y="3009899"/>
                </a:lnTo>
                <a:lnTo>
                  <a:pt x="3331258" y="3009899"/>
                </a:lnTo>
                <a:lnTo>
                  <a:pt x="3335040" y="3022599"/>
                </a:lnTo>
                <a:close/>
              </a:path>
              <a:path w="3342005" h="3098800">
                <a:moveTo>
                  <a:pt x="3339160" y="3035299"/>
                </a:moveTo>
                <a:lnTo>
                  <a:pt x="3404" y="3035299"/>
                </a:lnTo>
                <a:lnTo>
                  <a:pt x="6397" y="3022599"/>
                </a:lnTo>
                <a:lnTo>
                  <a:pt x="3336620" y="3022599"/>
                </a:lnTo>
                <a:lnTo>
                  <a:pt x="3339160" y="3035299"/>
                </a:lnTo>
                <a:close/>
              </a:path>
              <a:path w="3342005" h="3098800">
                <a:moveTo>
                  <a:pt x="3341290" y="3047999"/>
                </a:moveTo>
                <a:lnTo>
                  <a:pt x="120" y="3047999"/>
                </a:lnTo>
                <a:lnTo>
                  <a:pt x="593" y="3035299"/>
                </a:lnTo>
                <a:lnTo>
                  <a:pt x="3340094" y="3035299"/>
                </a:lnTo>
                <a:lnTo>
                  <a:pt x="3341290" y="3047999"/>
                </a:lnTo>
                <a:close/>
              </a:path>
              <a:path w="3342005" h="3098800">
                <a:moveTo>
                  <a:pt x="3341234" y="3060699"/>
                </a:moveTo>
                <a:lnTo>
                  <a:pt x="386" y="3060699"/>
                </a:lnTo>
                <a:lnTo>
                  <a:pt x="0" y="3047999"/>
                </a:lnTo>
                <a:lnTo>
                  <a:pt x="3341510" y="3047999"/>
                </a:lnTo>
                <a:lnTo>
                  <a:pt x="3341234" y="3060699"/>
                </a:lnTo>
                <a:close/>
              </a:path>
              <a:path w="3342005" h="3098800">
                <a:moveTo>
                  <a:pt x="3336471" y="3073399"/>
                </a:moveTo>
                <a:lnTo>
                  <a:pt x="5910" y="3073399"/>
                </a:lnTo>
                <a:lnTo>
                  <a:pt x="2990" y="3060699"/>
                </a:lnTo>
                <a:lnTo>
                  <a:pt x="3339040" y="3060699"/>
                </a:lnTo>
                <a:lnTo>
                  <a:pt x="3336471" y="3073399"/>
                </a:lnTo>
                <a:close/>
              </a:path>
              <a:path w="3342005" h="3098800">
                <a:moveTo>
                  <a:pt x="3331084" y="3086099"/>
                </a:moveTo>
                <a:lnTo>
                  <a:pt x="11921" y="3086099"/>
                </a:lnTo>
                <a:lnTo>
                  <a:pt x="7697" y="3073399"/>
                </a:lnTo>
                <a:lnTo>
                  <a:pt x="3334880" y="3073399"/>
                </a:lnTo>
                <a:lnTo>
                  <a:pt x="3331084" y="3086099"/>
                </a:lnTo>
                <a:close/>
              </a:path>
              <a:path w="3342005" h="3098800">
                <a:moveTo>
                  <a:pt x="3315628" y="3098799"/>
                </a:moveTo>
                <a:lnTo>
                  <a:pt x="28850" y="3098799"/>
                </a:lnTo>
                <a:lnTo>
                  <a:pt x="22579" y="3086099"/>
                </a:lnTo>
                <a:lnTo>
                  <a:pt x="3321386" y="3086099"/>
                </a:lnTo>
                <a:lnTo>
                  <a:pt x="3315628" y="3098799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120440" y="8144762"/>
            <a:ext cx="3343275" cy="1536700"/>
          </a:xfrm>
          <a:custGeom>
            <a:avLst/>
            <a:gdLst/>
            <a:ahLst/>
            <a:cxnLst/>
            <a:rect l="l" t="t" r="r" b="b"/>
            <a:pathLst>
              <a:path w="3343275" h="1536700">
                <a:moveTo>
                  <a:pt x="2993620" y="533400"/>
                </a:moveTo>
                <a:lnTo>
                  <a:pt x="2875695" y="533400"/>
                </a:lnTo>
                <a:lnTo>
                  <a:pt x="2691159" y="190500"/>
                </a:lnTo>
                <a:lnTo>
                  <a:pt x="2678279" y="177800"/>
                </a:lnTo>
                <a:lnTo>
                  <a:pt x="2645029" y="139700"/>
                </a:lnTo>
                <a:lnTo>
                  <a:pt x="2603564" y="114300"/>
                </a:lnTo>
                <a:lnTo>
                  <a:pt x="2580811" y="101600"/>
                </a:lnTo>
                <a:lnTo>
                  <a:pt x="1225638" y="101600"/>
                </a:lnTo>
                <a:lnTo>
                  <a:pt x="1232434" y="88900"/>
                </a:lnTo>
                <a:lnTo>
                  <a:pt x="1239423" y="88900"/>
                </a:lnTo>
                <a:lnTo>
                  <a:pt x="1246604" y="76200"/>
                </a:lnTo>
                <a:lnTo>
                  <a:pt x="1261759" y="76200"/>
                </a:lnTo>
                <a:lnTo>
                  <a:pt x="1269528" y="63500"/>
                </a:lnTo>
                <a:lnTo>
                  <a:pt x="1277427" y="63500"/>
                </a:lnTo>
                <a:lnTo>
                  <a:pt x="1294013" y="50800"/>
                </a:lnTo>
                <a:lnTo>
                  <a:pt x="1310968" y="38100"/>
                </a:lnTo>
                <a:lnTo>
                  <a:pt x="1328276" y="38100"/>
                </a:lnTo>
                <a:lnTo>
                  <a:pt x="1345922" y="25400"/>
                </a:lnTo>
                <a:lnTo>
                  <a:pt x="1363841" y="25400"/>
                </a:lnTo>
                <a:lnTo>
                  <a:pt x="1382038" y="12700"/>
                </a:lnTo>
                <a:lnTo>
                  <a:pt x="1400471" y="12700"/>
                </a:lnTo>
                <a:lnTo>
                  <a:pt x="1419097" y="0"/>
                </a:lnTo>
                <a:lnTo>
                  <a:pt x="2608451" y="0"/>
                </a:lnTo>
                <a:lnTo>
                  <a:pt x="2644372" y="12700"/>
                </a:lnTo>
                <a:lnTo>
                  <a:pt x="2678430" y="38100"/>
                </a:lnTo>
                <a:lnTo>
                  <a:pt x="2709853" y="50800"/>
                </a:lnTo>
                <a:lnTo>
                  <a:pt x="2737942" y="76200"/>
                </a:lnTo>
                <a:lnTo>
                  <a:pt x="2762317" y="114300"/>
                </a:lnTo>
                <a:lnTo>
                  <a:pt x="2782599" y="139700"/>
                </a:lnTo>
                <a:lnTo>
                  <a:pt x="2993620" y="533400"/>
                </a:lnTo>
                <a:close/>
              </a:path>
              <a:path w="3343275" h="1536700">
                <a:moveTo>
                  <a:pt x="817007" y="1536700"/>
                </a:moveTo>
                <a:lnTo>
                  <a:pt x="712866" y="1536700"/>
                </a:lnTo>
                <a:lnTo>
                  <a:pt x="662536" y="1524000"/>
                </a:lnTo>
                <a:lnTo>
                  <a:pt x="614833" y="1511300"/>
                </a:lnTo>
                <a:lnTo>
                  <a:pt x="570667" y="1473200"/>
                </a:lnTo>
                <a:lnTo>
                  <a:pt x="530948" y="1447800"/>
                </a:lnTo>
                <a:lnTo>
                  <a:pt x="509450" y="1422400"/>
                </a:lnTo>
                <a:lnTo>
                  <a:pt x="490472" y="1397000"/>
                </a:lnTo>
                <a:lnTo>
                  <a:pt x="474095" y="1371600"/>
                </a:lnTo>
                <a:lnTo>
                  <a:pt x="460398" y="1333500"/>
                </a:lnTo>
                <a:lnTo>
                  <a:pt x="0" y="1333500"/>
                </a:lnTo>
                <a:lnTo>
                  <a:pt x="0" y="965200"/>
                </a:lnTo>
                <a:lnTo>
                  <a:pt x="3055" y="927100"/>
                </a:lnTo>
                <a:lnTo>
                  <a:pt x="12072" y="889000"/>
                </a:lnTo>
                <a:lnTo>
                  <a:pt x="26825" y="850900"/>
                </a:lnTo>
                <a:lnTo>
                  <a:pt x="47090" y="812800"/>
                </a:lnTo>
                <a:lnTo>
                  <a:pt x="101429" y="762000"/>
                </a:lnTo>
                <a:lnTo>
                  <a:pt x="169638" y="736600"/>
                </a:lnTo>
                <a:lnTo>
                  <a:pt x="767027" y="558800"/>
                </a:lnTo>
                <a:lnTo>
                  <a:pt x="790429" y="533400"/>
                </a:lnTo>
                <a:lnTo>
                  <a:pt x="1219035" y="101600"/>
                </a:lnTo>
                <a:lnTo>
                  <a:pt x="1427880" y="101600"/>
                </a:lnTo>
                <a:lnTo>
                  <a:pt x="1413489" y="114300"/>
                </a:lnTo>
                <a:lnTo>
                  <a:pt x="1399290" y="114300"/>
                </a:lnTo>
                <a:lnTo>
                  <a:pt x="1385306" y="127000"/>
                </a:lnTo>
                <a:lnTo>
                  <a:pt x="1371531" y="127000"/>
                </a:lnTo>
                <a:lnTo>
                  <a:pt x="1358029" y="139700"/>
                </a:lnTo>
                <a:lnTo>
                  <a:pt x="1344795" y="139700"/>
                </a:lnTo>
                <a:lnTo>
                  <a:pt x="1331823" y="152400"/>
                </a:lnTo>
                <a:lnTo>
                  <a:pt x="1320500" y="152400"/>
                </a:lnTo>
                <a:lnTo>
                  <a:pt x="1314991" y="165100"/>
                </a:lnTo>
                <a:lnTo>
                  <a:pt x="1303284" y="165100"/>
                </a:lnTo>
                <a:lnTo>
                  <a:pt x="1297404" y="177800"/>
                </a:lnTo>
                <a:lnTo>
                  <a:pt x="1291811" y="177800"/>
                </a:lnTo>
                <a:lnTo>
                  <a:pt x="930729" y="533400"/>
                </a:lnTo>
                <a:lnTo>
                  <a:pt x="3153042" y="533400"/>
                </a:lnTo>
                <a:lnTo>
                  <a:pt x="3190291" y="546100"/>
                </a:lnTo>
                <a:lnTo>
                  <a:pt x="3225774" y="546100"/>
                </a:lnTo>
                <a:lnTo>
                  <a:pt x="3258497" y="571500"/>
                </a:lnTo>
                <a:lnTo>
                  <a:pt x="3287463" y="596900"/>
                </a:lnTo>
                <a:lnTo>
                  <a:pt x="3311160" y="622300"/>
                </a:lnTo>
                <a:lnTo>
                  <a:pt x="3316981" y="635000"/>
                </a:lnTo>
                <a:lnTo>
                  <a:pt x="834551" y="635000"/>
                </a:lnTo>
                <a:lnTo>
                  <a:pt x="199433" y="838200"/>
                </a:lnTo>
                <a:lnTo>
                  <a:pt x="179411" y="838200"/>
                </a:lnTo>
                <a:lnTo>
                  <a:pt x="161005" y="850900"/>
                </a:lnTo>
                <a:lnTo>
                  <a:pt x="144547" y="863600"/>
                </a:lnTo>
                <a:lnTo>
                  <a:pt x="130368" y="876300"/>
                </a:lnTo>
                <a:lnTo>
                  <a:pt x="118948" y="901700"/>
                </a:lnTo>
                <a:lnTo>
                  <a:pt x="110633" y="914400"/>
                </a:lnTo>
                <a:lnTo>
                  <a:pt x="105549" y="939800"/>
                </a:lnTo>
                <a:lnTo>
                  <a:pt x="103826" y="965200"/>
                </a:lnTo>
                <a:lnTo>
                  <a:pt x="103826" y="1231900"/>
                </a:lnTo>
                <a:lnTo>
                  <a:pt x="540060" y="1231900"/>
                </a:lnTo>
                <a:lnTo>
                  <a:pt x="542266" y="1257300"/>
                </a:lnTo>
                <a:lnTo>
                  <a:pt x="555164" y="1295400"/>
                </a:lnTo>
                <a:lnTo>
                  <a:pt x="576046" y="1333500"/>
                </a:lnTo>
                <a:lnTo>
                  <a:pt x="604409" y="1371600"/>
                </a:lnTo>
                <a:lnTo>
                  <a:pt x="638991" y="1397000"/>
                </a:lnTo>
                <a:lnTo>
                  <a:pt x="678069" y="1422400"/>
                </a:lnTo>
                <a:lnTo>
                  <a:pt x="720443" y="1435100"/>
                </a:lnTo>
                <a:lnTo>
                  <a:pt x="1009688" y="1435100"/>
                </a:lnTo>
                <a:lnTo>
                  <a:pt x="998938" y="1447800"/>
                </a:lnTo>
                <a:lnTo>
                  <a:pt x="959202" y="1473200"/>
                </a:lnTo>
                <a:lnTo>
                  <a:pt x="915042" y="1511300"/>
                </a:lnTo>
                <a:lnTo>
                  <a:pt x="867346" y="1524000"/>
                </a:lnTo>
                <a:lnTo>
                  <a:pt x="817007" y="1536700"/>
                </a:lnTo>
                <a:close/>
              </a:path>
              <a:path w="3343275" h="1536700">
                <a:moveTo>
                  <a:pt x="1985948" y="533400"/>
                </a:moveTo>
                <a:lnTo>
                  <a:pt x="1951358" y="533400"/>
                </a:lnTo>
                <a:lnTo>
                  <a:pt x="1951358" y="101600"/>
                </a:lnTo>
                <a:lnTo>
                  <a:pt x="1985948" y="101600"/>
                </a:lnTo>
                <a:lnTo>
                  <a:pt x="1985948" y="533400"/>
                </a:lnTo>
                <a:close/>
              </a:path>
              <a:path w="3343275" h="1536700">
                <a:moveTo>
                  <a:pt x="1985948" y="1231900"/>
                </a:moveTo>
                <a:lnTo>
                  <a:pt x="1951358" y="1231900"/>
                </a:lnTo>
                <a:lnTo>
                  <a:pt x="1951358" y="635000"/>
                </a:lnTo>
                <a:lnTo>
                  <a:pt x="1985948" y="635000"/>
                </a:lnTo>
                <a:lnTo>
                  <a:pt x="1985948" y="1231900"/>
                </a:lnTo>
                <a:close/>
              </a:path>
              <a:path w="3343275" h="1536700">
                <a:moveTo>
                  <a:pt x="2955035" y="965200"/>
                </a:moveTo>
                <a:lnTo>
                  <a:pt x="2920445" y="965200"/>
                </a:lnTo>
                <a:lnTo>
                  <a:pt x="2920445" y="635000"/>
                </a:lnTo>
                <a:lnTo>
                  <a:pt x="2955035" y="635000"/>
                </a:lnTo>
                <a:lnTo>
                  <a:pt x="2955035" y="965200"/>
                </a:lnTo>
                <a:close/>
              </a:path>
              <a:path w="3343275" h="1536700">
                <a:moveTo>
                  <a:pt x="3342021" y="1231900"/>
                </a:moveTo>
                <a:lnTo>
                  <a:pt x="3238261" y="1231900"/>
                </a:lnTo>
                <a:lnTo>
                  <a:pt x="3239231" y="723900"/>
                </a:lnTo>
                <a:lnTo>
                  <a:pt x="3237560" y="711200"/>
                </a:lnTo>
                <a:lnTo>
                  <a:pt x="3232674" y="698500"/>
                </a:lnTo>
                <a:lnTo>
                  <a:pt x="3224759" y="685800"/>
                </a:lnTo>
                <a:lnTo>
                  <a:pt x="3214002" y="660400"/>
                </a:lnTo>
                <a:lnTo>
                  <a:pt x="3200849" y="660400"/>
                </a:lnTo>
                <a:lnTo>
                  <a:pt x="3186005" y="647700"/>
                </a:lnTo>
                <a:lnTo>
                  <a:pt x="3169919" y="647700"/>
                </a:lnTo>
                <a:lnTo>
                  <a:pt x="3153042" y="635000"/>
                </a:lnTo>
                <a:lnTo>
                  <a:pt x="3316981" y="635000"/>
                </a:lnTo>
                <a:lnTo>
                  <a:pt x="3328624" y="660400"/>
                </a:lnTo>
                <a:lnTo>
                  <a:pt x="3339420" y="685800"/>
                </a:lnTo>
                <a:lnTo>
                  <a:pt x="3343115" y="723900"/>
                </a:lnTo>
                <a:lnTo>
                  <a:pt x="3342021" y="1231900"/>
                </a:lnTo>
                <a:close/>
              </a:path>
              <a:path w="3343275" h="1536700">
                <a:moveTo>
                  <a:pt x="1875900" y="736600"/>
                </a:moveTo>
                <a:lnTo>
                  <a:pt x="1709743" y="736600"/>
                </a:lnTo>
                <a:lnTo>
                  <a:pt x="1709743" y="698500"/>
                </a:lnTo>
                <a:lnTo>
                  <a:pt x="1875900" y="698500"/>
                </a:lnTo>
                <a:lnTo>
                  <a:pt x="1875900" y="736600"/>
                </a:lnTo>
                <a:close/>
              </a:path>
              <a:path w="3343275" h="1536700">
                <a:moveTo>
                  <a:pt x="2844986" y="736600"/>
                </a:moveTo>
                <a:lnTo>
                  <a:pt x="2678830" y="736600"/>
                </a:lnTo>
                <a:lnTo>
                  <a:pt x="2678830" y="698500"/>
                </a:lnTo>
                <a:lnTo>
                  <a:pt x="2844986" y="698500"/>
                </a:lnTo>
                <a:lnTo>
                  <a:pt x="2844986" y="736600"/>
                </a:lnTo>
                <a:close/>
              </a:path>
              <a:path w="3343275" h="1536700">
                <a:moveTo>
                  <a:pt x="817007" y="889000"/>
                </a:moveTo>
                <a:lnTo>
                  <a:pt x="712866" y="889000"/>
                </a:lnTo>
                <a:lnTo>
                  <a:pt x="764915" y="876300"/>
                </a:lnTo>
                <a:lnTo>
                  <a:pt x="817007" y="889000"/>
                </a:lnTo>
                <a:close/>
              </a:path>
              <a:path w="3343275" h="1536700">
                <a:moveTo>
                  <a:pt x="2477548" y="1231900"/>
                </a:moveTo>
                <a:lnTo>
                  <a:pt x="2372070" y="1231900"/>
                </a:lnTo>
                <a:lnTo>
                  <a:pt x="2371766" y="1219200"/>
                </a:lnTo>
                <a:lnTo>
                  <a:pt x="2371580" y="1219200"/>
                </a:lnTo>
                <a:lnTo>
                  <a:pt x="2375640" y="1155700"/>
                </a:lnTo>
                <a:lnTo>
                  <a:pt x="2387763" y="1104900"/>
                </a:lnTo>
                <a:lnTo>
                  <a:pt x="2407517" y="1054100"/>
                </a:lnTo>
                <a:lnTo>
                  <a:pt x="2434532" y="1016000"/>
                </a:lnTo>
                <a:lnTo>
                  <a:pt x="2468437" y="977900"/>
                </a:lnTo>
                <a:lnTo>
                  <a:pt x="2508195" y="939800"/>
                </a:lnTo>
                <a:lnTo>
                  <a:pt x="2552358" y="914400"/>
                </a:lnTo>
                <a:lnTo>
                  <a:pt x="2600045" y="889000"/>
                </a:lnTo>
                <a:lnTo>
                  <a:pt x="2650373" y="889000"/>
                </a:lnTo>
                <a:lnTo>
                  <a:pt x="2702460" y="876300"/>
                </a:lnTo>
                <a:lnTo>
                  <a:pt x="2750216" y="876300"/>
                </a:lnTo>
                <a:lnTo>
                  <a:pt x="2796583" y="889000"/>
                </a:lnTo>
                <a:lnTo>
                  <a:pt x="2840870" y="914400"/>
                </a:lnTo>
                <a:lnTo>
                  <a:pt x="2882388" y="927100"/>
                </a:lnTo>
                <a:lnTo>
                  <a:pt x="2920445" y="965200"/>
                </a:lnTo>
                <a:lnTo>
                  <a:pt x="2955035" y="965200"/>
                </a:lnTo>
                <a:lnTo>
                  <a:pt x="2955035" y="977900"/>
                </a:lnTo>
                <a:lnTo>
                  <a:pt x="2702460" y="977900"/>
                </a:lnTo>
                <a:lnTo>
                  <a:pt x="2657947" y="990600"/>
                </a:lnTo>
                <a:lnTo>
                  <a:pt x="2615536" y="1003300"/>
                </a:lnTo>
                <a:lnTo>
                  <a:pt x="2576433" y="1016000"/>
                </a:lnTo>
                <a:lnTo>
                  <a:pt x="2541840" y="1054100"/>
                </a:lnTo>
                <a:lnTo>
                  <a:pt x="2513510" y="1079500"/>
                </a:lnTo>
                <a:lnTo>
                  <a:pt x="2492645" y="1117600"/>
                </a:lnTo>
                <a:lnTo>
                  <a:pt x="2479753" y="1168400"/>
                </a:lnTo>
                <a:lnTo>
                  <a:pt x="2475343" y="1206500"/>
                </a:lnTo>
                <a:lnTo>
                  <a:pt x="2477548" y="1231900"/>
                </a:lnTo>
                <a:close/>
              </a:path>
              <a:path w="3343275" h="1536700">
                <a:moveTo>
                  <a:pt x="540060" y="1231900"/>
                </a:moveTo>
                <a:lnTo>
                  <a:pt x="434582" y="1231900"/>
                </a:lnTo>
                <a:lnTo>
                  <a:pt x="434278" y="1219200"/>
                </a:lnTo>
                <a:lnTo>
                  <a:pt x="434091" y="1219200"/>
                </a:lnTo>
                <a:lnTo>
                  <a:pt x="438151" y="1155700"/>
                </a:lnTo>
                <a:lnTo>
                  <a:pt x="450275" y="1104900"/>
                </a:lnTo>
                <a:lnTo>
                  <a:pt x="470029" y="1054100"/>
                </a:lnTo>
                <a:lnTo>
                  <a:pt x="497043" y="1016000"/>
                </a:lnTo>
                <a:lnTo>
                  <a:pt x="530948" y="977900"/>
                </a:lnTo>
                <a:lnTo>
                  <a:pt x="570667" y="939800"/>
                </a:lnTo>
                <a:lnTo>
                  <a:pt x="614833" y="914400"/>
                </a:lnTo>
                <a:lnTo>
                  <a:pt x="662536" y="889000"/>
                </a:lnTo>
                <a:lnTo>
                  <a:pt x="867346" y="889000"/>
                </a:lnTo>
                <a:lnTo>
                  <a:pt x="915042" y="914400"/>
                </a:lnTo>
                <a:lnTo>
                  <a:pt x="959202" y="939800"/>
                </a:lnTo>
                <a:lnTo>
                  <a:pt x="998938" y="977900"/>
                </a:lnTo>
                <a:lnTo>
                  <a:pt x="764915" y="977900"/>
                </a:lnTo>
                <a:lnTo>
                  <a:pt x="720443" y="990600"/>
                </a:lnTo>
                <a:lnTo>
                  <a:pt x="678069" y="1003300"/>
                </a:lnTo>
                <a:lnTo>
                  <a:pt x="638991" y="1016000"/>
                </a:lnTo>
                <a:lnTo>
                  <a:pt x="604409" y="1054100"/>
                </a:lnTo>
                <a:lnTo>
                  <a:pt x="576046" y="1079500"/>
                </a:lnTo>
                <a:lnTo>
                  <a:pt x="555164" y="1117600"/>
                </a:lnTo>
                <a:lnTo>
                  <a:pt x="542266" y="1168400"/>
                </a:lnTo>
                <a:lnTo>
                  <a:pt x="537855" y="1206500"/>
                </a:lnTo>
                <a:lnTo>
                  <a:pt x="540060" y="1231900"/>
                </a:lnTo>
                <a:close/>
              </a:path>
              <a:path w="3343275" h="1536700">
                <a:moveTo>
                  <a:pt x="1009688" y="1435100"/>
                </a:moveTo>
                <a:lnTo>
                  <a:pt x="809419" y="1435100"/>
                </a:lnTo>
                <a:lnTo>
                  <a:pt x="851810" y="1422400"/>
                </a:lnTo>
                <a:lnTo>
                  <a:pt x="890894" y="1397000"/>
                </a:lnTo>
                <a:lnTo>
                  <a:pt x="925478" y="1371600"/>
                </a:lnTo>
                <a:lnTo>
                  <a:pt x="953841" y="1333500"/>
                </a:lnTo>
                <a:lnTo>
                  <a:pt x="974723" y="1295400"/>
                </a:lnTo>
                <a:lnTo>
                  <a:pt x="987621" y="1257300"/>
                </a:lnTo>
                <a:lnTo>
                  <a:pt x="992032" y="1206500"/>
                </a:lnTo>
                <a:lnTo>
                  <a:pt x="987621" y="1168400"/>
                </a:lnTo>
                <a:lnTo>
                  <a:pt x="974723" y="1117600"/>
                </a:lnTo>
                <a:lnTo>
                  <a:pt x="953841" y="1079500"/>
                </a:lnTo>
                <a:lnTo>
                  <a:pt x="925478" y="1054100"/>
                </a:lnTo>
                <a:lnTo>
                  <a:pt x="890894" y="1016000"/>
                </a:lnTo>
                <a:lnTo>
                  <a:pt x="851810" y="1003300"/>
                </a:lnTo>
                <a:lnTo>
                  <a:pt x="809419" y="990600"/>
                </a:lnTo>
                <a:lnTo>
                  <a:pt x="764915" y="977900"/>
                </a:lnTo>
                <a:lnTo>
                  <a:pt x="998938" y="977900"/>
                </a:lnTo>
                <a:lnTo>
                  <a:pt x="1032843" y="1016000"/>
                </a:lnTo>
                <a:lnTo>
                  <a:pt x="1059858" y="1054100"/>
                </a:lnTo>
                <a:lnTo>
                  <a:pt x="1079612" y="1104900"/>
                </a:lnTo>
                <a:lnTo>
                  <a:pt x="1091735" y="1155700"/>
                </a:lnTo>
                <a:lnTo>
                  <a:pt x="1095859" y="1206500"/>
                </a:lnTo>
                <a:lnTo>
                  <a:pt x="1095794" y="1219200"/>
                </a:lnTo>
                <a:lnTo>
                  <a:pt x="1095602" y="1219200"/>
                </a:lnTo>
                <a:lnTo>
                  <a:pt x="1095281" y="1231900"/>
                </a:lnTo>
                <a:lnTo>
                  <a:pt x="2477548" y="1231900"/>
                </a:lnTo>
                <a:lnTo>
                  <a:pt x="2479753" y="1257300"/>
                </a:lnTo>
                <a:lnTo>
                  <a:pt x="2492645" y="1295400"/>
                </a:lnTo>
                <a:lnTo>
                  <a:pt x="2513510" y="1333500"/>
                </a:lnTo>
                <a:lnTo>
                  <a:pt x="1069488" y="1333500"/>
                </a:lnTo>
                <a:lnTo>
                  <a:pt x="1055792" y="1371600"/>
                </a:lnTo>
                <a:lnTo>
                  <a:pt x="1039415" y="1397000"/>
                </a:lnTo>
                <a:lnTo>
                  <a:pt x="1020437" y="1422400"/>
                </a:lnTo>
                <a:lnTo>
                  <a:pt x="1009688" y="1435100"/>
                </a:lnTo>
                <a:close/>
              </a:path>
              <a:path w="3343275" h="1536700">
                <a:moveTo>
                  <a:pt x="2947181" y="1435100"/>
                </a:moveTo>
                <a:lnTo>
                  <a:pt x="2746973" y="1435100"/>
                </a:lnTo>
                <a:lnTo>
                  <a:pt x="2789377" y="1422400"/>
                </a:lnTo>
                <a:lnTo>
                  <a:pt x="2828464" y="1397000"/>
                </a:lnTo>
                <a:lnTo>
                  <a:pt x="2863023" y="1371600"/>
                </a:lnTo>
                <a:lnTo>
                  <a:pt x="2891386" y="1333500"/>
                </a:lnTo>
                <a:lnTo>
                  <a:pt x="2912268" y="1295400"/>
                </a:lnTo>
                <a:lnTo>
                  <a:pt x="2925166" y="1257300"/>
                </a:lnTo>
                <a:lnTo>
                  <a:pt x="2929577" y="1206500"/>
                </a:lnTo>
                <a:lnTo>
                  <a:pt x="2925166" y="1168400"/>
                </a:lnTo>
                <a:lnTo>
                  <a:pt x="2912268" y="1117600"/>
                </a:lnTo>
                <a:lnTo>
                  <a:pt x="2891386" y="1079500"/>
                </a:lnTo>
                <a:lnTo>
                  <a:pt x="2863023" y="1054100"/>
                </a:lnTo>
                <a:lnTo>
                  <a:pt x="2828464" y="1016000"/>
                </a:lnTo>
                <a:lnTo>
                  <a:pt x="2789377" y="1003300"/>
                </a:lnTo>
                <a:lnTo>
                  <a:pt x="2746973" y="990600"/>
                </a:lnTo>
                <a:lnTo>
                  <a:pt x="2702460" y="977900"/>
                </a:lnTo>
                <a:lnTo>
                  <a:pt x="2955035" y="977900"/>
                </a:lnTo>
                <a:lnTo>
                  <a:pt x="2955035" y="990600"/>
                </a:lnTo>
                <a:lnTo>
                  <a:pt x="2982539" y="1028700"/>
                </a:lnTo>
                <a:lnTo>
                  <a:pt x="3004394" y="1079500"/>
                </a:lnTo>
                <a:lnTo>
                  <a:pt x="3020334" y="1117600"/>
                </a:lnTo>
                <a:lnTo>
                  <a:pt x="3030092" y="1168400"/>
                </a:lnTo>
                <a:lnTo>
                  <a:pt x="3033404" y="1206500"/>
                </a:lnTo>
                <a:lnTo>
                  <a:pt x="3033341" y="1219200"/>
                </a:lnTo>
                <a:lnTo>
                  <a:pt x="3033154" y="1219200"/>
                </a:lnTo>
                <a:lnTo>
                  <a:pt x="3032850" y="1231900"/>
                </a:lnTo>
                <a:lnTo>
                  <a:pt x="3342021" y="1231900"/>
                </a:lnTo>
                <a:lnTo>
                  <a:pt x="3341802" y="1333500"/>
                </a:lnTo>
                <a:lnTo>
                  <a:pt x="3007034" y="1333500"/>
                </a:lnTo>
                <a:lnTo>
                  <a:pt x="2993328" y="1371600"/>
                </a:lnTo>
                <a:lnTo>
                  <a:pt x="2976932" y="1397000"/>
                </a:lnTo>
                <a:lnTo>
                  <a:pt x="2957934" y="1422400"/>
                </a:lnTo>
                <a:lnTo>
                  <a:pt x="2947181" y="1435100"/>
                </a:lnTo>
                <a:close/>
              </a:path>
              <a:path w="3343275" h="1536700">
                <a:moveTo>
                  <a:pt x="2754525" y="1536700"/>
                </a:moveTo>
                <a:lnTo>
                  <a:pt x="2650373" y="1536700"/>
                </a:lnTo>
                <a:lnTo>
                  <a:pt x="2600045" y="1524000"/>
                </a:lnTo>
                <a:lnTo>
                  <a:pt x="2552358" y="1511300"/>
                </a:lnTo>
                <a:lnTo>
                  <a:pt x="2508195" y="1473200"/>
                </a:lnTo>
                <a:lnTo>
                  <a:pt x="2468437" y="1447800"/>
                </a:lnTo>
                <a:lnTo>
                  <a:pt x="2446938" y="1422400"/>
                </a:lnTo>
                <a:lnTo>
                  <a:pt x="2427960" y="1397000"/>
                </a:lnTo>
                <a:lnTo>
                  <a:pt x="2411583" y="1371600"/>
                </a:lnTo>
                <a:lnTo>
                  <a:pt x="2397887" y="1333500"/>
                </a:lnTo>
                <a:lnTo>
                  <a:pt x="2513510" y="1333500"/>
                </a:lnTo>
                <a:lnTo>
                  <a:pt x="2541840" y="1371600"/>
                </a:lnTo>
                <a:lnTo>
                  <a:pt x="2576433" y="1397000"/>
                </a:lnTo>
                <a:lnTo>
                  <a:pt x="2615536" y="1422400"/>
                </a:lnTo>
                <a:lnTo>
                  <a:pt x="2657947" y="1435100"/>
                </a:lnTo>
                <a:lnTo>
                  <a:pt x="2947181" y="1435100"/>
                </a:lnTo>
                <a:lnTo>
                  <a:pt x="2936427" y="1447800"/>
                </a:lnTo>
                <a:lnTo>
                  <a:pt x="2896691" y="1473200"/>
                </a:lnTo>
                <a:lnTo>
                  <a:pt x="2852534" y="1511300"/>
                </a:lnTo>
                <a:lnTo>
                  <a:pt x="2804847" y="1524000"/>
                </a:lnTo>
                <a:lnTo>
                  <a:pt x="2754525" y="1536700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88391" y="1031908"/>
            <a:ext cx="9721215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mtClean="0"/>
              <a:t>DEFINISI</a:t>
            </a:r>
            <a:r>
              <a:rPr spc="-45" smtClean="0"/>
              <a:t> </a:t>
            </a:r>
            <a:r>
              <a:rPr spc="165" dirty="0"/>
              <a:t>PENYUSUTAN</a:t>
            </a:r>
          </a:p>
        </p:txBody>
      </p:sp>
    </p:spTree>
    <p:extLst>
      <p:ext uri="{BB962C8B-B14F-4D97-AF65-F5344CB8AC3E}">
        <p14:creationId xmlns:p14="http://schemas.microsoft.com/office/powerpoint/2010/main" val="507923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8391" y="2518006"/>
            <a:ext cx="11893550" cy="57529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algn="just">
              <a:lnSpc>
                <a:spcPct val="116300"/>
              </a:lnSpc>
              <a:spcBef>
                <a:spcPts val="95"/>
              </a:spcBef>
            </a:pPr>
            <a:r>
              <a:rPr sz="3600" b="1" spc="210" dirty="0">
                <a:solidFill>
                  <a:srgbClr val="2E4D64"/>
                </a:solidFill>
                <a:latin typeface="Arial"/>
                <a:cs typeface="Arial"/>
              </a:rPr>
              <a:t>Penurunan</a:t>
            </a:r>
            <a:r>
              <a:rPr sz="3600" b="1" spc="2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nilai</a:t>
            </a:r>
            <a:r>
              <a:rPr sz="3600" b="1" spc="18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70" dirty="0">
                <a:solidFill>
                  <a:srgbClr val="2E4D64"/>
                </a:solidFill>
                <a:latin typeface="Arial"/>
                <a:cs typeface="Arial"/>
              </a:rPr>
              <a:t>secara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29" dirty="0">
                <a:solidFill>
                  <a:srgbClr val="2E4D64"/>
                </a:solidFill>
                <a:latin typeface="Arial"/>
                <a:cs typeface="Arial"/>
              </a:rPr>
              <a:t>berangsur-angsur, </a:t>
            </a:r>
            <a:r>
              <a:rPr sz="3600" b="1" spc="23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40" dirty="0">
                <a:solidFill>
                  <a:srgbClr val="2E4D64"/>
                </a:solidFill>
                <a:latin typeface="Arial"/>
                <a:cs typeface="Arial"/>
              </a:rPr>
              <a:t>penurunan 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nilai </a:t>
            </a:r>
            <a:r>
              <a:rPr sz="3600" b="1" spc="120" dirty="0">
                <a:solidFill>
                  <a:srgbClr val="2E4D64"/>
                </a:solidFill>
                <a:latin typeface="Arial"/>
                <a:cs typeface="Arial"/>
              </a:rPr>
              <a:t>ini </a:t>
            </a:r>
            <a:r>
              <a:rPr sz="3600" b="1" spc="235" dirty="0">
                <a:solidFill>
                  <a:srgbClr val="2E4D64"/>
                </a:solidFill>
                <a:latin typeface="Arial"/>
                <a:cs typeface="Arial"/>
              </a:rPr>
              <a:t>terjadi </a:t>
            </a:r>
            <a:r>
              <a:rPr sz="3600" b="1" spc="360" dirty="0">
                <a:solidFill>
                  <a:srgbClr val="2E4D64"/>
                </a:solidFill>
                <a:latin typeface="Arial"/>
                <a:cs typeface="Arial"/>
              </a:rPr>
              <a:t>pada </a:t>
            </a:r>
            <a:r>
              <a:rPr sz="3600" b="1" spc="295" dirty="0">
                <a:solidFill>
                  <a:srgbClr val="2E4D64"/>
                </a:solidFill>
                <a:latin typeface="Arial"/>
                <a:cs typeface="Arial"/>
              </a:rPr>
              <a:t>berbagai </a:t>
            </a:r>
            <a:r>
              <a:rPr sz="3600" b="1" spc="55" dirty="0">
                <a:solidFill>
                  <a:srgbClr val="2E4D64"/>
                </a:solidFill>
                <a:latin typeface="Arial"/>
                <a:cs typeface="Arial"/>
              </a:rPr>
              <a:t>jenis </a:t>
            </a:r>
            <a:r>
              <a:rPr sz="3600" b="1" spc="6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25" dirty="0">
                <a:solidFill>
                  <a:srgbClr val="2E4D64"/>
                </a:solidFill>
                <a:latin typeface="Arial"/>
                <a:cs typeface="Arial"/>
              </a:rPr>
              <a:t>barang, </a:t>
            </a:r>
            <a:r>
              <a:rPr sz="3600" b="1" spc="155" dirty="0">
                <a:solidFill>
                  <a:srgbClr val="2E4D64"/>
                </a:solidFill>
                <a:latin typeface="Arial"/>
                <a:cs typeface="Arial"/>
              </a:rPr>
              <a:t>seperti </a:t>
            </a:r>
            <a:r>
              <a:rPr sz="3600" b="1" spc="60" dirty="0">
                <a:solidFill>
                  <a:srgbClr val="2E4D64"/>
                </a:solidFill>
                <a:latin typeface="Arial"/>
                <a:cs typeface="Arial"/>
              </a:rPr>
              <a:t>: </a:t>
            </a:r>
            <a:r>
              <a:rPr sz="3600" b="1" spc="225" dirty="0">
                <a:solidFill>
                  <a:srgbClr val="2E4D64"/>
                </a:solidFill>
                <a:latin typeface="Arial"/>
                <a:cs typeface="Arial"/>
              </a:rPr>
              <a:t>gedung, </a:t>
            </a:r>
            <a:r>
              <a:rPr sz="3600" b="1" spc="315" dirty="0">
                <a:solidFill>
                  <a:srgbClr val="2E4D64"/>
                </a:solidFill>
                <a:latin typeface="Arial"/>
                <a:cs typeface="Arial"/>
              </a:rPr>
              <a:t>kendaraan, </a:t>
            </a:r>
            <a:r>
              <a:rPr sz="3600" b="1" spc="295" dirty="0">
                <a:solidFill>
                  <a:srgbClr val="2E4D64"/>
                </a:solidFill>
                <a:latin typeface="Arial"/>
                <a:cs typeface="Arial"/>
              </a:rPr>
              <a:t>peralatan </a:t>
            </a:r>
            <a:r>
              <a:rPr sz="3600" b="1" spc="30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90" dirty="0">
                <a:solidFill>
                  <a:srgbClr val="2E4D64"/>
                </a:solidFill>
                <a:latin typeface="Arial"/>
                <a:cs typeface="Arial"/>
              </a:rPr>
              <a:t>kantor,</a:t>
            </a:r>
            <a:r>
              <a:rPr sz="36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05" dirty="0">
                <a:solidFill>
                  <a:srgbClr val="2E4D64"/>
                </a:solidFill>
                <a:latin typeface="Arial"/>
                <a:cs typeface="Arial"/>
              </a:rPr>
              <a:t>dan</a:t>
            </a:r>
            <a:r>
              <a:rPr sz="36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95" dirty="0">
                <a:solidFill>
                  <a:srgbClr val="2E4D64"/>
                </a:solidFill>
                <a:latin typeface="Arial"/>
                <a:cs typeface="Arial"/>
              </a:rPr>
              <a:t>berbagai</a:t>
            </a:r>
            <a:r>
              <a:rPr sz="36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80" dirty="0">
                <a:solidFill>
                  <a:srgbClr val="2E4D64"/>
                </a:solidFill>
                <a:latin typeface="Arial"/>
                <a:cs typeface="Arial"/>
              </a:rPr>
              <a:t>inventaris</a:t>
            </a:r>
            <a:r>
              <a:rPr sz="3600" b="1" spc="-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45">
                <a:solidFill>
                  <a:srgbClr val="2E4D64"/>
                </a:solidFill>
                <a:latin typeface="Arial"/>
                <a:cs typeface="Arial"/>
              </a:rPr>
              <a:t>lainnya</a:t>
            </a:r>
            <a:r>
              <a:rPr sz="3600" b="1" spc="245" smtClean="0">
                <a:solidFill>
                  <a:srgbClr val="2E4D64"/>
                </a:solidFill>
                <a:latin typeface="Arial"/>
                <a:cs typeface="Arial"/>
              </a:rPr>
              <a:t>.</a:t>
            </a:r>
            <a:endParaRPr lang="en-US" sz="3600" b="1" spc="245" dirty="0" smtClean="0">
              <a:solidFill>
                <a:srgbClr val="2E4D64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16300"/>
              </a:lnSpc>
              <a:spcBef>
                <a:spcPts val="95"/>
              </a:spcBef>
            </a:pPr>
            <a:endParaRPr sz="3600">
              <a:latin typeface="Arial"/>
              <a:cs typeface="Arial"/>
            </a:endParaRPr>
          </a:p>
          <a:p>
            <a:pPr marL="12700" marR="5080" algn="just">
              <a:lnSpc>
                <a:spcPct val="116300"/>
              </a:lnSpc>
            </a:pPr>
            <a:r>
              <a:rPr sz="3600" b="1" spc="160" dirty="0">
                <a:solidFill>
                  <a:srgbClr val="2E4D64"/>
                </a:solidFill>
                <a:latin typeface="Arial"/>
                <a:cs typeface="Arial"/>
              </a:rPr>
              <a:t>Penyusutan</a:t>
            </a:r>
            <a:r>
              <a:rPr sz="3600" b="1" spc="16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55" dirty="0">
                <a:solidFill>
                  <a:srgbClr val="2E4D64"/>
                </a:solidFill>
                <a:latin typeface="Arial"/>
                <a:cs typeface="Arial"/>
              </a:rPr>
              <a:t>suatu</a:t>
            </a:r>
            <a:r>
              <a:rPr sz="3600" b="1" spc="16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35" dirty="0">
                <a:solidFill>
                  <a:srgbClr val="2E4D64"/>
                </a:solidFill>
                <a:latin typeface="Arial"/>
                <a:cs typeface="Arial"/>
              </a:rPr>
              <a:t>barang</a:t>
            </a:r>
            <a:r>
              <a:rPr sz="3600" b="1" spc="34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45" dirty="0">
                <a:solidFill>
                  <a:srgbClr val="2E4D64"/>
                </a:solidFill>
                <a:latin typeface="Arial"/>
                <a:cs typeface="Arial"/>
              </a:rPr>
              <a:t>bisa</a:t>
            </a:r>
            <a:r>
              <a:rPr sz="3600" b="1" spc="15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90" dirty="0">
                <a:solidFill>
                  <a:srgbClr val="2E4D64"/>
                </a:solidFill>
                <a:latin typeface="Arial"/>
                <a:cs typeface="Arial"/>
              </a:rPr>
              <a:t>berbeda-beda, </a:t>
            </a:r>
            <a:r>
              <a:rPr sz="3600" b="1" spc="-99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75" dirty="0">
                <a:solidFill>
                  <a:srgbClr val="2E4D64"/>
                </a:solidFill>
                <a:latin typeface="Arial"/>
                <a:cs typeface="Arial"/>
              </a:rPr>
              <a:t>perawatan</a:t>
            </a:r>
            <a:r>
              <a:rPr sz="3600" b="1" spc="38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20" dirty="0">
                <a:solidFill>
                  <a:srgbClr val="2E4D64"/>
                </a:solidFill>
                <a:latin typeface="Arial"/>
                <a:cs typeface="Arial"/>
              </a:rPr>
              <a:t>mampu</a:t>
            </a:r>
            <a:r>
              <a:rPr sz="3600" b="1" spc="32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85" dirty="0">
                <a:solidFill>
                  <a:srgbClr val="2E4D64"/>
                </a:solidFill>
                <a:latin typeface="Arial"/>
                <a:cs typeface="Arial"/>
              </a:rPr>
              <a:t>membuat</a:t>
            </a:r>
            <a:r>
              <a:rPr sz="3600" b="1" spc="29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85" dirty="0">
                <a:solidFill>
                  <a:srgbClr val="2E4D64"/>
                </a:solidFill>
                <a:latin typeface="Arial"/>
                <a:cs typeface="Arial"/>
              </a:rPr>
              <a:t>penyusutan </a:t>
            </a:r>
            <a:r>
              <a:rPr sz="3600" b="1" spc="19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35" dirty="0">
                <a:solidFill>
                  <a:srgbClr val="2E4D64"/>
                </a:solidFill>
                <a:latin typeface="Arial"/>
                <a:cs typeface="Arial"/>
              </a:rPr>
              <a:t>barang </a:t>
            </a:r>
            <a:r>
              <a:rPr sz="3600" b="1" spc="225" dirty="0">
                <a:solidFill>
                  <a:srgbClr val="2E4D64"/>
                </a:solidFill>
                <a:latin typeface="Arial"/>
                <a:cs typeface="Arial"/>
              </a:rPr>
              <a:t>menjadi </a:t>
            </a:r>
            <a:r>
              <a:rPr sz="3600" b="1" spc="155" dirty="0">
                <a:solidFill>
                  <a:srgbClr val="2E4D64"/>
                </a:solidFill>
                <a:latin typeface="Arial"/>
                <a:cs typeface="Arial"/>
              </a:rPr>
              <a:t>lebih </a:t>
            </a:r>
            <a:r>
              <a:rPr sz="3600" b="1" spc="305" dirty="0">
                <a:solidFill>
                  <a:srgbClr val="2E4D64"/>
                </a:solidFill>
                <a:latin typeface="Arial"/>
                <a:cs typeface="Arial"/>
              </a:rPr>
              <a:t>lambat </a:t>
            </a:r>
            <a:r>
              <a:rPr sz="3600" b="1" spc="325" dirty="0">
                <a:solidFill>
                  <a:srgbClr val="2E4D64"/>
                </a:solidFill>
                <a:latin typeface="Arial"/>
                <a:cs typeface="Arial"/>
              </a:rPr>
              <a:t>atau 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nilai </a:t>
            </a:r>
            <a:r>
              <a:rPr sz="3600" b="1" spc="335" dirty="0">
                <a:solidFill>
                  <a:srgbClr val="2E4D64"/>
                </a:solidFill>
                <a:latin typeface="Arial"/>
                <a:cs typeface="Arial"/>
              </a:rPr>
              <a:t>barang </a:t>
            </a:r>
            <a:r>
              <a:rPr sz="3600" b="1" spc="34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170" dirty="0">
                <a:solidFill>
                  <a:srgbClr val="2E4D64"/>
                </a:solidFill>
                <a:latin typeface="Arial"/>
                <a:cs typeface="Arial"/>
              </a:rPr>
              <a:t>masih</a:t>
            </a:r>
            <a:r>
              <a:rPr sz="3600" b="1" spc="1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70" dirty="0">
                <a:solidFill>
                  <a:srgbClr val="2E4D64"/>
                </a:solidFill>
                <a:latin typeface="Arial"/>
                <a:cs typeface="Arial"/>
              </a:rPr>
              <a:t>tetap</a:t>
            </a:r>
            <a:r>
              <a:rPr sz="3600" b="1" spc="2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305" dirty="0">
                <a:solidFill>
                  <a:srgbClr val="2E4D64"/>
                </a:solidFill>
                <a:latin typeface="Arial"/>
                <a:cs typeface="Arial"/>
              </a:rPr>
              <a:t>dan</a:t>
            </a:r>
            <a:r>
              <a:rPr sz="3600" b="1" spc="31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70" dirty="0">
                <a:solidFill>
                  <a:srgbClr val="2E4D64"/>
                </a:solidFill>
                <a:latin typeface="Arial"/>
                <a:cs typeface="Arial"/>
              </a:rPr>
              <a:t>tidak</a:t>
            </a:r>
            <a:r>
              <a:rPr sz="3600" b="1" spc="27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65">
                <a:solidFill>
                  <a:srgbClr val="2E4D64"/>
                </a:solidFill>
                <a:latin typeface="Arial"/>
                <a:cs typeface="Arial"/>
              </a:rPr>
              <a:t>mengalami</a:t>
            </a:r>
            <a:r>
              <a:rPr sz="3600" b="1" spc="27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600" b="1" spc="240" smtClean="0">
                <a:solidFill>
                  <a:srgbClr val="2E4D64"/>
                </a:solidFill>
                <a:latin typeface="Arial"/>
                <a:cs typeface="Arial"/>
              </a:rPr>
              <a:t>pen</a:t>
            </a:r>
            <a:r>
              <a:rPr lang="en-US" sz="3600" b="1" spc="240" dirty="0" err="1" smtClean="0">
                <a:solidFill>
                  <a:srgbClr val="2E4D64"/>
                </a:solidFill>
                <a:latin typeface="Arial"/>
                <a:cs typeface="Arial"/>
              </a:rPr>
              <a:t>urunan</a:t>
            </a:r>
            <a:r>
              <a:rPr lang="en-US" sz="3600" b="1" spc="240" dirty="0" smtClean="0">
                <a:solidFill>
                  <a:srgbClr val="2E4D64"/>
                </a:solidFill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4331328" y="1029385"/>
            <a:ext cx="2926080" cy="2789555"/>
          </a:xfrm>
          <a:custGeom>
            <a:avLst/>
            <a:gdLst/>
            <a:ahLst/>
            <a:cxnLst/>
            <a:rect l="l" t="t" r="r" b="b"/>
            <a:pathLst>
              <a:path w="2926080" h="2789554">
                <a:moveTo>
                  <a:pt x="1068349" y="959154"/>
                </a:moveTo>
                <a:lnTo>
                  <a:pt x="1036675" y="923163"/>
                </a:lnTo>
                <a:lnTo>
                  <a:pt x="1031214" y="922070"/>
                </a:lnTo>
                <a:lnTo>
                  <a:pt x="687463" y="922070"/>
                </a:lnTo>
                <a:lnTo>
                  <a:pt x="681786" y="922070"/>
                </a:lnTo>
                <a:lnTo>
                  <a:pt x="650074" y="943229"/>
                </a:lnTo>
                <a:lnTo>
                  <a:pt x="644639" y="959154"/>
                </a:lnTo>
                <a:lnTo>
                  <a:pt x="644639" y="2490051"/>
                </a:lnTo>
                <a:lnTo>
                  <a:pt x="676313" y="2526055"/>
                </a:lnTo>
                <a:lnTo>
                  <a:pt x="681786" y="2527135"/>
                </a:lnTo>
                <a:lnTo>
                  <a:pt x="1031214" y="2527135"/>
                </a:lnTo>
                <a:lnTo>
                  <a:pt x="1062913" y="2505989"/>
                </a:lnTo>
                <a:lnTo>
                  <a:pt x="1068349" y="2490051"/>
                </a:lnTo>
                <a:lnTo>
                  <a:pt x="1068349" y="959154"/>
                </a:lnTo>
                <a:close/>
              </a:path>
              <a:path w="2926080" h="2789554">
                <a:moveTo>
                  <a:pt x="1666405" y="2032736"/>
                </a:moveTo>
                <a:lnTo>
                  <a:pt x="1634731" y="1996732"/>
                </a:lnTo>
                <a:lnTo>
                  <a:pt x="1629270" y="1995652"/>
                </a:lnTo>
                <a:lnTo>
                  <a:pt x="1285519" y="1995652"/>
                </a:lnTo>
                <a:lnTo>
                  <a:pt x="1279829" y="1995652"/>
                </a:lnTo>
                <a:lnTo>
                  <a:pt x="1248130" y="2016810"/>
                </a:lnTo>
                <a:lnTo>
                  <a:pt x="1242695" y="2032736"/>
                </a:lnTo>
                <a:lnTo>
                  <a:pt x="1242695" y="2489720"/>
                </a:lnTo>
                <a:lnTo>
                  <a:pt x="1274368" y="2525712"/>
                </a:lnTo>
                <a:lnTo>
                  <a:pt x="1279829" y="2526792"/>
                </a:lnTo>
                <a:lnTo>
                  <a:pt x="1629270" y="2526792"/>
                </a:lnTo>
                <a:lnTo>
                  <a:pt x="1660969" y="2505646"/>
                </a:lnTo>
                <a:lnTo>
                  <a:pt x="1666405" y="2489720"/>
                </a:lnTo>
                <a:lnTo>
                  <a:pt x="1666405" y="2032736"/>
                </a:lnTo>
                <a:close/>
              </a:path>
              <a:path w="2926080" h="2789554">
                <a:moveTo>
                  <a:pt x="2264118" y="1733816"/>
                </a:moveTo>
                <a:lnTo>
                  <a:pt x="2232444" y="1697812"/>
                </a:lnTo>
                <a:lnTo>
                  <a:pt x="2226983" y="1696732"/>
                </a:lnTo>
                <a:lnTo>
                  <a:pt x="1883232" y="1696732"/>
                </a:lnTo>
                <a:lnTo>
                  <a:pt x="1877542" y="1696732"/>
                </a:lnTo>
                <a:lnTo>
                  <a:pt x="1845843" y="1717890"/>
                </a:lnTo>
                <a:lnTo>
                  <a:pt x="1840407" y="1733816"/>
                </a:lnTo>
                <a:lnTo>
                  <a:pt x="1840407" y="2489720"/>
                </a:lnTo>
                <a:lnTo>
                  <a:pt x="1872081" y="2525712"/>
                </a:lnTo>
                <a:lnTo>
                  <a:pt x="1877542" y="2526792"/>
                </a:lnTo>
                <a:lnTo>
                  <a:pt x="2226983" y="2526792"/>
                </a:lnTo>
                <a:lnTo>
                  <a:pt x="2258682" y="2505646"/>
                </a:lnTo>
                <a:lnTo>
                  <a:pt x="2264118" y="2489720"/>
                </a:lnTo>
                <a:lnTo>
                  <a:pt x="2264118" y="1733816"/>
                </a:lnTo>
                <a:close/>
              </a:path>
              <a:path w="2926080" h="2789554">
                <a:moveTo>
                  <a:pt x="2840304" y="1487627"/>
                </a:moveTo>
                <a:lnTo>
                  <a:pt x="2840253" y="1016266"/>
                </a:lnTo>
                <a:lnTo>
                  <a:pt x="2808579" y="980274"/>
                </a:lnTo>
                <a:lnTo>
                  <a:pt x="2803118" y="979195"/>
                </a:lnTo>
                <a:lnTo>
                  <a:pt x="2791752" y="979195"/>
                </a:lnTo>
                <a:lnTo>
                  <a:pt x="2760053" y="1000340"/>
                </a:lnTo>
                <a:lnTo>
                  <a:pt x="2754617" y="1016266"/>
                </a:lnTo>
                <a:lnTo>
                  <a:pt x="2754617" y="1384820"/>
                </a:lnTo>
                <a:lnTo>
                  <a:pt x="1809242" y="406323"/>
                </a:lnTo>
                <a:lnTo>
                  <a:pt x="1802282" y="400596"/>
                </a:lnTo>
                <a:lnTo>
                  <a:pt x="1794649" y="396468"/>
                </a:lnTo>
                <a:lnTo>
                  <a:pt x="1786343" y="393928"/>
                </a:lnTo>
                <a:lnTo>
                  <a:pt x="1777390" y="392976"/>
                </a:lnTo>
                <a:lnTo>
                  <a:pt x="1768398" y="394131"/>
                </a:lnTo>
                <a:lnTo>
                  <a:pt x="1760207" y="396976"/>
                </a:lnTo>
                <a:lnTo>
                  <a:pt x="1752815" y="401485"/>
                </a:lnTo>
                <a:lnTo>
                  <a:pt x="1746211" y="407682"/>
                </a:lnTo>
                <a:lnTo>
                  <a:pt x="1418412" y="782535"/>
                </a:lnTo>
                <a:lnTo>
                  <a:pt x="849693" y="170154"/>
                </a:lnTo>
                <a:lnTo>
                  <a:pt x="845197" y="167093"/>
                </a:lnTo>
                <a:lnTo>
                  <a:pt x="835025" y="162699"/>
                </a:lnTo>
                <a:lnTo>
                  <a:pt x="829703" y="161531"/>
                </a:lnTo>
                <a:lnTo>
                  <a:pt x="818629" y="161264"/>
                </a:lnTo>
                <a:lnTo>
                  <a:pt x="813257" y="162166"/>
                </a:lnTo>
                <a:lnTo>
                  <a:pt x="782091" y="190766"/>
                </a:lnTo>
                <a:lnTo>
                  <a:pt x="780059" y="207073"/>
                </a:lnTo>
                <a:lnTo>
                  <a:pt x="780770" y="212458"/>
                </a:lnTo>
                <a:lnTo>
                  <a:pt x="1387932" y="875906"/>
                </a:lnTo>
                <a:lnTo>
                  <a:pt x="1419783" y="889584"/>
                </a:lnTo>
                <a:lnTo>
                  <a:pt x="1428927" y="888466"/>
                </a:lnTo>
                <a:lnTo>
                  <a:pt x="1437297" y="885634"/>
                </a:lnTo>
                <a:lnTo>
                  <a:pt x="1444866" y="881113"/>
                </a:lnTo>
                <a:lnTo>
                  <a:pt x="1451635" y="874877"/>
                </a:lnTo>
                <a:lnTo>
                  <a:pt x="1780120" y="498665"/>
                </a:lnTo>
                <a:lnTo>
                  <a:pt x="2689542" y="1439202"/>
                </a:lnTo>
                <a:lnTo>
                  <a:pt x="2330716" y="1439202"/>
                </a:lnTo>
                <a:lnTo>
                  <a:pt x="2325255" y="1440281"/>
                </a:lnTo>
                <a:lnTo>
                  <a:pt x="2294661" y="1470825"/>
                </a:lnTo>
                <a:lnTo>
                  <a:pt x="2293582" y="1476273"/>
                </a:lnTo>
                <a:lnTo>
                  <a:pt x="2293582" y="1487614"/>
                </a:lnTo>
                <a:lnTo>
                  <a:pt x="2325255" y="1523619"/>
                </a:lnTo>
                <a:lnTo>
                  <a:pt x="2803131" y="1524749"/>
                </a:lnTo>
                <a:lnTo>
                  <a:pt x="2808605" y="1523695"/>
                </a:lnTo>
                <a:lnTo>
                  <a:pt x="2839237" y="1493100"/>
                </a:lnTo>
                <a:lnTo>
                  <a:pt x="2840304" y="1487627"/>
                </a:lnTo>
                <a:close/>
              </a:path>
              <a:path w="2926080" h="2789554">
                <a:moveTo>
                  <a:pt x="2862516" y="2231783"/>
                </a:moveTo>
                <a:lnTo>
                  <a:pt x="2830842" y="2195792"/>
                </a:lnTo>
                <a:lnTo>
                  <a:pt x="2825381" y="2194699"/>
                </a:lnTo>
                <a:lnTo>
                  <a:pt x="2481288" y="2194699"/>
                </a:lnTo>
                <a:lnTo>
                  <a:pt x="2475598" y="2194699"/>
                </a:lnTo>
                <a:lnTo>
                  <a:pt x="2443899" y="2215858"/>
                </a:lnTo>
                <a:lnTo>
                  <a:pt x="2438463" y="2231783"/>
                </a:lnTo>
                <a:lnTo>
                  <a:pt x="2438463" y="2489720"/>
                </a:lnTo>
                <a:lnTo>
                  <a:pt x="2470137" y="2525712"/>
                </a:lnTo>
                <a:lnTo>
                  <a:pt x="2475598" y="2526792"/>
                </a:lnTo>
                <a:lnTo>
                  <a:pt x="2825381" y="2526792"/>
                </a:lnTo>
                <a:lnTo>
                  <a:pt x="2857081" y="2505646"/>
                </a:lnTo>
                <a:lnTo>
                  <a:pt x="2862516" y="2489720"/>
                </a:lnTo>
                <a:lnTo>
                  <a:pt x="2862516" y="2231783"/>
                </a:lnTo>
                <a:close/>
              </a:path>
              <a:path w="2926080" h="2789554">
                <a:moveTo>
                  <a:pt x="2925546" y="2741041"/>
                </a:moveTo>
                <a:lnTo>
                  <a:pt x="2904350" y="2709380"/>
                </a:lnTo>
                <a:lnTo>
                  <a:pt x="2888399" y="2703957"/>
                </a:lnTo>
                <a:lnTo>
                  <a:pt x="2882722" y="2703957"/>
                </a:lnTo>
                <a:lnTo>
                  <a:pt x="85636" y="2703957"/>
                </a:lnTo>
                <a:lnTo>
                  <a:pt x="85636" y="2536710"/>
                </a:lnTo>
                <a:lnTo>
                  <a:pt x="281419" y="2536710"/>
                </a:lnTo>
                <a:lnTo>
                  <a:pt x="286880" y="2535631"/>
                </a:lnTo>
                <a:lnTo>
                  <a:pt x="317474" y="2505087"/>
                </a:lnTo>
                <a:lnTo>
                  <a:pt x="318554" y="2499639"/>
                </a:lnTo>
                <a:lnTo>
                  <a:pt x="318554" y="2488298"/>
                </a:lnTo>
                <a:lnTo>
                  <a:pt x="286880" y="2452293"/>
                </a:lnTo>
                <a:lnTo>
                  <a:pt x="281419" y="2451214"/>
                </a:lnTo>
                <a:lnTo>
                  <a:pt x="85636" y="2451214"/>
                </a:lnTo>
                <a:lnTo>
                  <a:pt x="85636" y="2082177"/>
                </a:lnTo>
                <a:lnTo>
                  <a:pt x="281419" y="2082177"/>
                </a:lnTo>
                <a:lnTo>
                  <a:pt x="286880" y="2081098"/>
                </a:lnTo>
                <a:lnTo>
                  <a:pt x="317474" y="2050554"/>
                </a:lnTo>
                <a:lnTo>
                  <a:pt x="318554" y="2045093"/>
                </a:lnTo>
                <a:lnTo>
                  <a:pt x="318554" y="2033765"/>
                </a:lnTo>
                <a:lnTo>
                  <a:pt x="286880" y="1997760"/>
                </a:lnTo>
                <a:lnTo>
                  <a:pt x="281419" y="1996681"/>
                </a:lnTo>
                <a:lnTo>
                  <a:pt x="85636" y="1996681"/>
                </a:lnTo>
                <a:lnTo>
                  <a:pt x="85636" y="1625587"/>
                </a:lnTo>
                <a:lnTo>
                  <a:pt x="281419" y="1625587"/>
                </a:lnTo>
                <a:lnTo>
                  <a:pt x="286880" y="1624507"/>
                </a:lnTo>
                <a:lnTo>
                  <a:pt x="317474" y="1593964"/>
                </a:lnTo>
                <a:lnTo>
                  <a:pt x="318554" y="1588516"/>
                </a:lnTo>
                <a:lnTo>
                  <a:pt x="318554" y="1577174"/>
                </a:lnTo>
                <a:lnTo>
                  <a:pt x="286880" y="1541170"/>
                </a:lnTo>
                <a:lnTo>
                  <a:pt x="281419" y="1540090"/>
                </a:lnTo>
                <a:lnTo>
                  <a:pt x="85636" y="1540090"/>
                </a:lnTo>
                <a:lnTo>
                  <a:pt x="85636" y="1169695"/>
                </a:lnTo>
                <a:lnTo>
                  <a:pt x="281419" y="1169695"/>
                </a:lnTo>
                <a:lnTo>
                  <a:pt x="286880" y="1168603"/>
                </a:lnTo>
                <a:lnTo>
                  <a:pt x="317474" y="1138059"/>
                </a:lnTo>
                <a:lnTo>
                  <a:pt x="318554" y="1132611"/>
                </a:lnTo>
                <a:lnTo>
                  <a:pt x="318554" y="1121270"/>
                </a:lnTo>
                <a:lnTo>
                  <a:pt x="286880" y="1085265"/>
                </a:lnTo>
                <a:lnTo>
                  <a:pt x="281419" y="1084186"/>
                </a:lnTo>
                <a:lnTo>
                  <a:pt x="85636" y="1084186"/>
                </a:lnTo>
                <a:lnTo>
                  <a:pt x="85636" y="714133"/>
                </a:lnTo>
                <a:lnTo>
                  <a:pt x="281419" y="714133"/>
                </a:lnTo>
                <a:lnTo>
                  <a:pt x="286880" y="713041"/>
                </a:lnTo>
                <a:lnTo>
                  <a:pt x="317474" y="682498"/>
                </a:lnTo>
                <a:lnTo>
                  <a:pt x="318554" y="677049"/>
                </a:lnTo>
                <a:lnTo>
                  <a:pt x="318554" y="665708"/>
                </a:lnTo>
                <a:lnTo>
                  <a:pt x="286880" y="629716"/>
                </a:lnTo>
                <a:lnTo>
                  <a:pt x="281419" y="628624"/>
                </a:lnTo>
                <a:lnTo>
                  <a:pt x="85636" y="628624"/>
                </a:lnTo>
                <a:lnTo>
                  <a:pt x="85636" y="258572"/>
                </a:lnTo>
                <a:lnTo>
                  <a:pt x="281419" y="258572"/>
                </a:lnTo>
                <a:lnTo>
                  <a:pt x="286880" y="257479"/>
                </a:lnTo>
                <a:lnTo>
                  <a:pt x="317474" y="226936"/>
                </a:lnTo>
                <a:lnTo>
                  <a:pt x="318554" y="221488"/>
                </a:lnTo>
                <a:lnTo>
                  <a:pt x="318554" y="210146"/>
                </a:lnTo>
                <a:lnTo>
                  <a:pt x="286880" y="174155"/>
                </a:lnTo>
                <a:lnTo>
                  <a:pt x="281419" y="173062"/>
                </a:lnTo>
                <a:lnTo>
                  <a:pt x="85636" y="173062"/>
                </a:lnTo>
                <a:lnTo>
                  <a:pt x="85636" y="37084"/>
                </a:lnTo>
                <a:lnTo>
                  <a:pt x="53962" y="1092"/>
                </a:lnTo>
                <a:lnTo>
                  <a:pt x="48501" y="0"/>
                </a:lnTo>
                <a:lnTo>
                  <a:pt x="37147" y="0"/>
                </a:lnTo>
                <a:lnTo>
                  <a:pt x="5435" y="21158"/>
                </a:lnTo>
                <a:lnTo>
                  <a:pt x="0" y="37084"/>
                </a:lnTo>
                <a:lnTo>
                  <a:pt x="0" y="2752382"/>
                </a:lnTo>
                <a:lnTo>
                  <a:pt x="31673" y="2788374"/>
                </a:lnTo>
                <a:lnTo>
                  <a:pt x="37147" y="2789466"/>
                </a:lnTo>
                <a:lnTo>
                  <a:pt x="2888399" y="2789466"/>
                </a:lnTo>
                <a:lnTo>
                  <a:pt x="2920111" y="2768308"/>
                </a:lnTo>
                <a:lnTo>
                  <a:pt x="2925546" y="2752382"/>
                </a:lnTo>
                <a:lnTo>
                  <a:pt x="2925546" y="2741041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120359" y="4264907"/>
            <a:ext cx="3342004" cy="3098800"/>
          </a:xfrm>
          <a:custGeom>
            <a:avLst/>
            <a:gdLst/>
            <a:ahLst/>
            <a:cxnLst/>
            <a:rect l="l" t="t" r="r" b="b"/>
            <a:pathLst>
              <a:path w="3342005" h="3098800">
                <a:moveTo>
                  <a:pt x="1615586" y="2997199"/>
                </a:moveTo>
                <a:lnTo>
                  <a:pt x="313163" y="2997199"/>
                </a:lnTo>
                <a:lnTo>
                  <a:pt x="313163" y="0"/>
                </a:lnTo>
                <a:lnTo>
                  <a:pt x="1615586" y="0"/>
                </a:lnTo>
                <a:lnTo>
                  <a:pt x="1615586" y="203199"/>
                </a:lnTo>
                <a:lnTo>
                  <a:pt x="556482" y="203199"/>
                </a:lnTo>
                <a:lnTo>
                  <a:pt x="537097" y="215899"/>
                </a:lnTo>
                <a:lnTo>
                  <a:pt x="525724" y="241299"/>
                </a:lnTo>
                <a:lnTo>
                  <a:pt x="521928" y="266699"/>
                </a:lnTo>
                <a:lnTo>
                  <a:pt x="521810" y="304799"/>
                </a:lnTo>
                <a:lnTo>
                  <a:pt x="521910" y="469899"/>
                </a:lnTo>
                <a:lnTo>
                  <a:pt x="522161" y="520699"/>
                </a:lnTo>
                <a:lnTo>
                  <a:pt x="521544" y="520699"/>
                </a:lnTo>
                <a:lnTo>
                  <a:pt x="521406" y="533399"/>
                </a:lnTo>
                <a:lnTo>
                  <a:pt x="522089" y="533399"/>
                </a:lnTo>
                <a:lnTo>
                  <a:pt x="522900" y="546099"/>
                </a:lnTo>
                <a:lnTo>
                  <a:pt x="525464" y="546099"/>
                </a:lnTo>
                <a:lnTo>
                  <a:pt x="527183" y="558799"/>
                </a:lnTo>
                <a:lnTo>
                  <a:pt x="531497" y="558799"/>
                </a:lnTo>
                <a:lnTo>
                  <a:pt x="534035" y="571499"/>
                </a:lnTo>
                <a:lnTo>
                  <a:pt x="543103" y="571499"/>
                </a:lnTo>
                <a:lnTo>
                  <a:pt x="550170" y="584199"/>
                </a:lnTo>
                <a:lnTo>
                  <a:pt x="1615586" y="584199"/>
                </a:lnTo>
                <a:lnTo>
                  <a:pt x="1615586" y="749299"/>
                </a:lnTo>
                <a:lnTo>
                  <a:pt x="572537" y="749299"/>
                </a:lnTo>
                <a:lnTo>
                  <a:pt x="564397" y="761999"/>
                </a:lnTo>
                <a:lnTo>
                  <a:pt x="542289" y="761999"/>
                </a:lnTo>
                <a:lnTo>
                  <a:pt x="539168" y="774699"/>
                </a:lnTo>
                <a:lnTo>
                  <a:pt x="531070" y="774699"/>
                </a:lnTo>
                <a:lnTo>
                  <a:pt x="526904" y="787399"/>
                </a:lnTo>
                <a:lnTo>
                  <a:pt x="525243" y="787399"/>
                </a:lnTo>
                <a:lnTo>
                  <a:pt x="522767" y="800099"/>
                </a:lnTo>
                <a:lnTo>
                  <a:pt x="521982" y="800099"/>
                </a:lnTo>
                <a:lnTo>
                  <a:pt x="521320" y="812799"/>
                </a:lnTo>
                <a:lnTo>
                  <a:pt x="522045" y="812799"/>
                </a:lnTo>
                <a:lnTo>
                  <a:pt x="521897" y="850899"/>
                </a:lnTo>
                <a:lnTo>
                  <a:pt x="522018" y="927099"/>
                </a:lnTo>
                <a:lnTo>
                  <a:pt x="521979" y="977899"/>
                </a:lnTo>
                <a:lnTo>
                  <a:pt x="521859" y="1028699"/>
                </a:lnTo>
                <a:lnTo>
                  <a:pt x="521848" y="1041399"/>
                </a:lnTo>
                <a:lnTo>
                  <a:pt x="522045" y="1079499"/>
                </a:lnTo>
                <a:lnTo>
                  <a:pt x="536086" y="1117599"/>
                </a:lnTo>
                <a:lnTo>
                  <a:pt x="577950" y="1142999"/>
                </a:lnTo>
                <a:lnTo>
                  <a:pt x="1615586" y="1142999"/>
                </a:lnTo>
                <a:lnTo>
                  <a:pt x="1615586" y="1308099"/>
                </a:lnTo>
                <a:lnTo>
                  <a:pt x="552139" y="1308099"/>
                </a:lnTo>
                <a:lnTo>
                  <a:pt x="548621" y="1320799"/>
                </a:lnTo>
                <a:lnTo>
                  <a:pt x="538964" y="1320799"/>
                </a:lnTo>
                <a:lnTo>
                  <a:pt x="533475" y="1333499"/>
                </a:lnTo>
                <a:lnTo>
                  <a:pt x="527004" y="1333499"/>
                </a:lnTo>
                <a:lnTo>
                  <a:pt x="525366" y="1346199"/>
                </a:lnTo>
                <a:lnTo>
                  <a:pt x="522894" y="1346199"/>
                </a:lnTo>
                <a:lnTo>
                  <a:pt x="522090" y="1358899"/>
                </a:lnTo>
                <a:lnTo>
                  <a:pt x="521347" y="1358899"/>
                </a:lnTo>
                <a:lnTo>
                  <a:pt x="521417" y="1371599"/>
                </a:lnTo>
                <a:lnTo>
                  <a:pt x="522045" y="1371599"/>
                </a:lnTo>
                <a:lnTo>
                  <a:pt x="521834" y="1409699"/>
                </a:lnTo>
                <a:lnTo>
                  <a:pt x="521727" y="1435099"/>
                </a:lnTo>
                <a:lnTo>
                  <a:pt x="521832" y="1600199"/>
                </a:lnTo>
                <a:lnTo>
                  <a:pt x="521986" y="1638299"/>
                </a:lnTo>
                <a:lnTo>
                  <a:pt x="521355" y="1638299"/>
                </a:lnTo>
                <a:lnTo>
                  <a:pt x="522129" y="1650999"/>
                </a:lnTo>
                <a:lnTo>
                  <a:pt x="522974" y="1650999"/>
                </a:lnTo>
                <a:lnTo>
                  <a:pt x="525582" y="1663699"/>
                </a:lnTo>
                <a:lnTo>
                  <a:pt x="527311" y="1663699"/>
                </a:lnTo>
                <a:lnTo>
                  <a:pt x="531617" y="1676399"/>
                </a:lnTo>
                <a:lnTo>
                  <a:pt x="539920" y="1676399"/>
                </a:lnTo>
                <a:lnTo>
                  <a:pt x="543103" y="1689099"/>
                </a:lnTo>
                <a:lnTo>
                  <a:pt x="1615586" y="1689099"/>
                </a:lnTo>
                <a:lnTo>
                  <a:pt x="1615586" y="1866899"/>
                </a:lnTo>
                <a:lnTo>
                  <a:pt x="551032" y="1866899"/>
                </a:lnTo>
                <a:lnTo>
                  <a:pt x="543894" y="1879599"/>
                </a:lnTo>
                <a:lnTo>
                  <a:pt x="532079" y="1879599"/>
                </a:lnTo>
                <a:lnTo>
                  <a:pt x="527630" y="1892299"/>
                </a:lnTo>
                <a:lnTo>
                  <a:pt x="525837" y="1892299"/>
                </a:lnTo>
                <a:lnTo>
                  <a:pt x="523113" y="1904999"/>
                </a:lnTo>
                <a:lnTo>
                  <a:pt x="522217" y="1904999"/>
                </a:lnTo>
                <a:lnTo>
                  <a:pt x="521357" y="1917699"/>
                </a:lnTo>
                <a:lnTo>
                  <a:pt x="521928" y="1930399"/>
                </a:lnTo>
                <a:lnTo>
                  <a:pt x="521855" y="1943099"/>
                </a:lnTo>
                <a:lnTo>
                  <a:pt x="521928" y="2184399"/>
                </a:lnTo>
                <a:lnTo>
                  <a:pt x="521353" y="2184399"/>
                </a:lnTo>
                <a:lnTo>
                  <a:pt x="521259" y="2197099"/>
                </a:lnTo>
                <a:lnTo>
                  <a:pt x="522033" y="2197099"/>
                </a:lnTo>
                <a:lnTo>
                  <a:pt x="522892" y="2209799"/>
                </a:lnTo>
                <a:lnTo>
                  <a:pt x="525551" y="2209799"/>
                </a:lnTo>
                <a:lnTo>
                  <a:pt x="527317" y="2222499"/>
                </a:lnTo>
                <a:lnTo>
                  <a:pt x="531721" y="2222499"/>
                </a:lnTo>
                <a:lnTo>
                  <a:pt x="534302" y="2235199"/>
                </a:lnTo>
                <a:lnTo>
                  <a:pt x="543483" y="2235199"/>
                </a:lnTo>
                <a:lnTo>
                  <a:pt x="550609" y="2247899"/>
                </a:lnTo>
                <a:lnTo>
                  <a:pt x="1615586" y="2247899"/>
                </a:lnTo>
                <a:lnTo>
                  <a:pt x="1615586" y="2412999"/>
                </a:lnTo>
                <a:lnTo>
                  <a:pt x="562483" y="2412999"/>
                </a:lnTo>
                <a:lnTo>
                  <a:pt x="554720" y="2425699"/>
                </a:lnTo>
                <a:lnTo>
                  <a:pt x="540843" y="2425699"/>
                </a:lnTo>
                <a:lnTo>
                  <a:pt x="534994" y="2438399"/>
                </a:lnTo>
                <a:lnTo>
                  <a:pt x="532428" y="2438399"/>
                </a:lnTo>
                <a:lnTo>
                  <a:pt x="528010" y="2451099"/>
                </a:lnTo>
                <a:lnTo>
                  <a:pt x="523450" y="2451099"/>
                </a:lnTo>
                <a:lnTo>
                  <a:pt x="522516" y="2463799"/>
                </a:lnTo>
                <a:lnTo>
                  <a:pt x="521546" y="2463799"/>
                </a:lnTo>
                <a:lnTo>
                  <a:pt x="521521" y="2476499"/>
                </a:lnTo>
                <a:lnTo>
                  <a:pt x="521957" y="2476499"/>
                </a:lnTo>
                <a:lnTo>
                  <a:pt x="521748" y="2514599"/>
                </a:lnTo>
                <a:lnTo>
                  <a:pt x="521643" y="2539999"/>
                </a:lnTo>
                <a:lnTo>
                  <a:pt x="521748" y="2705099"/>
                </a:lnTo>
                <a:lnTo>
                  <a:pt x="521957" y="2743199"/>
                </a:lnTo>
                <a:lnTo>
                  <a:pt x="521408" y="2743199"/>
                </a:lnTo>
                <a:lnTo>
                  <a:pt x="522295" y="2755899"/>
                </a:lnTo>
                <a:lnTo>
                  <a:pt x="523206" y="2755899"/>
                </a:lnTo>
                <a:lnTo>
                  <a:pt x="525962" y="2768599"/>
                </a:lnTo>
                <a:lnTo>
                  <a:pt x="527772" y="2768599"/>
                </a:lnTo>
                <a:lnTo>
                  <a:pt x="532256" y="2781299"/>
                </a:lnTo>
                <a:lnTo>
                  <a:pt x="534872" y="2781299"/>
                </a:lnTo>
                <a:lnTo>
                  <a:pt x="540851" y="2793999"/>
                </a:lnTo>
                <a:lnTo>
                  <a:pt x="555089" y="2793999"/>
                </a:lnTo>
                <a:lnTo>
                  <a:pt x="563070" y="2806699"/>
                </a:lnTo>
                <a:lnTo>
                  <a:pt x="1615586" y="2806699"/>
                </a:lnTo>
                <a:lnTo>
                  <a:pt x="1615586" y="2997199"/>
                </a:lnTo>
                <a:close/>
              </a:path>
              <a:path w="3342005" h="3098800">
                <a:moveTo>
                  <a:pt x="1041212" y="533399"/>
                </a:moveTo>
                <a:lnTo>
                  <a:pt x="888083" y="533399"/>
                </a:lnTo>
                <a:lnTo>
                  <a:pt x="887508" y="520699"/>
                </a:lnTo>
                <a:lnTo>
                  <a:pt x="887587" y="431799"/>
                </a:lnTo>
                <a:lnTo>
                  <a:pt x="887508" y="266699"/>
                </a:lnTo>
                <a:lnTo>
                  <a:pt x="883753" y="241299"/>
                </a:lnTo>
                <a:lnTo>
                  <a:pt x="872489" y="215899"/>
                </a:lnTo>
                <a:lnTo>
                  <a:pt x="853261" y="203199"/>
                </a:lnTo>
                <a:lnTo>
                  <a:pt x="1076457" y="203199"/>
                </a:lnTo>
                <a:lnTo>
                  <a:pt x="1057023" y="215899"/>
                </a:lnTo>
                <a:lnTo>
                  <a:pt x="1045716" y="241299"/>
                </a:lnTo>
                <a:lnTo>
                  <a:pt x="1042055" y="266699"/>
                </a:lnTo>
                <a:lnTo>
                  <a:pt x="1042055" y="520699"/>
                </a:lnTo>
                <a:lnTo>
                  <a:pt x="1041383" y="520699"/>
                </a:lnTo>
                <a:lnTo>
                  <a:pt x="1041212" y="533399"/>
                </a:lnTo>
                <a:close/>
              </a:path>
              <a:path w="3342005" h="3098800">
                <a:moveTo>
                  <a:pt x="1615586" y="584199"/>
                </a:moveTo>
                <a:lnTo>
                  <a:pt x="1377904" y="584199"/>
                </a:lnTo>
                <a:lnTo>
                  <a:pt x="1385040" y="571499"/>
                </a:lnTo>
                <a:lnTo>
                  <a:pt x="1394226" y="571499"/>
                </a:lnTo>
                <a:lnTo>
                  <a:pt x="1396807" y="558799"/>
                </a:lnTo>
                <a:lnTo>
                  <a:pt x="1402968" y="558799"/>
                </a:lnTo>
                <a:lnTo>
                  <a:pt x="1405615" y="546099"/>
                </a:lnTo>
                <a:lnTo>
                  <a:pt x="1406466" y="546099"/>
                </a:lnTo>
                <a:lnTo>
                  <a:pt x="1407222" y="533399"/>
                </a:lnTo>
                <a:lnTo>
                  <a:pt x="1406530" y="520699"/>
                </a:lnTo>
                <a:lnTo>
                  <a:pt x="1406591" y="355599"/>
                </a:lnTo>
                <a:lnTo>
                  <a:pt x="1406714" y="292099"/>
                </a:lnTo>
                <a:lnTo>
                  <a:pt x="1406530" y="266699"/>
                </a:lnTo>
                <a:lnTo>
                  <a:pt x="1402634" y="241299"/>
                </a:lnTo>
                <a:lnTo>
                  <a:pt x="1391438" y="215899"/>
                </a:lnTo>
                <a:lnTo>
                  <a:pt x="1372560" y="203199"/>
                </a:lnTo>
                <a:lnTo>
                  <a:pt x="1615586" y="203199"/>
                </a:lnTo>
                <a:lnTo>
                  <a:pt x="1615586" y="584199"/>
                </a:lnTo>
                <a:close/>
              </a:path>
              <a:path w="3342005" h="3098800">
                <a:moveTo>
                  <a:pt x="764040" y="482599"/>
                </a:moveTo>
                <a:lnTo>
                  <a:pt x="632780" y="482599"/>
                </a:lnTo>
                <a:lnTo>
                  <a:pt x="632780" y="304799"/>
                </a:lnTo>
                <a:lnTo>
                  <a:pt x="778750" y="304799"/>
                </a:lnTo>
                <a:lnTo>
                  <a:pt x="778664" y="419099"/>
                </a:lnTo>
                <a:lnTo>
                  <a:pt x="778110" y="457199"/>
                </a:lnTo>
                <a:lnTo>
                  <a:pt x="777209" y="469899"/>
                </a:lnTo>
                <a:lnTo>
                  <a:pt x="767510" y="469899"/>
                </a:lnTo>
                <a:lnTo>
                  <a:pt x="764040" y="482599"/>
                </a:lnTo>
                <a:close/>
              </a:path>
              <a:path w="3342005" h="3098800">
                <a:moveTo>
                  <a:pt x="1296958" y="469899"/>
                </a:moveTo>
                <a:lnTo>
                  <a:pt x="1151598" y="469899"/>
                </a:lnTo>
                <a:lnTo>
                  <a:pt x="1151598" y="304799"/>
                </a:lnTo>
                <a:lnTo>
                  <a:pt x="1296958" y="304799"/>
                </a:lnTo>
                <a:lnTo>
                  <a:pt x="1296958" y="469899"/>
                </a:lnTo>
                <a:close/>
              </a:path>
              <a:path w="3342005" h="3098800">
                <a:moveTo>
                  <a:pt x="1042688" y="546099"/>
                </a:moveTo>
                <a:lnTo>
                  <a:pt x="887425" y="546099"/>
                </a:lnTo>
                <a:lnTo>
                  <a:pt x="888181" y="533399"/>
                </a:lnTo>
                <a:lnTo>
                  <a:pt x="1041869" y="533399"/>
                </a:lnTo>
                <a:lnTo>
                  <a:pt x="1042688" y="546099"/>
                </a:lnTo>
                <a:close/>
              </a:path>
              <a:path w="3342005" h="3098800">
                <a:moveTo>
                  <a:pt x="1047077" y="558799"/>
                </a:moveTo>
                <a:lnTo>
                  <a:pt x="882213" y="558799"/>
                </a:lnTo>
                <a:lnTo>
                  <a:pt x="883957" y="546099"/>
                </a:lnTo>
                <a:lnTo>
                  <a:pt x="1045310" y="546099"/>
                </a:lnTo>
                <a:lnTo>
                  <a:pt x="1047077" y="558799"/>
                </a:lnTo>
                <a:close/>
              </a:path>
              <a:path w="3342005" h="3098800">
                <a:moveTo>
                  <a:pt x="1054144" y="571499"/>
                </a:moveTo>
                <a:lnTo>
                  <a:pt x="875301" y="571499"/>
                </a:lnTo>
                <a:lnTo>
                  <a:pt x="877857" y="558799"/>
                </a:lnTo>
                <a:lnTo>
                  <a:pt x="1051524" y="558799"/>
                </a:lnTo>
                <a:lnTo>
                  <a:pt x="1054144" y="571499"/>
                </a:lnTo>
                <a:close/>
              </a:path>
              <a:path w="3342005" h="3098800">
                <a:moveTo>
                  <a:pt x="1070807" y="584199"/>
                </a:moveTo>
                <a:lnTo>
                  <a:pt x="859124" y="584199"/>
                </a:lnTo>
                <a:lnTo>
                  <a:pt x="866200" y="571499"/>
                </a:lnTo>
                <a:lnTo>
                  <a:pt x="1063510" y="571499"/>
                </a:lnTo>
                <a:lnTo>
                  <a:pt x="1070807" y="584199"/>
                </a:lnTo>
                <a:close/>
              </a:path>
              <a:path w="3342005" h="3098800">
                <a:moveTo>
                  <a:pt x="1087211" y="761999"/>
                </a:moveTo>
                <a:lnTo>
                  <a:pt x="846075" y="761999"/>
                </a:lnTo>
                <a:lnTo>
                  <a:pt x="838180" y="749299"/>
                </a:lnTo>
                <a:lnTo>
                  <a:pt x="1090928" y="749299"/>
                </a:lnTo>
                <a:lnTo>
                  <a:pt x="1087211" y="761999"/>
                </a:lnTo>
                <a:close/>
              </a:path>
              <a:path w="3342005" h="3098800">
                <a:moveTo>
                  <a:pt x="1615586" y="1142999"/>
                </a:moveTo>
                <a:lnTo>
                  <a:pt x="1370729" y="1142999"/>
                </a:lnTo>
                <a:lnTo>
                  <a:pt x="1377712" y="1130299"/>
                </a:lnTo>
                <a:lnTo>
                  <a:pt x="1390064" y="1130299"/>
                </a:lnTo>
                <a:lnTo>
                  <a:pt x="1395210" y="1117599"/>
                </a:lnTo>
                <a:lnTo>
                  <a:pt x="1397455" y="1117599"/>
                </a:lnTo>
                <a:lnTo>
                  <a:pt x="1401290" y="1104899"/>
                </a:lnTo>
                <a:lnTo>
                  <a:pt x="1405174" y="1104899"/>
                </a:lnTo>
                <a:lnTo>
                  <a:pt x="1405943" y="1092199"/>
                </a:lnTo>
                <a:lnTo>
                  <a:pt x="1406677" y="1092199"/>
                </a:lnTo>
                <a:lnTo>
                  <a:pt x="1406634" y="1079499"/>
                </a:lnTo>
                <a:lnTo>
                  <a:pt x="1406181" y="1079499"/>
                </a:lnTo>
                <a:lnTo>
                  <a:pt x="1406425" y="1041399"/>
                </a:lnTo>
                <a:lnTo>
                  <a:pt x="1406547" y="876299"/>
                </a:lnTo>
                <a:lnTo>
                  <a:pt x="1406425" y="850899"/>
                </a:lnTo>
                <a:lnTo>
                  <a:pt x="1406181" y="812799"/>
                </a:lnTo>
                <a:lnTo>
                  <a:pt x="1406656" y="812799"/>
                </a:lnTo>
                <a:lnTo>
                  <a:pt x="1406721" y="800099"/>
                </a:lnTo>
                <a:lnTo>
                  <a:pt x="1405276" y="800099"/>
                </a:lnTo>
                <a:lnTo>
                  <a:pt x="1402969" y="787399"/>
                </a:lnTo>
                <a:lnTo>
                  <a:pt x="1401440" y="787399"/>
                </a:lnTo>
                <a:lnTo>
                  <a:pt x="1397631" y="774699"/>
                </a:lnTo>
                <a:lnTo>
                  <a:pt x="1390269" y="774699"/>
                </a:lnTo>
                <a:lnTo>
                  <a:pt x="1387437" y="761999"/>
                </a:lnTo>
                <a:lnTo>
                  <a:pt x="1367362" y="761999"/>
                </a:lnTo>
                <a:lnTo>
                  <a:pt x="1359942" y="749299"/>
                </a:lnTo>
                <a:lnTo>
                  <a:pt x="1615586" y="749299"/>
                </a:lnTo>
                <a:lnTo>
                  <a:pt x="1615586" y="1142999"/>
                </a:lnTo>
                <a:close/>
              </a:path>
              <a:path w="3342005" h="3098800">
                <a:moveTo>
                  <a:pt x="1057251" y="774699"/>
                </a:moveTo>
                <a:lnTo>
                  <a:pt x="870516" y="774699"/>
                </a:lnTo>
                <a:lnTo>
                  <a:pt x="867491" y="761999"/>
                </a:lnTo>
                <a:lnTo>
                  <a:pt x="1060028" y="761999"/>
                </a:lnTo>
                <a:lnTo>
                  <a:pt x="1057251" y="774699"/>
                </a:lnTo>
                <a:close/>
              </a:path>
              <a:path w="3342005" h="3098800">
                <a:moveTo>
                  <a:pt x="1046373" y="787399"/>
                </a:moveTo>
                <a:lnTo>
                  <a:pt x="882439" y="787399"/>
                </a:lnTo>
                <a:lnTo>
                  <a:pt x="878377" y="774699"/>
                </a:lnTo>
                <a:lnTo>
                  <a:pt x="1050063" y="774699"/>
                </a:lnTo>
                <a:lnTo>
                  <a:pt x="1046373" y="787399"/>
                </a:lnTo>
                <a:close/>
              </a:path>
              <a:path w="3342005" h="3098800">
                <a:moveTo>
                  <a:pt x="1042711" y="800099"/>
                </a:moveTo>
                <a:lnTo>
                  <a:pt x="886512" y="800099"/>
                </a:lnTo>
                <a:lnTo>
                  <a:pt x="884066" y="787399"/>
                </a:lnTo>
                <a:lnTo>
                  <a:pt x="1044903" y="787399"/>
                </a:lnTo>
                <a:lnTo>
                  <a:pt x="1042711" y="800099"/>
                </a:lnTo>
                <a:close/>
              </a:path>
              <a:path w="3342005" h="3098800">
                <a:moveTo>
                  <a:pt x="1041424" y="812799"/>
                </a:moveTo>
                <a:lnTo>
                  <a:pt x="888010" y="812799"/>
                </a:lnTo>
                <a:lnTo>
                  <a:pt x="887301" y="800099"/>
                </a:lnTo>
                <a:lnTo>
                  <a:pt x="1042015" y="800099"/>
                </a:lnTo>
                <a:lnTo>
                  <a:pt x="1041424" y="812799"/>
                </a:lnTo>
                <a:close/>
              </a:path>
              <a:path w="3342005" h="3098800">
                <a:moveTo>
                  <a:pt x="1097291" y="1142999"/>
                </a:moveTo>
                <a:lnTo>
                  <a:pt x="852033" y="1142999"/>
                </a:lnTo>
                <a:lnTo>
                  <a:pt x="859181" y="1130299"/>
                </a:lnTo>
                <a:lnTo>
                  <a:pt x="871752" y="1130299"/>
                </a:lnTo>
                <a:lnTo>
                  <a:pt x="876947" y="1117599"/>
                </a:lnTo>
                <a:lnTo>
                  <a:pt x="879201" y="1117599"/>
                </a:lnTo>
                <a:lnTo>
                  <a:pt x="883017" y="1104899"/>
                </a:lnTo>
                <a:lnTo>
                  <a:pt x="884535" y="1104899"/>
                </a:lnTo>
                <a:lnTo>
                  <a:pt x="886790" y="1092199"/>
                </a:lnTo>
                <a:lnTo>
                  <a:pt x="888083" y="1092199"/>
                </a:lnTo>
                <a:lnTo>
                  <a:pt x="887950" y="1079499"/>
                </a:lnTo>
                <a:lnTo>
                  <a:pt x="887276" y="1079499"/>
                </a:lnTo>
                <a:lnTo>
                  <a:pt x="887446" y="1041399"/>
                </a:lnTo>
                <a:lnTo>
                  <a:pt x="887528" y="850899"/>
                </a:lnTo>
                <a:lnTo>
                  <a:pt x="887392" y="812799"/>
                </a:lnTo>
                <a:lnTo>
                  <a:pt x="1042171" y="812799"/>
                </a:lnTo>
                <a:lnTo>
                  <a:pt x="1041948" y="850899"/>
                </a:lnTo>
                <a:lnTo>
                  <a:pt x="1042055" y="1079499"/>
                </a:lnTo>
                <a:lnTo>
                  <a:pt x="1045432" y="1104899"/>
                </a:lnTo>
                <a:lnTo>
                  <a:pt x="1055555" y="1117599"/>
                </a:lnTo>
                <a:lnTo>
                  <a:pt x="1072737" y="1130299"/>
                </a:lnTo>
                <a:lnTo>
                  <a:pt x="1097291" y="1142999"/>
                </a:lnTo>
                <a:close/>
              </a:path>
              <a:path w="3342005" h="3098800">
                <a:moveTo>
                  <a:pt x="776424" y="1028699"/>
                </a:moveTo>
                <a:lnTo>
                  <a:pt x="632663" y="1028699"/>
                </a:lnTo>
                <a:lnTo>
                  <a:pt x="632663" y="863599"/>
                </a:lnTo>
                <a:lnTo>
                  <a:pt x="776424" y="863599"/>
                </a:lnTo>
                <a:lnTo>
                  <a:pt x="776424" y="1028699"/>
                </a:lnTo>
                <a:close/>
              </a:path>
              <a:path w="3342005" h="3098800">
                <a:moveTo>
                  <a:pt x="1296085" y="1028699"/>
                </a:moveTo>
                <a:lnTo>
                  <a:pt x="1151714" y="1028699"/>
                </a:lnTo>
                <a:lnTo>
                  <a:pt x="1151714" y="863599"/>
                </a:lnTo>
                <a:lnTo>
                  <a:pt x="1296085" y="863599"/>
                </a:lnTo>
                <a:lnTo>
                  <a:pt x="1296085" y="1028699"/>
                </a:lnTo>
                <a:close/>
              </a:path>
              <a:path w="3342005" h="3098800">
                <a:moveTo>
                  <a:pt x="3028541" y="2997199"/>
                </a:moveTo>
                <a:lnTo>
                  <a:pt x="1727339" y="2997199"/>
                </a:lnTo>
                <a:lnTo>
                  <a:pt x="1727339" y="952499"/>
                </a:lnTo>
                <a:lnTo>
                  <a:pt x="3028541" y="952499"/>
                </a:lnTo>
                <a:lnTo>
                  <a:pt x="3028541" y="1231899"/>
                </a:lnTo>
                <a:lnTo>
                  <a:pt x="1974250" y="1231899"/>
                </a:lnTo>
                <a:lnTo>
                  <a:pt x="1966791" y="1244599"/>
                </a:lnTo>
                <a:lnTo>
                  <a:pt x="1953513" y="1244599"/>
                </a:lnTo>
                <a:lnTo>
                  <a:pt x="1947941" y="1257299"/>
                </a:lnTo>
                <a:lnTo>
                  <a:pt x="1941311" y="1257299"/>
                </a:lnTo>
                <a:lnTo>
                  <a:pt x="1939613" y="1269999"/>
                </a:lnTo>
                <a:lnTo>
                  <a:pt x="1937013" y="1269999"/>
                </a:lnTo>
                <a:lnTo>
                  <a:pt x="1936142" y="1282699"/>
                </a:lnTo>
                <a:lnTo>
                  <a:pt x="1935259" y="1282699"/>
                </a:lnTo>
                <a:lnTo>
                  <a:pt x="1935258" y="1295399"/>
                </a:lnTo>
                <a:lnTo>
                  <a:pt x="1935697" y="1295399"/>
                </a:lnTo>
                <a:lnTo>
                  <a:pt x="1935599" y="1308099"/>
                </a:lnTo>
                <a:lnTo>
                  <a:pt x="1935697" y="1562099"/>
                </a:lnTo>
                <a:lnTo>
                  <a:pt x="1935002" y="1562099"/>
                </a:lnTo>
                <a:lnTo>
                  <a:pt x="1935681" y="1574799"/>
                </a:lnTo>
                <a:lnTo>
                  <a:pt x="1936470" y="1574799"/>
                </a:lnTo>
                <a:lnTo>
                  <a:pt x="1938946" y="1587499"/>
                </a:lnTo>
                <a:lnTo>
                  <a:pt x="1940602" y="1587499"/>
                </a:lnTo>
                <a:lnTo>
                  <a:pt x="1944751" y="1600199"/>
                </a:lnTo>
                <a:lnTo>
                  <a:pt x="1952808" y="1600199"/>
                </a:lnTo>
                <a:lnTo>
                  <a:pt x="1955912" y="1612899"/>
                </a:lnTo>
                <a:lnTo>
                  <a:pt x="1977906" y="1612899"/>
                </a:lnTo>
                <a:lnTo>
                  <a:pt x="1986013" y="1625599"/>
                </a:lnTo>
                <a:lnTo>
                  <a:pt x="3028541" y="1625599"/>
                </a:lnTo>
                <a:lnTo>
                  <a:pt x="3028541" y="1790699"/>
                </a:lnTo>
                <a:lnTo>
                  <a:pt x="1961671" y="1790699"/>
                </a:lnTo>
                <a:lnTo>
                  <a:pt x="1955095" y="1803399"/>
                </a:lnTo>
                <a:lnTo>
                  <a:pt x="1946677" y="1803399"/>
                </a:lnTo>
                <a:lnTo>
                  <a:pt x="1944324" y="1816099"/>
                </a:lnTo>
                <a:lnTo>
                  <a:pt x="1938741" y="1816099"/>
                </a:lnTo>
                <a:lnTo>
                  <a:pt x="1936371" y="1828799"/>
                </a:lnTo>
                <a:lnTo>
                  <a:pt x="1935622" y="1828799"/>
                </a:lnTo>
                <a:lnTo>
                  <a:pt x="1934995" y="1841499"/>
                </a:lnTo>
                <a:lnTo>
                  <a:pt x="1935125" y="1841499"/>
                </a:lnTo>
                <a:lnTo>
                  <a:pt x="1935697" y="1854199"/>
                </a:lnTo>
                <a:lnTo>
                  <a:pt x="1935612" y="1866899"/>
                </a:lnTo>
                <a:lnTo>
                  <a:pt x="1935538" y="2082799"/>
                </a:lnTo>
                <a:lnTo>
                  <a:pt x="1935697" y="2108199"/>
                </a:lnTo>
                <a:lnTo>
                  <a:pt x="1935162" y="2120899"/>
                </a:lnTo>
                <a:lnTo>
                  <a:pt x="1935673" y="2133599"/>
                </a:lnTo>
                <a:lnTo>
                  <a:pt x="1938690" y="2133599"/>
                </a:lnTo>
                <a:lnTo>
                  <a:pt x="1940223" y="2146299"/>
                </a:lnTo>
                <a:lnTo>
                  <a:pt x="1944067" y="2146299"/>
                </a:lnTo>
                <a:lnTo>
                  <a:pt x="1946332" y="2158999"/>
                </a:lnTo>
                <a:lnTo>
                  <a:pt x="1954435" y="2158999"/>
                </a:lnTo>
                <a:lnTo>
                  <a:pt x="1960770" y="2171699"/>
                </a:lnTo>
                <a:lnTo>
                  <a:pt x="3028541" y="2171699"/>
                </a:lnTo>
                <a:lnTo>
                  <a:pt x="3028541" y="2336799"/>
                </a:lnTo>
                <a:lnTo>
                  <a:pt x="1993231" y="2336799"/>
                </a:lnTo>
                <a:lnTo>
                  <a:pt x="1967684" y="2349499"/>
                </a:lnTo>
                <a:lnTo>
                  <a:pt x="1949746" y="2362199"/>
                </a:lnTo>
                <a:lnTo>
                  <a:pt x="1939168" y="2374899"/>
                </a:lnTo>
                <a:lnTo>
                  <a:pt x="1935697" y="2400299"/>
                </a:lnTo>
                <a:lnTo>
                  <a:pt x="1935571" y="2451099"/>
                </a:lnTo>
                <a:lnTo>
                  <a:pt x="1935698" y="2666999"/>
                </a:lnTo>
                <a:lnTo>
                  <a:pt x="1939230" y="2692399"/>
                </a:lnTo>
                <a:lnTo>
                  <a:pt x="1949957" y="2705099"/>
                </a:lnTo>
                <a:lnTo>
                  <a:pt x="1968338" y="2717799"/>
                </a:lnTo>
                <a:lnTo>
                  <a:pt x="1994830" y="2730499"/>
                </a:lnTo>
                <a:lnTo>
                  <a:pt x="3028541" y="2730499"/>
                </a:lnTo>
                <a:lnTo>
                  <a:pt x="3028541" y="2997199"/>
                </a:lnTo>
                <a:close/>
              </a:path>
              <a:path w="3342005" h="3098800">
                <a:moveTo>
                  <a:pt x="2487071" y="1244599"/>
                </a:moveTo>
                <a:lnTo>
                  <a:pt x="2269712" y="1244599"/>
                </a:lnTo>
                <a:lnTo>
                  <a:pt x="2262456" y="1231899"/>
                </a:lnTo>
                <a:lnTo>
                  <a:pt x="2494577" y="1231899"/>
                </a:lnTo>
                <a:lnTo>
                  <a:pt x="2487071" y="1244599"/>
                </a:lnTo>
                <a:close/>
              </a:path>
              <a:path w="3342005" h="3098800">
                <a:moveTo>
                  <a:pt x="3028541" y="1625599"/>
                </a:moveTo>
                <a:lnTo>
                  <a:pt x="2714266" y="1625599"/>
                </a:lnTo>
                <a:lnTo>
                  <a:pt x="2765178" y="1612899"/>
                </a:lnTo>
                <a:lnTo>
                  <a:pt x="2788876" y="1612899"/>
                </a:lnTo>
                <a:lnTo>
                  <a:pt x="2805795" y="1600199"/>
                </a:lnTo>
                <a:lnTo>
                  <a:pt x="2815983" y="1587499"/>
                </a:lnTo>
                <a:lnTo>
                  <a:pt x="2819485" y="1562099"/>
                </a:lnTo>
                <a:lnTo>
                  <a:pt x="2819575" y="1320799"/>
                </a:lnTo>
                <a:lnTo>
                  <a:pt x="2819485" y="1295399"/>
                </a:lnTo>
                <a:lnTo>
                  <a:pt x="2815779" y="1269999"/>
                </a:lnTo>
                <a:lnTo>
                  <a:pt x="2804887" y="1244599"/>
                </a:lnTo>
                <a:lnTo>
                  <a:pt x="2786619" y="1244599"/>
                </a:lnTo>
                <a:lnTo>
                  <a:pt x="2760788" y="1231899"/>
                </a:lnTo>
                <a:lnTo>
                  <a:pt x="3028541" y="1231899"/>
                </a:lnTo>
                <a:lnTo>
                  <a:pt x="3028541" y="1625599"/>
                </a:lnTo>
                <a:close/>
              </a:path>
              <a:path w="3342005" h="3098800">
                <a:moveTo>
                  <a:pt x="2468064" y="1257299"/>
                </a:moveTo>
                <a:lnTo>
                  <a:pt x="2288101" y="1257299"/>
                </a:lnTo>
                <a:lnTo>
                  <a:pt x="2282652" y="1244599"/>
                </a:lnTo>
                <a:lnTo>
                  <a:pt x="2473686" y="1244599"/>
                </a:lnTo>
                <a:lnTo>
                  <a:pt x="2468064" y="1257299"/>
                </a:lnTo>
                <a:close/>
              </a:path>
              <a:path w="3342005" h="3098800">
                <a:moveTo>
                  <a:pt x="2459679" y="1269999"/>
                </a:moveTo>
                <a:lnTo>
                  <a:pt x="2296307" y="1269999"/>
                </a:lnTo>
                <a:lnTo>
                  <a:pt x="2294623" y="1257299"/>
                </a:lnTo>
                <a:lnTo>
                  <a:pt x="2461385" y="1257299"/>
                </a:lnTo>
                <a:lnTo>
                  <a:pt x="2459679" y="1269999"/>
                </a:lnTo>
                <a:close/>
              </a:path>
              <a:path w="3342005" h="3098800">
                <a:moveTo>
                  <a:pt x="2456213" y="1282699"/>
                </a:moveTo>
                <a:lnTo>
                  <a:pt x="2299807" y="1282699"/>
                </a:lnTo>
                <a:lnTo>
                  <a:pt x="2298914" y="1269999"/>
                </a:lnTo>
                <a:lnTo>
                  <a:pt x="2457076" y="1269999"/>
                </a:lnTo>
                <a:lnTo>
                  <a:pt x="2456213" y="1282699"/>
                </a:lnTo>
                <a:close/>
              </a:path>
              <a:path w="3342005" h="3098800">
                <a:moveTo>
                  <a:pt x="2486527" y="1612899"/>
                </a:moveTo>
                <a:lnTo>
                  <a:pt x="2279942" y="1612899"/>
                </a:lnTo>
                <a:lnTo>
                  <a:pt x="2282921" y="1600199"/>
                </a:lnTo>
                <a:lnTo>
                  <a:pt x="2290717" y="1600199"/>
                </a:lnTo>
                <a:lnTo>
                  <a:pt x="2294806" y="1587499"/>
                </a:lnTo>
                <a:lnTo>
                  <a:pt x="2296469" y="1587499"/>
                </a:lnTo>
                <a:lnTo>
                  <a:pt x="2299032" y="1574799"/>
                </a:lnTo>
                <a:lnTo>
                  <a:pt x="2300816" y="1574799"/>
                </a:lnTo>
                <a:lnTo>
                  <a:pt x="2300851" y="1562099"/>
                </a:lnTo>
                <a:lnTo>
                  <a:pt x="2300463" y="1562099"/>
                </a:lnTo>
                <a:lnTo>
                  <a:pt x="2300817" y="1511299"/>
                </a:lnTo>
                <a:lnTo>
                  <a:pt x="2300905" y="1371599"/>
                </a:lnTo>
                <a:lnTo>
                  <a:pt x="2300817" y="1346199"/>
                </a:lnTo>
                <a:lnTo>
                  <a:pt x="2300463" y="1295399"/>
                </a:lnTo>
                <a:lnTo>
                  <a:pt x="2300828" y="1282699"/>
                </a:lnTo>
                <a:lnTo>
                  <a:pt x="2455382" y="1282699"/>
                </a:lnTo>
                <a:lnTo>
                  <a:pt x="2455853" y="1295399"/>
                </a:lnTo>
                <a:lnTo>
                  <a:pt x="2455727" y="1333499"/>
                </a:lnTo>
                <a:lnTo>
                  <a:pt x="2455853" y="1562099"/>
                </a:lnTo>
                <a:lnTo>
                  <a:pt x="2459296" y="1587499"/>
                </a:lnTo>
                <a:lnTo>
                  <a:pt x="2469513" y="1600199"/>
                </a:lnTo>
                <a:lnTo>
                  <a:pt x="2486527" y="1612899"/>
                </a:lnTo>
                <a:close/>
              </a:path>
              <a:path w="3342005" h="3098800">
                <a:moveTo>
                  <a:pt x="1042171" y="1638299"/>
                </a:moveTo>
                <a:lnTo>
                  <a:pt x="887159" y="1638299"/>
                </a:lnTo>
                <a:lnTo>
                  <a:pt x="887194" y="1485899"/>
                </a:lnTo>
                <a:lnTo>
                  <a:pt x="887290" y="1396999"/>
                </a:lnTo>
                <a:lnTo>
                  <a:pt x="887159" y="1371599"/>
                </a:lnTo>
                <a:lnTo>
                  <a:pt x="887747" y="1371599"/>
                </a:lnTo>
                <a:lnTo>
                  <a:pt x="887877" y="1358899"/>
                </a:lnTo>
                <a:lnTo>
                  <a:pt x="887218" y="1358899"/>
                </a:lnTo>
                <a:lnTo>
                  <a:pt x="886438" y="1346199"/>
                </a:lnTo>
                <a:lnTo>
                  <a:pt x="883977" y="1346199"/>
                </a:lnTo>
                <a:lnTo>
                  <a:pt x="882327" y="1333499"/>
                </a:lnTo>
                <a:lnTo>
                  <a:pt x="875750" y="1333499"/>
                </a:lnTo>
                <a:lnTo>
                  <a:pt x="870138" y="1320799"/>
                </a:lnTo>
                <a:lnTo>
                  <a:pt x="860231" y="1320799"/>
                </a:lnTo>
                <a:lnTo>
                  <a:pt x="856617" y="1308099"/>
                </a:lnTo>
                <a:lnTo>
                  <a:pt x="1074017" y="1308099"/>
                </a:lnTo>
                <a:lnTo>
                  <a:pt x="1056220" y="1320799"/>
                </a:lnTo>
                <a:lnTo>
                  <a:pt x="1045651" y="1346199"/>
                </a:lnTo>
                <a:lnTo>
                  <a:pt x="1042055" y="1371599"/>
                </a:lnTo>
                <a:lnTo>
                  <a:pt x="1042171" y="1638299"/>
                </a:lnTo>
                <a:close/>
              </a:path>
              <a:path w="3342005" h="3098800">
                <a:moveTo>
                  <a:pt x="1615586" y="1689099"/>
                </a:moveTo>
                <a:lnTo>
                  <a:pt x="1385369" y="1689099"/>
                </a:lnTo>
                <a:lnTo>
                  <a:pt x="1388468" y="1676399"/>
                </a:lnTo>
                <a:lnTo>
                  <a:pt x="1396577" y="1676399"/>
                </a:lnTo>
                <a:lnTo>
                  <a:pt x="1400814" y="1663699"/>
                </a:lnTo>
                <a:lnTo>
                  <a:pt x="1402528" y="1663699"/>
                </a:lnTo>
                <a:lnTo>
                  <a:pt x="1405148" y="1650999"/>
                </a:lnTo>
                <a:lnTo>
                  <a:pt x="1406020" y="1650999"/>
                </a:lnTo>
                <a:lnTo>
                  <a:pt x="1406890" y="1638299"/>
                </a:lnTo>
                <a:lnTo>
                  <a:pt x="1406414" y="1638299"/>
                </a:lnTo>
                <a:lnTo>
                  <a:pt x="1406616" y="1600199"/>
                </a:lnTo>
                <a:lnTo>
                  <a:pt x="1406717" y="1435099"/>
                </a:lnTo>
                <a:lnTo>
                  <a:pt x="1406549" y="1396999"/>
                </a:lnTo>
                <a:lnTo>
                  <a:pt x="1406414" y="1371599"/>
                </a:lnTo>
                <a:lnTo>
                  <a:pt x="1406921" y="1358899"/>
                </a:lnTo>
                <a:lnTo>
                  <a:pt x="1406219" y="1358899"/>
                </a:lnTo>
                <a:lnTo>
                  <a:pt x="1405401" y="1346199"/>
                </a:lnTo>
                <a:lnTo>
                  <a:pt x="1402895" y="1346199"/>
                </a:lnTo>
                <a:lnTo>
                  <a:pt x="1401238" y="1333499"/>
                </a:lnTo>
                <a:lnTo>
                  <a:pt x="1394700" y="1333499"/>
                </a:lnTo>
                <a:lnTo>
                  <a:pt x="1389165" y="1320799"/>
                </a:lnTo>
                <a:lnTo>
                  <a:pt x="1379442" y="1320799"/>
                </a:lnTo>
                <a:lnTo>
                  <a:pt x="1375905" y="1308099"/>
                </a:lnTo>
                <a:lnTo>
                  <a:pt x="1615586" y="1308099"/>
                </a:lnTo>
                <a:lnTo>
                  <a:pt x="1615586" y="1689099"/>
                </a:lnTo>
                <a:close/>
              </a:path>
              <a:path w="3342005" h="3098800">
                <a:moveTo>
                  <a:pt x="2190164" y="1511299"/>
                </a:moveTo>
                <a:lnTo>
                  <a:pt x="2045211" y="1511299"/>
                </a:lnTo>
                <a:lnTo>
                  <a:pt x="2045211" y="1346199"/>
                </a:lnTo>
                <a:lnTo>
                  <a:pt x="2190164" y="1346199"/>
                </a:lnTo>
                <a:lnTo>
                  <a:pt x="2190164" y="1511299"/>
                </a:lnTo>
                <a:close/>
              </a:path>
              <a:path w="3342005" h="3098800">
                <a:moveTo>
                  <a:pt x="2710872" y="1511299"/>
                </a:moveTo>
                <a:lnTo>
                  <a:pt x="2565512" y="1511299"/>
                </a:lnTo>
                <a:lnTo>
                  <a:pt x="2565512" y="1346199"/>
                </a:lnTo>
                <a:lnTo>
                  <a:pt x="2710872" y="1346199"/>
                </a:lnTo>
                <a:lnTo>
                  <a:pt x="2710872" y="1511299"/>
                </a:lnTo>
                <a:close/>
              </a:path>
              <a:path w="3342005" h="3098800">
                <a:moveTo>
                  <a:pt x="778750" y="1587499"/>
                </a:moveTo>
                <a:lnTo>
                  <a:pt x="633390" y="1587499"/>
                </a:lnTo>
                <a:lnTo>
                  <a:pt x="633390" y="1422399"/>
                </a:lnTo>
                <a:lnTo>
                  <a:pt x="778227" y="1422399"/>
                </a:lnTo>
                <a:lnTo>
                  <a:pt x="778314" y="1435099"/>
                </a:lnTo>
                <a:lnTo>
                  <a:pt x="778725" y="1473199"/>
                </a:lnTo>
                <a:lnTo>
                  <a:pt x="778750" y="1587499"/>
                </a:lnTo>
                <a:close/>
              </a:path>
              <a:path w="3342005" h="3098800">
                <a:moveTo>
                  <a:pt x="1296841" y="1587499"/>
                </a:moveTo>
                <a:lnTo>
                  <a:pt x="1151481" y="1587499"/>
                </a:lnTo>
                <a:lnTo>
                  <a:pt x="1151481" y="1422399"/>
                </a:lnTo>
                <a:lnTo>
                  <a:pt x="1296841" y="1422399"/>
                </a:lnTo>
                <a:lnTo>
                  <a:pt x="1296841" y="1587499"/>
                </a:lnTo>
                <a:close/>
              </a:path>
              <a:path w="3342005" h="3098800">
                <a:moveTo>
                  <a:pt x="2044059" y="1625599"/>
                </a:moveTo>
                <a:lnTo>
                  <a:pt x="1990080" y="1625599"/>
                </a:lnTo>
                <a:lnTo>
                  <a:pt x="1994161" y="1612899"/>
                </a:lnTo>
                <a:lnTo>
                  <a:pt x="2044059" y="1625599"/>
                </a:lnTo>
                <a:close/>
              </a:path>
              <a:path w="3342005" h="3098800">
                <a:moveTo>
                  <a:pt x="2247493" y="1625599"/>
                </a:moveTo>
                <a:lnTo>
                  <a:pt x="2193739" y="1625599"/>
                </a:lnTo>
                <a:lnTo>
                  <a:pt x="2243627" y="1612899"/>
                </a:lnTo>
                <a:lnTo>
                  <a:pt x="2247493" y="1625599"/>
                </a:lnTo>
                <a:close/>
              </a:path>
              <a:path w="3342005" h="3098800">
                <a:moveTo>
                  <a:pt x="2561377" y="1625599"/>
                </a:moveTo>
                <a:lnTo>
                  <a:pt x="2251344" y="1625599"/>
                </a:lnTo>
                <a:lnTo>
                  <a:pt x="2259021" y="1612899"/>
                </a:lnTo>
                <a:lnTo>
                  <a:pt x="2510362" y="1612899"/>
                </a:lnTo>
                <a:lnTo>
                  <a:pt x="2561377" y="1625599"/>
                </a:lnTo>
                <a:close/>
              </a:path>
              <a:path w="3342005" h="3098800">
                <a:moveTo>
                  <a:pt x="1042123" y="1650999"/>
                </a:moveTo>
                <a:lnTo>
                  <a:pt x="887196" y="1650999"/>
                </a:lnTo>
                <a:lnTo>
                  <a:pt x="887871" y="1638299"/>
                </a:lnTo>
                <a:lnTo>
                  <a:pt x="1041445" y="1638299"/>
                </a:lnTo>
                <a:lnTo>
                  <a:pt x="1042123" y="1650999"/>
                </a:lnTo>
                <a:close/>
              </a:path>
              <a:path w="3342005" h="3098800">
                <a:moveTo>
                  <a:pt x="1045433" y="1663699"/>
                </a:moveTo>
                <a:lnTo>
                  <a:pt x="883917" y="1663699"/>
                </a:lnTo>
                <a:lnTo>
                  <a:pt x="886405" y="1650999"/>
                </a:lnTo>
                <a:lnTo>
                  <a:pt x="1042920" y="1650999"/>
                </a:lnTo>
                <a:lnTo>
                  <a:pt x="1045433" y="1663699"/>
                </a:lnTo>
                <a:close/>
              </a:path>
              <a:path w="3342005" h="3098800">
                <a:moveTo>
                  <a:pt x="1051333" y="1676399"/>
                </a:moveTo>
                <a:lnTo>
                  <a:pt x="878076" y="1676399"/>
                </a:lnTo>
                <a:lnTo>
                  <a:pt x="882251" y="1663699"/>
                </a:lnTo>
                <a:lnTo>
                  <a:pt x="1047116" y="1663699"/>
                </a:lnTo>
                <a:lnTo>
                  <a:pt x="1051333" y="1676399"/>
                </a:lnTo>
                <a:close/>
              </a:path>
              <a:path w="3342005" h="3098800">
                <a:moveTo>
                  <a:pt x="1062660" y="1689099"/>
                </a:moveTo>
                <a:lnTo>
                  <a:pt x="866853" y="1689099"/>
                </a:lnTo>
                <a:lnTo>
                  <a:pt x="869973" y="1676399"/>
                </a:lnTo>
                <a:lnTo>
                  <a:pt x="1059513" y="1676399"/>
                </a:lnTo>
                <a:lnTo>
                  <a:pt x="1062660" y="1689099"/>
                </a:lnTo>
                <a:close/>
              </a:path>
              <a:path w="3342005" h="3098800">
                <a:moveTo>
                  <a:pt x="2476084" y="1803399"/>
                </a:moveTo>
                <a:lnTo>
                  <a:pt x="2280651" y="1803399"/>
                </a:lnTo>
                <a:lnTo>
                  <a:pt x="2274196" y="1790699"/>
                </a:lnTo>
                <a:lnTo>
                  <a:pt x="2482977" y="1790699"/>
                </a:lnTo>
                <a:lnTo>
                  <a:pt x="2476084" y="1803399"/>
                </a:lnTo>
                <a:close/>
              </a:path>
              <a:path w="3342005" h="3098800">
                <a:moveTo>
                  <a:pt x="3028541" y="2171699"/>
                </a:moveTo>
                <a:lnTo>
                  <a:pt x="2788786" y="2171699"/>
                </a:lnTo>
                <a:lnTo>
                  <a:pt x="2805810" y="2158999"/>
                </a:lnTo>
                <a:lnTo>
                  <a:pt x="2815971" y="2133599"/>
                </a:lnTo>
                <a:lnTo>
                  <a:pt x="2819485" y="2108199"/>
                </a:lnTo>
                <a:lnTo>
                  <a:pt x="2819590" y="2031999"/>
                </a:lnTo>
                <a:lnTo>
                  <a:pt x="2819465" y="1866899"/>
                </a:lnTo>
                <a:lnTo>
                  <a:pt x="2819398" y="1854199"/>
                </a:lnTo>
                <a:lnTo>
                  <a:pt x="2815852" y="1828799"/>
                </a:lnTo>
                <a:lnTo>
                  <a:pt x="2805207" y="1803399"/>
                </a:lnTo>
                <a:lnTo>
                  <a:pt x="2787121" y="1790699"/>
                </a:lnTo>
                <a:lnTo>
                  <a:pt x="3028541" y="1790699"/>
                </a:lnTo>
                <a:lnTo>
                  <a:pt x="3028541" y="2171699"/>
                </a:lnTo>
                <a:close/>
              </a:path>
              <a:path w="3342005" h="3098800">
                <a:moveTo>
                  <a:pt x="2464775" y="1816099"/>
                </a:moveTo>
                <a:lnTo>
                  <a:pt x="2291304" y="1816099"/>
                </a:lnTo>
                <a:lnTo>
                  <a:pt x="2288964" y="1803399"/>
                </a:lnTo>
                <a:lnTo>
                  <a:pt x="2467246" y="1803399"/>
                </a:lnTo>
                <a:lnTo>
                  <a:pt x="2464775" y="1816099"/>
                </a:lnTo>
                <a:close/>
              </a:path>
              <a:path w="3342005" h="3098800">
                <a:moveTo>
                  <a:pt x="2456447" y="1828799"/>
                </a:moveTo>
                <a:lnTo>
                  <a:pt x="2299373" y="1828799"/>
                </a:lnTo>
                <a:lnTo>
                  <a:pt x="2296921" y="1816099"/>
                </a:lnTo>
                <a:lnTo>
                  <a:pt x="2458917" y="1816099"/>
                </a:lnTo>
                <a:lnTo>
                  <a:pt x="2456447" y="1828799"/>
                </a:lnTo>
                <a:close/>
              </a:path>
              <a:path w="3342005" h="3098800">
                <a:moveTo>
                  <a:pt x="2455057" y="1841499"/>
                </a:moveTo>
                <a:lnTo>
                  <a:pt x="2300963" y="1841499"/>
                </a:lnTo>
                <a:lnTo>
                  <a:pt x="2300181" y="1828799"/>
                </a:lnTo>
                <a:lnTo>
                  <a:pt x="2455675" y="1828799"/>
                </a:lnTo>
                <a:lnTo>
                  <a:pt x="2455057" y="1841499"/>
                </a:lnTo>
                <a:close/>
              </a:path>
              <a:path w="3342005" h="3098800">
                <a:moveTo>
                  <a:pt x="2485901" y="2171699"/>
                </a:moveTo>
                <a:lnTo>
                  <a:pt x="2275011" y="2171699"/>
                </a:lnTo>
                <a:lnTo>
                  <a:pt x="2281427" y="2158999"/>
                </a:lnTo>
                <a:lnTo>
                  <a:pt x="2289643" y="2158999"/>
                </a:lnTo>
                <a:lnTo>
                  <a:pt x="2291942" y="2146299"/>
                </a:lnTo>
                <a:lnTo>
                  <a:pt x="2295848" y="2146299"/>
                </a:lnTo>
                <a:lnTo>
                  <a:pt x="2297407" y="2133599"/>
                </a:lnTo>
                <a:lnTo>
                  <a:pt x="2300478" y="2133599"/>
                </a:lnTo>
                <a:lnTo>
                  <a:pt x="2301116" y="2120899"/>
                </a:lnTo>
                <a:lnTo>
                  <a:pt x="2300463" y="2108199"/>
                </a:lnTo>
                <a:lnTo>
                  <a:pt x="2300817" y="2057399"/>
                </a:lnTo>
                <a:lnTo>
                  <a:pt x="2300861" y="2044699"/>
                </a:lnTo>
                <a:lnTo>
                  <a:pt x="2300949" y="1943099"/>
                </a:lnTo>
                <a:lnTo>
                  <a:pt x="2300861" y="1917699"/>
                </a:lnTo>
                <a:lnTo>
                  <a:pt x="2300463" y="1841499"/>
                </a:lnTo>
                <a:lnTo>
                  <a:pt x="2455219" y="1841499"/>
                </a:lnTo>
                <a:lnTo>
                  <a:pt x="2455853" y="1854199"/>
                </a:lnTo>
                <a:lnTo>
                  <a:pt x="2455727" y="1892299"/>
                </a:lnTo>
                <a:lnTo>
                  <a:pt x="2455853" y="2108199"/>
                </a:lnTo>
                <a:lnTo>
                  <a:pt x="2459161" y="2133599"/>
                </a:lnTo>
                <a:lnTo>
                  <a:pt x="2469102" y="2158999"/>
                </a:lnTo>
                <a:lnTo>
                  <a:pt x="2485901" y="2171699"/>
                </a:lnTo>
                <a:close/>
              </a:path>
              <a:path w="3342005" h="3098800">
                <a:moveTo>
                  <a:pt x="1062350" y="1879599"/>
                </a:moveTo>
                <a:lnTo>
                  <a:pt x="865804" y="1879599"/>
                </a:lnTo>
                <a:lnTo>
                  <a:pt x="858469" y="1866899"/>
                </a:lnTo>
                <a:lnTo>
                  <a:pt x="1068770" y="1866899"/>
                </a:lnTo>
                <a:lnTo>
                  <a:pt x="1062350" y="1879599"/>
                </a:lnTo>
                <a:close/>
              </a:path>
              <a:path w="3342005" h="3098800">
                <a:moveTo>
                  <a:pt x="1615586" y="2247899"/>
                </a:moveTo>
                <a:lnTo>
                  <a:pt x="1377642" y="2247899"/>
                </a:lnTo>
                <a:lnTo>
                  <a:pt x="1384626" y="2235199"/>
                </a:lnTo>
                <a:lnTo>
                  <a:pt x="1393671" y="2235199"/>
                </a:lnTo>
                <a:lnTo>
                  <a:pt x="1396228" y="2222499"/>
                </a:lnTo>
                <a:lnTo>
                  <a:pt x="1402395" y="2222499"/>
                </a:lnTo>
                <a:lnTo>
                  <a:pt x="1405111" y="2209799"/>
                </a:lnTo>
                <a:lnTo>
                  <a:pt x="1406014" y="2209799"/>
                </a:lnTo>
                <a:lnTo>
                  <a:pt x="1406912" y="2197099"/>
                </a:lnTo>
                <a:lnTo>
                  <a:pt x="1406413" y="2184399"/>
                </a:lnTo>
                <a:lnTo>
                  <a:pt x="1406658" y="2146299"/>
                </a:lnTo>
                <a:lnTo>
                  <a:pt x="1406780" y="1993899"/>
                </a:lnTo>
                <a:lnTo>
                  <a:pt x="1406413" y="1917699"/>
                </a:lnTo>
                <a:lnTo>
                  <a:pt x="1406890" y="1917699"/>
                </a:lnTo>
                <a:lnTo>
                  <a:pt x="1406098" y="1904999"/>
                </a:lnTo>
                <a:lnTo>
                  <a:pt x="1405289" y="1904999"/>
                </a:lnTo>
                <a:lnTo>
                  <a:pt x="1402842" y="1892299"/>
                </a:lnTo>
                <a:lnTo>
                  <a:pt x="1401235" y="1892299"/>
                </a:lnTo>
                <a:lnTo>
                  <a:pt x="1397251" y="1879599"/>
                </a:lnTo>
                <a:lnTo>
                  <a:pt x="1386655" y="1879599"/>
                </a:lnTo>
                <a:lnTo>
                  <a:pt x="1380234" y="1866899"/>
                </a:lnTo>
                <a:lnTo>
                  <a:pt x="1615586" y="1866899"/>
                </a:lnTo>
                <a:lnTo>
                  <a:pt x="1615586" y="2247899"/>
                </a:lnTo>
                <a:close/>
              </a:path>
              <a:path w="3342005" h="3098800">
                <a:moveTo>
                  <a:pt x="1047685" y="1892299"/>
                </a:moveTo>
                <a:lnTo>
                  <a:pt x="877870" y="1892299"/>
                </a:lnTo>
                <a:lnTo>
                  <a:pt x="875230" y="1879599"/>
                </a:lnTo>
                <a:lnTo>
                  <a:pt x="1051713" y="1879599"/>
                </a:lnTo>
                <a:lnTo>
                  <a:pt x="1047685" y="1892299"/>
                </a:lnTo>
                <a:close/>
              </a:path>
              <a:path w="3342005" h="3098800">
                <a:moveTo>
                  <a:pt x="1043534" y="1904999"/>
                </a:moveTo>
                <a:lnTo>
                  <a:pt x="886809" y="1904999"/>
                </a:lnTo>
                <a:lnTo>
                  <a:pt x="884146" y="1892299"/>
                </a:lnTo>
                <a:lnTo>
                  <a:pt x="1046050" y="1892299"/>
                </a:lnTo>
                <a:lnTo>
                  <a:pt x="1043534" y="1904999"/>
                </a:lnTo>
                <a:close/>
              </a:path>
              <a:path w="3342005" h="3098800">
                <a:moveTo>
                  <a:pt x="2710232" y="2057399"/>
                </a:moveTo>
                <a:lnTo>
                  <a:pt x="2565396" y="2057399"/>
                </a:lnTo>
                <a:lnTo>
                  <a:pt x="2565512" y="1892299"/>
                </a:lnTo>
                <a:lnTo>
                  <a:pt x="2710232" y="1892299"/>
                </a:lnTo>
                <a:lnTo>
                  <a:pt x="2710232" y="2057399"/>
                </a:lnTo>
                <a:close/>
              </a:path>
              <a:path w="3342005" h="3098800">
                <a:moveTo>
                  <a:pt x="1041800" y="1917699"/>
                </a:moveTo>
                <a:lnTo>
                  <a:pt x="888345" y="1917699"/>
                </a:lnTo>
                <a:lnTo>
                  <a:pt x="887649" y="1904999"/>
                </a:lnTo>
                <a:lnTo>
                  <a:pt x="1042684" y="1904999"/>
                </a:lnTo>
                <a:lnTo>
                  <a:pt x="1041800" y="1917699"/>
                </a:lnTo>
                <a:close/>
              </a:path>
              <a:path w="3342005" h="3098800">
                <a:moveTo>
                  <a:pt x="2189728" y="2057399"/>
                </a:moveTo>
                <a:lnTo>
                  <a:pt x="2044688" y="2057399"/>
                </a:lnTo>
                <a:lnTo>
                  <a:pt x="2044688" y="1904999"/>
                </a:lnTo>
                <a:lnTo>
                  <a:pt x="2189728" y="1904999"/>
                </a:lnTo>
                <a:lnTo>
                  <a:pt x="2189728" y="2057399"/>
                </a:lnTo>
                <a:close/>
              </a:path>
              <a:path w="3342005" h="3098800">
                <a:moveTo>
                  <a:pt x="1041655" y="2197099"/>
                </a:moveTo>
                <a:lnTo>
                  <a:pt x="888189" y="2197099"/>
                </a:lnTo>
                <a:lnTo>
                  <a:pt x="888043" y="2184399"/>
                </a:lnTo>
                <a:lnTo>
                  <a:pt x="887276" y="2184399"/>
                </a:lnTo>
                <a:lnTo>
                  <a:pt x="887435" y="2133599"/>
                </a:lnTo>
                <a:lnTo>
                  <a:pt x="887537" y="1930399"/>
                </a:lnTo>
                <a:lnTo>
                  <a:pt x="888192" y="1917699"/>
                </a:lnTo>
                <a:lnTo>
                  <a:pt x="1042171" y="1917699"/>
                </a:lnTo>
                <a:lnTo>
                  <a:pt x="1042022" y="1943099"/>
                </a:lnTo>
                <a:lnTo>
                  <a:pt x="1042084" y="2171699"/>
                </a:lnTo>
                <a:lnTo>
                  <a:pt x="1042171" y="2184399"/>
                </a:lnTo>
                <a:lnTo>
                  <a:pt x="1041655" y="2197099"/>
                </a:lnTo>
                <a:close/>
              </a:path>
              <a:path w="3342005" h="3098800">
                <a:moveTo>
                  <a:pt x="778721" y="2133599"/>
                </a:moveTo>
                <a:lnTo>
                  <a:pt x="632431" y="2133599"/>
                </a:lnTo>
                <a:lnTo>
                  <a:pt x="632431" y="1968499"/>
                </a:lnTo>
                <a:lnTo>
                  <a:pt x="770406" y="1968499"/>
                </a:lnTo>
                <a:lnTo>
                  <a:pt x="778052" y="1981199"/>
                </a:lnTo>
                <a:lnTo>
                  <a:pt x="778635" y="2019299"/>
                </a:lnTo>
                <a:lnTo>
                  <a:pt x="778733" y="2044699"/>
                </a:lnTo>
                <a:lnTo>
                  <a:pt x="778721" y="2133599"/>
                </a:lnTo>
                <a:close/>
              </a:path>
              <a:path w="3342005" h="3098800">
                <a:moveTo>
                  <a:pt x="1296114" y="2133599"/>
                </a:moveTo>
                <a:lnTo>
                  <a:pt x="1152092" y="2133599"/>
                </a:lnTo>
                <a:lnTo>
                  <a:pt x="1151976" y="1968499"/>
                </a:lnTo>
                <a:lnTo>
                  <a:pt x="1296114" y="1968499"/>
                </a:lnTo>
                <a:lnTo>
                  <a:pt x="1296114" y="2133599"/>
                </a:lnTo>
                <a:close/>
              </a:path>
              <a:path w="3342005" h="3098800">
                <a:moveTo>
                  <a:pt x="1042431" y="2209799"/>
                </a:moveTo>
                <a:lnTo>
                  <a:pt x="886614" y="2209799"/>
                </a:lnTo>
                <a:lnTo>
                  <a:pt x="887469" y="2197099"/>
                </a:lnTo>
                <a:lnTo>
                  <a:pt x="1041604" y="2197099"/>
                </a:lnTo>
                <a:lnTo>
                  <a:pt x="1042431" y="2209799"/>
                </a:lnTo>
                <a:close/>
              </a:path>
              <a:path w="3342005" h="3098800">
                <a:moveTo>
                  <a:pt x="1047685" y="2222499"/>
                </a:moveTo>
                <a:lnTo>
                  <a:pt x="882101" y="2222499"/>
                </a:lnTo>
                <a:lnTo>
                  <a:pt x="883911" y="2209799"/>
                </a:lnTo>
                <a:lnTo>
                  <a:pt x="1045943" y="2209799"/>
                </a:lnTo>
                <a:lnTo>
                  <a:pt x="1047685" y="2222499"/>
                </a:lnTo>
                <a:close/>
              </a:path>
              <a:path w="3342005" h="3098800">
                <a:moveTo>
                  <a:pt x="1054536" y="2235199"/>
                </a:moveTo>
                <a:lnTo>
                  <a:pt x="874896" y="2235199"/>
                </a:lnTo>
                <a:lnTo>
                  <a:pt x="877562" y="2222499"/>
                </a:lnTo>
                <a:lnTo>
                  <a:pt x="1052010" y="2222499"/>
                </a:lnTo>
                <a:lnTo>
                  <a:pt x="1054536" y="2235199"/>
                </a:lnTo>
                <a:close/>
              </a:path>
              <a:path w="3342005" h="3098800">
                <a:moveTo>
                  <a:pt x="1070434" y="2247899"/>
                </a:moveTo>
                <a:lnTo>
                  <a:pt x="858013" y="2247899"/>
                </a:lnTo>
                <a:lnTo>
                  <a:pt x="865393" y="2235199"/>
                </a:lnTo>
                <a:lnTo>
                  <a:pt x="1063496" y="2235199"/>
                </a:lnTo>
                <a:lnTo>
                  <a:pt x="1070434" y="2247899"/>
                </a:lnTo>
                <a:close/>
              </a:path>
              <a:path w="3342005" h="3098800">
                <a:moveTo>
                  <a:pt x="2514200" y="2730499"/>
                </a:moveTo>
                <a:lnTo>
                  <a:pt x="2261867" y="2730499"/>
                </a:lnTo>
                <a:lnTo>
                  <a:pt x="2269593" y="2717799"/>
                </a:lnTo>
                <a:lnTo>
                  <a:pt x="2283285" y="2717799"/>
                </a:lnTo>
                <a:lnTo>
                  <a:pt x="2288983" y="2705099"/>
                </a:lnTo>
                <a:lnTo>
                  <a:pt x="2291460" y="2705099"/>
                </a:lnTo>
                <a:lnTo>
                  <a:pt x="2295670" y="2692399"/>
                </a:lnTo>
                <a:lnTo>
                  <a:pt x="2299853" y="2692399"/>
                </a:lnTo>
                <a:lnTo>
                  <a:pt x="2300646" y="2679699"/>
                </a:lnTo>
                <a:lnTo>
                  <a:pt x="2301314" y="2679699"/>
                </a:lnTo>
                <a:lnTo>
                  <a:pt x="2301181" y="2666999"/>
                </a:lnTo>
                <a:lnTo>
                  <a:pt x="2300580" y="2666999"/>
                </a:lnTo>
                <a:lnTo>
                  <a:pt x="2300673" y="2641599"/>
                </a:lnTo>
                <a:lnTo>
                  <a:pt x="2300784" y="2463799"/>
                </a:lnTo>
                <a:lnTo>
                  <a:pt x="2300580" y="2400299"/>
                </a:lnTo>
                <a:lnTo>
                  <a:pt x="2286225" y="2362199"/>
                </a:lnTo>
                <a:lnTo>
                  <a:pt x="2242610" y="2336799"/>
                </a:lnTo>
                <a:lnTo>
                  <a:pt x="2513241" y="2336799"/>
                </a:lnTo>
                <a:lnTo>
                  <a:pt x="2469873" y="2362199"/>
                </a:lnTo>
                <a:lnTo>
                  <a:pt x="2455853" y="2400299"/>
                </a:lnTo>
                <a:lnTo>
                  <a:pt x="2455777" y="2578099"/>
                </a:lnTo>
                <a:lnTo>
                  <a:pt x="2455853" y="2666999"/>
                </a:lnTo>
                <a:lnTo>
                  <a:pt x="2459434" y="2692399"/>
                </a:lnTo>
                <a:lnTo>
                  <a:pt x="2470113" y="2705099"/>
                </a:lnTo>
                <a:lnTo>
                  <a:pt x="2488248" y="2717799"/>
                </a:lnTo>
                <a:lnTo>
                  <a:pt x="2514200" y="2730499"/>
                </a:lnTo>
                <a:close/>
              </a:path>
              <a:path w="3342005" h="3098800">
                <a:moveTo>
                  <a:pt x="3028541" y="2730499"/>
                </a:moveTo>
                <a:lnTo>
                  <a:pt x="2781032" y="2730499"/>
                </a:lnTo>
                <a:lnTo>
                  <a:pt x="2788743" y="2717799"/>
                </a:lnTo>
                <a:lnTo>
                  <a:pt x="2802404" y="2717799"/>
                </a:lnTo>
                <a:lnTo>
                  <a:pt x="2808084" y="2705099"/>
                </a:lnTo>
                <a:lnTo>
                  <a:pt x="2810550" y="2705099"/>
                </a:lnTo>
                <a:lnTo>
                  <a:pt x="2814735" y="2692399"/>
                </a:lnTo>
                <a:lnTo>
                  <a:pt x="2818868" y="2692399"/>
                </a:lnTo>
                <a:lnTo>
                  <a:pt x="2819642" y="2679699"/>
                </a:lnTo>
                <a:lnTo>
                  <a:pt x="2820267" y="2679699"/>
                </a:lnTo>
                <a:lnTo>
                  <a:pt x="2820111" y="2666999"/>
                </a:lnTo>
                <a:lnTo>
                  <a:pt x="2819485" y="2666999"/>
                </a:lnTo>
                <a:lnTo>
                  <a:pt x="2819603" y="2438399"/>
                </a:lnTo>
                <a:lnTo>
                  <a:pt x="2819485" y="2400299"/>
                </a:lnTo>
                <a:lnTo>
                  <a:pt x="2820157" y="2400299"/>
                </a:lnTo>
                <a:lnTo>
                  <a:pt x="2819494" y="2387599"/>
                </a:lnTo>
                <a:lnTo>
                  <a:pt x="2818726" y="2387599"/>
                </a:lnTo>
                <a:lnTo>
                  <a:pt x="2816318" y="2374899"/>
                </a:lnTo>
                <a:lnTo>
                  <a:pt x="2814707" y="2374899"/>
                </a:lnTo>
                <a:lnTo>
                  <a:pt x="2810672" y="2362199"/>
                </a:lnTo>
                <a:lnTo>
                  <a:pt x="2808299" y="2362199"/>
                </a:lnTo>
                <a:lnTo>
                  <a:pt x="2802841" y="2349499"/>
                </a:lnTo>
                <a:lnTo>
                  <a:pt x="2778448" y="2349499"/>
                </a:lnTo>
                <a:lnTo>
                  <a:pt x="2770569" y="2336799"/>
                </a:lnTo>
                <a:lnTo>
                  <a:pt x="3028541" y="2336799"/>
                </a:lnTo>
                <a:lnTo>
                  <a:pt x="3028541" y="2730499"/>
                </a:lnTo>
                <a:close/>
              </a:path>
              <a:path w="3342005" h="3098800">
                <a:moveTo>
                  <a:pt x="1074196" y="2425699"/>
                </a:moveTo>
                <a:lnTo>
                  <a:pt x="855336" y="2425699"/>
                </a:lnTo>
                <a:lnTo>
                  <a:pt x="847416" y="2412999"/>
                </a:lnTo>
                <a:lnTo>
                  <a:pt x="1081919" y="2412999"/>
                </a:lnTo>
                <a:lnTo>
                  <a:pt x="1074196" y="2425699"/>
                </a:lnTo>
                <a:close/>
              </a:path>
              <a:path w="3342005" h="3098800">
                <a:moveTo>
                  <a:pt x="1615586" y="2806699"/>
                </a:moveTo>
                <a:lnTo>
                  <a:pt x="1367474" y="2806699"/>
                </a:lnTo>
                <a:lnTo>
                  <a:pt x="1374975" y="2793999"/>
                </a:lnTo>
                <a:lnTo>
                  <a:pt x="1388343" y="2793999"/>
                </a:lnTo>
                <a:lnTo>
                  <a:pt x="1393963" y="2781299"/>
                </a:lnTo>
                <a:lnTo>
                  <a:pt x="1396426" y="2781299"/>
                </a:lnTo>
                <a:lnTo>
                  <a:pt x="1400660" y="2768599"/>
                </a:lnTo>
                <a:lnTo>
                  <a:pt x="1405020" y="2768599"/>
                </a:lnTo>
                <a:lnTo>
                  <a:pt x="1405909" y="2755899"/>
                </a:lnTo>
                <a:lnTo>
                  <a:pt x="1406825" y="2755899"/>
                </a:lnTo>
                <a:lnTo>
                  <a:pt x="1406840" y="2743199"/>
                </a:lnTo>
                <a:lnTo>
                  <a:pt x="1406413" y="2743199"/>
                </a:lnTo>
                <a:lnTo>
                  <a:pt x="1406741" y="2692399"/>
                </a:lnTo>
                <a:lnTo>
                  <a:pt x="1406813" y="2539999"/>
                </a:lnTo>
                <a:lnTo>
                  <a:pt x="1406700" y="2514599"/>
                </a:lnTo>
                <a:lnTo>
                  <a:pt x="1406472" y="2476499"/>
                </a:lnTo>
                <a:lnTo>
                  <a:pt x="1406948" y="2476499"/>
                </a:lnTo>
                <a:lnTo>
                  <a:pt x="1406960" y="2463799"/>
                </a:lnTo>
                <a:lnTo>
                  <a:pt x="1406055" y="2463799"/>
                </a:lnTo>
                <a:lnTo>
                  <a:pt x="1405150" y="2451099"/>
                </a:lnTo>
                <a:lnTo>
                  <a:pt x="1400657" y="2451099"/>
                </a:lnTo>
                <a:lnTo>
                  <a:pt x="1396269" y="2438399"/>
                </a:lnTo>
                <a:lnTo>
                  <a:pt x="1393713" y="2438399"/>
                </a:lnTo>
                <a:lnTo>
                  <a:pt x="1387880" y="2425699"/>
                </a:lnTo>
                <a:lnTo>
                  <a:pt x="1374013" y="2425699"/>
                </a:lnTo>
                <a:lnTo>
                  <a:pt x="1366250" y="2412999"/>
                </a:lnTo>
                <a:lnTo>
                  <a:pt x="1615586" y="2412999"/>
                </a:lnTo>
                <a:lnTo>
                  <a:pt x="1615586" y="2806699"/>
                </a:lnTo>
                <a:close/>
              </a:path>
              <a:path w="3342005" h="3098800">
                <a:moveTo>
                  <a:pt x="1054663" y="2438399"/>
                </a:moveTo>
                <a:lnTo>
                  <a:pt x="875248" y="2438399"/>
                </a:lnTo>
                <a:lnTo>
                  <a:pt x="869389" y="2425699"/>
                </a:lnTo>
                <a:lnTo>
                  <a:pt x="1060435" y="2425699"/>
                </a:lnTo>
                <a:lnTo>
                  <a:pt x="1054663" y="2438399"/>
                </a:lnTo>
                <a:close/>
              </a:path>
              <a:path w="3342005" h="3098800">
                <a:moveTo>
                  <a:pt x="1047814" y="2451099"/>
                </a:moveTo>
                <a:lnTo>
                  <a:pt x="882138" y="2451099"/>
                </a:lnTo>
                <a:lnTo>
                  <a:pt x="877797" y="2438399"/>
                </a:lnTo>
                <a:lnTo>
                  <a:pt x="1052139" y="2438399"/>
                </a:lnTo>
                <a:lnTo>
                  <a:pt x="1047814" y="2451099"/>
                </a:lnTo>
                <a:close/>
              </a:path>
              <a:path w="3342005" h="3098800">
                <a:moveTo>
                  <a:pt x="1043415" y="2463799"/>
                </a:moveTo>
                <a:lnTo>
                  <a:pt x="886471" y="2463799"/>
                </a:lnTo>
                <a:lnTo>
                  <a:pt x="883873" y="2451099"/>
                </a:lnTo>
                <a:lnTo>
                  <a:pt x="1046069" y="2451099"/>
                </a:lnTo>
                <a:lnTo>
                  <a:pt x="1043415" y="2463799"/>
                </a:lnTo>
                <a:close/>
              </a:path>
              <a:path w="3342005" h="3098800">
                <a:moveTo>
                  <a:pt x="2189496" y="2616199"/>
                </a:moveTo>
                <a:lnTo>
                  <a:pt x="2044863" y="2616199"/>
                </a:lnTo>
                <a:lnTo>
                  <a:pt x="2044863" y="2451099"/>
                </a:lnTo>
                <a:lnTo>
                  <a:pt x="2189495" y="2451099"/>
                </a:lnTo>
                <a:lnTo>
                  <a:pt x="2189496" y="2616199"/>
                </a:lnTo>
                <a:close/>
              </a:path>
              <a:path w="3342005" h="3098800">
                <a:moveTo>
                  <a:pt x="2710029" y="2616199"/>
                </a:moveTo>
                <a:lnTo>
                  <a:pt x="2565512" y="2616199"/>
                </a:lnTo>
                <a:lnTo>
                  <a:pt x="2565512" y="2451099"/>
                </a:lnTo>
                <a:lnTo>
                  <a:pt x="2710029" y="2451099"/>
                </a:lnTo>
                <a:lnTo>
                  <a:pt x="2710029" y="2616199"/>
                </a:lnTo>
                <a:close/>
              </a:path>
              <a:path w="3342005" h="3098800">
                <a:moveTo>
                  <a:pt x="1041729" y="2476499"/>
                </a:moveTo>
                <a:lnTo>
                  <a:pt x="888020" y="2476499"/>
                </a:lnTo>
                <a:lnTo>
                  <a:pt x="887300" y="2463799"/>
                </a:lnTo>
                <a:lnTo>
                  <a:pt x="1041691" y="2463799"/>
                </a:lnTo>
                <a:lnTo>
                  <a:pt x="1041729" y="2476499"/>
                </a:lnTo>
                <a:close/>
              </a:path>
              <a:path w="3342005" h="3098800">
                <a:moveTo>
                  <a:pt x="1080960" y="2806699"/>
                </a:moveTo>
                <a:lnTo>
                  <a:pt x="825207" y="2806699"/>
                </a:lnTo>
                <a:lnTo>
                  <a:pt x="852527" y="2793999"/>
                </a:lnTo>
                <a:lnTo>
                  <a:pt x="871867" y="2781299"/>
                </a:lnTo>
                <a:lnTo>
                  <a:pt x="883423" y="2768599"/>
                </a:lnTo>
                <a:lnTo>
                  <a:pt x="887392" y="2743199"/>
                </a:lnTo>
                <a:lnTo>
                  <a:pt x="887305" y="2476499"/>
                </a:lnTo>
                <a:lnTo>
                  <a:pt x="1042229" y="2476499"/>
                </a:lnTo>
                <a:lnTo>
                  <a:pt x="1042113" y="2501899"/>
                </a:lnTo>
                <a:lnTo>
                  <a:pt x="1042011" y="2641599"/>
                </a:lnTo>
                <a:lnTo>
                  <a:pt x="1042055" y="2743199"/>
                </a:lnTo>
                <a:lnTo>
                  <a:pt x="1041444" y="2743199"/>
                </a:lnTo>
                <a:lnTo>
                  <a:pt x="1042210" y="2755899"/>
                </a:lnTo>
                <a:lnTo>
                  <a:pt x="1043041" y="2755899"/>
                </a:lnTo>
                <a:lnTo>
                  <a:pt x="1045602" y="2768599"/>
                </a:lnTo>
                <a:lnTo>
                  <a:pt x="1047299" y="2768599"/>
                </a:lnTo>
                <a:lnTo>
                  <a:pt x="1051526" y="2781299"/>
                </a:lnTo>
                <a:lnTo>
                  <a:pt x="1054003" y="2781299"/>
                </a:lnTo>
                <a:lnTo>
                  <a:pt x="1059683" y="2793999"/>
                </a:lnTo>
                <a:lnTo>
                  <a:pt x="1073291" y="2793999"/>
                </a:lnTo>
                <a:lnTo>
                  <a:pt x="1080960" y="2806699"/>
                </a:lnTo>
                <a:close/>
              </a:path>
              <a:path w="3342005" h="3098800">
                <a:moveTo>
                  <a:pt x="776424" y="2692399"/>
                </a:moveTo>
                <a:lnTo>
                  <a:pt x="632518" y="2692399"/>
                </a:lnTo>
                <a:lnTo>
                  <a:pt x="632518" y="2527299"/>
                </a:lnTo>
                <a:lnTo>
                  <a:pt x="776424" y="2527299"/>
                </a:lnTo>
                <a:lnTo>
                  <a:pt x="776424" y="2692399"/>
                </a:lnTo>
                <a:close/>
              </a:path>
              <a:path w="3342005" h="3098800">
                <a:moveTo>
                  <a:pt x="1295533" y="2692399"/>
                </a:moveTo>
                <a:lnTo>
                  <a:pt x="1151714" y="2692399"/>
                </a:lnTo>
                <a:lnTo>
                  <a:pt x="1151598" y="2527299"/>
                </a:lnTo>
                <a:lnTo>
                  <a:pt x="1295533" y="2527299"/>
                </a:lnTo>
                <a:lnTo>
                  <a:pt x="1295533" y="2692399"/>
                </a:lnTo>
                <a:close/>
              </a:path>
              <a:path w="3342005" h="3098800">
                <a:moveTo>
                  <a:pt x="3321565" y="3009899"/>
                </a:moveTo>
                <a:lnTo>
                  <a:pt x="22927" y="3009899"/>
                </a:lnTo>
                <a:lnTo>
                  <a:pt x="29059" y="2997199"/>
                </a:lnTo>
                <a:lnTo>
                  <a:pt x="3315801" y="2997199"/>
                </a:lnTo>
                <a:lnTo>
                  <a:pt x="3321565" y="3009899"/>
                </a:lnTo>
                <a:close/>
              </a:path>
              <a:path w="3342005" h="3098800">
                <a:moveTo>
                  <a:pt x="3335040" y="3022599"/>
                </a:moveTo>
                <a:lnTo>
                  <a:pt x="8200" y="3022599"/>
                </a:lnTo>
                <a:lnTo>
                  <a:pt x="12420" y="3009899"/>
                </a:lnTo>
                <a:lnTo>
                  <a:pt x="3331258" y="3009899"/>
                </a:lnTo>
                <a:lnTo>
                  <a:pt x="3335040" y="3022599"/>
                </a:lnTo>
                <a:close/>
              </a:path>
              <a:path w="3342005" h="3098800">
                <a:moveTo>
                  <a:pt x="3339160" y="3035299"/>
                </a:moveTo>
                <a:lnTo>
                  <a:pt x="3404" y="3035299"/>
                </a:lnTo>
                <a:lnTo>
                  <a:pt x="6397" y="3022599"/>
                </a:lnTo>
                <a:lnTo>
                  <a:pt x="3336620" y="3022599"/>
                </a:lnTo>
                <a:lnTo>
                  <a:pt x="3339160" y="3035299"/>
                </a:lnTo>
                <a:close/>
              </a:path>
              <a:path w="3342005" h="3098800">
                <a:moveTo>
                  <a:pt x="3341290" y="3047999"/>
                </a:moveTo>
                <a:lnTo>
                  <a:pt x="120" y="3047999"/>
                </a:lnTo>
                <a:lnTo>
                  <a:pt x="593" y="3035299"/>
                </a:lnTo>
                <a:lnTo>
                  <a:pt x="3340094" y="3035299"/>
                </a:lnTo>
                <a:lnTo>
                  <a:pt x="3341290" y="3047999"/>
                </a:lnTo>
                <a:close/>
              </a:path>
              <a:path w="3342005" h="3098800">
                <a:moveTo>
                  <a:pt x="3341234" y="3060699"/>
                </a:moveTo>
                <a:lnTo>
                  <a:pt x="386" y="3060699"/>
                </a:lnTo>
                <a:lnTo>
                  <a:pt x="0" y="3047999"/>
                </a:lnTo>
                <a:lnTo>
                  <a:pt x="3341510" y="3047999"/>
                </a:lnTo>
                <a:lnTo>
                  <a:pt x="3341234" y="3060699"/>
                </a:lnTo>
                <a:close/>
              </a:path>
              <a:path w="3342005" h="3098800">
                <a:moveTo>
                  <a:pt x="3336471" y="3073399"/>
                </a:moveTo>
                <a:lnTo>
                  <a:pt x="5910" y="3073399"/>
                </a:lnTo>
                <a:lnTo>
                  <a:pt x="2990" y="3060699"/>
                </a:lnTo>
                <a:lnTo>
                  <a:pt x="3339040" y="3060699"/>
                </a:lnTo>
                <a:lnTo>
                  <a:pt x="3336471" y="3073399"/>
                </a:lnTo>
                <a:close/>
              </a:path>
              <a:path w="3342005" h="3098800">
                <a:moveTo>
                  <a:pt x="3331084" y="3086099"/>
                </a:moveTo>
                <a:lnTo>
                  <a:pt x="11921" y="3086099"/>
                </a:lnTo>
                <a:lnTo>
                  <a:pt x="7697" y="3073399"/>
                </a:lnTo>
                <a:lnTo>
                  <a:pt x="3334880" y="3073399"/>
                </a:lnTo>
                <a:lnTo>
                  <a:pt x="3331084" y="3086099"/>
                </a:lnTo>
                <a:close/>
              </a:path>
              <a:path w="3342005" h="3098800">
                <a:moveTo>
                  <a:pt x="3315628" y="3098799"/>
                </a:moveTo>
                <a:lnTo>
                  <a:pt x="28850" y="3098799"/>
                </a:lnTo>
                <a:lnTo>
                  <a:pt x="22579" y="3086099"/>
                </a:lnTo>
                <a:lnTo>
                  <a:pt x="3321386" y="3086099"/>
                </a:lnTo>
                <a:lnTo>
                  <a:pt x="3315628" y="3098799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120440" y="8144762"/>
            <a:ext cx="3343275" cy="1536700"/>
          </a:xfrm>
          <a:custGeom>
            <a:avLst/>
            <a:gdLst/>
            <a:ahLst/>
            <a:cxnLst/>
            <a:rect l="l" t="t" r="r" b="b"/>
            <a:pathLst>
              <a:path w="3343275" h="1536700">
                <a:moveTo>
                  <a:pt x="2993620" y="533400"/>
                </a:moveTo>
                <a:lnTo>
                  <a:pt x="2875695" y="533400"/>
                </a:lnTo>
                <a:lnTo>
                  <a:pt x="2691159" y="190500"/>
                </a:lnTo>
                <a:lnTo>
                  <a:pt x="2678279" y="177800"/>
                </a:lnTo>
                <a:lnTo>
                  <a:pt x="2645029" y="139700"/>
                </a:lnTo>
                <a:lnTo>
                  <a:pt x="2603564" y="114300"/>
                </a:lnTo>
                <a:lnTo>
                  <a:pt x="2580811" y="101600"/>
                </a:lnTo>
                <a:lnTo>
                  <a:pt x="1225638" y="101600"/>
                </a:lnTo>
                <a:lnTo>
                  <a:pt x="1232434" y="88900"/>
                </a:lnTo>
                <a:lnTo>
                  <a:pt x="1239423" y="88900"/>
                </a:lnTo>
                <a:lnTo>
                  <a:pt x="1246604" y="76200"/>
                </a:lnTo>
                <a:lnTo>
                  <a:pt x="1261759" y="76200"/>
                </a:lnTo>
                <a:lnTo>
                  <a:pt x="1269528" y="63500"/>
                </a:lnTo>
                <a:lnTo>
                  <a:pt x="1277427" y="63500"/>
                </a:lnTo>
                <a:lnTo>
                  <a:pt x="1294013" y="50800"/>
                </a:lnTo>
                <a:lnTo>
                  <a:pt x="1310968" y="38100"/>
                </a:lnTo>
                <a:lnTo>
                  <a:pt x="1328276" y="38100"/>
                </a:lnTo>
                <a:lnTo>
                  <a:pt x="1345922" y="25400"/>
                </a:lnTo>
                <a:lnTo>
                  <a:pt x="1363841" y="25400"/>
                </a:lnTo>
                <a:lnTo>
                  <a:pt x="1382038" y="12700"/>
                </a:lnTo>
                <a:lnTo>
                  <a:pt x="1400471" y="12700"/>
                </a:lnTo>
                <a:lnTo>
                  <a:pt x="1419097" y="0"/>
                </a:lnTo>
                <a:lnTo>
                  <a:pt x="2608451" y="0"/>
                </a:lnTo>
                <a:lnTo>
                  <a:pt x="2644372" y="12700"/>
                </a:lnTo>
                <a:lnTo>
                  <a:pt x="2678430" y="38100"/>
                </a:lnTo>
                <a:lnTo>
                  <a:pt x="2709853" y="50800"/>
                </a:lnTo>
                <a:lnTo>
                  <a:pt x="2737942" y="76200"/>
                </a:lnTo>
                <a:lnTo>
                  <a:pt x="2762317" y="114300"/>
                </a:lnTo>
                <a:lnTo>
                  <a:pt x="2782599" y="139700"/>
                </a:lnTo>
                <a:lnTo>
                  <a:pt x="2993620" y="533400"/>
                </a:lnTo>
                <a:close/>
              </a:path>
              <a:path w="3343275" h="1536700">
                <a:moveTo>
                  <a:pt x="817007" y="1536700"/>
                </a:moveTo>
                <a:lnTo>
                  <a:pt x="712866" y="1536700"/>
                </a:lnTo>
                <a:lnTo>
                  <a:pt x="662536" y="1524000"/>
                </a:lnTo>
                <a:lnTo>
                  <a:pt x="614833" y="1511300"/>
                </a:lnTo>
                <a:lnTo>
                  <a:pt x="570667" y="1473200"/>
                </a:lnTo>
                <a:lnTo>
                  <a:pt x="530948" y="1447800"/>
                </a:lnTo>
                <a:lnTo>
                  <a:pt x="509450" y="1422400"/>
                </a:lnTo>
                <a:lnTo>
                  <a:pt x="490472" y="1397000"/>
                </a:lnTo>
                <a:lnTo>
                  <a:pt x="474095" y="1371600"/>
                </a:lnTo>
                <a:lnTo>
                  <a:pt x="460398" y="1333500"/>
                </a:lnTo>
                <a:lnTo>
                  <a:pt x="0" y="1333500"/>
                </a:lnTo>
                <a:lnTo>
                  <a:pt x="0" y="965200"/>
                </a:lnTo>
                <a:lnTo>
                  <a:pt x="3055" y="927100"/>
                </a:lnTo>
                <a:lnTo>
                  <a:pt x="12072" y="889000"/>
                </a:lnTo>
                <a:lnTo>
                  <a:pt x="26825" y="850900"/>
                </a:lnTo>
                <a:lnTo>
                  <a:pt x="47090" y="812800"/>
                </a:lnTo>
                <a:lnTo>
                  <a:pt x="101429" y="762000"/>
                </a:lnTo>
                <a:lnTo>
                  <a:pt x="169638" y="736600"/>
                </a:lnTo>
                <a:lnTo>
                  <a:pt x="767027" y="558800"/>
                </a:lnTo>
                <a:lnTo>
                  <a:pt x="790429" y="533400"/>
                </a:lnTo>
                <a:lnTo>
                  <a:pt x="1219035" y="101600"/>
                </a:lnTo>
                <a:lnTo>
                  <a:pt x="1427880" y="101600"/>
                </a:lnTo>
                <a:lnTo>
                  <a:pt x="1413489" y="114300"/>
                </a:lnTo>
                <a:lnTo>
                  <a:pt x="1399290" y="114300"/>
                </a:lnTo>
                <a:lnTo>
                  <a:pt x="1385306" y="127000"/>
                </a:lnTo>
                <a:lnTo>
                  <a:pt x="1371531" y="127000"/>
                </a:lnTo>
                <a:lnTo>
                  <a:pt x="1358029" y="139700"/>
                </a:lnTo>
                <a:lnTo>
                  <a:pt x="1344795" y="139700"/>
                </a:lnTo>
                <a:lnTo>
                  <a:pt x="1331823" y="152400"/>
                </a:lnTo>
                <a:lnTo>
                  <a:pt x="1320500" y="152400"/>
                </a:lnTo>
                <a:lnTo>
                  <a:pt x="1314991" y="165100"/>
                </a:lnTo>
                <a:lnTo>
                  <a:pt x="1303284" y="165100"/>
                </a:lnTo>
                <a:lnTo>
                  <a:pt x="1297404" y="177800"/>
                </a:lnTo>
                <a:lnTo>
                  <a:pt x="1291811" y="177800"/>
                </a:lnTo>
                <a:lnTo>
                  <a:pt x="930729" y="533400"/>
                </a:lnTo>
                <a:lnTo>
                  <a:pt x="3153042" y="533400"/>
                </a:lnTo>
                <a:lnTo>
                  <a:pt x="3190291" y="546100"/>
                </a:lnTo>
                <a:lnTo>
                  <a:pt x="3225774" y="546100"/>
                </a:lnTo>
                <a:lnTo>
                  <a:pt x="3258497" y="571500"/>
                </a:lnTo>
                <a:lnTo>
                  <a:pt x="3287463" y="596900"/>
                </a:lnTo>
                <a:lnTo>
                  <a:pt x="3311160" y="622300"/>
                </a:lnTo>
                <a:lnTo>
                  <a:pt x="3316981" y="635000"/>
                </a:lnTo>
                <a:lnTo>
                  <a:pt x="834551" y="635000"/>
                </a:lnTo>
                <a:lnTo>
                  <a:pt x="199433" y="838200"/>
                </a:lnTo>
                <a:lnTo>
                  <a:pt x="179411" y="838200"/>
                </a:lnTo>
                <a:lnTo>
                  <a:pt x="161005" y="850900"/>
                </a:lnTo>
                <a:lnTo>
                  <a:pt x="144547" y="863600"/>
                </a:lnTo>
                <a:lnTo>
                  <a:pt x="130368" y="876300"/>
                </a:lnTo>
                <a:lnTo>
                  <a:pt x="118948" y="901700"/>
                </a:lnTo>
                <a:lnTo>
                  <a:pt x="110633" y="914400"/>
                </a:lnTo>
                <a:lnTo>
                  <a:pt x="105549" y="939800"/>
                </a:lnTo>
                <a:lnTo>
                  <a:pt x="103826" y="965200"/>
                </a:lnTo>
                <a:lnTo>
                  <a:pt x="103826" y="1231900"/>
                </a:lnTo>
                <a:lnTo>
                  <a:pt x="540060" y="1231900"/>
                </a:lnTo>
                <a:lnTo>
                  <a:pt x="542266" y="1257300"/>
                </a:lnTo>
                <a:lnTo>
                  <a:pt x="555164" y="1295400"/>
                </a:lnTo>
                <a:lnTo>
                  <a:pt x="576046" y="1333500"/>
                </a:lnTo>
                <a:lnTo>
                  <a:pt x="604409" y="1371600"/>
                </a:lnTo>
                <a:lnTo>
                  <a:pt x="638991" y="1397000"/>
                </a:lnTo>
                <a:lnTo>
                  <a:pt x="678069" y="1422400"/>
                </a:lnTo>
                <a:lnTo>
                  <a:pt x="720443" y="1435100"/>
                </a:lnTo>
                <a:lnTo>
                  <a:pt x="1009688" y="1435100"/>
                </a:lnTo>
                <a:lnTo>
                  <a:pt x="998938" y="1447800"/>
                </a:lnTo>
                <a:lnTo>
                  <a:pt x="959202" y="1473200"/>
                </a:lnTo>
                <a:lnTo>
                  <a:pt x="915042" y="1511300"/>
                </a:lnTo>
                <a:lnTo>
                  <a:pt x="867346" y="1524000"/>
                </a:lnTo>
                <a:lnTo>
                  <a:pt x="817007" y="1536700"/>
                </a:lnTo>
                <a:close/>
              </a:path>
              <a:path w="3343275" h="1536700">
                <a:moveTo>
                  <a:pt x="1985948" y="533400"/>
                </a:moveTo>
                <a:lnTo>
                  <a:pt x="1951358" y="533400"/>
                </a:lnTo>
                <a:lnTo>
                  <a:pt x="1951358" y="101600"/>
                </a:lnTo>
                <a:lnTo>
                  <a:pt x="1985948" y="101600"/>
                </a:lnTo>
                <a:lnTo>
                  <a:pt x="1985948" y="533400"/>
                </a:lnTo>
                <a:close/>
              </a:path>
              <a:path w="3343275" h="1536700">
                <a:moveTo>
                  <a:pt x="1985948" y="1231900"/>
                </a:moveTo>
                <a:lnTo>
                  <a:pt x="1951358" y="1231900"/>
                </a:lnTo>
                <a:lnTo>
                  <a:pt x="1951358" y="635000"/>
                </a:lnTo>
                <a:lnTo>
                  <a:pt x="1985948" y="635000"/>
                </a:lnTo>
                <a:lnTo>
                  <a:pt x="1985948" y="1231900"/>
                </a:lnTo>
                <a:close/>
              </a:path>
              <a:path w="3343275" h="1536700">
                <a:moveTo>
                  <a:pt x="2955035" y="965200"/>
                </a:moveTo>
                <a:lnTo>
                  <a:pt x="2920445" y="965200"/>
                </a:lnTo>
                <a:lnTo>
                  <a:pt x="2920445" y="635000"/>
                </a:lnTo>
                <a:lnTo>
                  <a:pt x="2955035" y="635000"/>
                </a:lnTo>
                <a:lnTo>
                  <a:pt x="2955035" y="965200"/>
                </a:lnTo>
                <a:close/>
              </a:path>
              <a:path w="3343275" h="1536700">
                <a:moveTo>
                  <a:pt x="3342021" y="1231900"/>
                </a:moveTo>
                <a:lnTo>
                  <a:pt x="3238261" y="1231900"/>
                </a:lnTo>
                <a:lnTo>
                  <a:pt x="3239231" y="723900"/>
                </a:lnTo>
                <a:lnTo>
                  <a:pt x="3237560" y="711200"/>
                </a:lnTo>
                <a:lnTo>
                  <a:pt x="3232674" y="698500"/>
                </a:lnTo>
                <a:lnTo>
                  <a:pt x="3224759" y="685800"/>
                </a:lnTo>
                <a:lnTo>
                  <a:pt x="3214002" y="660400"/>
                </a:lnTo>
                <a:lnTo>
                  <a:pt x="3200849" y="660400"/>
                </a:lnTo>
                <a:lnTo>
                  <a:pt x="3186005" y="647700"/>
                </a:lnTo>
                <a:lnTo>
                  <a:pt x="3169919" y="647700"/>
                </a:lnTo>
                <a:lnTo>
                  <a:pt x="3153042" y="635000"/>
                </a:lnTo>
                <a:lnTo>
                  <a:pt x="3316981" y="635000"/>
                </a:lnTo>
                <a:lnTo>
                  <a:pt x="3328624" y="660400"/>
                </a:lnTo>
                <a:lnTo>
                  <a:pt x="3339420" y="685800"/>
                </a:lnTo>
                <a:lnTo>
                  <a:pt x="3343115" y="723900"/>
                </a:lnTo>
                <a:lnTo>
                  <a:pt x="3342021" y="1231900"/>
                </a:lnTo>
                <a:close/>
              </a:path>
              <a:path w="3343275" h="1536700">
                <a:moveTo>
                  <a:pt x="1875900" y="736600"/>
                </a:moveTo>
                <a:lnTo>
                  <a:pt x="1709743" y="736600"/>
                </a:lnTo>
                <a:lnTo>
                  <a:pt x="1709743" y="698500"/>
                </a:lnTo>
                <a:lnTo>
                  <a:pt x="1875900" y="698500"/>
                </a:lnTo>
                <a:lnTo>
                  <a:pt x="1875900" y="736600"/>
                </a:lnTo>
                <a:close/>
              </a:path>
              <a:path w="3343275" h="1536700">
                <a:moveTo>
                  <a:pt x="2844986" y="736600"/>
                </a:moveTo>
                <a:lnTo>
                  <a:pt x="2678830" y="736600"/>
                </a:lnTo>
                <a:lnTo>
                  <a:pt x="2678830" y="698500"/>
                </a:lnTo>
                <a:lnTo>
                  <a:pt x="2844986" y="698500"/>
                </a:lnTo>
                <a:lnTo>
                  <a:pt x="2844986" y="736600"/>
                </a:lnTo>
                <a:close/>
              </a:path>
              <a:path w="3343275" h="1536700">
                <a:moveTo>
                  <a:pt x="817007" y="889000"/>
                </a:moveTo>
                <a:lnTo>
                  <a:pt x="712866" y="889000"/>
                </a:lnTo>
                <a:lnTo>
                  <a:pt x="764915" y="876300"/>
                </a:lnTo>
                <a:lnTo>
                  <a:pt x="817007" y="889000"/>
                </a:lnTo>
                <a:close/>
              </a:path>
              <a:path w="3343275" h="1536700">
                <a:moveTo>
                  <a:pt x="2477548" y="1231900"/>
                </a:moveTo>
                <a:lnTo>
                  <a:pt x="2372070" y="1231900"/>
                </a:lnTo>
                <a:lnTo>
                  <a:pt x="2371766" y="1219200"/>
                </a:lnTo>
                <a:lnTo>
                  <a:pt x="2371580" y="1219200"/>
                </a:lnTo>
                <a:lnTo>
                  <a:pt x="2375640" y="1155700"/>
                </a:lnTo>
                <a:lnTo>
                  <a:pt x="2387763" y="1104900"/>
                </a:lnTo>
                <a:lnTo>
                  <a:pt x="2407517" y="1054100"/>
                </a:lnTo>
                <a:lnTo>
                  <a:pt x="2434532" y="1016000"/>
                </a:lnTo>
                <a:lnTo>
                  <a:pt x="2468437" y="977900"/>
                </a:lnTo>
                <a:lnTo>
                  <a:pt x="2508195" y="939800"/>
                </a:lnTo>
                <a:lnTo>
                  <a:pt x="2552358" y="914400"/>
                </a:lnTo>
                <a:lnTo>
                  <a:pt x="2600045" y="889000"/>
                </a:lnTo>
                <a:lnTo>
                  <a:pt x="2650373" y="889000"/>
                </a:lnTo>
                <a:lnTo>
                  <a:pt x="2702460" y="876300"/>
                </a:lnTo>
                <a:lnTo>
                  <a:pt x="2750216" y="876300"/>
                </a:lnTo>
                <a:lnTo>
                  <a:pt x="2796583" y="889000"/>
                </a:lnTo>
                <a:lnTo>
                  <a:pt x="2840870" y="914400"/>
                </a:lnTo>
                <a:lnTo>
                  <a:pt x="2882388" y="927100"/>
                </a:lnTo>
                <a:lnTo>
                  <a:pt x="2920445" y="965200"/>
                </a:lnTo>
                <a:lnTo>
                  <a:pt x="2955035" y="965200"/>
                </a:lnTo>
                <a:lnTo>
                  <a:pt x="2955035" y="977900"/>
                </a:lnTo>
                <a:lnTo>
                  <a:pt x="2702460" y="977900"/>
                </a:lnTo>
                <a:lnTo>
                  <a:pt x="2657947" y="990600"/>
                </a:lnTo>
                <a:lnTo>
                  <a:pt x="2615536" y="1003300"/>
                </a:lnTo>
                <a:lnTo>
                  <a:pt x="2576433" y="1016000"/>
                </a:lnTo>
                <a:lnTo>
                  <a:pt x="2541840" y="1054100"/>
                </a:lnTo>
                <a:lnTo>
                  <a:pt x="2513510" y="1079500"/>
                </a:lnTo>
                <a:lnTo>
                  <a:pt x="2492645" y="1117600"/>
                </a:lnTo>
                <a:lnTo>
                  <a:pt x="2479753" y="1168400"/>
                </a:lnTo>
                <a:lnTo>
                  <a:pt x="2475343" y="1206500"/>
                </a:lnTo>
                <a:lnTo>
                  <a:pt x="2477548" y="1231900"/>
                </a:lnTo>
                <a:close/>
              </a:path>
              <a:path w="3343275" h="1536700">
                <a:moveTo>
                  <a:pt x="540060" y="1231900"/>
                </a:moveTo>
                <a:lnTo>
                  <a:pt x="434582" y="1231900"/>
                </a:lnTo>
                <a:lnTo>
                  <a:pt x="434278" y="1219200"/>
                </a:lnTo>
                <a:lnTo>
                  <a:pt x="434091" y="1219200"/>
                </a:lnTo>
                <a:lnTo>
                  <a:pt x="438151" y="1155700"/>
                </a:lnTo>
                <a:lnTo>
                  <a:pt x="450275" y="1104900"/>
                </a:lnTo>
                <a:lnTo>
                  <a:pt x="470029" y="1054100"/>
                </a:lnTo>
                <a:lnTo>
                  <a:pt x="497043" y="1016000"/>
                </a:lnTo>
                <a:lnTo>
                  <a:pt x="530948" y="977900"/>
                </a:lnTo>
                <a:lnTo>
                  <a:pt x="570667" y="939800"/>
                </a:lnTo>
                <a:lnTo>
                  <a:pt x="614833" y="914400"/>
                </a:lnTo>
                <a:lnTo>
                  <a:pt x="662536" y="889000"/>
                </a:lnTo>
                <a:lnTo>
                  <a:pt x="867346" y="889000"/>
                </a:lnTo>
                <a:lnTo>
                  <a:pt x="915042" y="914400"/>
                </a:lnTo>
                <a:lnTo>
                  <a:pt x="959202" y="939800"/>
                </a:lnTo>
                <a:lnTo>
                  <a:pt x="998938" y="977900"/>
                </a:lnTo>
                <a:lnTo>
                  <a:pt x="764915" y="977900"/>
                </a:lnTo>
                <a:lnTo>
                  <a:pt x="720443" y="990600"/>
                </a:lnTo>
                <a:lnTo>
                  <a:pt x="678069" y="1003300"/>
                </a:lnTo>
                <a:lnTo>
                  <a:pt x="638991" y="1016000"/>
                </a:lnTo>
                <a:lnTo>
                  <a:pt x="604409" y="1054100"/>
                </a:lnTo>
                <a:lnTo>
                  <a:pt x="576046" y="1079500"/>
                </a:lnTo>
                <a:lnTo>
                  <a:pt x="555164" y="1117600"/>
                </a:lnTo>
                <a:lnTo>
                  <a:pt x="542266" y="1168400"/>
                </a:lnTo>
                <a:lnTo>
                  <a:pt x="537855" y="1206500"/>
                </a:lnTo>
                <a:lnTo>
                  <a:pt x="540060" y="1231900"/>
                </a:lnTo>
                <a:close/>
              </a:path>
              <a:path w="3343275" h="1536700">
                <a:moveTo>
                  <a:pt x="1009688" y="1435100"/>
                </a:moveTo>
                <a:lnTo>
                  <a:pt x="809419" y="1435100"/>
                </a:lnTo>
                <a:lnTo>
                  <a:pt x="851810" y="1422400"/>
                </a:lnTo>
                <a:lnTo>
                  <a:pt x="890894" y="1397000"/>
                </a:lnTo>
                <a:lnTo>
                  <a:pt x="925478" y="1371600"/>
                </a:lnTo>
                <a:lnTo>
                  <a:pt x="953841" y="1333500"/>
                </a:lnTo>
                <a:lnTo>
                  <a:pt x="974723" y="1295400"/>
                </a:lnTo>
                <a:lnTo>
                  <a:pt x="987621" y="1257300"/>
                </a:lnTo>
                <a:lnTo>
                  <a:pt x="992032" y="1206500"/>
                </a:lnTo>
                <a:lnTo>
                  <a:pt x="987621" y="1168400"/>
                </a:lnTo>
                <a:lnTo>
                  <a:pt x="974723" y="1117600"/>
                </a:lnTo>
                <a:lnTo>
                  <a:pt x="953841" y="1079500"/>
                </a:lnTo>
                <a:lnTo>
                  <a:pt x="925478" y="1054100"/>
                </a:lnTo>
                <a:lnTo>
                  <a:pt x="890894" y="1016000"/>
                </a:lnTo>
                <a:lnTo>
                  <a:pt x="851810" y="1003300"/>
                </a:lnTo>
                <a:lnTo>
                  <a:pt x="809419" y="990600"/>
                </a:lnTo>
                <a:lnTo>
                  <a:pt x="764915" y="977900"/>
                </a:lnTo>
                <a:lnTo>
                  <a:pt x="998938" y="977900"/>
                </a:lnTo>
                <a:lnTo>
                  <a:pt x="1032843" y="1016000"/>
                </a:lnTo>
                <a:lnTo>
                  <a:pt x="1059858" y="1054100"/>
                </a:lnTo>
                <a:lnTo>
                  <a:pt x="1079612" y="1104900"/>
                </a:lnTo>
                <a:lnTo>
                  <a:pt x="1091735" y="1155700"/>
                </a:lnTo>
                <a:lnTo>
                  <a:pt x="1095859" y="1206500"/>
                </a:lnTo>
                <a:lnTo>
                  <a:pt x="1095794" y="1219200"/>
                </a:lnTo>
                <a:lnTo>
                  <a:pt x="1095602" y="1219200"/>
                </a:lnTo>
                <a:lnTo>
                  <a:pt x="1095281" y="1231900"/>
                </a:lnTo>
                <a:lnTo>
                  <a:pt x="2477548" y="1231900"/>
                </a:lnTo>
                <a:lnTo>
                  <a:pt x="2479753" y="1257300"/>
                </a:lnTo>
                <a:lnTo>
                  <a:pt x="2492645" y="1295400"/>
                </a:lnTo>
                <a:lnTo>
                  <a:pt x="2513510" y="1333500"/>
                </a:lnTo>
                <a:lnTo>
                  <a:pt x="1069488" y="1333500"/>
                </a:lnTo>
                <a:lnTo>
                  <a:pt x="1055792" y="1371600"/>
                </a:lnTo>
                <a:lnTo>
                  <a:pt x="1039415" y="1397000"/>
                </a:lnTo>
                <a:lnTo>
                  <a:pt x="1020437" y="1422400"/>
                </a:lnTo>
                <a:lnTo>
                  <a:pt x="1009688" y="1435100"/>
                </a:lnTo>
                <a:close/>
              </a:path>
              <a:path w="3343275" h="1536700">
                <a:moveTo>
                  <a:pt x="2947181" y="1435100"/>
                </a:moveTo>
                <a:lnTo>
                  <a:pt x="2746973" y="1435100"/>
                </a:lnTo>
                <a:lnTo>
                  <a:pt x="2789377" y="1422400"/>
                </a:lnTo>
                <a:lnTo>
                  <a:pt x="2828464" y="1397000"/>
                </a:lnTo>
                <a:lnTo>
                  <a:pt x="2863023" y="1371600"/>
                </a:lnTo>
                <a:lnTo>
                  <a:pt x="2891386" y="1333500"/>
                </a:lnTo>
                <a:lnTo>
                  <a:pt x="2912268" y="1295400"/>
                </a:lnTo>
                <a:lnTo>
                  <a:pt x="2925166" y="1257300"/>
                </a:lnTo>
                <a:lnTo>
                  <a:pt x="2929577" y="1206500"/>
                </a:lnTo>
                <a:lnTo>
                  <a:pt x="2925166" y="1168400"/>
                </a:lnTo>
                <a:lnTo>
                  <a:pt x="2912268" y="1117600"/>
                </a:lnTo>
                <a:lnTo>
                  <a:pt x="2891386" y="1079500"/>
                </a:lnTo>
                <a:lnTo>
                  <a:pt x="2863023" y="1054100"/>
                </a:lnTo>
                <a:lnTo>
                  <a:pt x="2828464" y="1016000"/>
                </a:lnTo>
                <a:lnTo>
                  <a:pt x="2789377" y="1003300"/>
                </a:lnTo>
                <a:lnTo>
                  <a:pt x="2746973" y="990600"/>
                </a:lnTo>
                <a:lnTo>
                  <a:pt x="2702460" y="977900"/>
                </a:lnTo>
                <a:lnTo>
                  <a:pt x="2955035" y="977900"/>
                </a:lnTo>
                <a:lnTo>
                  <a:pt x="2955035" y="990600"/>
                </a:lnTo>
                <a:lnTo>
                  <a:pt x="2982539" y="1028700"/>
                </a:lnTo>
                <a:lnTo>
                  <a:pt x="3004394" y="1079500"/>
                </a:lnTo>
                <a:lnTo>
                  <a:pt x="3020334" y="1117600"/>
                </a:lnTo>
                <a:lnTo>
                  <a:pt x="3030092" y="1168400"/>
                </a:lnTo>
                <a:lnTo>
                  <a:pt x="3033404" y="1206500"/>
                </a:lnTo>
                <a:lnTo>
                  <a:pt x="3033341" y="1219200"/>
                </a:lnTo>
                <a:lnTo>
                  <a:pt x="3033154" y="1219200"/>
                </a:lnTo>
                <a:lnTo>
                  <a:pt x="3032850" y="1231900"/>
                </a:lnTo>
                <a:lnTo>
                  <a:pt x="3342021" y="1231900"/>
                </a:lnTo>
                <a:lnTo>
                  <a:pt x="3341802" y="1333500"/>
                </a:lnTo>
                <a:lnTo>
                  <a:pt x="3007034" y="1333500"/>
                </a:lnTo>
                <a:lnTo>
                  <a:pt x="2993328" y="1371600"/>
                </a:lnTo>
                <a:lnTo>
                  <a:pt x="2976932" y="1397000"/>
                </a:lnTo>
                <a:lnTo>
                  <a:pt x="2957934" y="1422400"/>
                </a:lnTo>
                <a:lnTo>
                  <a:pt x="2947181" y="1435100"/>
                </a:lnTo>
                <a:close/>
              </a:path>
              <a:path w="3343275" h="1536700">
                <a:moveTo>
                  <a:pt x="2754525" y="1536700"/>
                </a:moveTo>
                <a:lnTo>
                  <a:pt x="2650373" y="1536700"/>
                </a:lnTo>
                <a:lnTo>
                  <a:pt x="2600045" y="1524000"/>
                </a:lnTo>
                <a:lnTo>
                  <a:pt x="2552358" y="1511300"/>
                </a:lnTo>
                <a:lnTo>
                  <a:pt x="2508195" y="1473200"/>
                </a:lnTo>
                <a:lnTo>
                  <a:pt x="2468437" y="1447800"/>
                </a:lnTo>
                <a:lnTo>
                  <a:pt x="2446938" y="1422400"/>
                </a:lnTo>
                <a:lnTo>
                  <a:pt x="2427960" y="1397000"/>
                </a:lnTo>
                <a:lnTo>
                  <a:pt x="2411583" y="1371600"/>
                </a:lnTo>
                <a:lnTo>
                  <a:pt x="2397887" y="1333500"/>
                </a:lnTo>
                <a:lnTo>
                  <a:pt x="2513510" y="1333500"/>
                </a:lnTo>
                <a:lnTo>
                  <a:pt x="2541840" y="1371600"/>
                </a:lnTo>
                <a:lnTo>
                  <a:pt x="2576433" y="1397000"/>
                </a:lnTo>
                <a:lnTo>
                  <a:pt x="2615536" y="1422400"/>
                </a:lnTo>
                <a:lnTo>
                  <a:pt x="2657947" y="1435100"/>
                </a:lnTo>
                <a:lnTo>
                  <a:pt x="2947181" y="1435100"/>
                </a:lnTo>
                <a:lnTo>
                  <a:pt x="2936427" y="1447800"/>
                </a:lnTo>
                <a:lnTo>
                  <a:pt x="2896691" y="1473200"/>
                </a:lnTo>
                <a:lnTo>
                  <a:pt x="2852534" y="1511300"/>
                </a:lnTo>
                <a:lnTo>
                  <a:pt x="2804847" y="1524000"/>
                </a:lnTo>
                <a:lnTo>
                  <a:pt x="2754525" y="1536700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88391" y="1031908"/>
            <a:ext cx="9721215" cy="955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mtClean="0"/>
              <a:t>DEFINISI</a:t>
            </a:r>
            <a:r>
              <a:rPr spc="-45" smtClean="0"/>
              <a:t> </a:t>
            </a:r>
            <a:r>
              <a:rPr spc="165" dirty="0"/>
              <a:t>PENYUSUTAN</a:t>
            </a:r>
          </a:p>
        </p:txBody>
      </p:sp>
    </p:spTree>
    <p:extLst>
      <p:ext uri="{BB962C8B-B14F-4D97-AF65-F5344CB8AC3E}">
        <p14:creationId xmlns:p14="http://schemas.microsoft.com/office/powerpoint/2010/main" val="3196368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4462780" marR="5080" indent="-4450715">
              <a:lnSpc>
                <a:spcPts val="7280"/>
              </a:lnSpc>
              <a:spcBef>
                <a:spcPts val="260"/>
              </a:spcBef>
            </a:pPr>
            <a:r>
              <a:rPr spc="180" dirty="0"/>
              <a:t>PENYUSUTAN</a:t>
            </a:r>
            <a:r>
              <a:rPr spc="-35" dirty="0"/>
              <a:t> </a:t>
            </a:r>
            <a:r>
              <a:rPr spc="380" dirty="0"/>
              <a:t>DAN</a:t>
            </a:r>
            <a:r>
              <a:rPr spc="-35" dirty="0"/>
              <a:t> </a:t>
            </a:r>
            <a:r>
              <a:rPr spc="195" dirty="0"/>
              <a:t>PENGAMBILAN </a:t>
            </a:r>
            <a:r>
              <a:rPr spc="-1675" dirty="0"/>
              <a:t> </a:t>
            </a:r>
            <a:r>
              <a:rPr spc="130" dirty="0"/>
              <a:t>KEPUTUSAN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0200" y="2609872"/>
            <a:ext cx="15371267" cy="50361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16100"/>
              </a:lnSpc>
              <a:spcBef>
                <a:spcPts val="95"/>
              </a:spcBef>
            </a:pPr>
            <a:r>
              <a:rPr sz="3500" b="1" spc="140" dirty="0">
                <a:solidFill>
                  <a:srgbClr val="2E4D64"/>
                </a:solidFill>
                <a:latin typeface="Arial"/>
                <a:cs typeface="Arial"/>
              </a:rPr>
              <a:t>Bagi </a:t>
            </a:r>
            <a:r>
              <a:rPr sz="3500" b="1" spc="375" dirty="0">
                <a:solidFill>
                  <a:srgbClr val="2E4D64"/>
                </a:solidFill>
                <a:latin typeface="Arial"/>
                <a:cs typeface="Arial"/>
              </a:rPr>
              <a:t>para </a:t>
            </a:r>
            <a:r>
              <a:rPr sz="3500" b="1" spc="280" dirty="0">
                <a:solidFill>
                  <a:srgbClr val="2E4D64"/>
                </a:solidFill>
                <a:latin typeface="Arial"/>
                <a:cs typeface="Arial"/>
              </a:rPr>
              <a:t>manajer </a:t>
            </a:r>
            <a:r>
              <a:rPr sz="3500" b="1" spc="220" dirty="0">
                <a:solidFill>
                  <a:srgbClr val="2E4D64"/>
                </a:solidFill>
                <a:latin typeface="Arial"/>
                <a:cs typeface="Arial"/>
              </a:rPr>
              <a:t>perhitungan </a:t>
            </a:r>
            <a:r>
              <a:rPr sz="3500" b="1" spc="170" dirty="0">
                <a:solidFill>
                  <a:srgbClr val="2E4D64"/>
                </a:solidFill>
                <a:latin typeface="Arial"/>
                <a:cs typeface="Arial"/>
              </a:rPr>
              <a:t>penyusutan </a:t>
            </a:r>
            <a:r>
              <a:rPr sz="3500" b="1" spc="235" dirty="0">
                <a:solidFill>
                  <a:srgbClr val="2E4D64"/>
                </a:solidFill>
                <a:latin typeface="Arial"/>
                <a:cs typeface="Arial"/>
              </a:rPr>
              <a:t>dengan </a:t>
            </a:r>
            <a:r>
              <a:rPr sz="3500" b="1" spc="280" dirty="0">
                <a:solidFill>
                  <a:srgbClr val="2E4D64"/>
                </a:solidFill>
                <a:latin typeface="Arial"/>
                <a:cs typeface="Arial"/>
              </a:rPr>
              <a:t>berbagai </a:t>
            </a:r>
            <a:r>
              <a:rPr sz="3500" b="1" spc="28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10" dirty="0">
                <a:solidFill>
                  <a:srgbClr val="2E4D64"/>
                </a:solidFill>
                <a:latin typeface="Arial"/>
                <a:cs typeface="Arial"/>
              </a:rPr>
              <a:t>metode </a:t>
            </a:r>
            <a:r>
              <a:rPr sz="3500" b="1" spc="260" dirty="0">
                <a:solidFill>
                  <a:srgbClr val="2E4D64"/>
                </a:solidFill>
                <a:latin typeface="Arial"/>
                <a:cs typeface="Arial"/>
              </a:rPr>
              <a:t>pendekatannya </a:t>
            </a:r>
            <a:r>
              <a:rPr sz="3500" b="1" spc="160" dirty="0">
                <a:solidFill>
                  <a:srgbClr val="2E4D64"/>
                </a:solidFill>
                <a:latin typeface="Arial"/>
                <a:cs typeface="Arial"/>
              </a:rPr>
              <a:t>tersebut </a:t>
            </a:r>
            <a:r>
              <a:rPr sz="3500" b="1" spc="300" dirty="0">
                <a:solidFill>
                  <a:srgbClr val="2E4D64"/>
                </a:solidFill>
                <a:latin typeface="Arial"/>
                <a:cs typeface="Arial"/>
              </a:rPr>
              <a:t>mampu </a:t>
            </a:r>
            <a:r>
              <a:rPr sz="3500" b="1" spc="240" dirty="0">
                <a:solidFill>
                  <a:srgbClr val="2E4D64"/>
                </a:solidFill>
                <a:latin typeface="Arial"/>
                <a:cs typeface="Arial"/>
              </a:rPr>
              <a:t>memberi </a:t>
            </a:r>
            <a:r>
              <a:rPr sz="3500" b="1" spc="355" dirty="0">
                <a:solidFill>
                  <a:srgbClr val="2E4D64"/>
                </a:solidFill>
                <a:latin typeface="Arial"/>
                <a:cs typeface="Arial"/>
              </a:rPr>
              <a:t>arah </a:t>
            </a:r>
            <a:r>
              <a:rPr sz="3500" b="1" spc="310" dirty="0">
                <a:solidFill>
                  <a:srgbClr val="2E4D64"/>
                </a:solidFill>
                <a:latin typeface="Arial"/>
                <a:cs typeface="Arial"/>
              </a:rPr>
              <a:t>atau </a:t>
            </a:r>
            <a:r>
              <a:rPr sz="3500" b="1" spc="31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175" dirty="0">
                <a:solidFill>
                  <a:srgbClr val="2E4D64"/>
                </a:solidFill>
                <a:latin typeface="Arial"/>
                <a:cs typeface="Arial"/>
              </a:rPr>
              <a:t>salah </a:t>
            </a:r>
            <a:r>
              <a:rPr sz="3500" b="1" spc="140" dirty="0">
                <a:solidFill>
                  <a:srgbClr val="2E4D64"/>
                </a:solidFill>
                <a:latin typeface="Arial"/>
                <a:cs typeface="Arial"/>
              </a:rPr>
              <a:t>satu </a:t>
            </a:r>
            <a:r>
              <a:rPr sz="3500" b="1" spc="204" dirty="0">
                <a:solidFill>
                  <a:srgbClr val="2E4D64"/>
                </a:solidFill>
                <a:latin typeface="Arial"/>
                <a:cs typeface="Arial"/>
              </a:rPr>
              <a:t>pendukung </a:t>
            </a:r>
            <a:r>
              <a:rPr sz="3500" b="1" spc="300" dirty="0">
                <a:solidFill>
                  <a:srgbClr val="2E4D64"/>
                </a:solidFill>
                <a:latin typeface="Arial"/>
                <a:cs typeface="Arial"/>
              </a:rPr>
              <a:t>dalam </a:t>
            </a:r>
            <a:r>
              <a:rPr sz="3500" b="1" spc="265" dirty="0">
                <a:solidFill>
                  <a:srgbClr val="2E4D64"/>
                </a:solidFill>
                <a:latin typeface="Arial"/>
                <a:cs typeface="Arial"/>
              </a:rPr>
              <a:t>pembuatan </a:t>
            </a:r>
            <a:r>
              <a:rPr sz="3500" b="1" spc="175">
                <a:solidFill>
                  <a:srgbClr val="2E4D64"/>
                </a:solidFill>
                <a:latin typeface="Arial"/>
                <a:cs typeface="Arial"/>
              </a:rPr>
              <a:t>keputusan</a:t>
            </a:r>
            <a:r>
              <a:rPr sz="3500" b="1" spc="175" smtClean="0">
                <a:solidFill>
                  <a:srgbClr val="2E4D64"/>
                </a:solidFill>
                <a:latin typeface="Arial"/>
                <a:cs typeface="Arial"/>
              </a:rPr>
              <a:t>.</a:t>
            </a:r>
            <a:endParaRPr lang="en-US" sz="3500" b="1" spc="175" dirty="0" smtClean="0">
              <a:solidFill>
                <a:srgbClr val="2E4D64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16100"/>
              </a:lnSpc>
              <a:spcBef>
                <a:spcPts val="95"/>
              </a:spcBef>
            </a:pPr>
            <a:endParaRPr lang="en-US" sz="3500" b="1" spc="175" dirty="0" smtClean="0">
              <a:solidFill>
                <a:srgbClr val="2E4D64"/>
              </a:solidFill>
              <a:latin typeface="Arial"/>
              <a:cs typeface="Arial"/>
            </a:endParaRPr>
          </a:p>
          <a:p>
            <a:pPr marL="12700" marR="5080" algn="just">
              <a:lnSpc>
                <a:spcPct val="116100"/>
              </a:lnSpc>
              <a:spcBef>
                <a:spcPts val="95"/>
              </a:spcBef>
            </a:pPr>
            <a:r>
              <a:rPr sz="3500" b="1" spc="175" smtClean="0">
                <a:solidFill>
                  <a:srgbClr val="2E4D64"/>
                </a:solidFill>
                <a:latin typeface="Arial"/>
                <a:cs typeface="Arial"/>
              </a:rPr>
              <a:t>Keputusan </a:t>
            </a:r>
            <a:r>
              <a:rPr sz="3500" b="1" spc="18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29" dirty="0">
                <a:solidFill>
                  <a:srgbClr val="2E4D64"/>
                </a:solidFill>
                <a:latin typeface="Arial"/>
                <a:cs typeface="Arial"/>
              </a:rPr>
              <a:t>dibuat</a:t>
            </a:r>
            <a:r>
              <a:rPr sz="3500" b="1" spc="235" dirty="0">
                <a:solidFill>
                  <a:srgbClr val="2E4D64"/>
                </a:solidFill>
                <a:latin typeface="Arial"/>
                <a:cs typeface="Arial"/>
              </a:rPr>
              <a:t> dengan</a:t>
            </a:r>
            <a:r>
              <a:rPr sz="3500" b="1" spc="24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195" dirty="0">
                <a:solidFill>
                  <a:srgbClr val="2E4D64"/>
                </a:solidFill>
                <a:latin typeface="Arial"/>
                <a:cs typeface="Arial"/>
              </a:rPr>
              <a:t>tujuan</a:t>
            </a:r>
            <a:r>
              <a:rPr sz="3500" b="1" spc="136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175" dirty="0">
                <a:solidFill>
                  <a:srgbClr val="2E4D64"/>
                </a:solidFill>
                <a:latin typeface="Arial"/>
                <a:cs typeface="Arial"/>
              </a:rPr>
              <a:t>memiliki</a:t>
            </a:r>
            <a:r>
              <a:rPr sz="3500" b="1" spc="18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75" dirty="0">
                <a:solidFill>
                  <a:srgbClr val="2E4D64"/>
                </a:solidFill>
                <a:latin typeface="Arial"/>
                <a:cs typeface="Arial"/>
              </a:rPr>
              <a:t>arti</a:t>
            </a:r>
            <a:r>
              <a:rPr sz="3500" b="1" spc="28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04" dirty="0">
                <a:solidFill>
                  <a:srgbClr val="2E4D64"/>
                </a:solidFill>
                <a:latin typeface="Arial"/>
                <a:cs typeface="Arial"/>
              </a:rPr>
              <a:t>jauh</a:t>
            </a:r>
            <a:r>
              <a:rPr sz="3500" b="1" spc="21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45" dirty="0">
                <a:solidFill>
                  <a:srgbClr val="2E4D64"/>
                </a:solidFill>
                <a:latin typeface="Arial"/>
                <a:cs typeface="Arial"/>
              </a:rPr>
              <a:t>kedepan</a:t>
            </a:r>
            <a:r>
              <a:rPr sz="3500" b="1" spc="245">
                <a:solidFill>
                  <a:srgbClr val="2E4D64"/>
                </a:solidFill>
                <a:latin typeface="Arial"/>
                <a:cs typeface="Arial"/>
              </a:rPr>
              <a:t>,</a:t>
            </a:r>
            <a:r>
              <a:rPr sz="3500" b="1" spc="25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500" b="1" spc="395" dirty="0" smtClean="0">
                <a:solidFill>
                  <a:srgbClr val="2E4D64"/>
                </a:solidFill>
                <a:latin typeface="Arial"/>
                <a:cs typeface="Arial"/>
              </a:rPr>
              <a:t>m</a:t>
            </a:r>
            <a:r>
              <a:rPr sz="3500" b="1" spc="395" smtClean="0">
                <a:solidFill>
                  <a:srgbClr val="2E4D64"/>
                </a:solidFill>
                <a:latin typeface="Arial"/>
                <a:cs typeface="Arial"/>
              </a:rPr>
              <a:t>aka </a:t>
            </a:r>
            <a:r>
              <a:rPr sz="3500" b="1" spc="210" smtClean="0">
                <a:solidFill>
                  <a:srgbClr val="2E4D64"/>
                </a:solidFill>
                <a:latin typeface="Arial"/>
                <a:cs typeface="Arial"/>
              </a:rPr>
              <a:t>usaha</a:t>
            </a:r>
            <a:r>
              <a:rPr lang="en-US" sz="3500" b="1" spc="210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500" b="1" spc="210" dirty="0" err="1" smtClean="0">
                <a:solidFill>
                  <a:srgbClr val="2E4D64"/>
                </a:solidFill>
                <a:latin typeface="Arial"/>
                <a:cs typeface="Arial"/>
              </a:rPr>
              <a:t>untuk</a:t>
            </a:r>
            <a:r>
              <a:rPr sz="3500" b="1" spc="21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175" dirty="0">
                <a:solidFill>
                  <a:srgbClr val="2E4D64"/>
                </a:solidFill>
                <a:latin typeface="Arial"/>
                <a:cs typeface="Arial"/>
              </a:rPr>
              <a:t>meminimalisir </a:t>
            </a:r>
            <a:r>
              <a:rPr sz="3500" b="1" spc="280" dirty="0">
                <a:solidFill>
                  <a:srgbClr val="2E4D64"/>
                </a:solidFill>
                <a:latin typeface="Arial"/>
                <a:cs typeface="Arial"/>
              </a:rPr>
              <a:t>berbagai </a:t>
            </a:r>
            <a:r>
              <a:rPr sz="3500" b="1" spc="204" dirty="0">
                <a:solidFill>
                  <a:srgbClr val="2E4D64"/>
                </a:solidFill>
                <a:latin typeface="Arial"/>
                <a:cs typeface="Arial"/>
              </a:rPr>
              <a:t>bentuk </a:t>
            </a:r>
            <a:r>
              <a:rPr sz="3500" b="1" spc="21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175" dirty="0">
                <a:solidFill>
                  <a:srgbClr val="2E4D64"/>
                </a:solidFill>
                <a:latin typeface="Arial"/>
                <a:cs typeface="Arial"/>
              </a:rPr>
              <a:t>keputusan</a:t>
            </a:r>
            <a:r>
              <a:rPr sz="3500" b="1" spc="18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15" dirty="0">
                <a:solidFill>
                  <a:srgbClr val="2E4D64"/>
                </a:solidFill>
                <a:latin typeface="Arial"/>
                <a:cs typeface="Arial"/>
              </a:rPr>
              <a:t>bertujuan</a:t>
            </a:r>
            <a:r>
              <a:rPr sz="3500" b="1" spc="2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375" dirty="0">
                <a:solidFill>
                  <a:srgbClr val="2E4D64"/>
                </a:solidFill>
                <a:latin typeface="Arial"/>
                <a:cs typeface="Arial"/>
              </a:rPr>
              <a:t>agar </a:t>
            </a:r>
            <a:r>
              <a:rPr sz="3500" b="1" spc="355" dirty="0">
                <a:solidFill>
                  <a:srgbClr val="2E4D64"/>
                </a:solidFill>
                <a:latin typeface="Arial"/>
                <a:cs typeface="Arial"/>
              </a:rPr>
              <a:t>arah </a:t>
            </a:r>
            <a:r>
              <a:rPr sz="3500" b="1" spc="285" dirty="0">
                <a:solidFill>
                  <a:srgbClr val="2E4D64"/>
                </a:solidFill>
                <a:latin typeface="Arial"/>
                <a:cs typeface="Arial"/>
              </a:rPr>
              <a:t>dan</a:t>
            </a:r>
            <a:r>
              <a:rPr sz="3500" b="1" spc="29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195" dirty="0">
                <a:solidFill>
                  <a:srgbClr val="2E4D64"/>
                </a:solidFill>
                <a:latin typeface="Arial"/>
                <a:cs typeface="Arial"/>
              </a:rPr>
              <a:t>tujuan</a:t>
            </a:r>
            <a:r>
              <a:rPr sz="3500" b="1" spc="20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80" dirty="0">
                <a:solidFill>
                  <a:srgbClr val="2E4D64"/>
                </a:solidFill>
                <a:latin typeface="Arial"/>
                <a:cs typeface="Arial"/>
              </a:rPr>
              <a:t>yang</a:t>
            </a:r>
            <a:r>
              <a:rPr sz="3500" b="1" spc="28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195" dirty="0">
                <a:solidFill>
                  <a:srgbClr val="2E4D64"/>
                </a:solidFill>
                <a:latin typeface="Arial"/>
                <a:cs typeface="Arial"/>
              </a:rPr>
              <a:t>dimaksud </a:t>
            </a:r>
            <a:r>
              <a:rPr sz="3500" b="1" spc="20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15" dirty="0">
                <a:solidFill>
                  <a:srgbClr val="2E4D64"/>
                </a:solidFill>
                <a:latin typeface="Arial"/>
                <a:cs typeface="Arial"/>
              </a:rPr>
              <a:t>tercapai</a:t>
            </a:r>
            <a:r>
              <a:rPr sz="3500" b="1" spc="2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60" dirty="0">
                <a:solidFill>
                  <a:srgbClr val="2E4D64"/>
                </a:solidFill>
                <a:latin typeface="Arial"/>
                <a:cs typeface="Arial"/>
              </a:rPr>
              <a:t>sesuai</a:t>
            </a:r>
            <a:r>
              <a:rPr sz="3500" b="1" spc="6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35" dirty="0">
                <a:solidFill>
                  <a:srgbClr val="2E4D64"/>
                </a:solidFill>
                <a:latin typeface="Arial"/>
                <a:cs typeface="Arial"/>
              </a:rPr>
              <a:t>dengan</a:t>
            </a:r>
            <a:r>
              <a:rPr sz="3500" b="1" spc="24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00" dirty="0">
                <a:solidFill>
                  <a:srgbClr val="2E4D64"/>
                </a:solidFill>
                <a:latin typeface="Arial"/>
                <a:cs typeface="Arial"/>
              </a:rPr>
              <a:t>sasaran</a:t>
            </a:r>
            <a:r>
              <a:rPr sz="3500" b="1" spc="204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80" dirty="0">
                <a:solidFill>
                  <a:srgbClr val="2E4D64"/>
                </a:solidFill>
                <a:latin typeface="Arial"/>
                <a:cs typeface="Arial"/>
              </a:rPr>
              <a:t>yang</a:t>
            </a:r>
            <a:r>
              <a:rPr sz="3500" b="1" spc="28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500" b="1" spc="200" dirty="0">
                <a:solidFill>
                  <a:srgbClr val="2E4D64"/>
                </a:solidFill>
                <a:latin typeface="Arial"/>
                <a:cs typeface="Arial"/>
              </a:rPr>
              <a:t>diinginkan</a:t>
            </a:r>
            <a:r>
              <a:rPr sz="3500" b="1" spc="200">
                <a:solidFill>
                  <a:srgbClr val="2E4D64"/>
                </a:solidFill>
                <a:latin typeface="Arial"/>
                <a:cs typeface="Arial"/>
              </a:rPr>
              <a:t>.</a:t>
            </a:r>
            <a:r>
              <a:rPr sz="3500" b="1" spc="204">
                <a:solidFill>
                  <a:srgbClr val="2E4D64"/>
                </a:solidFill>
                <a:latin typeface="Arial"/>
                <a:cs typeface="Arial"/>
              </a:rPr>
              <a:t> </a:t>
            </a:r>
            <a:endParaRPr sz="3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4462780" marR="5080" indent="-4450715">
              <a:lnSpc>
                <a:spcPts val="7280"/>
              </a:lnSpc>
              <a:spcBef>
                <a:spcPts val="260"/>
              </a:spcBef>
            </a:pPr>
            <a:r>
              <a:rPr spc="180" dirty="0"/>
              <a:t>PENYUSUTAN</a:t>
            </a:r>
            <a:r>
              <a:rPr spc="-35" dirty="0"/>
              <a:t> </a:t>
            </a:r>
            <a:r>
              <a:rPr spc="380" dirty="0"/>
              <a:t>DAN</a:t>
            </a:r>
            <a:r>
              <a:rPr spc="-35" dirty="0"/>
              <a:t> </a:t>
            </a:r>
            <a:r>
              <a:rPr spc="195" dirty="0"/>
              <a:t>PENGAMBILAN </a:t>
            </a:r>
            <a:r>
              <a:rPr spc="-1675" dirty="0"/>
              <a:t> </a:t>
            </a:r>
            <a:r>
              <a:rPr spc="130" dirty="0"/>
              <a:t>KEPUTUSAN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19201" y="2707184"/>
            <a:ext cx="16230599" cy="612449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525" algn="just">
              <a:lnSpc>
                <a:spcPct val="114900"/>
              </a:lnSpc>
              <a:spcBef>
                <a:spcPts val="100"/>
              </a:spcBef>
            </a:pPr>
            <a:r>
              <a:rPr sz="3100" b="1" spc="130" dirty="0">
                <a:solidFill>
                  <a:srgbClr val="2E4D64"/>
                </a:solidFill>
                <a:latin typeface="Arial"/>
                <a:cs typeface="Arial"/>
              </a:rPr>
              <a:t>Penyusutan</a:t>
            </a:r>
            <a:r>
              <a:rPr sz="3100" b="1" spc="13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114" dirty="0">
                <a:solidFill>
                  <a:srgbClr val="2E4D64"/>
                </a:solidFill>
                <a:latin typeface="Arial"/>
                <a:cs typeface="Arial"/>
              </a:rPr>
              <a:t>sering</a:t>
            </a:r>
            <a:r>
              <a:rPr sz="3100" b="1" spc="1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195" dirty="0">
                <a:solidFill>
                  <a:srgbClr val="2E4D64"/>
                </a:solidFill>
                <a:latin typeface="Arial"/>
                <a:cs typeface="Arial"/>
              </a:rPr>
              <a:t>diukur</a:t>
            </a:r>
            <a:r>
              <a:rPr sz="3100" b="1" spc="20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140" dirty="0">
                <a:solidFill>
                  <a:srgbClr val="2E4D64"/>
                </a:solidFill>
                <a:latin typeface="Arial"/>
                <a:cs typeface="Arial"/>
              </a:rPr>
              <a:t>secara</a:t>
            </a:r>
            <a:r>
              <a:rPr sz="3100" b="1" spc="14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140" dirty="0">
                <a:solidFill>
                  <a:srgbClr val="2E4D64"/>
                </a:solidFill>
                <a:latin typeface="Arial"/>
                <a:cs typeface="Arial"/>
              </a:rPr>
              <a:t>finansial,</a:t>
            </a:r>
            <a:r>
              <a:rPr sz="3100" b="1" spc="14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50" dirty="0">
                <a:solidFill>
                  <a:srgbClr val="2E4D64"/>
                </a:solidFill>
                <a:latin typeface="Arial"/>
                <a:cs typeface="Arial"/>
              </a:rPr>
              <a:t>dan</a:t>
            </a:r>
            <a:r>
              <a:rPr sz="3100" b="1" spc="254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65" dirty="0">
                <a:solidFill>
                  <a:srgbClr val="2E4D64"/>
                </a:solidFill>
                <a:latin typeface="Arial"/>
                <a:cs typeface="Arial"/>
              </a:rPr>
              <a:t>dalam</a:t>
            </a:r>
            <a:r>
              <a:rPr sz="3100" b="1" spc="27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120" dirty="0">
                <a:solidFill>
                  <a:srgbClr val="2E4D64"/>
                </a:solidFill>
                <a:latin typeface="Arial"/>
                <a:cs typeface="Arial"/>
              </a:rPr>
              <a:t>konsep </a:t>
            </a:r>
            <a:r>
              <a:rPr sz="3100" b="1" spc="12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20" dirty="0">
                <a:solidFill>
                  <a:srgbClr val="2E4D64"/>
                </a:solidFill>
                <a:latin typeface="Arial"/>
                <a:cs typeface="Arial"/>
              </a:rPr>
              <a:t>manajemen</a:t>
            </a:r>
            <a:r>
              <a:rPr sz="3100" b="1" spc="22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50" dirty="0">
                <a:solidFill>
                  <a:srgbClr val="2E4D64"/>
                </a:solidFill>
                <a:latin typeface="Arial"/>
                <a:cs typeface="Arial"/>
              </a:rPr>
              <a:t>diajarkan</a:t>
            </a:r>
            <a:r>
              <a:rPr sz="3100" b="1" spc="254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175" dirty="0">
                <a:solidFill>
                  <a:srgbClr val="2E4D64"/>
                </a:solidFill>
                <a:latin typeface="Arial"/>
                <a:cs typeface="Arial"/>
              </a:rPr>
              <a:t>untuk</a:t>
            </a:r>
            <a:r>
              <a:rPr sz="3100" b="1" spc="18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35" dirty="0">
                <a:solidFill>
                  <a:srgbClr val="2E4D64"/>
                </a:solidFill>
                <a:latin typeface="Arial"/>
                <a:cs typeface="Arial"/>
              </a:rPr>
              <a:t>menempatkan</a:t>
            </a:r>
            <a:r>
              <a:rPr sz="3100" b="1" spc="24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20" dirty="0">
                <a:solidFill>
                  <a:srgbClr val="2E4D64"/>
                </a:solidFill>
                <a:latin typeface="Arial"/>
                <a:cs typeface="Arial"/>
              </a:rPr>
              <a:t>kajian</a:t>
            </a:r>
            <a:r>
              <a:rPr sz="3100" b="1" spc="22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20" dirty="0">
                <a:solidFill>
                  <a:srgbClr val="2E4D64"/>
                </a:solidFill>
                <a:latin typeface="Arial"/>
                <a:cs typeface="Arial"/>
              </a:rPr>
              <a:t>manajemen</a:t>
            </a:r>
            <a:r>
              <a:rPr sz="3100" b="1" spc="22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190" dirty="0">
                <a:solidFill>
                  <a:srgbClr val="2E4D64"/>
                </a:solidFill>
                <a:latin typeface="Arial"/>
                <a:cs typeface="Arial"/>
              </a:rPr>
              <a:t>atas </a:t>
            </a:r>
            <a:r>
              <a:rPr sz="3100" b="1" spc="19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35" dirty="0">
                <a:solidFill>
                  <a:srgbClr val="2E4D64"/>
                </a:solidFill>
                <a:latin typeface="Arial"/>
                <a:cs typeface="Arial"/>
              </a:rPr>
              <a:t>dasar-dasar </a:t>
            </a:r>
            <a:r>
              <a:rPr sz="3100" b="1" spc="40" dirty="0">
                <a:solidFill>
                  <a:srgbClr val="2E4D64"/>
                </a:solidFill>
                <a:latin typeface="Arial"/>
                <a:cs typeface="Arial"/>
              </a:rPr>
              <a:t>efisiensi </a:t>
            </a:r>
            <a:r>
              <a:rPr sz="3100" b="1" spc="250" dirty="0">
                <a:solidFill>
                  <a:srgbClr val="2E4D64"/>
                </a:solidFill>
                <a:latin typeface="Arial"/>
                <a:cs typeface="Arial"/>
              </a:rPr>
              <a:t>dan </a:t>
            </a:r>
            <a:r>
              <a:rPr sz="3100" b="1" spc="150" dirty="0">
                <a:solidFill>
                  <a:srgbClr val="2E4D64"/>
                </a:solidFill>
                <a:latin typeface="Arial"/>
                <a:cs typeface="Arial"/>
              </a:rPr>
              <a:t>efektivitas</a:t>
            </a:r>
            <a:r>
              <a:rPr sz="3100" b="1" spc="150">
                <a:solidFill>
                  <a:srgbClr val="2E4D64"/>
                </a:solidFill>
                <a:latin typeface="Arial"/>
                <a:cs typeface="Arial"/>
              </a:rPr>
              <a:t>. </a:t>
            </a:r>
            <a:r>
              <a:rPr lang="en-US" sz="3100" b="1" spc="335" dirty="0">
                <a:solidFill>
                  <a:srgbClr val="2E4D64"/>
                </a:solidFill>
                <a:latin typeface="Arial"/>
                <a:cs typeface="Arial"/>
              </a:rPr>
              <a:t>M</a:t>
            </a:r>
            <a:r>
              <a:rPr sz="3100" b="1" spc="335" smtClean="0">
                <a:solidFill>
                  <a:srgbClr val="2E4D64"/>
                </a:solidFill>
                <a:latin typeface="Arial"/>
                <a:cs typeface="Arial"/>
              </a:rPr>
              <a:t>aka </a:t>
            </a:r>
            <a:r>
              <a:rPr sz="3100" b="1" spc="210" smtClean="0">
                <a:solidFill>
                  <a:srgbClr val="2E4D64"/>
                </a:solidFill>
                <a:latin typeface="Arial"/>
                <a:cs typeface="Arial"/>
              </a:rPr>
              <a:t>anali</a:t>
            </a:r>
            <a:r>
              <a:rPr sz="3100" b="1" spc="-114" smtClean="0">
                <a:solidFill>
                  <a:srgbClr val="2E4D64"/>
                </a:solidFill>
                <a:latin typeface="Arial"/>
                <a:cs typeface="Arial"/>
              </a:rPr>
              <a:t>sis </a:t>
            </a:r>
            <a:r>
              <a:rPr sz="3100" b="1" spc="150" dirty="0">
                <a:solidFill>
                  <a:srgbClr val="2E4D64"/>
                </a:solidFill>
                <a:latin typeface="Arial"/>
                <a:cs typeface="Arial"/>
              </a:rPr>
              <a:t>penyusutan </a:t>
            </a:r>
            <a:r>
              <a:rPr sz="3100" b="1" spc="-85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45" dirty="0">
                <a:solidFill>
                  <a:srgbClr val="2E4D64"/>
                </a:solidFill>
                <a:latin typeface="Arial"/>
                <a:cs typeface="Arial"/>
              </a:rPr>
              <a:t>yang</a:t>
            </a:r>
            <a:r>
              <a:rPr sz="3100" b="1" spc="-25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29" dirty="0">
                <a:solidFill>
                  <a:srgbClr val="2E4D64"/>
                </a:solidFill>
                <a:latin typeface="Arial"/>
                <a:cs typeface="Arial"/>
              </a:rPr>
              <a:t>baik,</a:t>
            </a:r>
            <a:r>
              <a:rPr sz="3100" b="1" spc="-20" dirty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00">
                <a:solidFill>
                  <a:srgbClr val="2E4D64"/>
                </a:solidFill>
                <a:latin typeface="Arial"/>
                <a:cs typeface="Arial"/>
              </a:rPr>
              <a:t>yaitu</a:t>
            </a:r>
            <a:r>
              <a:rPr sz="3100" b="1" spc="-2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45" smtClean="0">
                <a:solidFill>
                  <a:srgbClr val="2E4D64"/>
                </a:solidFill>
                <a:latin typeface="Arial"/>
                <a:cs typeface="Arial"/>
              </a:rPr>
              <a:t>:</a:t>
            </a:r>
            <a:endParaRPr lang="en-US" sz="3100" b="1" spc="45" dirty="0" smtClean="0">
              <a:solidFill>
                <a:srgbClr val="2E4D64"/>
              </a:solidFill>
              <a:latin typeface="Arial"/>
              <a:cs typeface="Arial"/>
            </a:endParaRPr>
          </a:p>
          <a:p>
            <a:pPr marL="12700" marR="9525" algn="just">
              <a:lnSpc>
                <a:spcPct val="114900"/>
              </a:lnSpc>
              <a:spcBef>
                <a:spcPts val="100"/>
              </a:spcBef>
            </a:pPr>
            <a:endParaRPr lang="en-US" sz="3100" b="1" spc="45" dirty="0">
              <a:solidFill>
                <a:srgbClr val="2E4D64"/>
              </a:solidFill>
              <a:latin typeface="Arial"/>
              <a:cs typeface="Arial"/>
            </a:endParaRPr>
          </a:p>
          <a:p>
            <a:pPr marL="12700" marR="9525" algn="just">
              <a:lnSpc>
                <a:spcPct val="114900"/>
              </a:lnSpc>
              <a:spcBef>
                <a:spcPts val="100"/>
              </a:spcBef>
            </a:pPr>
            <a:r>
              <a:rPr lang="en-US" sz="3100" b="1" spc="10" dirty="0" smtClean="0">
                <a:solidFill>
                  <a:srgbClr val="2E4D64"/>
                </a:solidFill>
                <a:latin typeface="Arial"/>
                <a:cs typeface="Arial"/>
              </a:rPr>
              <a:t>1.  </a:t>
            </a:r>
            <a:r>
              <a:rPr sz="3100" b="1" spc="10" smtClean="0">
                <a:solidFill>
                  <a:srgbClr val="2E4D64"/>
                </a:solidFill>
                <a:latin typeface="Arial"/>
                <a:cs typeface="Arial"/>
              </a:rPr>
              <a:t>Efisien</a:t>
            </a:r>
            <a:r>
              <a:rPr sz="3100" b="1" spc="35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160" smtClean="0">
                <a:solidFill>
                  <a:srgbClr val="2E4D64"/>
                </a:solidFill>
                <a:latin typeface="Arial"/>
                <a:cs typeface="Arial"/>
              </a:rPr>
              <a:t>dilihat</a:t>
            </a:r>
            <a:r>
              <a:rPr sz="3100" b="1" spc="4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50" smtClean="0">
                <a:solidFill>
                  <a:srgbClr val="2E4D64"/>
                </a:solidFill>
                <a:latin typeface="Arial"/>
                <a:cs typeface="Arial"/>
              </a:rPr>
              <a:t>dari</a:t>
            </a:r>
            <a:r>
              <a:rPr sz="3100" b="1" spc="4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55" smtClean="0">
                <a:solidFill>
                  <a:srgbClr val="2E4D64"/>
                </a:solidFill>
                <a:latin typeface="Arial"/>
                <a:cs typeface="Arial"/>
              </a:rPr>
              <a:t>segi</a:t>
            </a:r>
            <a:r>
              <a:rPr sz="3100" b="1" spc="35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00" smtClean="0">
                <a:solidFill>
                  <a:srgbClr val="2E4D64"/>
                </a:solidFill>
                <a:latin typeface="Arial"/>
                <a:cs typeface="Arial"/>
              </a:rPr>
              <a:t>penurunan</a:t>
            </a:r>
            <a:r>
              <a:rPr sz="3100" b="1" spc="4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145" smtClean="0">
                <a:solidFill>
                  <a:srgbClr val="2E4D64"/>
                </a:solidFill>
                <a:latin typeface="Arial"/>
                <a:cs typeface="Arial"/>
              </a:rPr>
              <a:t>nilai</a:t>
            </a:r>
            <a:r>
              <a:rPr sz="3100" b="1" spc="4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130" smtClean="0">
                <a:solidFill>
                  <a:srgbClr val="2E4D64"/>
                </a:solidFill>
                <a:latin typeface="Arial"/>
                <a:cs typeface="Arial"/>
              </a:rPr>
              <a:t>financial</a:t>
            </a:r>
            <a:r>
              <a:rPr sz="3100" b="1" spc="35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45" smtClean="0">
                <a:solidFill>
                  <a:srgbClr val="2E4D64"/>
                </a:solidFill>
                <a:latin typeface="Arial"/>
                <a:cs typeface="Arial"/>
              </a:rPr>
              <a:t>yang</a:t>
            </a:r>
            <a:r>
              <a:rPr sz="3100" b="1" spc="4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50" smtClean="0">
                <a:solidFill>
                  <a:srgbClr val="2E4D64"/>
                </a:solidFill>
                <a:latin typeface="Arial"/>
                <a:cs typeface="Arial"/>
              </a:rPr>
              <a:t>lambat.</a:t>
            </a:r>
            <a:r>
              <a:rPr sz="3100" b="1" spc="4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endParaRPr lang="en-US" sz="3100" b="1" spc="40" dirty="0" smtClean="0">
              <a:solidFill>
                <a:srgbClr val="2E4D64"/>
              </a:solidFill>
              <a:latin typeface="Arial"/>
              <a:cs typeface="Arial"/>
            </a:endParaRPr>
          </a:p>
          <a:p>
            <a:pPr marL="12700" marR="9525" algn="just">
              <a:lnSpc>
                <a:spcPct val="114900"/>
              </a:lnSpc>
              <a:spcBef>
                <a:spcPts val="100"/>
              </a:spcBef>
            </a:pP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Artinya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nila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beli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suatu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barang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dan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nilai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jualnya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tidak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mengalami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kejatuhan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 yang </a:t>
            </a:r>
            <a:r>
              <a:rPr lang="en-US" sz="3100" b="1" spc="40" dirty="0" err="1" smtClean="0">
                <a:solidFill>
                  <a:srgbClr val="2E4D64"/>
                </a:solidFill>
                <a:latin typeface="Arial"/>
                <a:cs typeface="Arial"/>
              </a:rPr>
              <a:t>drastis</a:t>
            </a: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.</a:t>
            </a:r>
          </a:p>
          <a:p>
            <a:pPr marL="12700" marR="9525" algn="just">
              <a:lnSpc>
                <a:spcPct val="114900"/>
              </a:lnSpc>
              <a:spcBef>
                <a:spcPts val="100"/>
              </a:spcBef>
            </a:pPr>
            <a:endParaRPr lang="en-US" sz="3100" b="1" spc="40" dirty="0">
              <a:solidFill>
                <a:srgbClr val="2E4D64"/>
              </a:solidFill>
              <a:latin typeface="Arial"/>
              <a:cs typeface="Arial"/>
            </a:endParaRPr>
          </a:p>
          <a:p>
            <a:pPr marL="12700" marR="9525" algn="just">
              <a:lnSpc>
                <a:spcPct val="114900"/>
              </a:lnSpc>
              <a:spcBef>
                <a:spcPts val="100"/>
              </a:spcBef>
            </a:pPr>
            <a:r>
              <a:rPr lang="en-US" sz="3100" b="1" spc="40" dirty="0" smtClean="0">
                <a:solidFill>
                  <a:srgbClr val="2E4D64"/>
                </a:solidFill>
                <a:latin typeface="Arial"/>
                <a:cs typeface="Arial"/>
              </a:rPr>
              <a:t>2.   </a:t>
            </a:r>
            <a:r>
              <a:rPr sz="3100" b="1" spc="90" smtClean="0">
                <a:solidFill>
                  <a:srgbClr val="2E4D64"/>
                </a:solidFill>
                <a:latin typeface="Arial"/>
                <a:cs typeface="Arial"/>
              </a:rPr>
              <a:t>Efektif</a:t>
            </a:r>
            <a:r>
              <a:rPr sz="3100" b="1" spc="95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160" smtClean="0">
                <a:solidFill>
                  <a:srgbClr val="2E4D64"/>
                </a:solidFill>
                <a:latin typeface="Arial"/>
                <a:cs typeface="Arial"/>
              </a:rPr>
              <a:t>dilihat </a:t>
            </a:r>
            <a:r>
              <a:rPr sz="3100" b="1" spc="250" smtClean="0">
                <a:solidFill>
                  <a:srgbClr val="2E4D64"/>
                </a:solidFill>
                <a:latin typeface="Arial"/>
                <a:cs typeface="Arial"/>
              </a:rPr>
              <a:t>dari </a:t>
            </a:r>
            <a:r>
              <a:rPr sz="3100" b="1" spc="55" smtClean="0">
                <a:solidFill>
                  <a:srgbClr val="2E4D64"/>
                </a:solidFill>
                <a:latin typeface="Arial"/>
                <a:cs typeface="Arial"/>
              </a:rPr>
              <a:t>segi</a:t>
            </a:r>
            <a:r>
              <a:rPr sz="3100" b="1" spc="6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sz="3100" b="1" spc="215" smtClean="0">
                <a:solidFill>
                  <a:srgbClr val="2E4D64"/>
                </a:solidFill>
                <a:latin typeface="Arial"/>
                <a:cs typeface="Arial"/>
              </a:rPr>
              <a:t>penggunaan </a:t>
            </a:r>
            <a:r>
              <a:rPr sz="3100" b="1" spc="305" smtClean="0">
                <a:solidFill>
                  <a:srgbClr val="2E4D64"/>
                </a:solidFill>
                <a:latin typeface="Arial"/>
                <a:cs typeface="Arial"/>
              </a:rPr>
              <a:t>waktu. </a:t>
            </a:r>
            <a:endParaRPr lang="en-US" sz="3100" b="1" spc="305" dirty="0" smtClean="0">
              <a:solidFill>
                <a:srgbClr val="2E4D64"/>
              </a:solidFill>
              <a:latin typeface="Arial"/>
              <a:cs typeface="Arial"/>
            </a:endParaRPr>
          </a:p>
          <a:p>
            <a:pPr marL="12700" marR="9525" algn="just">
              <a:lnSpc>
                <a:spcPct val="114900"/>
              </a:lnSpc>
              <a:spcBef>
                <a:spcPts val="100"/>
              </a:spcBef>
            </a:pP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Artinya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barang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 yang </a:t>
            </a: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dibeli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dapat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dipakai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hingga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periode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waktu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 yang </a:t>
            </a: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sesuai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 target </a:t>
            </a: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bahkan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 </a:t>
            </a: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melebihi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 target </a:t>
            </a:r>
            <a:r>
              <a:rPr lang="en-US" sz="3100" b="1" spc="305" dirty="0" err="1" smtClean="0">
                <a:solidFill>
                  <a:srgbClr val="2E4D64"/>
                </a:solidFill>
                <a:latin typeface="Arial"/>
                <a:cs typeface="Arial"/>
              </a:rPr>
              <a:t>pekerjaan</a:t>
            </a:r>
            <a:r>
              <a:rPr lang="en-US" sz="3100" b="1" spc="305" dirty="0" smtClean="0">
                <a:solidFill>
                  <a:srgbClr val="2E4D64"/>
                </a:solidFill>
                <a:latin typeface="Arial"/>
                <a:cs typeface="Arial"/>
              </a:rPr>
              <a:t>.</a:t>
            </a:r>
            <a:endParaRPr sz="3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908175" y="6312916"/>
            <a:ext cx="805180" cy="1577975"/>
          </a:xfrm>
          <a:custGeom>
            <a:avLst/>
            <a:gdLst/>
            <a:ahLst/>
            <a:cxnLst/>
            <a:rect l="l" t="t" r="r" b="b"/>
            <a:pathLst>
              <a:path w="805180" h="1577975">
                <a:moveTo>
                  <a:pt x="728779" y="1577973"/>
                </a:moveTo>
                <a:lnTo>
                  <a:pt x="70693" y="1577453"/>
                </a:lnTo>
                <a:lnTo>
                  <a:pt x="27593" y="1557943"/>
                </a:lnTo>
                <a:lnTo>
                  <a:pt x="2604" y="1517790"/>
                </a:lnTo>
                <a:lnTo>
                  <a:pt x="0" y="1502037"/>
                </a:lnTo>
                <a:lnTo>
                  <a:pt x="520" y="70649"/>
                </a:lnTo>
                <a:lnTo>
                  <a:pt x="20042" y="27576"/>
                </a:lnTo>
                <a:lnTo>
                  <a:pt x="60219" y="2602"/>
                </a:lnTo>
                <a:lnTo>
                  <a:pt x="75982" y="0"/>
                </a:lnTo>
                <a:lnTo>
                  <a:pt x="81322" y="0"/>
                </a:lnTo>
                <a:lnTo>
                  <a:pt x="734067" y="520"/>
                </a:lnTo>
                <a:lnTo>
                  <a:pt x="777167" y="20029"/>
                </a:lnTo>
                <a:lnTo>
                  <a:pt x="802157" y="60181"/>
                </a:lnTo>
                <a:lnTo>
                  <a:pt x="804762" y="75935"/>
                </a:lnTo>
                <a:lnTo>
                  <a:pt x="804241" y="1507322"/>
                </a:lnTo>
                <a:lnTo>
                  <a:pt x="784719" y="1550396"/>
                </a:lnTo>
                <a:lnTo>
                  <a:pt x="744542" y="1575370"/>
                </a:lnTo>
                <a:lnTo>
                  <a:pt x="728779" y="1577973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637015" y="4840271"/>
            <a:ext cx="805180" cy="3051810"/>
          </a:xfrm>
          <a:custGeom>
            <a:avLst/>
            <a:gdLst/>
            <a:ahLst/>
            <a:cxnLst/>
            <a:rect l="l" t="t" r="r" b="b"/>
            <a:pathLst>
              <a:path w="805180" h="3051809">
                <a:moveTo>
                  <a:pt x="728780" y="3051269"/>
                </a:moveTo>
                <a:lnTo>
                  <a:pt x="70693" y="3050748"/>
                </a:lnTo>
                <a:lnTo>
                  <a:pt x="27594" y="3031238"/>
                </a:lnTo>
                <a:lnTo>
                  <a:pt x="2604" y="2991086"/>
                </a:lnTo>
                <a:lnTo>
                  <a:pt x="0" y="2975334"/>
                </a:lnTo>
                <a:lnTo>
                  <a:pt x="520" y="70650"/>
                </a:lnTo>
                <a:lnTo>
                  <a:pt x="20042" y="27577"/>
                </a:lnTo>
                <a:lnTo>
                  <a:pt x="60219" y="2602"/>
                </a:lnTo>
                <a:lnTo>
                  <a:pt x="75982" y="0"/>
                </a:lnTo>
                <a:lnTo>
                  <a:pt x="81322" y="0"/>
                </a:lnTo>
                <a:lnTo>
                  <a:pt x="734068" y="520"/>
                </a:lnTo>
                <a:lnTo>
                  <a:pt x="777168" y="20030"/>
                </a:lnTo>
                <a:lnTo>
                  <a:pt x="802157" y="60182"/>
                </a:lnTo>
                <a:lnTo>
                  <a:pt x="804762" y="75935"/>
                </a:lnTo>
                <a:lnTo>
                  <a:pt x="804241" y="2980619"/>
                </a:lnTo>
                <a:lnTo>
                  <a:pt x="784719" y="3023692"/>
                </a:lnTo>
                <a:lnTo>
                  <a:pt x="744542" y="3048666"/>
                </a:lnTo>
                <a:lnTo>
                  <a:pt x="728780" y="3051269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772920" y="6881169"/>
            <a:ext cx="805180" cy="1010285"/>
          </a:xfrm>
          <a:custGeom>
            <a:avLst/>
            <a:gdLst/>
            <a:ahLst/>
            <a:cxnLst/>
            <a:rect l="l" t="t" r="r" b="b"/>
            <a:pathLst>
              <a:path w="805180" h="1010284">
                <a:moveTo>
                  <a:pt x="728779" y="1009720"/>
                </a:moveTo>
                <a:lnTo>
                  <a:pt x="70693" y="1009200"/>
                </a:lnTo>
                <a:lnTo>
                  <a:pt x="27594" y="989690"/>
                </a:lnTo>
                <a:lnTo>
                  <a:pt x="2604" y="949537"/>
                </a:lnTo>
                <a:lnTo>
                  <a:pt x="0" y="933785"/>
                </a:lnTo>
                <a:lnTo>
                  <a:pt x="520" y="70650"/>
                </a:lnTo>
                <a:lnTo>
                  <a:pt x="20042" y="27577"/>
                </a:lnTo>
                <a:lnTo>
                  <a:pt x="60219" y="2602"/>
                </a:lnTo>
                <a:lnTo>
                  <a:pt x="75982" y="0"/>
                </a:lnTo>
                <a:lnTo>
                  <a:pt x="81322" y="0"/>
                </a:lnTo>
                <a:lnTo>
                  <a:pt x="734068" y="520"/>
                </a:lnTo>
                <a:lnTo>
                  <a:pt x="777167" y="20030"/>
                </a:lnTo>
                <a:lnTo>
                  <a:pt x="802157" y="60182"/>
                </a:lnTo>
                <a:lnTo>
                  <a:pt x="804762" y="75935"/>
                </a:lnTo>
                <a:lnTo>
                  <a:pt x="804241" y="939070"/>
                </a:lnTo>
                <a:lnTo>
                  <a:pt x="784719" y="982143"/>
                </a:lnTo>
                <a:lnTo>
                  <a:pt x="744542" y="1007117"/>
                </a:lnTo>
                <a:lnTo>
                  <a:pt x="728779" y="1009720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044081" y="7259570"/>
            <a:ext cx="805815" cy="631825"/>
          </a:xfrm>
          <a:custGeom>
            <a:avLst/>
            <a:gdLst/>
            <a:ahLst/>
            <a:cxnLst/>
            <a:rect l="l" t="t" r="r" b="b"/>
            <a:pathLst>
              <a:path w="805815" h="631825">
                <a:moveTo>
                  <a:pt x="729430" y="631318"/>
                </a:moveTo>
                <a:lnTo>
                  <a:pt x="70693" y="630798"/>
                </a:lnTo>
                <a:lnTo>
                  <a:pt x="27593" y="611288"/>
                </a:lnTo>
                <a:lnTo>
                  <a:pt x="2604" y="571135"/>
                </a:lnTo>
                <a:lnTo>
                  <a:pt x="0" y="555383"/>
                </a:lnTo>
                <a:lnTo>
                  <a:pt x="520" y="70650"/>
                </a:lnTo>
                <a:lnTo>
                  <a:pt x="20042" y="27577"/>
                </a:lnTo>
                <a:lnTo>
                  <a:pt x="60219" y="2602"/>
                </a:lnTo>
                <a:lnTo>
                  <a:pt x="75982" y="0"/>
                </a:lnTo>
                <a:lnTo>
                  <a:pt x="81322" y="0"/>
                </a:lnTo>
                <a:lnTo>
                  <a:pt x="734718" y="520"/>
                </a:lnTo>
                <a:lnTo>
                  <a:pt x="777817" y="20030"/>
                </a:lnTo>
                <a:lnTo>
                  <a:pt x="802808" y="60182"/>
                </a:lnTo>
                <a:lnTo>
                  <a:pt x="805412" y="75935"/>
                </a:lnTo>
                <a:lnTo>
                  <a:pt x="804891" y="560668"/>
                </a:lnTo>
                <a:lnTo>
                  <a:pt x="785369" y="603741"/>
                </a:lnTo>
                <a:lnTo>
                  <a:pt x="745192" y="628716"/>
                </a:lnTo>
                <a:lnTo>
                  <a:pt x="729430" y="631318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412626" y="3087407"/>
            <a:ext cx="5556885" cy="5302885"/>
          </a:xfrm>
          <a:custGeom>
            <a:avLst/>
            <a:gdLst/>
            <a:ahLst/>
            <a:cxnLst/>
            <a:rect l="l" t="t" r="r" b="b"/>
            <a:pathLst>
              <a:path w="5556884" h="5302884">
                <a:moveTo>
                  <a:pt x="5394617" y="2822549"/>
                </a:moveTo>
                <a:lnTo>
                  <a:pt x="5394058" y="1932101"/>
                </a:lnTo>
                <a:lnTo>
                  <a:pt x="5374525" y="1889023"/>
                </a:lnTo>
                <a:lnTo>
                  <a:pt x="5334355" y="1864055"/>
                </a:lnTo>
                <a:lnTo>
                  <a:pt x="5318595" y="1861451"/>
                </a:lnTo>
                <a:lnTo>
                  <a:pt x="5302618" y="1861972"/>
                </a:lnTo>
                <a:lnTo>
                  <a:pt x="5259527" y="1881479"/>
                </a:lnTo>
                <a:lnTo>
                  <a:pt x="5234533" y="1921637"/>
                </a:lnTo>
                <a:lnTo>
                  <a:pt x="5231930" y="1937385"/>
                </a:lnTo>
                <a:lnTo>
                  <a:pt x="5231930" y="2632557"/>
                </a:lnTo>
                <a:lnTo>
                  <a:pt x="3430054" y="766787"/>
                </a:lnTo>
                <a:lnTo>
                  <a:pt x="3416147" y="757542"/>
                </a:lnTo>
                <a:lnTo>
                  <a:pt x="3400602" y="751027"/>
                </a:lnTo>
                <a:lnTo>
                  <a:pt x="3384258" y="747585"/>
                </a:lnTo>
                <a:lnTo>
                  <a:pt x="3367405" y="747763"/>
                </a:lnTo>
                <a:lnTo>
                  <a:pt x="3351161" y="751687"/>
                </a:lnTo>
                <a:lnTo>
                  <a:pt x="3335896" y="758901"/>
                </a:lnTo>
                <a:lnTo>
                  <a:pt x="3322536" y="768946"/>
                </a:lnTo>
                <a:lnTo>
                  <a:pt x="2694038" y="1487601"/>
                </a:lnTo>
                <a:lnTo>
                  <a:pt x="1617573" y="327228"/>
                </a:lnTo>
                <a:lnTo>
                  <a:pt x="1600428" y="315518"/>
                </a:lnTo>
                <a:lnTo>
                  <a:pt x="1575727" y="307555"/>
                </a:lnTo>
                <a:lnTo>
                  <a:pt x="1554962" y="307060"/>
                </a:lnTo>
                <a:lnTo>
                  <a:pt x="1529905" y="313817"/>
                </a:lnTo>
                <a:lnTo>
                  <a:pt x="1512214" y="324675"/>
                </a:lnTo>
                <a:lnTo>
                  <a:pt x="1494866" y="343966"/>
                </a:lnTo>
                <a:lnTo>
                  <a:pt x="1485950" y="362712"/>
                </a:lnTo>
                <a:lnTo>
                  <a:pt x="1481899" y="388327"/>
                </a:lnTo>
                <a:lnTo>
                  <a:pt x="1484617" y="408901"/>
                </a:lnTo>
                <a:lnTo>
                  <a:pt x="2636126" y="1665097"/>
                </a:lnTo>
                <a:lnTo>
                  <a:pt x="2679865" y="1689252"/>
                </a:lnTo>
                <a:lnTo>
                  <a:pt x="2696641" y="1691106"/>
                </a:lnTo>
                <a:lnTo>
                  <a:pt x="2713596" y="1688922"/>
                </a:lnTo>
                <a:lnTo>
                  <a:pt x="2729763" y="1683334"/>
                </a:lnTo>
                <a:lnTo>
                  <a:pt x="2744482" y="1674647"/>
                </a:lnTo>
                <a:lnTo>
                  <a:pt x="2757144" y="1663141"/>
                </a:lnTo>
                <a:lnTo>
                  <a:pt x="3381044" y="947953"/>
                </a:lnTo>
                <a:lnTo>
                  <a:pt x="5108321" y="2735935"/>
                </a:lnTo>
                <a:lnTo>
                  <a:pt x="4426953" y="2736456"/>
                </a:lnTo>
                <a:lnTo>
                  <a:pt x="4383849" y="2755963"/>
                </a:lnTo>
                <a:lnTo>
                  <a:pt x="4358856" y="2796121"/>
                </a:lnTo>
                <a:lnTo>
                  <a:pt x="4356252" y="2811869"/>
                </a:lnTo>
                <a:lnTo>
                  <a:pt x="4356773" y="2827832"/>
                </a:lnTo>
                <a:lnTo>
                  <a:pt x="4376293" y="2870898"/>
                </a:lnTo>
                <a:lnTo>
                  <a:pt x="4416476" y="2895879"/>
                </a:lnTo>
                <a:lnTo>
                  <a:pt x="4432236" y="2898483"/>
                </a:lnTo>
                <a:lnTo>
                  <a:pt x="5323903" y="2898038"/>
                </a:lnTo>
                <a:lnTo>
                  <a:pt x="5367159" y="2878645"/>
                </a:lnTo>
                <a:lnTo>
                  <a:pt x="5392115" y="2838361"/>
                </a:lnTo>
                <a:lnTo>
                  <a:pt x="5394617" y="2822549"/>
                </a:lnTo>
                <a:close/>
              </a:path>
              <a:path w="5556884" h="5302884">
                <a:moveTo>
                  <a:pt x="5556567" y="5226888"/>
                </a:moveTo>
                <a:lnTo>
                  <a:pt x="5545823" y="5180838"/>
                </a:lnTo>
                <a:lnTo>
                  <a:pt x="5511304" y="5148504"/>
                </a:lnTo>
                <a:lnTo>
                  <a:pt x="5480583" y="5140274"/>
                </a:lnTo>
                <a:lnTo>
                  <a:pt x="5475249" y="5140274"/>
                </a:lnTo>
                <a:lnTo>
                  <a:pt x="162636" y="5140274"/>
                </a:lnTo>
                <a:lnTo>
                  <a:pt x="162636" y="4822342"/>
                </a:lnTo>
                <a:lnTo>
                  <a:pt x="534339" y="4821821"/>
                </a:lnTo>
                <a:lnTo>
                  <a:pt x="549897" y="4818202"/>
                </a:lnTo>
                <a:lnTo>
                  <a:pt x="588365" y="4790656"/>
                </a:lnTo>
                <a:lnTo>
                  <a:pt x="605028" y="4746409"/>
                </a:lnTo>
                <a:lnTo>
                  <a:pt x="604507" y="4730445"/>
                </a:lnTo>
                <a:lnTo>
                  <a:pt x="584987" y="4687379"/>
                </a:lnTo>
                <a:lnTo>
                  <a:pt x="544817" y="4662398"/>
                </a:lnTo>
                <a:lnTo>
                  <a:pt x="529056" y="4659795"/>
                </a:lnTo>
                <a:lnTo>
                  <a:pt x="162636" y="4659795"/>
                </a:lnTo>
                <a:lnTo>
                  <a:pt x="162636" y="3958259"/>
                </a:lnTo>
                <a:lnTo>
                  <a:pt x="534339" y="3957739"/>
                </a:lnTo>
                <a:lnTo>
                  <a:pt x="577443" y="3938232"/>
                </a:lnTo>
                <a:lnTo>
                  <a:pt x="602424" y="3898074"/>
                </a:lnTo>
                <a:lnTo>
                  <a:pt x="605028" y="3882326"/>
                </a:lnTo>
                <a:lnTo>
                  <a:pt x="604507" y="3866362"/>
                </a:lnTo>
                <a:lnTo>
                  <a:pt x="584987" y="3823297"/>
                </a:lnTo>
                <a:lnTo>
                  <a:pt x="544817" y="3798316"/>
                </a:lnTo>
                <a:lnTo>
                  <a:pt x="529056" y="3795712"/>
                </a:lnTo>
                <a:lnTo>
                  <a:pt x="162636" y="3795712"/>
                </a:lnTo>
                <a:lnTo>
                  <a:pt x="162636" y="3090278"/>
                </a:lnTo>
                <a:lnTo>
                  <a:pt x="534339" y="3089757"/>
                </a:lnTo>
                <a:lnTo>
                  <a:pt x="577443" y="3070250"/>
                </a:lnTo>
                <a:lnTo>
                  <a:pt x="602424" y="3030093"/>
                </a:lnTo>
                <a:lnTo>
                  <a:pt x="605028" y="3014345"/>
                </a:lnTo>
                <a:lnTo>
                  <a:pt x="604507" y="2998381"/>
                </a:lnTo>
                <a:lnTo>
                  <a:pt x="584987" y="2955315"/>
                </a:lnTo>
                <a:lnTo>
                  <a:pt x="544817" y="2930334"/>
                </a:lnTo>
                <a:lnTo>
                  <a:pt x="529056" y="2927731"/>
                </a:lnTo>
                <a:lnTo>
                  <a:pt x="162636" y="2927731"/>
                </a:lnTo>
                <a:lnTo>
                  <a:pt x="162636" y="2223592"/>
                </a:lnTo>
                <a:lnTo>
                  <a:pt x="534339" y="2223071"/>
                </a:lnTo>
                <a:lnTo>
                  <a:pt x="577443" y="2203564"/>
                </a:lnTo>
                <a:lnTo>
                  <a:pt x="602424" y="2163407"/>
                </a:lnTo>
                <a:lnTo>
                  <a:pt x="605028" y="2147659"/>
                </a:lnTo>
                <a:lnTo>
                  <a:pt x="604507" y="2131707"/>
                </a:lnTo>
                <a:lnTo>
                  <a:pt x="584987" y="2088629"/>
                </a:lnTo>
                <a:lnTo>
                  <a:pt x="544817" y="2063661"/>
                </a:lnTo>
                <a:lnTo>
                  <a:pt x="529056" y="2061057"/>
                </a:lnTo>
                <a:lnTo>
                  <a:pt x="162636" y="2061057"/>
                </a:lnTo>
                <a:lnTo>
                  <a:pt x="162636" y="1357566"/>
                </a:lnTo>
                <a:lnTo>
                  <a:pt x="534339" y="1357045"/>
                </a:lnTo>
                <a:lnTo>
                  <a:pt x="577443" y="1337538"/>
                </a:lnTo>
                <a:lnTo>
                  <a:pt x="602424" y="1297381"/>
                </a:lnTo>
                <a:lnTo>
                  <a:pt x="605028" y="1281633"/>
                </a:lnTo>
                <a:lnTo>
                  <a:pt x="604507" y="1265669"/>
                </a:lnTo>
                <a:lnTo>
                  <a:pt x="584987" y="1222590"/>
                </a:lnTo>
                <a:lnTo>
                  <a:pt x="544817" y="1197622"/>
                </a:lnTo>
                <a:lnTo>
                  <a:pt x="529056" y="1195019"/>
                </a:lnTo>
                <a:lnTo>
                  <a:pt x="162636" y="1195019"/>
                </a:lnTo>
                <a:lnTo>
                  <a:pt x="162636" y="491528"/>
                </a:lnTo>
                <a:lnTo>
                  <a:pt x="534339" y="491007"/>
                </a:lnTo>
                <a:lnTo>
                  <a:pt x="577443" y="471500"/>
                </a:lnTo>
                <a:lnTo>
                  <a:pt x="602424" y="431342"/>
                </a:lnTo>
                <a:lnTo>
                  <a:pt x="605028" y="415594"/>
                </a:lnTo>
                <a:lnTo>
                  <a:pt x="604507" y="399643"/>
                </a:lnTo>
                <a:lnTo>
                  <a:pt x="584987" y="356565"/>
                </a:lnTo>
                <a:lnTo>
                  <a:pt x="544817" y="331584"/>
                </a:lnTo>
                <a:lnTo>
                  <a:pt x="529056" y="328993"/>
                </a:lnTo>
                <a:lnTo>
                  <a:pt x="162636" y="328993"/>
                </a:lnTo>
                <a:lnTo>
                  <a:pt x="162115" y="70650"/>
                </a:lnTo>
                <a:lnTo>
                  <a:pt x="142595" y="27571"/>
                </a:lnTo>
                <a:lnTo>
                  <a:pt x="102425" y="2603"/>
                </a:lnTo>
                <a:lnTo>
                  <a:pt x="86664" y="0"/>
                </a:lnTo>
                <a:lnTo>
                  <a:pt x="70688" y="520"/>
                </a:lnTo>
                <a:lnTo>
                  <a:pt x="27597" y="20027"/>
                </a:lnTo>
                <a:lnTo>
                  <a:pt x="2603" y="60185"/>
                </a:lnTo>
                <a:lnTo>
                  <a:pt x="0" y="75933"/>
                </a:lnTo>
                <a:lnTo>
                  <a:pt x="520" y="5232171"/>
                </a:lnTo>
                <a:lnTo>
                  <a:pt x="20040" y="5275250"/>
                </a:lnTo>
                <a:lnTo>
                  <a:pt x="60223" y="5300218"/>
                </a:lnTo>
                <a:lnTo>
                  <a:pt x="75984" y="5302821"/>
                </a:lnTo>
                <a:lnTo>
                  <a:pt x="5485866" y="5302301"/>
                </a:lnTo>
                <a:lnTo>
                  <a:pt x="5528970" y="5282793"/>
                </a:lnTo>
                <a:lnTo>
                  <a:pt x="5553964" y="5242636"/>
                </a:lnTo>
                <a:lnTo>
                  <a:pt x="5556567" y="5226888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03155" y="640501"/>
            <a:ext cx="8772525" cy="2044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199"/>
              </a:lnSpc>
              <a:spcBef>
                <a:spcPts val="100"/>
              </a:spcBef>
            </a:pPr>
            <a:r>
              <a:rPr sz="5700" spc="385" dirty="0">
                <a:latin typeface="Tahoma"/>
                <a:cs typeface="Tahoma"/>
              </a:rPr>
              <a:t>CARA</a:t>
            </a:r>
            <a:r>
              <a:rPr sz="5700" spc="-200" dirty="0">
                <a:latin typeface="Tahoma"/>
                <a:cs typeface="Tahoma"/>
              </a:rPr>
              <a:t> </a:t>
            </a:r>
            <a:r>
              <a:rPr sz="5700" spc="110" dirty="0">
                <a:latin typeface="Tahoma"/>
                <a:cs typeface="Tahoma"/>
              </a:rPr>
              <a:t>MEMPERLAMBAT </a:t>
            </a:r>
            <a:r>
              <a:rPr sz="5700" spc="-1655" dirty="0">
                <a:latin typeface="Tahoma"/>
                <a:cs typeface="Tahoma"/>
              </a:rPr>
              <a:t> </a:t>
            </a:r>
            <a:r>
              <a:rPr sz="5700" spc="155" dirty="0">
                <a:latin typeface="Tahoma"/>
                <a:cs typeface="Tahoma"/>
              </a:rPr>
              <a:t>PENYUSUTAN</a:t>
            </a:r>
            <a:endParaRPr sz="57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31160" y="2919076"/>
            <a:ext cx="9632040" cy="64389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1340" marR="710565" indent="-394335">
              <a:lnSpc>
                <a:spcPct val="116300"/>
              </a:lnSpc>
              <a:spcBef>
                <a:spcPts val="100"/>
              </a:spcBef>
              <a:buAutoNum type="arabicPeriod"/>
              <a:tabLst>
                <a:tab pos="561975" algn="l"/>
              </a:tabLst>
            </a:pPr>
            <a:r>
              <a:rPr sz="3600" b="1" spc="135" dirty="0">
                <a:solidFill>
                  <a:srgbClr val="2E4D64"/>
                </a:solidFill>
                <a:latin typeface="Tahoma"/>
                <a:cs typeface="Tahoma"/>
              </a:rPr>
              <a:t>Melakukan</a:t>
            </a:r>
            <a:r>
              <a:rPr sz="3600" b="1" spc="-10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85" dirty="0">
                <a:solidFill>
                  <a:srgbClr val="2E4D64"/>
                </a:solidFill>
                <a:latin typeface="Tahoma"/>
                <a:cs typeface="Tahoma"/>
              </a:rPr>
              <a:t>perawatan</a:t>
            </a:r>
            <a:r>
              <a:rPr sz="3600" b="1" spc="-10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50" dirty="0">
                <a:solidFill>
                  <a:srgbClr val="2E4D64"/>
                </a:solidFill>
                <a:latin typeface="Tahoma"/>
                <a:cs typeface="Tahoma"/>
              </a:rPr>
              <a:t>terhadap </a:t>
            </a:r>
            <a:r>
              <a:rPr sz="3600" b="1" spc="-104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75" dirty="0">
                <a:solidFill>
                  <a:srgbClr val="2E4D64"/>
                </a:solidFill>
                <a:latin typeface="Tahoma"/>
                <a:cs typeface="Tahoma"/>
              </a:rPr>
              <a:t>berbagai</a:t>
            </a:r>
            <a:r>
              <a:rPr sz="3600" b="1" spc="-10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60" dirty="0">
                <a:solidFill>
                  <a:srgbClr val="2E4D64"/>
                </a:solidFill>
                <a:latin typeface="Tahoma"/>
                <a:cs typeface="Tahoma"/>
              </a:rPr>
              <a:t>produk</a:t>
            </a:r>
            <a:r>
              <a:rPr sz="3600" b="1" spc="-10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90" dirty="0">
                <a:solidFill>
                  <a:srgbClr val="2E4D64"/>
                </a:solidFill>
                <a:latin typeface="Tahoma"/>
                <a:cs typeface="Tahoma"/>
              </a:rPr>
              <a:t>yang</a:t>
            </a:r>
            <a:r>
              <a:rPr sz="3600" b="1" spc="-9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75" dirty="0">
                <a:solidFill>
                  <a:srgbClr val="2E4D64"/>
                </a:solidFill>
                <a:latin typeface="Tahoma"/>
                <a:cs typeface="Tahoma"/>
              </a:rPr>
              <a:t>dianggap </a:t>
            </a:r>
            <a:r>
              <a:rPr sz="3600" b="1" spc="-104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45" dirty="0">
                <a:solidFill>
                  <a:srgbClr val="2E4D64"/>
                </a:solidFill>
                <a:latin typeface="Tahoma"/>
                <a:cs typeface="Tahoma"/>
              </a:rPr>
              <a:t>memiliki</a:t>
            </a:r>
            <a:r>
              <a:rPr sz="3600" b="1" spc="-8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65">
                <a:solidFill>
                  <a:srgbClr val="2E4D64"/>
                </a:solidFill>
                <a:latin typeface="Tahoma"/>
                <a:cs typeface="Tahoma"/>
              </a:rPr>
              <a:t>nilai</a:t>
            </a:r>
            <a:r>
              <a:rPr sz="3600" b="1" spc="-8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80" smtClean="0">
                <a:solidFill>
                  <a:srgbClr val="2E4D64"/>
                </a:solidFill>
                <a:latin typeface="Tahoma"/>
                <a:cs typeface="Tahoma"/>
              </a:rPr>
              <a:t>penyusutan</a:t>
            </a:r>
            <a:r>
              <a:rPr lang="en-US" sz="3600" b="1" spc="80" dirty="0" smtClean="0">
                <a:solidFill>
                  <a:srgbClr val="2E4D64"/>
                </a:solidFill>
                <a:latin typeface="Tahoma"/>
                <a:cs typeface="Tahoma"/>
              </a:rPr>
              <a:t>.</a:t>
            </a:r>
            <a:endParaRPr sz="3600">
              <a:latin typeface="Tahoma"/>
              <a:cs typeface="Tahoma"/>
            </a:endParaRPr>
          </a:p>
          <a:p>
            <a:pPr marL="561340" marR="5080" indent="-549275">
              <a:lnSpc>
                <a:spcPct val="116300"/>
              </a:lnSpc>
              <a:buAutoNum type="arabicPeriod"/>
              <a:tabLst>
                <a:tab pos="561975" algn="l"/>
              </a:tabLst>
            </a:pPr>
            <a:r>
              <a:rPr sz="3600" b="1" spc="70" dirty="0">
                <a:solidFill>
                  <a:srgbClr val="2E4D64"/>
                </a:solidFill>
                <a:latin typeface="Tahoma"/>
                <a:cs typeface="Tahoma"/>
              </a:rPr>
              <a:t>Membeli</a:t>
            </a:r>
            <a:r>
              <a:rPr sz="3600" b="1" spc="-9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210" dirty="0">
                <a:solidFill>
                  <a:srgbClr val="2E4D64"/>
                </a:solidFill>
                <a:latin typeface="Tahoma"/>
                <a:cs typeface="Tahoma"/>
              </a:rPr>
              <a:t>barang</a:t>
            </a:r>
            <a:r>
              <a:rPr sz="3600" b="1" spc="-8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90" dirty="0">
                <a:solidFill>
                  <a:srgbClr val="2E4D64"/>
                </a:solidFill>
                <a:latin typeface="Tahoma"/>
                <a:cs typeface="Tahoma"/>
              </a:rPr>
              <a:t>yang</a:t>
            </a:r>
            <a:r>
              <a:rPr sz="3600" b="1" spc="-8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45" dirty="0">
                <a:solidFill>
                  <a:srgbClr val="2E4D64"/>
                </a:solidFill>
                <a:latin typeface="Tahoma"/>
                <a:cs typeface="Tahoma"/>
              </a:rPr>
              <a:t>memiliki</a:t>
            </a:r>
            <a:r>
              <a:rPr sz="3600" b="1" spc="-9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65" dirty="0">
                <a:solidFill>
                  <a:srgbClr val="2E4D64"/>
                </a:solidFill>
                <a:latin typeface="Tahoma"/>
                <a:cs typeface="Tahoma"/>
              </a:rPr>
              <a:t>nilai </a:t>
            </a:r>
            <a:r>
              <a:rPr sz="3600" b="1" spc="-104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20" dirty="0">
                <a:solidFill>
                  <a:srgbClr val="2E4D64"/>
                </a:solidFill>
                <a:latin typeface="Tahoma"/>
                <a:cs typeface="Tahoma"/>
              </a:rPr>
              <a:t>jual</a:t>
            </a:r>
            <a:r>
              <a:rPr sz="3600" b="1" spc="-8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60" dirty="0">
                <a:solidFill>
                  <a:srgbClr val="2E4D64"/>
                </a:solidFill>
                <a:latin typeface="Tahoma"/>
                <a:cs typeface="Tahoma"/>
              </a:rPr>
              <a:t>tinggi</a:t>
            </a:r>
            <a:r>
              <a:rPr sz="3600" b="1" spc="-7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90">
                <a:solidFill>
                  <a:srgbClr val="2E4D64"/>
                </a:solidFill>
                <a:latin typeface="Tahoma"/>
                <a:cs typeface="Tahoma"/>
              </a:rPr>
              <a:t>di</a:t>
            </a:r>
            <a:r>
              <a:rPr sz="3600" b="1" spc="-8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85" smtClean="0">
                <a:solidFill>
                  <a:srgbClr val="2E4D64"/>
                </a:solidFill>
                <a:latin typeface="Tahoma"/>
                <a:cs typeface="Tahoma"/>
              </a:rPr>
              <a:t>pasaran</a:t>
            </a:r>
            <a:r>
              <a:rPr lang="en-US" sz="3600" b="1" spc="185" dirty="0" smtClean="0">
                <a:solidFill>
                  <a:srgbClr val="2E4D64"/>
                </a:solidFill>
                <a:latin typeface="Tahoma"/>
                <a:cs typeface="Tahoma"/>
              </a:rPr>
              <a:t>.</a:t>
            </a:r>
            <a:endParaRPr sz="3600">
              <a:latin typeface="Tahoma"/>
              <a:cs typeface="Tahoma"/>
            </a:endParaRPr>
          </a:p>
          <a:p>
            <a:pPr marL="561340" marR="1062990" indent="-509270">
              <a:lnSpc>
                <a:spcPct val="116300"/>
              </a:lnSpc>
              <a:buAutoNum type="arabicPeriod"/>
              <a:tabLst>
                <a:tab pos="561975" algn="l"/>
              </a:tabLst>
            </a:pPr>
            <a:r>
              <a:rPr sz="3600" b="1" spc="50" dirty="0">
                <a:solidFill>
                  <a:srgbClr val="2E4D64"/>
                </a:solidFill>
                <a:latin typeface="Tahoma"/>
                <a:cs typeface="Tahoma"/>
              </a:rPr>
              <a:t>Memilih </a:t>
            </a:r>
            <a:r>
              <a:rPr sz="3600" b="1" spc="210" dirty="0">
                <a:solidFill>
                  <a:srgbClr val="2E4D64"/>
                </a:solidFill>
                <a:latin typeface="Tahoma"/>
                <a:cs typeface="Tahoma"/>
              </a:rPr>
              <a:t>barang </a:t>
            </a:r>
            <a:r>
              <a:rPr sz="3600" b="1" spc="190" dirty="0">
                <a:solidFill>
                  <a:srgbClr val="2E4D64"/>
                </a:solidFill>
                <a:latin typeface="Tahoma"/>
                <a:cs typeface="Tahoma"/>
              </a:rPr>
              <a:t>yang </a:t>
            </a:r>
            <a:r>
              <a:rPr sz="3600" b="1" spc="45" dirty="0">
                <a:solidFill>
                  <a:srgbClr val="2E4D64"/>
                </a:solidFill>
                <a:latin typeface="Tahoma"/>
                <a:cs typeface="Tahoma"/>
              </a:rPr>
              <a:t>memiliki </a:t>
            </a:r>
            <a:r>
              <a:rPr sz="3600" b="1" spc="5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75" dirty="0">
                <a:solidFill>
                  <a:srgbClr val="2E4D64"/>
                </a:solidFill>
                <a:latin typeface="Tahoma"/>
                <a:cs typeface="Tahoma"/>
              </a:rPr>
              <a:t>kualitas</a:t>
            </a:r>
            <a:r>
              <a:rPr sz="3600" b="1" spc="-9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85" dirty="0">
                <a:solidFill>
                  <a:srgbClr val="2E4D64"/>
                </a:solidFill>
                <a:latin typeface="Tahoma"/>
                <a:cs typeface="Tahoma"/>
              </a:rPr>
              <a:t>dan</a:t>
            </a:r>
            <a:r>
              <a:rPr sz="3600" b="1" spc="-9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245" dirty="0">
                <a:solidFill>
                  <a:srgbClr val="2E4D64"/>
                </a:solidFill>
                <a:latin typeface="Tahoma"/>
                <a:cs typeface="Tahoma"/>
              </a:rPr>
              <a:t>daya</a:t>
            </a:r>
            <a:r>
              <a:rPr sz="3600" b="1" spc="-8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30" dirty="0">
                <a:solidFill>
                  <a:srgbClr val="2E4D64"/>
                </a:solidFill>
                <a:latin typeface="Tahoma"/>
                <a:cs typeface="Tahoma"/>
              </a:rPr>
              <a:t>tahan</a:t>
            </a:r>
            <a:r>
              <a:rPr sz="3600" b="1" spc="-9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70" dirty="0">
                <a:solidFill>
                  <a:srgbClr val="2E4D64"/>
                </a:solidFill>
                <a:latin typeface="Tahoma"/>
                <a:cs typeface="Tahoma"/>
              </a:rPr>
              <a:t>tinggi, </a:t>
            </a:r>
            <a:r>
              <a:rPr sz="3600" b="1" spc="-104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90" dirty="0">
                <a:solidFill>
                  <a:srgbClr val="2E4D64"/>
                </a:solidFill>
                <a:latin typeface="Tahoma"/>
                <a:cs typeface="Tahoma"/>
              </a:rPr>
              <a:t>sehingga </a:t>
            </a:r>
            <a:r>
              <a:rPr sz="3600" b="1" spc="80" dirty="0">
                <a:solidFill>
                  <a:srgbClr val="2E4D64"/>
                </a:solidFill>
                <a:latin typeface="Tahoma"/>
                <a:cs typeface="Tahoma"/>
              </a:rPr>
              <a:t>penyusutan </a:t>
            </a:r>
            <a:r>
              <a:rPr sz="3600" b="1" spc="210" dirty="0">
                <a:solidFill>
                  <a:srgbClr val="2E4D64"/>
                </a:solidFill>
                <a:latin typeface="Tahoma"/>
                <a:cs typeface="Tahoma"/>
              </a:rPr>
              <a:t>barang </a:t>
            </a:r>
            <a:r>
              <a:rPr sz="3600" b="1" spc="21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05" dirty="0">
                <a:solidFill>
                  <a:srgbClr val="2E4D64"/>
                </a:solidFill>
                <a:latin typeface="Tahoma"/>
                <a:cs typeface="Tahoma"/>
              </a:rPr>
              <a:t>berlangsung </a:t>
            </a:r>
            <a:r>
              <a:rPr sz="3600" b="1" spc="50" dirty="0">
                <a:solidFill>
                  <a:srgbClr val="2E4D64"/>
                </a:solidFill>
                <a:latin typeface="Tahoma"/>
                <a:cs typeface="Tahoma"/>
              </a:rPr>
              <a:t>lebih </a:t>
            </a:r>
            <a:r>
              <a:rPr sz="3600" b="1" spc="170" dirty="0">
                <a:solidFill>
                  <a:srgbClr val="2E4D64"/>
                </a:solidFill>
                <a:latin typeface="Tahoma"/>
                <a:cs typeface="Tahoma"/>
              </a:rPr>
              <a:t>lama </a:t>
            </a:r>
            <a:r>
              <a:rPr sz="3600" b="1" spc="175" dirty="0">
                <a:solidFill>
                  <a:srgbClr val="2E4D64"/>
                </a:solidFill>
                <a:latin typeface="Tahoma"/>
                <a:cs typeface="Tahoma"/>
              </a:rPr>
              <a:t>dari </a:t>
            </a:r>
            <a:r>
              <a:rPr sz="3600" b="1" spc="18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600" b="1" spc="155" dirty="0">
                <a:solidFill>
                  <a:srgbClr val="2E4D64"/>
                </a:solidFill>
                <a:latin typeface="Tahoma"/>
                <a:cs typeface="Tahoma"/>
              </a:rPr>
              <a:t>biasanya</a:t>
            </a:r>
            <a:endParaRPr sz="3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 txBox="1"/>
          <p:nvPr/>
        </p:nvSpPr>
        <p:spPr>
          <a:xfrm>
            <a:off x="1066800" y="1790701"/>
            <a:ext cx="12039600" cy="664540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spcBef>
                <a:spcPts val="100"/>
              </a:spcBef>
            </a:pPr>
            <a:r>
              <a:rPr lang="en-US" sz="3300" b="1" spc="75" dirty="0">
                <a:solidFill>
                  <a:srgbClr val="2E4D64"/>
                </a:solidFill>
                <a:latin typeface="Tahoma"/>
                <a:cs typeface="Tahoma"/>
              </a:rPr>
              <a:t>P</a:t>
            </a:r>
            <a:r>
              <a:rPr sz="3300" b="1" spc="75" smtClean="0">
                <a:solidFill>
                  <a:srgbClr val="2E4D64"/>
                </a:solidFill>
                <a:latin typeface="Tahoma"/>
                <a:cs typeface="Tahoma"/>
              </a:rPr>
              <a:t>enyusutan</a:t>
            </a:r>
            <a:r>
              <a:rPr sz="3300" b="1" spc="8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300" b="1" spc="165" dirty="0">
                <a:solidFill>
                  <a:srgbClr val="2E4D64"/>
                </a:solidFill>
                <a:latin typeface="Tahoma"/>
                <a:cs typeface="Tahoma"/>
              </a:rPr>
              <a:t>dapat</a:t>
            </a:r>
            <a:r>
              <a:rPr sz="3300" b="1" spc="1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300" b="1" spc="125" dirty="0">
                <a:solidFill>
                  <a:srgbClr val="2E4D64"/>
                </a:solidFill>
                <a:latin typeface="Tahoma"/>
                <a:cs typeface="Tahoma"/>
              </a:rPr>
              <a:t>dilakukan </a:t>
            </a:r>
            <a:r>
              <a:rPr sz="3300" b="1" spc="130" dirty="0">
                <a:solidFill>
                  <a:srgbClr val="2E4D64"/>
                </a:solidFill>
                <a:latin typeface="Tahoma"/>
                <a:cs typeface="Tahoma"/>
              </a:rPr>
              <a:t> dengan </a:t>
            </a:r>
            <a:r>
              <a:rPr sz="3300" b="1" spc="160" dirty="0">
                <a:solidFill>
                  <a:srgbClr val="2E4D64"/>
                </a:solidFill>
                <a:latin typeface="Tahoma"/>
                <a:cs typeface="Tahoma"/>
              </a:rPr>
              <a:t>berbagai </a:t>
            </a:r>
            <a:r>
              <a:rPr sz="3300" b="1" spc="65" dirty="0">
                <a:solidFill>
                  <a:srgbClr val="2E4D64"/>
                </a:solidFill>
                <a:latin typeface="Tahoma"/>
                <a:cs typeface="Tahoma"/>
              </a:rPr>
              <a:t>metode </a:t>
            </a:r>
            <a:r>
              <a:rPr sz="3300" b="1" spc="175" dirty="0">
                <a:solidFill>
                  <a:srgbClr val="2E4D64"/>
                </a:solidFill>
                <a:latin typeface="Tahoma"/>
                <a:cs typeface="Tahoma"/>
              </a:rPr>
              <a:t>yang </a:t>
            </a:r>
            <a:r>
              <a:rPr sz="3300" b="1" spc="165" dirty="0">
                <a:solidFill>
                  <a:srgbClr val="2E4D64"/>
                </a:solidFill>
                <a:latin typeface="Tahoma"/>
                <a:cs typeface="Tahoma"/>
              </a:rPr>
              <a:t>dapat </a:t>
            </a:r>
            <a:r>
              <a:rPr sz="3300" b="1" spc="114" dirty="0">
                <a:solidFill>
                  <a:srgbClr val="2E4D64"/>
                </a:solidFill>
                <a:latin typeface="Tahoma"/>
                <a:cs typeface="Tahoma"/>
              </a:rPr>
              <a:t>dikelompokkan </a:t>
            </a:r>
            <a:r>
              <a:rPr sz="3300" b="1" spc="-95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300" b="1" spc="60" dirty="0">
                <a:solidFill>
                  <a:srgbClr val="2E4D64"/>
                </a:solidFill>
                <a:latin typeface="Tahoma"/>
                <a:cs typeface="Tahoma"/>
              </a:rPr>
              <a:t>menurut</a:t>
            </a:r>
            <a:r>
              <a:rPr sz="3300" b="1" spc="-7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300" b="1" spc="100" dirty="0">
                <a:solidFill>
                  <a:srgbClr val="2E4D64"/>
                </a:solidFill>
                <a:latin typeface="Tahoma"/>
                <a:cs typeface="Tahoma"/>
              </a:rPr>
              <a:t>kriteria</a:t>
            </a:r>
            <a:r>
              <a:rPr sz="33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300" b="1" spc="60" dirty="0">
                <a:solidFill>
                  <a:srgbClr val="2E4D64"/>
                </a:solidFill>
                <a:latin typeface="Tahoma"/>
                <a:cs typeface="Tahoma"/>
              </a:rPr>
              <a:t>berikut:</a:t>
            </a:r>
            <a:endParaRPr sz="3300">
              <a:latin typeface="Tahoma"/>
              <a:cs typeface="Tahoma"/>
            </a:endParaRPr>
          </a:p>
          <a:p>
            <a:pPr marL="12700" algn="just">
              <a:spcBef>
                <a:spcPts val="615"/>
              </a:spcBef>
            </a:pPr>
            <a:r>
              <a:rPr sz="3300" b="1" spc="-740" smtClean="0">
                <a:solidFill>
                  <a:srgbClr val="2E4D64"/>
                </a:solidFill>
                <a:latin typeface="Tahoma"/>
                <a:cs typeface="Tahoma"/>
              </a:rPr>
              <a:t>1</a:t>
            </a:r>
            <a:r>
              <a:rPr lang="en-US" sz="3300" b="1" spc="-740" dirty="0" smtClean="0">
                <a:solidFill>
                  <a:srgbClr val="2E4D64"/>
                </a:solidFill>
                <a:latin typeface="Tahoma"/>
                <a:cs typeface="Tahoma"/>
              </a:rPr>
              <a:t>  </a:t>
            </a:r>
            <a:r>
              <a:rPr sz="3300" b="1" spc="120" smtClean="0">
                <a:solidFill>
                  <a:srgbClr val="2E4D64"/>
                </a:solidFill>
                <a:latin typeface="Tahoma"/>
                <a:cs typeface="Tahoma"/>
              </a:rPr>
              <a:t>.</a:t>
            </a:r>
            <a:r>
              <a:rPr sz="3300" b="1" spc="-7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300" b="1" spc="-70" dirty="0">
                <a:solidFill>
                  <a:srgbClr val="2E4D64"/>
                </a:solidFill>
                <a:latin typeface="Tahoma"/>
                <a:cs typeface="Tahoma"/>
              </a:rPr>
              <a:t>B</a:t>
            </a:r>
            <a:r>
              <a:rPr sz="3300" b="1" spc="30" dirty="0">
                <a:solidFill>
                  <a:srgbClr val="2E4D64"/>
                </a:solidFill>
                <a:latin typeface="Tahoma"/>
                <a:cs typeface="Tahoma"/>
              </a:rPr>
              <a:t>e</a:t>
            </a:r>
            <a:r>
              <a:rPr sz="3300" b="1" spc="210" dirty="0">
                <a:solidFill>
                  <a:srgbClr val="2E4D64"/>
                </a:solidFill>
                <a:latin typeface="Tahoma"/>
                <a:cs typeface="Tahoma"/>
              </a:rPr>
              <a:t>r</a:t>
            </a:r>
            <a:r>
              <a:rPr sz="3300" b="1" spc="175" dirty="0">
                <a:solidFill>
                  <a:srgbClr val="2E4D64"/>
                </a:solidFill>
                <a:latin typeface="Tahoma"/>
                <a:cs typeface="Tahoma"/>
              </a:rPr>
              <a:t>d</a:t>
            </a:r>
            <a:r>
              <a:rPr sz="3300" b="1" spc="275" dirty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3300" b="1" spc="-75" dirty="0">
                <a:solidFill>
                  <a:srgbClr val="2E4D64"/>
                </a:solidFill>
                <a:latin typeface="Tahoma"/>
                <a:cs typeface="Tahoma"/>
              </a:rPr>
              <a:t>s</a:t>
            </a:r>
            <a:r>
              <a:rPr sz="3300" b="1" spc="275" dirty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3300" b="1" spc="210" dirty="0">
                <a:solidFill>
                  <a:srgbClr val="2E4D64"/>
                </a:solidFill>
                <a:latin typeface="Tahoma"/>
                <a:cs typeface="Tahoma"/>
              </a:rPr>
              <a:t>r</a:t>
            </a:r>
            <a:r>
              <a:rPr sz="3300" b="1" spc="140" dirty="0">
                <a:solidFill>
                  <a:srgbClr val="2E4D64"/>
                </a:solidFill>
                <a:latin typeface="Tahoma"/>
                <a:cs typeface="Tahoma"/>
              </a:rPr>
              <a:t>k</a:t>
            </a:r>
            <a:r>
              <a:rPr sz="3300" b="1" spc="275" dirty="0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3300" b="1" spc="65" dirty="0">
                <a:solidFill>
                  <a:srgbClr val="2E4D64"/>
                </a:solidFill>
                <a:latin typeface="Tahoma"/>
                <a:cs typeface="Tahoma"/>
              </a:rPr>
              <a:t>n</a:t>
            </a:r>
            <a:r>
              <a:rPr sz="3300" b="1" spc="-70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300" b="1" spc="315">
                <a:solidFill>
                  <a:srgbClr val="2E4D64"/>
                </a:solidFill>
                <a:latin typeface="Tahoma"/>
                <a:cs typeface="Tahoma"/>
              </a:rPr>
              <a:t>w</a:t>
            </a:r>
            <a:r>
              <a:rPr sz="3300" b="1" spc="275">
                <a:solidFill>
                  <a:srgbClr val="2E4D64"/>
                </a:solidFill>
                <a:latin typeface="Tahoma"/>
                <a:cs typeface="Tahoma"/>
              </a:rPr>
              <a:t>a</a:t>
            </a:r>
            <a:r>
              <a:rPr sz="3300" b="1" spc="140">
                <a:solidFill>
                  <a:srgbClr val="2E4D64"/>
                </a:solidFill>
                <a:latin typeface="Tahoma"/>
                <a:cs typeface="Tahoma"/>
              </a:rPr>
              <a:t>k</a:t>
            </a:r>
            <a:r>
              <a:rPr sz="3300" b="1" spc="-70">
                <a:solidFill>
                  <a:srgbClr val="2E4D64"/>
                </a:solidFill>
                <a:latin typeface="Tahoma"/>
                <a:cs typeface="Tahoma"/>
              </a:rPr>
              <a:t>t</a:t>
            </a:r>
            <a:r>
              <a:rPr sz="3300" b="1" spc="50">
                <a:solidFill>
                  <a:srgbClr val="2E4D64"/>
                </a:solidFill>
                <a:latin typeface="Tahoma"/>
                <a:cs typeface="Tahoma"/>
              </a:rPr>
              <a:t>u</a:t>
            </a:r>
            <a:r>
              <a:rPr sz="3300" b="1" spc="-7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sz="3300" b="1" spc="-50" smtClean="0">
                <a:solidFill>
                  <a:srgbClr val="2E4D64"/>
                </a:solidFill>
                <a:latin typeface="Tahoma"/>
                <a:cs typeface="Tahoma"/>
              </a:rPr>
              <a:t>:</a:t>
            </a:r>
            <a:endParaRPr lang="en-US" sz="3300" b="1" spc="-50" dirty="0">
              <a:solidFill>
                <a:srgbClr val="2E4D64"/>
              </a:solidFill>
              <a:latin typeface="Tahoma"/>
              <a:cs typeface="Tahoma"/>
            </a:endParaRPr>
          </a:p>
          <a:p>
            <a:pPr marL="469900" lvl="1" algn="just">
              <a:spcBef>
                <a:spcPts val="615"/>
              </a:spcBef>
              <a:buFont typeface="Arial" pitchFamily="34" charset="0"/>
              <a:buChar char="•"/>
            </a:pPr>
            <a:r>
              <a:rPr lang="en-US" sz="3300" b="1" u="sng" spc="65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 M</a:t>
            </a:r>
            <a:r>
              <a:rPr sz="3300" b="1" u="sng" spc="65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etode</a:t>
            </a:r>
            <a:r>
              <a:rPr sz="3300" b="1" u="sng" spc="-7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3300" b="1" u="sng" spc="114" dirty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garis</a:t>
            </a:r>
            <a:r>
              <a:rPr sz="3300" b="1" u="sng" spc="-70" dirty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3300" b="1" u="sng" spc="45" dirty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lurus</a:t>
            </a:r>
            <a:r>
              <a:rPr sz="3300" b="1" u="sng" spc="-70" dirty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3300" b="1" u="sng" spc="35" dirty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(</a:t>
            </a:r>
            <a:r>
              <a:rPr sz="3300" b="1" i="1" u="sng" spc="35" dirty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straight</a:t>
            </a:r>
            <a:r>
              <a:rPr sz="3300" b="1" i="1" u="sng" spc="-70" dirty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3300" b="1" i="1" u="sng" spc="2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line</a:t>
            </a:r>
            <a:r>
              <a:rPr sz="3300" b="1" i="1" u="sng" spc="-7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sz="3300" b="1" i="1" u="sng" spc="4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method</a:t>
            </a:r>
            <a:r>
              <a:rPr sz="3300" b="1" u="sng" spc="4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)</a:t>
            </a:r>
            <a:endParaRPr lang="en-US" sz="3300" b="1" u="sng" spc="40" dirty="0">
              <a:solidFill>
                <a:schemeClr val="accent5">
                  <a:lumMod val="75000"/>
                </a:schemeClr>
              </a:solidFill>
              <a:latin typeface="Tahoma"/>
              <a:cs typeface="Tahoma"/>
            </a:endParaRPr>
          </a:p>
          <a:p>
            <a:pPr marL="469900" lvl="1" algn="just">
              <a:spcBef>
                <a:spcPts val="615"/>
              </a:spcBef>
              <a:buFont typeface="Arial" pitchFamily="34" charset="0"/>
              <a:buChar char="•"/>
            </a:pPr>
            <a:r>
              <a:rPr lang="en-US" sz="3300" b="1" spc="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Metode</a:t>
            </a:r>
            <a:r>
              <a:rPr lang="en-US" sz="3300" b="1" spc="65" dirty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45" dirty="0" err="1" smtClean="0">
                <a:solidFill>
                  <a:srgbClr val="2E4D64"/>
                </a:solidFill>
                <a:latin typeface="Tahoma"/>
                <a:cs typeface="Tahoma"/>
              </a:rPr>
              <a:t>pembebanan</a:t>
            </a:r>
            <a:r>
              <a:rPr lang="en-US" sz="3300" b="1" spc="45" dirty="0" smtClean="0">
                <a:solidFill>
                  <a:srgbClr val="2E4D64"/>
                </a:solidFill>
                <a:latin typeface="Tahoma"/>
                <a:cs typeface="Tahoma"/>
              </a:rPr>
              <a:t> yang </a:t>
            </a:r>
            <a:r>
              <a:rPr lang="en-US" sz="3300" b="1" spc="45" dirty="0" err="1" smtClean="0">
                <a:solidFill>
                  <a:srgbClr val="2E4D64"/>
                </a:solidFill>
                <a:latin typeface="Tahoma"/>
                <a:cs typeface="Tahoma"/>
              </a:rPr>
              <a:t>menurun</a:t>
            </a:r>
            <a:r>
              <a:rPr lang="en-US" sz="3300" b="1" spc="4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45" dirty="0" err="1" smtClean="0">
                <a:solidFill>
                  <a:srgbClr val="2E4D64"/>
                </a:solidFill>
                <a:latin typeface="Tahoma"/>
                <a:cs typeface="Tahoma"/>
              </a:rPr>
              <a:t>metode</a:t>
            </a:r>
            <a:r>
              <a:rPr lang="en-US" sz="3300" b="1" spc="4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45" dirty="0" err="1" smtClean="0">
                <a:solidFill>
                  <a:srgbClr val="2E4D64"/>
                </a:solidFill>
                <a:latin typeface="Tahoma"/>
                <a:cs typeface="Tahoma"/>
              </a:rPr>
              <a:t>jumlah</a:t>
            </a:r>
            <a:r>
              <a:rPr lang="en-US" sz="3300" b="1" spc="4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45" dirty="0" err="1" smtClean="0">
                <a:solidFill>
                  <a:srgbClr val="2E4D64"/>
                </a:solidFill>
                <a:latin typeface="Tahoma"/>
                <a:cs typeface="Tahoma"/>
              </a:rPr>
              <a:t>angka</a:t>
            </a:r>
            <a:r>
              <a:rPr lang="en-US" sz="3300" b="1" spc="4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45" dirty="0" err="1" smtClean="0">
                <a:solidFill>
                  <a:srgbClr val="2E4D64"/>
                </a:solidFill>
                <a:latin typeface="Tahoma"/>
                <a:cs typeface="Tahoma"/>
              </a:rPr>
              <a:t>tahun</a:t>
            </a:r>
            <a:r>
              <a:rPr lang="en-US" sz="3300" b="1" spc="45" dirty="0" smtClean="0">
                <a:solidFill>
                  <a:srgbClr val="2E4D64"/>
                </a:solidFill>
                <a:latin typeface="Tahoma"/>
                <a:cs typeface="Tahoma"/>
              </a:rPr>
              <a:t> (</a:t>
            </a:r>
            <a:r>
              <a:rPr lang="en-US" sz="3300" b="1" i="1" spc="45" dirty="0" smtClean="0">
                <a:solidFill>
                  <a:srgbClr val="2E4D64"/>
                </a:solidFill>
                <a:latin typeface="Tahoma"/>
                <a:cs typeface="Tahoma"/>
              </a:rPr>
              <a:t>sum of the years digit method</a:t>
            </a:r>
            <a:r>
              <a:rPr lang="en-US" sz="3300" b="1" spc="45" dirty="0" smtClean="0">
                <a:solidFill>
                  <a:srgbClr val="2E4D64"/>
                </a:solidFill>
                <a:latin typeface="Tahoma"/>
                <a:cs typeface="Tahoma"/>
              </a:rPr>
              <a:t>)</a:t>
            </a:r>
          </a:p>
          <a:p>
            <a:pPr marL="469900" lvl="1" algn="just">
              <a:spcBef>
                <a:spcPts val="615"/>
              </a:spcBef>
              <a:buFont typeface="Arial" pitchFamily="34" charset="0"/>
              <a:buChar char="•"/>
            </a:pPr>
            <a:r>
              <a:rPr lang="en-US" sz="3300" b="1" spc="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Metode</a:t>
            </a:r>
            <a:r>
              <a:rPr lang="en-US" sz="3300" b="1" spc="-70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100" dirty="0" err="1" smtClean="0">
                <a:solidFill>
                  <a:srgbClr val="2E4D64"/>
                </a:solidFill>
                <a:latin typeface="Tahoma"/>
                <a:cs typeface="Tahoma"/>
              </a:rPr>
              <a:t>saldo</a:t>
            </a:r>
            <a:r>
              <a:rPr lang="en-US" sz="3300" b="1" spc="-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80" dirty="0" err="1" smtClean="0">
                <a:solidFill>
                  <a:srgbClr val="2E4D64"/>
                </a:solidFill>
                <a:latin typeface="Tahoma"/>
                <a:cs typeface="Tahoma"/>
              </a:rPr>
              <a:t>menurun</a:t>
            </a:r>
            <a:r>
              <a:rPr lang="en-US" sz="3300" b="1" spc="-70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20" dirty="0" smtClean="0">
                <a:solidFill>
                  <a:srgbClr val="2E4D64"/>
                </a:solidFill>
                <a:latin typeface="Tahoma"/>
                <a:cs typeface="Tahoma"/>
              </a:rPr>
              <a:t>(</a:t>
            </a:r>
            <a:r>
              <a:rPr lang="en-US" sz="3300" b="1" i="1" spc="20" dirty="0" smtClean="0">
                <a:solidFill>
                  <a:srgbClr val="2E4D64"/>
                </a:solidFill>
                <a:latin typeface="Tahoma"/>
                <a:cs typeface="Tahoma"/>
              </a:rPr>
              <a:t>declining</a:t>
            </a:r>
            <a:r>
              <a:rPr lang="en-US" sz="3300" b="1" i="1" spc="-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i="1" spc="95" dirty="0" smtClean="0">
                <a:solidFill>
                  <a:srgbClr val="2E4D64"/>
                </a:solidFill>
                <a:latin typeface="Tahoma"/>
                <a:cs typeface="Tahoma"/>
              </a:rPr>
              <a:t>balance</a:t>
            </a:r>
            <a:r>
              <a:rPr lang="en-US" sz="3300" b="1" i="1" spc="-70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i="1" spc="40" dirty="0" smtClean="0">
                <a:solidFill>
                  <a:srgbClr val="2E4D64"/>
                </a:solidFill>
                <a:latin typeface="Tahoma"/>
                <a:cs typeface="Tahoma"/>
              </a:rPr>
              <a:t>method</a:t>
            </a:r>
            <a:r>
              <a:rPr lang="en-US" sz="3300" b="1" spc="40" dirty="0" smtClean="0">
                <a:solidFill>
                  <a:srgbClr val="2E4D64"/>
                </a:solidFill>
                <a:latin typeface="Tahoma"/>
                <a:cs typeface="Tahoma"/>
              </a:rPr>
              <a:t>)</a:t>
            </a:r>
            <a:endParaRPr lang="en-US" sz="3300" dirty="0" smtClean="0">
              <a:latin typeface="Tahoma"/>
              <a:cs typeface="Tahoma"/>
            </a:endParaRPr>
          </a:p>
          <a:p>
            <a:pPr marL="12700" algn="just">
              <a:spcBef>
                <a:spcPts val="615"/>
              </a:spcBef>
            </a:pPr>
            <a:r>
              <a:rPr lang="en-US" sz="3300" b="1" spc="250" dirty="0" smtClean="0">
                <a:solidFill>
                  <a:srgbClr val="2E4D64"/>
                </a:solidFill>
                <a:latin typeface="Tahoma"/>
                <a:cs typeface="Tahoma"/>
              </a:rPr>
              <a:t>2.</a:t>
            </a:r>
            <a:r>
              <a:rPr lang="en-US" sz="3300" b="1" spc="-8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160" dirty="0" err="1" smtClean="0">
                <a:solidFill>
                  <a:srgbClr val="2E4D64"/>
                </a:solidFill>
                <a:latin typeface="Tahoma"/>
                <a:cs typeface="Tahoma"/>
              </a:rPr>
              <a:t>berdasarkan</a:t>
            </a:r>
            <a:r>
              <a:rPr lang="en-US" sz="3300" b="1" spc="-80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135" dirty="0" err="1" smtClean="0">
                <a:solidFill>
                  <a:srgbClr val="2E4D64"/>
                </a:solidFill>
                <a:latin typeface="Tahoma"/>
                <a:cs typeface="Tahoma"/>
              </a:rPr>
              <a:t>penggunaan</a:t>
            </a:r>
            <a:r>
              <a:rPr lang="en-US" sz="3300" b="1" spc="-8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-50" dirty="0" smtClean="0">
                <a:solidFill>
                  <a:srgbClr val="2E4D64"/>
                </a:solidFill>
                <a:latin typeface="Tahoma"/>
                <a:cs typeface="Tahoma"/>
              </a:rPr>
              <a:t>:</a:t>
            </a:r>
            <a:endParaRPr lang="en-US" sz="3300" b="1" spc="-50" dirty="0">
              <a:solidFill>
                <a:srgbClr val="2E4D64"/>
              </a:solidFill>
              <a:latin typeface="Tahoma"/>
              <a:cs typeface="Tahoma"/>
            </a:endParaRPr>
          </a:p>
          <a:p>
            <a:pPr marL="469900" lvl="1" algn="just">
              <a:spcBef>
                <a:spcPts val="615"/>
              </a:spcBef>
              <a:buFont typeface="Arial" pitchFamily="34" charset="0"/>
              <a:buChar char="•"/>
            </a:pPr>
            <a:r>
              <a:rPr lang="en-US" sz="3300" b="1" spc="6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65" dirty="0" err="1" smtClean="0">
                <a:solidFill>
                  <a:srgbClr val="2E4D64"/>
                </a:solidFill>
                <a:latin typeface="Tahoma"/>
                <a:cs typeface="Tahoma"/>
              </a:rPr>
              <a:t>Metode</a:t>
            </a:r>
            <a:r>
              <a:rPr lang="en-US" sz="3300" b="1" spc="-80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55" dirty="0" smtClean="0">
                <a:solidFill>
                  <a:srgbClr val="2E4D64"/>
                </a:solidFill>
                <a:latin typeface="Tahoma"/>
                <a:cs typeface="Tahoma"/>
              </a:rPr>
              <a:t>jam-</a:t>
            </a:r>
            <a:r>
              <a:rPr lang="en-US" sz="3300" b="1" spc="55" dirty="0" err="1" smtClean="0">
                <a:solidFill>
                  <a:srgbClr val="2E4D64"/>
                </a:solidFill>
                <a:latin typeface="Tahoma"/>
                <a:cs typeface="Tahoma"/>
              </a:rPr>
              <a:t>jasa</a:t>
            </a:r>
            <a:r>
              <a:rPr lang="en-US" sz="3300" b="1" spc="-7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spc="10" dirty="0" smtClean="0">
                <a:solidFill>
                  <a:srgbClr val="2E4D64"/>
                </a:solidFill>
                <a:latin typeface="Tahoma"/>
                <a:cs typeface="Tahoma"/>
              </a:rPr>
              <a:t>(</a:t>
            </a:r>
            <a:r>
              <a:rPr lang="en-US" sz="3300" b="1" i="1" spc="10" dirty="0" smtClean="0">
                <a:solidFill>
                  <a:srgbClr val="2E4D64"/>
                </a:solidFill>
                <a:latin typeface="Tahoma"/>
                <a:cs typeface="Tahoma"/>
              </a:rPr>
              <a:t>service</a:t>
            </a:r>
            <a:r>
              <a:rPr lang="en-US" sz="3300" b="1" i="1" spc="-75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i="1" spc="80" dirty="0" smtClean="0">
                <a:solidFill>
                  <a:srgbClr val="2E4D64"/>
                </a:solidFill>
                <a:latin typeface="Tahoma"/>
                <a:cs typeface="Tahoma"/>
              </a:rPr>
              <a:t>hours</a:t>
            </a:r>
            <a:r>
              <a:rPr lang="en-US" sz="3300" b="1" i="1" spc="-80" dirty="0" smtClean="0">
                <a:solidFill>
                  <a:srgbClr val="2E4D64"/>
                </a:solidFill>
                <a:latin typeface="Tahoma"/>
                <a:cs typeface="Tahoma"/>
              </a:rPr>
              <a:t> </a:t>
            </a:r>
            <a:r>
              <a:rPr lang="en-US" sz="3300" b="1" i="1" spc="40" dirty="0" smtClean="0">
                <a:solidFill>
                  <a:srgbClr val="2E4D64"/>
                </a:solidFill>
                <a:latin typeface="Tahoma"/>
                <a:cs typeface="Tahoma"/>
              </a:rPr>
              <a:t>method</a:t>
            </a:r>
            <a:r>
              <a:rPr lang="en-US" sz="3300" b="1" spc="40" dirty="0" smtClean="0">
                <a:solidFill>
                  <a:srgbClr val="2E4D64"/>
                </a:solidFill>
                <a:latin typeface="Tahoma"/>
                <a:cs typeface="Tahoma"/>
              </a:rPr>
              <a:t>)</a:t>
            </a:r>
            <a:endParaRPr lang="en-US" sz="3300" b="1" spc="40" dirty="0">
              <a:solidFill>
                <a:srgbClr val="2E4D64"/>
              </a:solidFill>
              <a:latin typeface="Tahoma"/>
              <a:cs typeface="Tahoma"/>
            </a:endParaRPr>
          </a:p>
          <a:p>
            <a:pPr marL="469900" lvl="1" algn="just">
              <a:spcBef>
                <a:spcPts val="615"/>
              </a:spcBef>
              <a:buFont typeface="Arial" pitchFamily="34" charset="0"/>
              <a:buChar char="•"/>
            </a:pPr>
            <a:r>
              <a:rPr lang="en-US" sz="3300" b="1" u="sng" spc="10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lang="en-US" sz="3300" b="1" u="sng" spc="10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M</a:t>
            </a:r>
            <a:r>
              <a:rPr lang="en-US" sz="3300" b="1" u="sng" spc="3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e</a:t>
            </a:r>
            <a:r>
              <a:rPr lang="en-US" sz="3300" b="1" u="sng" spc="-7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t</a:t>
            </a:r>
            <a:r>
              <a:rPr lang="en-US" sz="3300" b="1" u="sng" spc="14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o</a:t>
            </a:r>
            <a:r>
              <a:rPr lang="en-US" sz="3300" b="1" u="sng" spc="175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d</a:t>
            </a:r>
            <a:r>
              <a:rPr lang="en-US" sz="3300" b="1" u="sng" spc="3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e</a:t>
            </a:r>
            <a:r>
              <a:rPr lang="en-US" sz="3300" b="1" u="sng" spc="30" dirty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lang="en-US" sz="3300" b="1" u="sng" spc="-22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j</a:t>
            </a:r>
            <a:r>
              <a:rPr lang="en-US" sz="3300" b="1" u="sng" spc="5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u</a:t>
            </a:r>
            <a:r>
              <a:rPr lang="en-US" sz="3300" b="1" u="sng" spc="10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m</a:t>
            </a:r>
            <a:r>
              <a:rPr lang="en-US" sz="3300" b="1" u="sng" spc="-2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l</a:t>
            </a:r>
            <a:r>
              <a:rPr lang="en-US" sz="3300" b="1" u="sng" spc="275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a</a:t>
            </a:r>
            <a:r>
              <a:rPr lang="en-US" sz="3300" b="1" u="sng" spc="65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h</a:t>
            </a:r>
            <a:r>
              <a:rPr lang="en-US" sz="3300" b="1" u="sng" spc="65" dirty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lang="en-US" sz="3300" b="1" u="sng" spc="5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u</a:t>
            </a:r>
            <a:r>
              <a:rPr lang="en-US" sz="3300" b="1" u="sng" spc="65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n</a:t>
            </a:r>
            <a:r>
              <a:rPr lang="en-US" sz="3300" b="1" u="sng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i</a:t>
            </a:r>
            <a:r>
              <a:rPr lang="en-US" sz="3300" b="1" u="sng" spc="-7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t </a:t>
            </a:r>
            <a:r>
              <a:rPr lang="en-US" sz="3300" b="1" u="sng" spc="175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p</a:t>
            </a:r>
            <a:r>
              <a:rPr lang="en-US" sz="3300" b="1" u="sng" spc="21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r</a:t>
            </a:r>
            <a:r>
              <a:rPr lang="en-US" sz="3300" b="1" u="sng" spc="14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o</a:t>
            </a:r>
            <a:r>
              <a:rPr lang="en-US" sz="3300" b="1" u="sng" spc="175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d</a:t>
            </a:r>
            <a:r>
              <a:rPr lang="en-US" sz="3300" b="1" u="sng" spc="5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u</a:t>
            </a:r>
            <a:r>
              <a:rPr lang="en-US" sz="3300" b="1" u="sng" spc="140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k</a:t>
            </a:r>
            <a:r>
              <a:rPr lang="en-US" sz="3300" b="1" u="sng" spc="-75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s</a:t>
            </a:r>
            <a:r>
              <a:rPr lang="en-US" sz="3300" b="1" u="sng" dirty="0" err="1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i</a:t>
            </a:r>
            <a:r>
              <a:rPr lang="en-US" sz="3300" b="1" u="sng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 </a:t>
            </a:r>
            <a:r>
              <a:rPr lang="en-US" sz="3300" b="1" u="sng" spc="-17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(</a:t>
            </a:r>
            <a:r>
              <a:rPr lang="en-US" sz="3300" b="1" i="1" u="sng" spc="175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p</a:t>
            </a:r>
            <a:r>
              <a:rPr lang="en-US" sz="3300" b="1" i="1" u="sng" spc="21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r</a:t>
            </a:r>
            <a:r>
              <a:rPr lang="en-US" sz="3300" b="1" i="1" u="sng" spc="14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o</a:t>
            </a:r>
            <a:r>
              <a:rPr lang="en-US" sz="3300" b="1" i="1" u="sng" spc="175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d</a:t>
            </a:r>
            <a:r>
              <a:rPr lang="en-US" sz="3300" b="1" i="1" u="sng" spc="5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u</a:t>
            </a:r>
            <a:r>
              <a:rPr lang="en-US" sz="3300" b="1" i="1" u="sng" spc="-12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c</a:t>
            </a:r>
            <a:r>
              <a:rPr lang="en-US" sz="3300" b="1" i="1" u="sng" spc="-7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t</a:t>
            </a:r>
            <a:r>
              <a:rPr lang="en-US" sz="3300" b="1" i="1" u="sng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i</a:t>
            </a:r>
            <a:r>
              <a:rPr lang="en-US" sz="3300" b="1" i="1" u="sng" spc="165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v</a:t>
            </a:r>
            <a:r>
              <a:rPr lang="en-US" sz="3300" b="1" i="1" u="sng" spc="3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e </a:t>
            </a:r>
            <a:r>
              <a:rPr lang="en-US" sz="3300" b="1" i="1" u="sng" spc="35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- </a:t>
            </a:r>
            <a:r>
              <a:rPr lang="en-US" sz="3300" b="1" i="1" u="sng" spc="14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o</a:t>
            </a:r>
            <a:r>
              <a:rPr lang="en-US" sz="3300" b="1" i="1" u="sng" spc="5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u</a:t>
            </a:r>
            <a:r>
              <a:rPr lang="en-US" sz="3300" b="1" i="1" u="sng" spc="-7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t</a:t>
            </a:r>
            <a:r>
              <a:rPr lang="en-US" sz="3300" b="1" i="1" u="sng" spc="175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p</a:t>
            </a:r>
            <a:r>
              <a:rPr lang="en-US" sz="3300" b="1" i="1" u="sng" spc="5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u</a:t>
            </a:r>
            <a:r>
              <a:rPr lang="en-US" sz="3300" b="1" i="1" u="sng" spc="-55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t  </a:t>
            </a:r>
            <a:r>
              <a:rPr lang="en-US" sz="3300" b="1" i="1" u="sng" spc="4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method</a:t>
            </a:r>
            <a:r>
              <a:rPr lang="en-US" sz="3300" b="1" u="sng" spc="40" dirty="0" smtClean="0">
                <a:solidFill>
                  <a:schemeClr val="accent5">
                    <a:lumMod val="75000"/>
                  </a:schemeClr>
                </a:solidFill>
                <a:latin typeface="Tahoma"/>
                <a:cs typeface="Tahoma"/>
              </a:rPr>
              <a:t>)</a:t>
            </a:r>
            <a:endParaRPr lang="en-US" sz="3300" u="sng" dirty="0" smtClean="0">
              <a:solidFill>
                <a:schemeClr val="accent5">
                  <a:lumMod val="75000"/>
                </a:schemeClr>
              </a:solidFill>
              <a:latin typeface="Tahoma"/>
              <a:cs typeface="Tahom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145778" y="2954109"/>
            <a:ext cx="427990" cy="427990"/>
          </a:xfrm>
          <a:custGeom>
            <a:avLst/>
            <a:gdLst/>
            <a:ahLst/>
            <a:cxnLst/>
            <a:rect l="l" t="t" r="r" b="b"/>
            <a:pathLst>
              <a:path w="427990" h="427989">
                <a:moveTo>
                  <a:pt x="220826" y="427557"/>
                </a:moveTo>
                <a:lnTo>
                  <a:pt x="206813" y="427557"/>
                </a:lnTo>
                <a:lnTo>
                  <a:pt x="199823" y="427214"/>
                </a:lnTo>
                <a:lnTo>
                  <a:pt x="158422" y="420384"/>
                </a:lnTo>
                <a:lnTo>
                  <a:pt x="119151" y="405615"/>
                </a:lnTo>
                <a:lnTo>
                  <a:pt x="83517" y="383473"/>
                </a:lnTo>
                <a:lnTo>
                  <a:pt x="52891" y="354811"/>
                </a:lnTo>
                <a:lnTo>
                  <a:pt x="28450" y="320728"/>
                </a:lnTo>
                <a:lnTo>
                  <a:pt x="11132" y="282535"/>
                </a:lnTo>
                <a:lnTo>
                  <a:pt x="1603" y="241700"/>
                </a:lnTo>
                <a:lnTo>
                  <a:pt x="0" y="223091"/>
                </a:lnTo>
                <a:lnTo>
                  <a:pt x="0" y="204465"/>
                </a:lnTo>
                <a:lnTo>
                  <a:pt x="5363" y="165205"/>
                </a:lnTo>
                <a:lnTo>
                  <a:pt x="18852" y="125500"/>
                </a:lnTo>
                <a:lnTo>
                  <a:pt x="39833" y="89187"/>
                </a:lnTo>
                <a:lnTo>
                  <a:pt x="67500" y="57663"/>
                </a:lnTo>
                <a:lnTo>
                  <a:pt x="100790" y="32138"/>
                </a:lnTo>
                <a:lnTo>
                  <a:pt x="138423" y="13593"/>
                </a:lnTo>
                <a:lnTo>
                  <a:pt x="178955" y="2741"/>
                </a:lnTo>
                <a:lnTo>
                  <a:pt x="206813" y="0"/>
                </a:lnTo>
                <a:lnTo>
                  <a:pt x="220826" y="0"/>
                </a:lnTo>
                <a:lnTo>
                  <a:pt x="262427" y="5473"/>
                </a:lnTo>
                <a:lnTo>
                  <a:pt x="302161" y="18952"/>
                </a:lnTo>
                <a:lnTo>
                  <a:pt x="338499" y="39917"/>
                </a:lnTo>
                <a:lnTo>
                  <a:pt x="370047" y="67564"/>
                </a:lnTo>
                <a:lnTo>
                  <a:pt x="395591" y="100830"/>
                </a:lnTo>
                <a:lnTo>
                  <a:pt x="414149" y="138437"/>
                </a:lnTo>
                <a:lnTo>
                  <a:pt x="415610" y="142519"/>
                </a:lnTo>
                <a:lnTo>
                  <a:pt x="209137" y="142519"/>
                </a:lnTo>
                <a:lnTo>
                  <a:pt x="204499" y="142975"/>
                </a:lnTo>
                <a:lnTo>
                  <a:pt x="166705" y="160081"/>
                </a:lnTo>
                <a:lnTo>
                  <a:pt x="144791" y="195287"/>
                </a:lnTo>
                <a:lnTo>
                  <a:pt x="142508" y="209099"/>
                </a:lnTo>
                <a:lnTo>
                  <a:pt x="142508" y="218457"/>
                </a:lnTo>
                <a:lnTo>
                  <a:pt x="157127" y="257259"/>
                </a:lnTo>
                <a:lnTo>
                  <a:pt x="190855" y="281404"/>
                </a:lnTo>
                <a:lnTo>
                  <a:pt x="209137" y="285038"/>
                </a:lnTo>
                <a:lnTo>
                  <a:pt x="415610" y="285038"/>
                </a:lnTo>
                <a:lnTo>
                  <a:pt x="414148" y="289119"/>
                </a:lnTo>
                <a:lnTo>
                  <a:pt x="395590" y="326726"/>
                </a:lnTo>
                <a:lnTo>
                  <a:pt x="370047" y="359992"/>
                </a:lnTo>
                <a:lnTo>
                  <a:pt x="338499" y="387639"/>
                </a:lnTo>
                <a:lnTo>
                  <a:pt x="302161" y="408605"/>
                </a:lnTo>
                <a:lnTo>
                  <a:pt x="262427" y="422083"/>
                </a:lnTo>
                <a:lnTo>
                  <a:pt x="227816" y="427214"/>
                </a:lnTo>
                <a:lnTo>
                  <a:pt x="220826" y="427557"/>
                </a:lnTo>
                <a:close/>
              </a:path>
              <a:path w="427990" h="427989">
                <a:moveTo>
                  <a:pt x="415610" y="285038"/>
                </a:moveTo>
                <a:lnTo>
                  <a:pt x="218501" y="285038"/>
                </a:lnTo>
                <a:lnTo>
                  <a:pt x="223139" y="284582"/>
                </a:lnTo>
                <a:lnTo>
                  <a:pt x="232323" y="282756"/>
                </a:lnTo>
                <a:lnTo>
                  <a:pt x="267554" y="260858"/>
                </a:lnTo>
                <a:lnTo>
                  <a:pt x="284673" y="223091"/>
                </a:lnTo>
                <a:lnTo>
                  <a:pt x="285130" y="218457"/>
                </a:lnTo>
                <a:lnTo>
                  <a:pt x="285130" y="209099"/>
                </a:lnTo>
                <a:lnTo>
                  <a:pt x="270510" y="170298"/>
                </a:lnTo>
                <a:lnTo>
                  <a:pt x="236782" y="146152"/>
                </a:lnTo>
                <a:lnTo>
                  <a:pt x="218501" y="142519"/>
                </a:lnTo>
                <a:lnTo>
                  <a:pt x="415610" y="142519"/>
                </a:lnTo>
                <a:lnTo>
                  <a:pt x="426035" y="185856"/>
                </a:lnTo>
                <a:lnTo>
                  <a:pt x="427639" y="223091"/>
                </a:lnTo>
                <a:lnTo>
                  <a:pt x="427409" y="227764"/>
                </a:lnTo>
                <a:lnTo>
                  <a:pt x="420574" y="269135"/>
                </a:lnTo>
                <a:lnTo>
                  <a:pt x="416427" y="282756"/>
                </a:lnTo>
                <a:lnTo>
                  <a:pt x="415610" y="285038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7145665" y="1030098"/>
            <a:ext cx="427990" cy="427990"/>
          </a:xfrm>
          <a:custGeom>
            <a:avLst/>
            <a:gdLst/>
            <a:ahLst/>
            <a:cxnLst/>
            <a:rect l="l" t="t" r="r" b="b"/>
            <a:pathLst>
              <a:path w="427990" h="427990">
                <a:moveTo>
                  <a:pt x="218615" y="427558"/>
                </a:moveTo>
                <a:lnTo>
                  <a:pt x="209250" y="427558"/>
                </a:lnTo>
                <a:lnTo>
                  <a:pt x="204613" y="427101"/>
                </a:lnTo>
                <a:lnTo>
                  <a:pt x="166819" y="409995"/>
                </a:lnTo>
                <a:lnTo>
                  <a:pt x="144905" y="374789"/>
                </a:lnTo>
                <a:lnTo>
                  <a:pt x="142621" y="360977"/>
                </a:lnTo>
                <a:lnTo>
                  <a:pt x="142622" y="285038"/>
                </a:lnTo>
                <a:lnTo>
                  <a:pt x="66628" y="285038"/>
                </a:lnTo>
                <a:lnTo>
                  <a:pt x="27799" y="270429"/>
                </a:lnTo>
                <a:lnTo>
                  <a:pt x="3636" y="236726"/>
                </a:lnTo>
                <a:lnTo>
                  <a:pt x="0" y="218458"/>
                </a:lnTo>
                <a:lnTo>
                  <a:pt x="0" y="209100"/>
                </a:lnTo>
                <a:lnTo>
                  <a:pt x="14619" y="170298"/>
                </a:lnTo>
                <a:lnTo>
                  <a:pt x="48346" y="146153"/>
                </a:lnTo>
                <a:lnTo>
                  <a:pt x="66628" y="142519"/>
                </a:lnTo>
                <a:lnTo>
                  <a:pt x="142622" y="142519"/>
                </a:lnTo>
                <a:lnTo>
                  <a:pt x="142621" y="66580"/>
                </a:lnTo>
                <a:lnTo>
                  <a:pt x="157241" y="27779"/>
                </a:lnTo>
                <a:lnTo>
                  <a:pt x="190969" y="3633"/>
                </a:lnTo>
                <a:lnTo>
                  <a:pt x="209250" y="0"/>
                </a:lnTo>
                <a:lnTo>
                  <a:pt x="218615" y="0"/>
                </a:lnTo>
                <a:lnTo>
                  <a:pt x="257444" y="14608"/>
                </a:lnTo>
                <a:lnTo>
                  <a:pt x="281607" y="48312"/>
                </a:lnTo>
                <a:lnTo>
                  <a:pt x="285244" y="142519"/>
                </a:lnTo>
                <a:lnTo>
                  <a:pt x="356555" y="142519"/>
                </a:lnTo>
                <a:lnTo>
                  <a:pt x="361237" y="142519"/>
                </a:lnTo>
                <a:lnTo>
                  <a:pt x="365874" y="142975"/>
                </a:lnTo>
                <a:lnTo>
                  <a:pt x="403668" y="160082"/>
                </a:lnTo>
                <a:lnTo>
                  <a:pt x="425582" y="195287"/>
                </a:lnTo>
                <a:lnTo>
                  <a:pt x="427865" y="209100"/>
                </a:lnTo>
                <a:lnTo>
                  <a:pt x="427865" y="218458"/>
                </a:lnTo>
                <a:lnTo>
                  <a:pt x="413246" y="257259"/>
                </a:lnTo>
                <a:lnTo>
                  <a:pt x="379518" y="281404"/>
                </a:lnTo>
                <a:lnTo>
                  <a:pt x="285244" y="285038"/>
                </a:lnTo>
                <a:lnTo>
                  <a:pt x="285243" y="360977"/>
                </a:lnTo>
                <a:lnTo>
                  <a:pt x="270624" y="399778"/>
                </a:lnTo>
                <a:lnTo>
                  <a:pt x="236896" y="423924"/>
                </a:lnTo>
                <a:lnTo>
                  <a:pt x="223252" y="427101"/>
                </a:lnTo>
                <a:lnTo>
                  <a:pt x="218615" y="427558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7145665" y="4878120"/>
            <a:ext cx="427990" cy="427990"/>
          </a:xfrm>
          <a:custGeom>
            <a:avLst/>
            <a:gdLst/>
            <a:ahLst/>
            <a:cxnLst/>
            <a:rect l="l" t="t" r="r" b="b"/>
            <a:pathLst>
              <a:path w="427990" h="427989">
                <a:moveTo>
                  <a:pt x="218615" y="427557"/>
                </a:moveTo>
                <a:lnTo>
                  <a:pt x="209250" y="427557"/>
                </a:lnTo>
                <a:lnTo>
                  <a:pt x="204613" y="427101"/>
                </a:lnTo>
                <a:lnTo>
                  <a:pt x="166819" y="409994"/>
                </a:lnTo>
                <a:lnTo>
                  <a:pt x="144905" y="374789"/>
                </a:lnTo>
                <a:lnTo>
                  <a:pt x="142621" y="360977"/>
                </a:lnTo>
                <a:lnTo>
                  <a:pt x="142622" y="285038"/>
                </a:lnTo>
                <a:lnTo>
                  <a:pt x="66628" y="285038"/>
                </a:lnTo>
                <a:lnTo>
                  <a:pt x="27799" y="270429"/>
                </a:lnTo>
                <a:lnTo>
                  <a:pt x="3636" y="236725"/>
                </a:lnTo>
                <a:lnTo>
                  <a:pt x="0" y="218457"/>
                </a:lnTo>
                <a:lnTo>
                  <a:pt x="0" y="209099"/>
                </a:lnTo>
                <a:lnTo>
                  <a:pt x="14619" y="170298"/>
                </a:lnTo>
                <a:lnTo>
                  <a:pt x="48346" y="146152"/>
                </a:lnTo>
                <a:lnTo>
                  <a:pt x="66628" y="142519"/>
                </a:lnTo>
                <a:lnTo>
                  <a:pt x="142622" y="142519"/>
                </a:lnTo>
                <a:lnTo>
                  <a:pt x="142621" y="66580"/>
                </a:lnTo>
                <a:lnTo>
                  <a:pt x="157241" y="27778"/>
                </a:lnTo>
                <a:lnTo>
                  <a:pt x="190969" y="3633"/>
                </a:lnTo>
                <a:lnTo>
                  <a:pt x="209250" y="0"/>
                </a:lnTo>
                <a:lnTo>
                  <a:pt x="218615" y="0"/>
                </a:lnTo>
                <a:lnTo>
                  <a:pt x="257444" y="14608"/>
                </a:lnTo>
                <a:lnTo>
                  <a:pt x="281607" y="48311"/>
                </a:lnTo>
                <a:lnTo>
                  <a:pt x="285244" y="142519"/>
                </a:lnTo>
                <a:lnTo>
                  <a:pt x="356555" y="142519"/>
                </a:lnTo>
                <a:lnTo>
                  <a:pt x="361237" y="142519"/>
                </a:lnTo>
                <a:lnTo>
                  <a:pt x="365874" y="142975"/>
                </a:lnTo>
                <a:lnTo>
                  <a:pt x="403668" y="160082"/>
                </a:lnTo>
                <a:lnTo>
                  <a:pt x="425582" y="195287"/>
                </a:lnTo>
                <a:lnTo>
                  <a:pt x="427865" y="209099"/>
                </a:lnTo>
                <a:lnTo>
                  <a:pt x="427865" y="218457"/>
                </a:lnTo>
                <a:lnTo>
                  <a:pt x="413246" y="257258"/>
                </a:lnTo>
                <a:lnTo>
                  <a:pt x="379518" y="281404"/>
                </a:lnTo>
                <a:lnTo>
                  <a:pt x="285244" y="285038"/>
                </a:lnTo>
                <a:lnTo>
                  <a:pt x="285243" y="360977"/>
                </a:lnTo>
                <a:lnTo>
                  <a:pt x="270624" y="399778"/>
                </a:lnTo>
                <a:lnTo>
                  <a:pt x="236896" y="423923"/>
                </a:lnTo>
                <a:lnTo>
                  <a:pt x="223252" y="427101"/>
                </a:lnTo>
                <a:lnTo>
                  <a:pt x="218615" y="427557"/>
                </a:lnTo>
                <a:close/>
              </a:path>
            </a:pathLst>
          </a:custGeom>
          <a:solidFill>
            <a:srgbClr val="2E4D6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244172" y="1030098"/>
            <a:ext cx="3544936" cy="4306522"/>
          </a:xfrm>
          <a:prstGeom prst="rect">
            <a:avLst/>
          </a:prstGeom>
        </p:spPr>
      </p:pic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838200" y="876300"/>
            <a:ext cx="116586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500" spc="50" dirty="0">
                <a:solidFill>
                  <a:srgbClr val="002060"/>
                </a:solidFill>
                <a:latin typeface="Tahoma"/>
                <a:cs typeface="Tahoma"/>
              </a:rPr>
              <a:t>METODE</a:t>
            </a:r>
            <a:r>
              <a:rPr sz="4500" spc="-170" dirty="0">
                <a:solidFill>
                  <a:srgbClr val="002060"/>
                </a:solidFill>
                <a:latin typeface="Tahoma"/>
                <a:cs typeface="Tahoma"/>
              </a:rPr>
              <a:t> </a:t>
            </a:r>
            <a:r>
              <a:rPr sz="4500" spc="35">
                <a:solidFill>
                  <a:srgbClr val="002060"/>
                </a:solidFill>
                <a:latin typeface="Tahoma"/>
                <a:cs typeface="Tahoma"/>
              </a:rPr>
              <a:t>PERHITUNGAN </a:t>
            </a:r>
            <a:r>
              <a:rPr lang="en-US" sz="4500" spc="-1745" dirty="0" smtClean="0">
                <a:solidFill>
                  <a:srgbClr val="002060"/>
                </a:solidFill>
                <a:latin typeface="Tahoma"/>
                <a:cs typeface="Tahoma"/>
              </a:rPr>
              <a:t> </a:t>
            </a:r>
            <a:r>
              <a:rPr sz="4500" spc="165" smtClean="0">
                <a:solidFill>
                  <a:srgbClr val="002060"/>
                </a:solidFill>
                <a:latin typeface="Tahoma"/>
                <a:cs typeface="Tahoma"/>
              </a:rPr>
              <a:t>PENYUSUTAN</a:t>
            </a:r>
            <a:endParaRPr sz="4500">
              <a:solidFill>
                <a:srgbClr val="002060"/>
              </a:solidFill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1062</Words>
  <Application>Microsoft Office PowerPoint</Application>
  <PresentationFormat>Custom</PresentationFormat>
  <Paragraphs>160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-apple-system</vt:lpstr>
      <vt:lpstr>Arial</vt:lpstr>
      <vt:lpstr>Calibri</vt:lpstr>
      <vt:lpstr>Söhne</vt:lpstr>
      <vt:lpstr>Tahoma</vt:lpstr>
      <vt:lpstr>Trebuchet MS</vt:lpstr>
      <vt:lpstr>Office Theme</vt:lpstr>
      <vt:lpstr>PENGAMBILAN  KEPUTUSAN  MANAJEMEN</vt:lpstr>
      <vt:lpstr>MATERI YANG AKAN DIBAHAS</vt:lpstr>
      <vt:lpstr>LINK :DEFINISI PENYUSUTAN</vt:lpstr>
      <vt:lpstr>DEFINISI PENYUSUTAN</vt:lpstr>
      <vt:lpstr>DEFINISI PENYUSUTAN</vt:lpstr>
      <vt:lpstr>PENYUSUTAN DAN PENGAMBILAN  KEPUTUSAN</vt:lpstr>
      <vt:lpstr>PENYUSUTAN DAN PENGAMBILAN  KEPUTUSAN</vt:lpstr>
      <vt:lpstr>CARA MEMPERLAMBAT  PENYUSUTAN</vt:lpstr>
      <vt:lpstr>METODE PERHITUNGAN  PENYUSUTAN</vt:lpstr>
      <vt:lpstr>1. METODE PENYUSUTAN GARIS LURUS</vt:lpstr>
      <vt:lpstr>2. METODE PENYUSUTAN UNIT PRODUKSI</vt:lpstr>
      <vt:lpstr>CONTOH SOAL Bapak kusuma jaya seorang kontraktor memutuskan untuk  membeli sebuah mobil seharga Rp. 280.000.000. Setelah 8  tahun, ditaksir nilai sisa mobil tersebut akan menjadi  220.000.000. Maka hitunglah penyusutan pertahunnya.</vt:lpstr>
      <vt:lpstr>3. METODE PENYUSUTAN UNIT PRODUKSI</vt:lpstr>
      <vt:lpstr>CONTOH SOAL</vt:lpstr>
      <vt:lpstr>Lanjutan…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Pengambilan Keputusan Manajemen Kelompok 5</dc:title>
  <dc:creator>Made Darmawan</dc:creator>
  <cp:keywords>DAFUnEDlOMs,BAE94W9M4r0</cp:keywords>
  <cp:lastModifiedBy>Windows User</cp:lastModifiedBy>
  <cp:revision>13</cp:revision>
  <dcterms:created xsi:type="dcterms:W3CDTF">2022-12-14T13:42:48Z</dcterms:created>
  <dcterms:modified xsi:type="dcterms:W3CDTF">2023-12-10T04:26:17Z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2022-12-14T00:00:00Z</vt:filetime>
  </property>
  <property fmtid="{D5CDD505-2E9C-101B-9397-08002B2CF9AE}" pid="3" name="Creator">
    <vt:lpwstr>Canva</vt:lpwstr>
  </property>
  <property fmtid="{D5CDD505-2E9C-101B-9397-08002B2CF9AE}" pid="4" name="LastSaved">
    <vt:filetime>2022-12-14T00:00:00Z</vt:filetime>
  </property>
</Properties>
</file>