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8" r:id="rId11"/>
    <p:sldId id="263" r:id="rId12"/>
    <p:sldId id="264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0311A-8B0D-4507-A9BD-9821CD31E179}" type="datetimeFigureOut">
              <a:rPr lang="en-US" smtClean="0"/>
              <a:pPr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1983-6147-447D-B767-F31AA9D5F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ADAB HARIAN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13. </a:t>
            </a:r>
            <a:r>
              <a:rPr lang="en-US" dirty="0" err="1" smtClean="0"/>
              <a:t>Berdoa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ar-SA" dirty="0" smtClean="0"/>
              <a:t>اَللهُمَّ بَارِكْ لَنَا فِيْمَا رَزَقْتَنَا وَقِنَا عَذَابَ النَّارِ</a:t>
            </a:r>
            <a:endParaRPr lang="en-US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:   </a:t>
            </a:r>
            <a:r>
              <a:rPr lang="en-US" dirty="0" err="1" smtClean="0"/>
              <a:t>Ya</a:t>
            </a:r>
            <a:r>
              <a:rPr lang="en-US" dirty="0" smtClean="0"/>
              <a:t> Allah, </a:t>
            </a:r>
            <a:r>
              <a:rPr lang="en-US" dirty="0" err="1" smtClean="0"/>
              <a:t>berkahilah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rezeki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Engkau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peliharalah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siksa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neraka</a:t>
            </a:r>
            <a:r>
              <a:rPr lang="en-US" dirty="0" smtClean="0"/>
              <a:t>. 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14.Berdoa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. </a:t>
            </a:r>
            <a:endParaRPr lang="en-US" smtClean="0"/>
          </a:p>
          <a:p>
            <a:endParaRPr lang="en-US" dirty="0" smtClean="0"/>
          </a:p>
          <a:p>
            <a:r>
              <a:rPr lang="ar-SA" dirty="0" smtClean="0"/>
              <a:t>الْحَمْدُ لِلَّهِ الَّذِى أَطْعَمَنِى هَذَا وَرَزَقَنِيهِ مِنْ غَيْرِ حَوْلٍ مِنِّى وَلاَ قُوَّةٍ</a:t>
            </a:r>
            <a:endParaRPr lang="en-US" dirty="0" smtClean="0"/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puji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Allah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kepadaku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rizki</a:t>
            </a:r>
            <a:r>
              <a:rPr lang="en-US" dirty="0" smtClean="0"/>
              <a:t> </a:t>
            </a:r>
            <a:r>
              <a:rPr lang="en-US" dirty="0" err="1" smtClean="0"/>
              <a:t>kepadaku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kekuatanku</a:t>
            </a:r>
            <a:r>
              <a:rPr lang="en-US" dirty="0" smtClean="0"/>
              <a:t>." (HR. Ahmad, Abu </a:t>
            </a:r>
            <a:r>
              <a:rPr lang="en-US" dirty="0" err="1" smtClean="0"/>
              <a:t>Dawud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Tirmidzi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ADAB TIDUR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Muhasabah</a:t>
            </a:r>
            <a:r>
              <a:rPr lang="en-US" dirty="0"/>
              <a:t> </a:t>
            </a:r>
            <a:r>
              <a:rPr lang="en-US" dirty="0" smtClean="0"/>
              <a:t>/ </a:t>
            </a:r>
            <a:r>
              <a:rPr lang="en-US" dirty="0" err="1" smtClean="0"/>
              <a:t>mengoreksi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baca</a:t>
            </a:r>
            <a:r>
              <a:rPr lang="en-US" dirty="0" smtClean="0"/>
              <a:t> </a:t>
            </a:r>
            <a:r>
              <a:rPr lang="en-US" dirty="0" err="1" smtClean="0"/>
              <a:t>alhamdulillah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baca</a:t>
            </a:r>
            <a:r>
              <a:rPr lang="en-US" dirty="0" smtClean="0"/>
              <a:t> </a:t>
            </a:r>
            <a:r>
              <a:rPr lang="en-US" dirty="0" err="1" smtClean="0"/>
              <a:t>astgahfirullohalazim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2.Tidurlah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endParaRPr lang="en-US" dirty="0" smtClean="0"/>
          </a:p>
          <a:p>
            <a:r>
              <a:rPr lang="en-US" dirty="0" smtClean="0"/>
              <a:t>3.Berwudhu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endParaRPr lang="en-US" dirty="0" smtClean="0"/>
          </a:p>
          <a:p>
            <a:r>
              <a:rPr lang="en-US" dirty="0" smtClean="0"/>
              <a:t>4.Kibaskan </a:t>
            </a:r>
            <a:r>
              <a:rPr lang="en-US" dirty="0" err="1" smtClean="0"/>
              <a:t>seprei</a:t>
            </a:r>
            <a:r>
              <a:rPr lang="en-US" dirty="0" smtClean="0"/>
              <a:t> 3 kali.</a:t>
            </a:r>
          </a:p>
          <a:p>
            <a:r>
              <a:rPr lang="en-US" dirty="0" smtClean="0"/>
              <a:t>5.Berbaringlah </a:t>
            </a:r>
            <a:r>
              <a:rPr lang="en-US" dirty="0" err="1" smtClean="0"/>
              <a:t>dengan</a:t>
            </a:r>
            <a:r>
              <a:rPr lang="en-US" dirty="0" smtClean="0"/>
              <a:t> miring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 </a:t>
            </a:r>
            <a:r>
              <a:rPr lang="en-US" dirty="0" err="1" smtClean="0"/>
              <a:t>menghadap</a:t>
            </a:r>
            <a:r>
              <a:rPr lang="en-US" dirty="0" smtClean="0"/>
              <a:t> </a:t>
            </a:r>
            <a:r>
              <a:rPr lang="en-US" dirty="0" err="1" smtClean="0"/>
              <a:t>kiblat</a:t>
            </a:r>
            <a:endParaRPr lang="en-US" dirty="0" smtClean="0"/>
          </a:p>
          <a:p>
            <a:r>
              <a:rPr lang="en-US" dirty="0" smtClean="0"/>
              <a:t>7.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 </a:t>
            </a:r>
            <a:r>
              <a:rPr lang="en-US" dirty="0" err="1" smtClean="0"/>
              <a:t>diatap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endParaRPr lang="en-US" dirty="0" smtClean="0"/>
          </a:p>
          <a:p>
            <a:r>
              <a:rPr lang="en-US" dirty="0" smtClean="0"/>
              <a:t>8.Tutuplah </a:t>
            </a:r>
            <a:r>
              <a:rPr lang="en-US" dirty="0" err="1" smtClean="0"/>
              <a:t>pintu</a:t>
            </a:r>
            <a:r>
              <a:rPr lang="en-US" dirty="0" smtClean="0"/>
              <a:t>, </a:t>
            </a:r>
            <a:r>
              <a:rPr lang="en-US" dirty="0" err="1" smtClean="0"/>
              <a:t>jendela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padamkan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endParaRPr lang="en-US" dirty="0" smtClean="0"/>
          </a:p>
          <a:p>
            <a:r>
              <a:rPr lang="en-US" dirty="0" smtClean="0"/>
              <a:t>9.Baca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, al </a:t>
            </a:r>
            <a:r>
              <a:rPr lang="en-US" dirty="0" err="1" smtClean="0"/>
              <a:t>ikhlas</a:t>
            </a:r>
            <a:r>
              <a:rPr lang="en-US" dirty="0" smtClean="0"/>
              <a:t>, al </a:t>
            </a:r>
            <a:r>
              <a:rPr lang="en-US" dirty="0" err="1" smtClean="0"/>
              <a:t>falaq</a:t>
            </a:r>
            <a:r>
              <a:rPr lang="en-US" dirty="0" smtClean="0"/>
              <a:t>, </a:t>
            </a:r>
            <a:r>
              <a:rPr lang="en-US" dirty="0" err="1" smtClean="0"/>
              <a:t>annas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10.Baca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endParaRPr lang="en-US" dirty="0" smtClean="0"/>
          </a:p>
          <a:p>
            <a:r>
              <a:rPr lang="en-US" dirty="0" smtClean="0"/>
              <a:t>11.Baca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 </a:t>
            </a:r>
            <a:r>
              <a:rPr lang="en-US" b="1" dirty="0" err="1" smtClean="0"/>
              <a:t>Doa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tidur</a:t>
            </a:r>
            <a:r>
              <a:rPr lang="en-US" b="1" dirty="0" smtClean="0"/>
              <a:t> 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 smtClean="0"/>
          </a:p>
          <a:p>
            <a:r>
              <a:rPr lang="ar-SA" b="1" dirty="0" smtClean="0"/>
              <a:t>بِسْمِكَ اللّهُمَّ اَحْيَا وَاَمُوْتُ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-Mu </a:t>
            </a:r>
            <a:r>
              <a:rPr lang="en-US" dirty="0" err="1" smtClean="0"/>
              <a:t>ya</a:t>
            </a:r>
            <a:r>
              <a:rPr lang="en-US" dirty="0" smtClean="0"/>
              <a:t> Allah </a:t>
            </a: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Doa</a:t>
            </a:r>
            <a:r>
              <a:rPr lang="en-US" b="1" dirty="0" smtClean="0"/>
              <a:t> </a:t>
            </a:r>
            <a:r>
              <a:rPr lang="en-US" b="1" dirty="0" err="1" smtClean="0"/>
              <a:t>ketika</a:t>
            </a:r>
            <a:r>
              <a:rPr lang="en-US" b="1" dirty="0" smtClean="0"/>
              <a:t> </a:t>
            </a:r>
            <a:r>
              <a:rPr lang="en-US" b="1" dirty="0" err="1" smtClean="0"/>
              <a:t>bangun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tidur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ar-SA" b="1" dirty="0" smtClean="0"/>
              <a:t>اَلْحَمْدُ ِللهِ الَّذِىْ اَحْيَانَا بَعْدَمَآ اَمَاتَنَا وَاِلَيْهِ النُّشُوْرُ </a:t>
            </a:r>
            <a:endParaRPr lang="en-US" dirty="0" smtClean="0"/>
          </a:p>
          <a:p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puji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Allah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menghidupkan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(</a:t>
            </a:r>
            <a:r>
              <a:rPr lang="en-US" dirty="0" err="1" smtClean="0"/>
              <a:t>membangunkan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kepada-Nya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dikembalikan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ADAB ISTINJA’ </a:t>
            </a:r>
            <a:r>
              <a:rPr lang="en-US" smtClean="0"/>
              <a:t>/ BUANG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Disunahkan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air</a:t>
            </a:r>
          </a:p>
          <a:p>
            <a:r>
              <a:rPr lang="en-US" sz="2800" dirty="0" smtClean="0"/>
              <a:t>2. </a:t>
            </a:r>
            <a:r>
              <a:rPr lang="en-US" sz="2800" dirty="0" err="1" smtClean="0"/>
              <a:t>Dianjurkan</a:t>
            </a:r>
            <a:r>
              <a:rPr lang="en-US" sz="2800" dirty="0" smtClean="0"/>
              <a:t> </a:t>
            </a:r>
            <a:r>
              <a:rPr lang="en-US" sz="2800" dirty="0" err="1" smtClean="0"/>
              <a:t>masuk</a:t>
            </a:r>
            <a:r>
              <a:rPr lang="en-US" sz="2800" dirty="0" smtClean="0"/>
              <a:t> </a:t>
            </a:r>
            <a:r>
              <a:rPr lang="en-US" sz="2800" dirty="0" err="1" smtClean="0"/>
              <a:t>wc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kaki </a:t>
            </a:r>
            <a:r>
              <a:rPr lang="en-US" sz="2800" dirty="0" err="1" smtClean="0"/>
              <a:t>kiri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wc</a:t>
            </a:r>
            <a:r>
              <a:rPr lang="en-US" sz="2800" dirty="0" smtClean="0"/>
              <a:t> kaki </a:t>
            </a:r>
            <a:r>
              <a:rPr lang="en-US" sz="2800" dirty="0" err="1" smtClean="0"/>
              <a:t>kanan</a:t>
            </a:r>
            <a:endParaRPr lang="en-US" sz="2800" dirty="0" smtClean="0"/>
          </a:p>
          <a:p>
            <a:r>
              <a:rPr lang="en-US" sz="2800" dirty="0" smtClean="0"/>
              <a:t>3.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masuk</a:t>
            </a:r>
            <a:r>
              <a:rPr lang="en-US" sz="2800" dirty="0" smtClean="0"/>
              <a:t> WC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sunnahkan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doa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    4. </a:t>
            </a:r>
            <a:r>
              <a:rPr lang="en-US" sz="2800" dirty="0" err="1" smtClean="0"/>
              <a:t>Diwajibkan</a:t>
            </a:r>
            <a:r>
              <a:rPr lang="en-US" sz="2800" dirty="0" smtClean="0"/>
              <a:t> </a:t>
            </a:r>
            <a:r>
              <a:rPr lang="en-US" sz="2800" dirty="0" err="1" smtClean="0"/>
              <a:t>aurat</a:t>
            </a:r>
            <a:r>
              <a:rPr lang="en-US" sz="2800" dirty="0" smtClean="0"/>
              <a:t> </a:t>
            </a:r>
            <a:r>
              <a:rPr lang="en-US" sz="2800" dirty="0" err="1" smtClean="0"/>
              <a:t>jangan</a:t>
            </a:r>
            <a:r>
              <a:rPr lang="en-US" sz="2800" dirty="0" smtClean="0"/>
              <a:t>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kelihatan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isteri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Diwajibkan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endParaRPr lang="en-US" dirty="0" smtClean="0"/>
          </a:p>
          <a:p>
            <a:r>
              <a:rPr lang="en-US" dirty="0" smtClean="0"/>
              <a:t>6.  </a:t>
            </a:r>
            <a:r>
              <a:rPr lang="en-US" dirty="0" err="1" smtClean="0"/>
              <a:t>Disunnahkan</a:t>
            </a:r>
            <a:r>
              <a:rPr lang="en-US" dirty="0" smtClean="0"/>
              <a:t> </a:t>
            </a:r>
            <a:r>
              <a:rPr lang="en-US" dirty="0" err="1" smtClean="0"/>
              <a:t>menggosok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</a:t>
            </a:r>
            <a:r>
              <a:rPr lang="en-US" dirty="0" err="1" smtClean="0"/>
              <a:t>sabun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Disunnahkan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WC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bacaan</a:t>
            </a:r>
            <a:r>
              <a:rPr lang="en-US" dirty="0" smtClean="0"/>
              <a:t>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wc</a:t>
            </a:r>
            <a:r>
              <a:rPr lang="en-US" dirty="0" smtClean="0"/>
              <a:t>.  </a:t>
            </a:r>
          </a:p>
          <a:p>
            <a:r>
              <a:rPr lang="ar-SA" dirty="0" smtClean="0"/>
              <a:t>اَللهُمَّ اِنّىْ اَعُوْذُبِكَ مِنَ الْخُبُثِ وَالْخَبَآئِثِ</a:t>
            </a:r>
            <a:endParaRPr lang="en-US" dirty="0" smtClean="0"/>
          </a:p>
          <a:p>
            <a:r>
              <a:rPr lang="en-US" dirty="0" smtClean="0"/>
              <a:t>ALLOOHUMMA INNII A'UUDZUBIKA MINAL KHUBUTSI WAL KHOBAAITSI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Ya</a:t>
            </a:r>
            <a:r>
              <a:rPr lang="en-US" dirty="0" smtClean="0"/>
              <a:t> Allah, </a:t>
            </a: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berlindung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godaan</a:t>
            </a:r>
            <a:r>
              <a:rPr lang="en-US" dirty="0" smtClean="0"/>
              <a:t> </a:t>
            </a:r>
            <a:r>
              <a:rPr lang="en-US" dirty="0" err="1" smtClean="0"/>
              <a:t>syetan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syetan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WC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lafadz</a:t>
            </a:r>
            <a:r>
              <a:rPr lang="en-US" dirty="0" smtClean="0"/>
              <a:t>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smtClean="0"/>
              <a:t> WC</a:t>
            </a:r>
            <a:r>
              <a:rPr lang="en-US" dirty="0" smtClean="0"/>
              <a:t>.</a:t>
            </a:r>
          </a:p>
          <a:p>
            <a:r>
              <a:rPr lang="ar-SA" dirty="0" smtClean="0"/>
              <a:t>غُفْرَانَكَ الْحَمْدُ ِللهِ الَّذِىْ اَذْهَبَ عَنّى اْلاَذَى وَعَافَانِىْ</a:t>
            </a:r>
            <a:endParaRPr lang="en-US" dirty="0" smtClean="0"/>
          </a:p>
          <a:p>
            <a:r>
              <a:rPr lang="en-US" dirty="0" smtClean="0"/>
              <a:t>GHUFROONAKAL HAMDU LILLAAHIL LADZII ADZHABA 'ANNIL ADZAA WA 'AAFAANII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mengharap</a:t>
            </a:r>
            <a:r>
              <a:rPr lang="en-US" dirty="0" smtClean="0"/>
              <a:t> </a:t>
            </a:r>
            <a:r>
              <a:rPr lang="en-US" dirty="0" err="1" smtClean="0"/>
              <a:t>ampunanMu</a:t>
            </a:r>
            <a:r>
              <a:rPr lang="en-US" dirty="0" smtClean="0"/>
              <a:t>,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puji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Allah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kotoran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badanku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menyejahterakan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ADAB BICARA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bicara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Mengulang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5.Menghindari </a:t>
            </a:r>
            <a:r>
              <a:rPr lang="en-US" dirty="0" err="1" smtClean="0"/>
              <a:t>ucapan</a:t>
            </a:r>
            <a:r>
              <a:rPr lang="en-US" dirty="0" smtClean="0"/>
              <a:t> yang </a:t>
            </a:r>
            <a:r>
              <a:rPr lang="en-US" dirty="0" err="1" smtClean="0"/>
              <a:t>bathil</a:t>
            </a:r>
            <a:endParaRPr lang="en-US" dirty="0" smtClean="0"/>
          </a:p>
          <a:p>
            <a:r>
              <a:rPr lang="en-US" dirty="0" smtClean="0"/>
              <a:t>6.Menjauhi </a:t>
            </a:r>
            <a:r>
              <a:rPr lang="en-US" dirty="0" err="1" smtClean="0"/>
              <a:t>perdebatan</a:t>
            </a:r>
            <a:r>
              <a:rPr lang="en-US" dirty="0" smtClean="0"/>
              <a:t> yang </a:t>
            </a:r>
            <a:r>
              <a:rPr lang="en-US" dirty="0" err="1" smtClean="0"/>
              <a:t>sengit</a:t>
            </a:r>
            <a:endParaRPr lang="en-US" dirty="0" smtClean="0"/>
          </a:p>
          <a:p>
            <a:r>
              <a:rPr lang="en-US" dirty="0" smtClean="0"/>
              <a:t>7.Menjauhi </a:t>
            </a:r>
            <a:r>
              <a:rPr lang="en-US" dirty="0" err="1" smtClean="0"/>
              <a:t>kata-kata</a:t>
            </a:r>
            <a:r>
              <a:rPr lang="en-US" dirty="0" smtClean="0"/>
              <a:t> yang </a:t>
            </a:r>
            <a:r>
              <a:rPr lang="en-US" dirty="0" err="1" smtClean="0"/>
              <a:t>keji</a:t>
            </a:r>
            <a:r>
              <a:rPr lang="en-US" dirty="0" smtClean="0"/>
              <a:t>, </a:t>
            </a:r>
            <a:r>
              <a:rPr lang="en-US" dirty="0" err="1" smtClean="0"/>
              <a:t>mencela</a:t>
            </a:r>
            <a:r>
              <a:rPr lang="en-US" dirty="0" smtClean="0"/>
              <a:t>, </a:t>
            </a:r>
            <a:r>
              <a:rPr lang="en-US" dirty="0" err="1" smtClean="0"/>
              <a:t>melaknat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8.Menghindari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bercanda</a:t>
            </a:r>
            <a:endParaRPr lang="en-US" dirty="0" smtClean="0"/>
          </a:p>
          <a:p>
            <a:r>
              <a:rPr lang="en-US" dirty="0" smtClean="0"/>
              <a:t>9.Menghindari </a:t>
            </a:r>
            <a:r>
              <a:rPr lang="en-US" dirty="0" err="1" smtClean="0"/>
              <a:t>menceritakan</a:t>
            </a:r>
            <a:r>
              <a:rPr lang="en-US" dirty="0" smtClean="0"/>
              <a:t> </a:t>
            </a:r>
            <a:r>
              <a:rPr lang="en-US" dirty="0" err="1" smtClean="0"/>
              <a:t>aib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</a:t>
            </a:r>
          </a:p>
          <a:p>
            <a:r>
              <a:rPr lang="en-US" dirty="0" smtClean="0"/>
              <a:t>10.Menghindari </a:t>
            </a:r>
            <a:r>
              <a:rPr lang="en-US" dirty="0" err="1" smtClean="0"/>
              <a:t>dusta</a:t>
            </a:r>
            <a:r>
              <a:rPr lang="en-US" dirty="0" smtClean="0"/>
              <a:t>, </a:t>
            </a:r>
            <a:r>
              <a:rPr lang="en-US" dirty="0" err="1" smtClean="0"/>
              <a:t>mengutuk</a:t>
            </a:r>
            <a:r>
              <a:rPr lang="en-US" dirty="0" smtClean="0"/>
              <a:t>, </a:t>
            </a:r>
            <a:r>
              <a:rPr lang="en-US" dirty="0" err="1" smtClean="0"/>
              <a:t>mengadu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, </a:t>
            </a:r>
            <a:r>
              <a:rPr lang="en-US" dirty="0" err="1" smtClean="0"/>
              <a:t>ghibah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ADAB MAKAN </a:t>
            </a:r>
            <a:r>
              <a:rPr lang="en-US" dirty="0" err="1" smtClean="0"/>
              <a:t>dan</a:t>
            </a:r>
            <a:r>
              <a:rPr lang="en-US" dirty="0" smtClean="0"/>
              <a:t> MINUM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1.Makan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yang </a:t>
            </a:r>
            <a:r>
              <a:rPr lang="en-US" dirty="0" err="1" smtClean="0"/>
              <a:t>halal</a:t>
            </a:r>
            <a:endParaRPr lang="en-US" dirty="0" smtClean="0"/>
          </a:p>
          <a:p>
            <a:r>
              <a:rPr lang="en-US" dirty="0" smtClean="0"/>
              <a:t>2.Makan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Bernafas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bejana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minum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endParaRPr lang="en-US" dirty="0" smtClean="0"/>
          </a:p>
          <a:p>
            <a:r>
              <a:rPr lang="en-US" dirty="0" smtClean="0"/>
              <a:t>5.Tidak </a:t>
            </a:r>
            <a:r>
              <a:rPr lang="en-US" dirty="0" err="1" smtClean="0"/>
              <a:t>minum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terbuat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3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menjilatinya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endParaRPr lang="en-US" dirty="0" smtClean="0"/>
          </a:p>
          <a:p>
            <a:r>
              <a:rPr lang="en-US" dirty="0" smtClean="0"/>
              <a:t>8.Memuji </a:t>
            </a:r>
            <a:r>
              <a:rPr lang="en-US" dirty="0" err="1" smtClean="0"/>
              <a:t>hidangan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endParaRPr lang="en-US" dirty="0" smtClean="0"/>
          </a:p>
          <a:p>
            <a:r>
              <a:rPr lang="en-US" dirty="0" smtClean="0"/>
              <a:t>9.Tidak </a:t>
            </a:r>
            <a:r>
              <a:rPr lang="en-US" dirty="0" err="1" smtClean="0"/>
              <a:t>meniup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endParaRPr lang="en-US" dirty="0" smtClean="0"/>
          </a:p>
          <a:p>
            <a:r>
              <a:rPr lang="en-US" dirty="0" smtClean="0"/>
              <a:t>10.Makan </a:t>
            </a:r>
            <a:r>
              <a:rPr lang="en-US" dirty="0" err="1" smtClean="0"/>
              <a:t>berjamaah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11.Menghormati </a:t>
            </a:r>
            <a:r>
              <a:rPr lang="en-US" dirty="0" err="1" smtClean="0"/>
              <a:t>tamu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melayaninya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smtClean="0"/>
              <a:t>12.Minuman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ditutup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dimakan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459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ADAB HARIAN</vt:lpstr>
      <vt:lpstr>ADAB ISTINJA’ / BUANG AIR</vt:lpstr>
      <vt:lpstr>Slide 3</vt:lpstr>
      <vt:lpstr>Doa Masuk WC</vt:lpstr>
      <vt:lpstr>Doa Keluar WC</vt:lpstr>
      <vt:lpstr>ADAB BICARA </vt:lpstr>
      <vt:lpstr>Slide 7</vt:lpstr>
      <vt:lpstr>ADAB MAKAN dan MINUM</vt:lpstr>
      <vt:lpstr>Slide 9</vt:lpstr>
      <vt:lpstr>Slide 10</vt:lpstr>
      <vt:lpstr>Slide 11</vt:lpstr>
      <vt:lpstr>ADAB TIDUR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 HARIAN</dc:title>
  <dc:creator>axioo</dc:creator>
  <cp:lastModifiedBy>axioo</cp:lastModifiedBy>
  <cp:revision>28</cp:revision>
  <dcterms:created xsi:type="dcterms:W3CDTF">2017-06-19T00:25:26Z</dcterms:created>
  <dcterms:modified xsi:type="dcterms:W3CDTF">2017-07-07T01:57:19Z</dcterms:modified>
</cp:coreProperties>
</file>