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6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67250" autoAdjust="0"/>
  </p:normalViewPr>
  <p:slideViewPr>
    <p:cSldViewPr>
      <p:cViewPr>
        <p:scale>
          <a:sx n="55" d="100"/>
          <a:sy n="55" d="100"/>
        </p:scale>
        <p:origin x="-1776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FF6D1-5DE7-4F4E-A431-21AB61215C98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A8C676-B48E-4A75-97FD-500B3AC17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641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A8C676-B48E-4A75-97FD-500B3AC177E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3F97-2523-44C3-A0F5-02563BA33985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0D5B-3684-4F89-BBC7-4FE319FBA1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3F97-2523-44C3-A0F5-02563BA33985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0D5B-3684-4F89-BBC7-4FE319FBA1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3F97-2523-44C3-A0F5-02563BA33985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0D5B-3684-4F89-BBC7-4FE319FBA1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3F97-2523-44C3-A0F5-02563BA33985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0D5B-3684-4F89-BBC7-4FE319FBA1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3F97-2523-44C3-A0F5-02563BA33985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7C60D5B-3684-4F89-BBC7-4FE319FBA1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3F97-2523-44C3-A0F5-02563BA33985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0D5B-3684-4F89-BBC7-4FE319FBA1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3F97-2523-44C3-A0F5-02563BA33985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0D5B-3684-4F89-BBC7-4FE319FBA1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3F97-2523-44C3-A0F5-02563BA33985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0D5B-3684-4F89-BBC7-4FE319FBA1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3F97-2523-44C3-A0F5-02563BA33985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0D5B-3684-4F89-BBC7-4FE319FBA1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3F97-2523-44C3-A0F5-02563BA33985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0D5B-3684-4F89-BBC7-4FE319FBA1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3F97-2523-44C3-A0F5-02563BA33985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0D5B-3684-4F89-BBC7-4FE319FBA1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4C73F97-2523-44C3-A0F5-02563BA33985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7C60D5B-3684-4F89-BBC7-4FE319FBA1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/>
            </a:r>
            <a:br>
              <a:rPr lang="en-US" dirty="0" smtClean="0">
                <a:latin typeface="Algerian" pitchFamily="82" charset="0"/>
              </a:rPr>
            </a:br>
            <a:r>
              <a:rPr lang="en-US" dirty="0" smtClean="0">
                <a:latin typeface="Algerian" pitchFamily="82" charset="0"/>
              </a:rPr>
              <a:t>MANAJEMEN KEPEMIMPINAN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Blackadder ITC" pitchFamily="82" charset="0"/>
              </a:rPr>
              <a:t>BY :</a:t>
            </a:r>
          </a:p>
          <a:p>
            <a:r>
              <a:rPr lang="en-US" dirty="0" smtClean="0">
                <a:latin typeface="Chiller" pitchFamily="82" charset="0"/>
              </a:rPr>
              <a:t>AGUSTINA SHINTA</a:t>
            </a:r>
            <a:endParaRPr lang="en-US" dirty="0">
              <a:latin typeface="Chiller" pitchFamily="82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04800"/>
            <a:ext cx="7620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DEVELOPMENT OF FOLLOWERS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8001000" cy="4789488"/>
          </a:xfrm>
        </p:spPr>
        <p:txBody>
          <a:bodyPr>
            <a:normAutofit fontScale="92500" lnSpcReduction="10000"/>
          </a:bodyPr>
          <a:lstStyle/>
          <a:p>
            <a:r>
              <a:rPr lang="en-US" sz="3000" b="1" dirty="0" smtClean="0">
                <a:latin typeface="Algerian" pitchFamily="82" charset="0"/>
              </a:rPr>
              <a:t>D1 = TIDAK MAMPU DAN TIDAK INGIN</a:t>
            </a:r>
          </a:p>
          <a:p>
            <a:r>
              <a:rPr lang="en-US" dirty="0" smtClean="0"/>
              <a:t>	-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sedikit</a:t>
            </a:r>
            <a:r>
              <a:rPr lang="en-US" dirty="0" smtClean="0"/>
              <a:t> </a:t>
            </a:r>
            <a:r>
              <a:rPr lang="en-US" dirty="0" err="1" smtClean="0"/>
              <a:t>komitmen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   </a:t>
            </a:r>
          </a:p>
          <a:p>
            <a:r>
              <a:rPr lang="en-US" dirty="0" smtClean="0"/>
              <a:t>               </a:t>
            </a:r>
            <a:r>
              <a:rPr lang="en-US" dirty="0" err="1" smtClean="0"/>
              <a:t>motivasi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keyakinan</a:t>
            </a:r>
            <a:endParaRPr lang="en-US" dirty="0" smtClean="0"/>
          </a:p>
          <a:p>
            <a:r>
              <a:rPr lang="en-US" sz="2600" dirty="0" smtClean="0">
                <a:latin typeface="Algerian" pitchFamily="82" charset="0"/>
              </a:rPr>
              <a:t>D2= </a:t>
            </a:r>
            <a:r>
              <a:rPr lang="en-US" sz="2600" dirty="0" err="1" smtClean="0">
                <a:latin typeface="Algerian" pitchFamily="82" charset="0"/>
              </a:rPr>
              <a:t>tidak</a:t>
            </a:r>
            <a:r>
              <a:rPr lang="en-US" sz="2600" dirty="0" smtClean="0">
                <a:latin typeface="Algerian" pitchFamily="82" charset="0"/>
              </a:rPr>
              <a:t> </a:t>
            </a:r>
            <a:r>
              <a:rPr lang="en-US" sz="2600" dirty="0" err="1" smtClean="0">
                <a:latin typeface="Algerian" pitchFamily="82" charset="0"/>
              </a:rPr>
              <a:t>mampu</a:t>
            </a:r>
            <a:r>
              <a:rPr lang="en-US" sz="2600" dirty="0" smtClean="0">
                <a:latin typeface="Algerian" pitchFamily="82" charset="0"/>
              </a:rPr>
              <a:t> </a:t>
            </a:r>
            <a:r>
              <a:rPr lang="en-US" sz="2600" dirty="0" err="1" smtClean="0">
                <a:latin typeface="Algerian" pitchFamily="82" charset="0"/>
              </a:rPr>
              <a:t>tapi</a:t>
            </a:r>
            <a:r>
              <a:rPr lang="en-US" sz="2600" dirty="0" smtClean="0">
                <a:latin typeface="Algerian" pitchFamily="82" charset="0"/>
              </a:rPr>
              <a:t> </a:t>
            </a:r>
            <a:r>
              <a:rPr lang="en-US" sz="2600" dirty="0" err="1" smtClean="0">
                <a:latin typeface="Algerian" pitchFamily="82" charset="0"/>
              </a:rPr>
              <a:t>berkeinginan</a:t>
            </a:r>
            <a:endParaRPr lang="en-US" sz="2600" dirty="0" smtClean="0">
              <a:latin typeface="Algerian" pitchFamily="82" charset="0"/>
            </a:endParaRPr>
          </a:p>
          <a:p>
            <a:r>
              <a:rPr lang="en-US" dirty="0" smtClean="0"/>
              <a:t>	- SEDIKIT KEMAMPUAN TETAPI </a:t>
            </a:r>
          </a:p>
          <a:p>
            <a:r>
              <a:rPr lang="en-US" dirty="0" smtClean="0"/>
              <a:t>               TERMOTIVASI DAN BERUSAHA SERTA  </a:t>
            </a:r>
          </a:p>
          <a:p>
            <a:r>
              <a:rPr lang="en-US" dirty="0" smtClean="0"/>
              <a:t>               YAKIN PEMIMPINNYA AKAN MEMBERIKAN  </a:t>
            </a:r>
          </a:p>
          <a:p>
            <a:r>
              <a:rPr lang="en-US" dirty="0" smtClean="0"/>
              <a:t>                DUKUNGAN PENUH</a:t>
            </a:r>
          </a:p>
          <a:p>
            <a:r>
              <a:rPr lang="en-US" sz="2600" dirty="0" smtClean="0">
                <a:latin typeface="Algerian" pitchFamily="82" charset="0"/>
              </a:rPr>
              <a:t>D3= MAMPU TAPI RAGU</a:t>
            </a:r>
          </a:p>
          <a:p>
            <a:r>
              <a:rPr lang="en-US" dirty="0" smtClean="0"/>
              <a:t>	- MAMPU MELAKSANAKAN TUGAS TAPI  </a:t>
            </a:r>
          </a:p>
          <a:p>
            <a:r>
              <a:rPr lang="en-US" dirty="0" smtClean="0"/>
              <a:t>                 TIDAK INGIN MENGERJAKANNYA</a:t>
            </a:r>
          </a:p>
          <a:p>
            <a:r>
              <a:rPr lang="en-US" sz="2600" dirty="0" smtClean="0">
                <a:latin typeface="Algerian" pitchFamily="82" charset="0"/>
              </a:rPr>
              <a:t>D4 = MAMPU DAN INGIN</a:t>
            </a:r>
            <a:endParaRPr lang="en-US" sz="2600" dirty="0">
              <a:latin typeface="Algerian" pitchFamily="8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90550"/>
            <a:ext cx="10439400" cy="828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about you ? Do you want like this……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524000"/>
            <a:ext cx="7696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0" y="274638"/>
            <a:ext cx="3962400" cy="5973762"/>
          </a:xfrm>
        </p:spPr>
        <p:txBody>
          <a:bodyPr/>
          <a:lstStyle/>
          <a:p>
            <a:r>
              <a:rPr lang="en-US" dirty="0" smtClean="0"/>
              <a:t>Are you?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Oke</a:t>
            </a:r>
            <a:r>
              <a:rPr lang="en-US" dirty="0" smtClean="0"/>
              <a:t>… lets check your characteristic first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04800"/>
            <a:ext cx="37338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LAWS OF LEADERSHIP </a:t>
            </a:r>
            <a:br>
              <a:rPr lang="en-US" dirty="0" smtClean="0"/>
            </a:br>
            <a:r>
              <a:rPr lang="en-US" dirty="0" smtClean="0"/>
              <a:t>by John C. Maxwell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852160"/>
          </a:xfrm>
        </p:spPr>
        <p:txBody>
          <a:bodyPr>
            <a:normAutofit fontScale="92500" lnSpcReduction="20000"/>
          </a:bodyPr>
          <a:lstStyle/>
          <a:p>
            <a:pPr marL="651510" indent="-514350">
              <a:buAutoNum type="arabicPeriod"/>
            </a:pPr>
            <a:r>
              <a:rPr lang="en-US" dirty="0" smtClean="0"/>
              <a:t>HUKUM KATUP</a:t>
            </a:r>
          </a:p>
          <a:p>
            <a:pPr marL="65151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memimpin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katup</a:t>
            </a:r>
            <a:r>
              <a:rPr lang="en-US" dirty="0" smtClean="0"/>
              <a:t> yang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keefektifan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.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memimpin</a:t>
            </a:r>
            <a:r>
              <a:rPr lang="en-US" dirty="0" smtClean="0"/>
              <a:t>,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sedikit</a:t>
            </a:r>
            <a:r>
              <a:rPr lang="en-US" dirty="0" smtClean="0"/>
              <a:t> </a:t>
            </a:r>
            <a:r>
              <a:rPr lang="en-US" dirty="0" err="1" smtClean="0"/>
              <a:t>katup</a:t>
            </a:r>
            <a:r>
              <a:rPr lang="en-US" dirty="0" smtClean="0"/>
              <a:t> yang </a:t>
            </a:r>
            <a:r>
              <a:rPr lang="en-US" dirty="0" err="1" smtClean="0"/>
              <a:t>terbuka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potensinya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sebaliknya</a:t>
            </a:r>
            <a:endParaRPr lang="en-US" dirty="0" smtClean="0"/>
          </a:p>
          <a:p>
            <a:pPr marL="651510" indent="-514350">
              <a:buNone/>
            </a:pPr>
            <a:endParaRPr lang="en-US" dirty="0" smtClean="0"/>
          </a:p>
          <a:p>
            <a:pPr marL="651510" indent="-514350">
              <a:buAutoNum type="arabicPeriod" startAt="2"/>
            </a:pPr>
            <a:r>
              <a:rPr lang="en-US" dirty="0" smtClean="0"/>
              <a:t>HUKUM PENGARUH</a:t>
            </a:r>
          </a:p>
          <a:p>
            <a:pPr marL="65151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kesempurnaan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mengikuti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kemana-mana</a:t>
            </a:r>
            <a:r>
              <a:rPr lang="en-US" dirty="0" smtClean="0"/>
              <a:t> </a:t>
            </a:r>
            <a:r>
              <a:rPr lang="en-US" dirty="0" err="1" smtClean="0"/>
              <a:t>walaupun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tahu</a:t>
            </a:r>
            <a:r>
              <a:rPr lang="en-US" dirty="0" smtClean="0"/>
              <a:t>. </a:t>
            </a:r>
          </a:p>
          <a:p>
            <a:pPr marL="651510" indent="-514350">
              <a:buNone/>
            </a:pPr>
            <a:endParaRPr lang="en-US" dirty="0" smtClean="0"/>
          </a:p>
          <a:p>
            <a:pPr marL="651510" indent="-514350">
              <a:buAutoNum type="arabicPeriod" startAt="3"/>
            </a:pPr>
            <a:r>
              <a:rPr lang="en-US" dirty="0" smtClean="0"/>
              <a:t>HUKUM PROSES</a:t>
            </a:r>
          </a:p>
          <a:p>
            <a:pPr marL="651510" indent="-514350">
              <a:buNone/>
            </a:pPr>
            <a:r>
              <a:rPr lang="en-US" dirty="0" smtClean="0"/>
              <a:t>	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punya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tercapai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malam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.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seumur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endParaRPr lang="en-US" dirty="0" smtClean="0"/>
          </a:p>
          <a:p>
            <a:pPr marL="651510" indent="-514350">
              <a:buNone/>
            </a:pPr>
            <a:endParaRPr lang="en-US" dirty="0" smtClean="0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99760"/>
          </a:xfrm>
        </p:spPr>
        <p:txBody>
          <a:bodyPr>
            <a:normAutofit fontScale="85000" lnSpcReduction="20000"/>
          </a:bodyPr>
          <a:lstStyle/>
          <a:p>
            <a:pPr marL="651510" indent="-51435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Navigasi</a:t>
            </a:r>
            <a:endParaRPr lang="en-US" dirty="0" smtClean="0"/>
          </a:p>
          <a:p>
            <a:pPr marL="651510" indent="-514350">
              <a:buNone/>
            </a:pPr>
            <a:r>
              <a:rPr lang="en-US" dirty="0" smtClean="0"/>
              <a:t> 	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yang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yang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lain, yang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yang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 </a:t>
            </a:r>
            <a:r>
              <a:rPr lang="en-US" dirty="0" err="1" smtClean="0"/>
              <a:t>dan</a:t>
            </a:r>
            <a:r>
              <a:rPr lang="en-US" dirty="0" smtClean="0"/>
              <a:t> yang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yang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.</a:t>
            </a:r>
          </a:p>
          <a:p>
            <a:pPr marL="651510" indent="-514350">
              <a:buNone/>
            </a:pPr>
            <a:endParaRPr lang="en-US" dirty="0" smtClean="0"/>
          </a:p>
          <a:p>
            <a:pPr marL="651510" indent="-514350">
              <a:buNone/>
            </a:pPr>
            <a:r>
              <a:rPr lang="en-US" dirty="0" smtClean="0"/>
              <a:t>5.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Kehormatan</a:t>
            </a:r>
            <a:endParaRPr lang="en-US" dirty="0" smtClean="0"/>
          </a:p>
          <a:p>
            <a:pPr marL="651510" indent="-514350">
              <a:buNone/>
            </a:pPr>
            <a:r>
              <a:rPr lang="en-US" dirty="0" smtClean="0"/>
              <a:t>	Para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jalannya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sekelompok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berkumpul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kalinya</a:t>
            </a:r>
            <a:r>
              <a:rPr lang="en-US" dirty="0" smtClean="0"/>
              <a:t>. </a:t>
            </a:r>
            <a:r>
              <a:rPr lang="en-US" dirty="0" err="1" smtClean="0"/>
              <a:t>Tidak</a:t>
            </a:r>
            <a:r>
              <a:rPr lang="en-US" dirty="0" smtClean="0"/>
              <a:t> lama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arahnya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mengikuti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yang paling </a:t>
            </a:r>
            <a:r>
              <a:rPr lang="en-US" dirty="0" err="1" smtClean="0"/>
              <a:t>kuat</a:t>
            </a:r>
            <a:r>
              <a:rPr lang="en-US" dirty="0" smtClean="0"/>
              <a:t>.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sendirinya</a:t>
            </a:r>
            <a:r>
              <a:rPr lang="en-US" dirty="0" smtClean="0"/>
              <a:t> </a:t>
            </a:r>
            <a:r>
              <a:rPr lang="en-US" dirty="0" err="1" smtClean="0"/>
              <a:t>menyesuaikan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mengikuti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dirinya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</a:t>
            </a:r>
          </a:p>
          <a:p>
            <a:pPr marL="651510" indent="-514350">
              <a:buNone/>
            </a:pPr>
            <a:r>
              <a:rPr lang="en-US" dirty="0" smtClean="0"/>
              <a:t>	</a:t>
            </a:r>
          </a:p>
          <a:p>
            <a:pPr marL="651510" indent="-514350">
              <a:buNone/>
            </a:pPr>
            <a:r>
              <a:rPr lang="en-US" dirty="0" smtClean="0"/>
              <a:t>	</a:t>
            </a:r>
          </a:p>
          <a:p>
            <a:pPr marL="651510" indent="-514350">
              <a:buNone/>
            </a:pPr>
            <a:r>
              <a:rPr lang="en-US" dirty="0" smtClean="0"/>
              <a:t>	</a:t>
            </a:r>
          </a:p>
          <a:p>
            <a:endParaRPr lang="en-US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9283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6.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Landasan</a:t>
            </a:r>
            <a:r>
              <a:rPr lang="en-US" dirty="0" smtClean="0"/>
              <a:t> yang </a:t>
            </a:r>
            <a:r>
              <a:rPr lang="en-US" dirty="0" err="1" smtClean="0"/>
              <a:t>mantap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landasan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kepemimpinan</a:t>
            </a:r>
            <a:r>
              <a:rPr lang="en-US" dirty="0" smtClean="0"/>
              <a:t>.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,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teladan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: </a:t>
            </a:r>
            <a:r>
              <a:rPr lang="en-US" dirty="0" err="1" smtClean="0"/>
              <a:t>kemampuan</a:t>
            </a:r>
            <a:r>
              <a:rPr lang="en-US" dirty="0" smtClean="0"/>
              <a:t>, </a:t>
            </a:r>
            <a:r>
              <a:rPr lang="en-US" dirty="0" err="1" smtClean="0"/>
              <a:t>koneksi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karakter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7.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Intuisi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membaca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naluriah</a:t>
            </a:r>
            <a:r>
              <a:rPr lang="en-US" dirty="0" smtClean="0"/>
              <a:t> 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taktik</a:t>
            </a:r>
            <a:r>
              <a:rPr lang="en-US" dirty="0" smtClean="0"/>
              <a:t> </a:t>
            </a:r>
            <a:r>
              <a:rPr lang="en-US" dirty="0" err="1" smtClean="0"/>
              <a:t>bermain</a:t>
            </a:r>
            <a:r>
              <a:rPr lang="en-US" dirty="0" smtClean="0"/>
              <a:t> yang </a:t>
            </a:r>
            <a:r>
              <a:rPr lang="en-US" dirty="0" err="1" smtClean="0"/>
              <a:t>mana.Kepemimpinan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seni</a:t>
            </a:r>
            <a:r>
              <a:rPr lang="en-US" dirty="0" smtClean="0"/>
              <a:t> </a:t>
            </a:r>
            <a:r>
              <a:rPr lang="en-US" dirty="0" err="1" smtClean="0"/>
              <a:t>ketimbang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endParaRPr lang="en-US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8.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Tarik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Para </a:t>
            </a:r>
            <a:r>
              <a:rPr lang="en-US" dirty="0" err="1" smtClean="0"/>
              <a:t>pemimpin</a:t>
            </a:r>
            <a:r>
              <a:rPr lang="en-US" dirty="0" smtClean="0"/>
              <a:t> yang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orang-orang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. </a:t>
            </a:r>
            <a:r>
              <a:rPr lang="en-US" dirty="0" err="1" smtClean="0"/>
              <a:t>Pemimpin</a:t>
            </a:r>
            <a:r>
              <a:rPr lang="en-US" dirty="0" smtClean="0"/>
              <a:t> yang </a:t>
            </a:r>
            <a:r>
              <a:rPr lang="en-US" dirty="0" err="1" smtClean="0"/>
              <a:t>sukses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yang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inisiatif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menjalin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bawahan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9.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Pemberdayaan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yang </a:t>
            </a:r>
            <a:r>
              <a:rPr lang="en-US" dirty="0" err="1" smtClean="0"/>
              <a:t>mapanlah</a:t>
            </a:r>
            <a:r>
              <a:rPr lang="en-US" dirty="0" smtClean="0"/>
              <a:t>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lain.Memperbesar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memperbesar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10.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Reproduksi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mengangkat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Karunia</a:t>
            </a:r>
            <a:r>
              <a:rPr lang="en-US" dirty="0" smtClean="0"/>
              <a:t> </a:t>
            </a:r>
            <a:r>
              <a:rPr lang="en-US" dirty="0" err="1" smtClean="0"/>
              <a:t>Alami</a:t>
            </a:r>
            <a:r>
              <a:rPr lang="en-US" dirty="0" smtClean="0"/>
              <a:t>		10%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krisis</a:t>
            </a:r>
            <a:r>
              <a:rPr lang="en-US" dirty="0" smtClean="0"/>
              <a:t>		  5%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85%</a:t>
            </a:r>
          </a:p>
          <a:p>
            <a:pPr>
              <a:buNone/>
            </a:pPr>
            <a:r>
              <a:rPr lang="en-US" dirty="0" smtClean="0"/>
              <a:t>*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,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kemenangan</a:t>
            </a:r>
            <a:r>
              <a:rPr lang="en-US" dirty="0" smtClean="0"/>
              <a:t>, </a:t>
            </a:r>
            <a:r>
              <a:rPr lang="en-US" dirty="0" err="1" smtClean="0"/>
              <a:t>hukum</a:t>
            </a:r>
            <a:r>
              <a:rPr lang="en-US" dirty="0" smtClean="0"/>
              <a:t> momentum </a:t>
            </a:r>
            <a:r>
              <a:rPr lang="en-US" dirty="0" err="1" smtClean="0"/>
              <a:t>besar</a:t>
            </a:r>
            <a:r>
              <a:rPr lang="en-US" dirty="0" smtClean="0"/>
              <a:t>,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prioritas</a:t>
            </a:r>
            <a:r>
              <a:rPr lang="en-US" dirty="0" smtClean="0"/>
              <a:t>,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pemgorbanan</a:t>
            </a:r>
            <a:r>
              <a:rPr lang="en-US" dirty="0" smtClean="0"/>
              <a:t>,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yang </a:t>
            </a:r>
            <a:r>
              <a:rPr lang="en-US" dirty="0" err="1" smtClean="0"/>
              <a:t>tepat</a:t>
            </a:r>
            <a:r>
              <a:rPr lang="en-US" dirty="0" smtClean="0"/>
              <a:t>,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yang </a:t>
            </a:r>
            <a:r>
              <a:rPr lang="en-US" dirty="0" err="1" smtClean="0"/>
              <a:t>eksplosif</a:t>
            </a:r>
            <a:r>
              <a:rPr lang="en-US" dirty="0" smtClean="0"/>
              <a:t>,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warisan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ARTI </a:t>
            </a:r>
            <a:r>
              <a:rPr lang="en-US" dirty="0" err="1" smtClean="0"/>
              <a:t>dan</a:t>
            </a:r>
            <a:r>
              <a:rPr lang="en-US" dirty="0" smtClean="0"/>
              <a:t> KARAKTERISTIK</a:t>
            </a:r>
            <a:br>
              <a:rPr lang="en-US" dirty="0" smtClean="0"/>
            </a:br>
            <a:r>
              <a:rPr lang="en-US" dirty="0" smtClean="0"/>
              <a:t>PEMIMPIN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Pemimpin</a:t>
            </a:r>
            <a:r>
              <a:rPr lang="en-US" dirty="0" smtClean="0"/>
              <a:t> yang </a:t>
            </a:r>
            <a:r>
              <a:rPr lang="en-US" dirty="0" err="1" smtClean="0"/>
              <a:t>berhasil</a:t>
            </a:r>
            <a:r>
              <a:rPr lang="en-US" dirty="0" smtClean="0"/>
              <a:t> </a:t>
            </a:r>
            <a:r>
              <a:rPr lang="en-US" dirty="0" err="1" smtClean="0"/>
              <a:t>bukanlah</a:t>
            </a:r>
            <a:r>
              <a:rPr lang="en-US" dirty="0" smtClean="0"/>
              <a:t> yang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mendistribusikan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 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sensitif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berinteraksi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verbal, nada </a:t>
            </a:r>
            <a:r>
              <a:rPr lang="en-US" dirty="0" err="1" smtClean="0"/>
              <a:t>suara</a:t>
            </a:r>
            <a:r>
              <a:rPr lang="en-US" dirty="0" smtClean="0"/>
              <a:t>, </a:t>
            </a:r>
            <a:r>
              <a:rPr lang="en-US" dirty="0" err="1" smtClean="0"/>
              <a:t>maupun</a:t>
            </a:r>
            <a:r>
              <a:rPr lang="en-US" dirty="0" smtClean="0"/>
              <a:t> non verbal</a:t>
            </a:r>
          </a:p>
          <a:p>
            <a:pPr>
              <a:buFontTx/>
              <a:buChar char="-"/>
            </a:pPr>
            <a:r>
              <a:rPr lang="en-US" dirty="0" err="1" smtClean="0"/>
              <a:t>Teladan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lingkungannya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Bersikap</a:t>
            </a:r>
            <a:r>
              <a:rPr lang="en-US" dirty="0" smtClean="0"/>
              <a:t> </a:t>
            </a:r>
            <a:r>
              <a:rPr lang="en-US" dirty="0" err="1" smtClean="0"/>
              <a:t>setia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, </a:t>
            </a:r>
            <a:r>
              <a:rPr lang="en-US" dirty="0" err="1" smtClean="0"/>
              <a:t>pandai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cakap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berani</a:t>
            </a:r>
            <a:r>
              <a:rPr lang="en-US" dirty="0" smtClean="0"/>
              <a:t> </a:t>
            </a:r>
            <a:r>
              <a:rPr lang="en-US" dirty="0" err="1" smtClean="0"/>
              <a:t>menghadapi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analitik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tumbuh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berkembang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dll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i="1" dirty="0" smtClean="0"/>
          </a:p>
          <a:p>
            <a:pPr algn="ctr">
              <a:buNone/>
            </a:pPr>
            <a:endParaRPr lang="en-US" i="1" dirty="0" smtClean="0"/>
          </a:p>
          <a:p>
            <a:pPr algn="ctr">
              <a:buNone/>
            </a:pPr>
            <a:r>
              <a:rPr lang="en-US" i="1" dirty="0" err="1" smtClean="0"/>
              <a:t>Setiap</a:t>
            </a:r>
            <a:r>
              <a:rPr lang="en-US" i="1" dirty="0" smtClean="0"/>
              <a:t> </a:t>
            </a:r>
            <a:r>
              <a:rPr lang="en-US" i="1" dirty="0" err="1" smtClean="0"/>
              <a:t>hukum</a:t>
            </a:r>
            <a:r>
              <a:rPr lang="en-US" i="1" dirty="0" smtClean="0"/>
              <a:t> </a:t>
            </a:r>
            <a:r>
              <a:rPr lang="en-US" i="1" dirty="0" err="1" smtClean="0"/>
              <a:t>adalah</a:t>
            </a:r>
            <a:r>
              <a:rPr lang="en-US" i="1" dirty="0" smtClean="0"/>
              <a:t> </a:t>
            </a:r>
            <a:r>
              <a:rPr lang="en-US" i="1" dirty="0" err="1" smtClean="0"/>
              <a:t>alat</a:t>
            </a:r>
            <a:r>
              <a:rPr lang="en-US" i="1" dirty="0" smtClean="0"/>
              <a:t>, </a:t>
            </a:r>
          </a:p>
          <a:p>
            <a:pPr algn="ctr">
              <a:buNone/>
            </a:pPr>
            <a:r>
              <a:rPr lang="en-US" i="1" dirty="0" smtClean="0"/>
              <a:t>yang </a:t>
            </a:r>
            <a:r>
              <a:rPr lang="en-US" i="1" dirty="0" err="1" smtClean="0"/>
              <a:t>siap</a:t>
            </a:r>
            <a:r>
              <a:rPr lang="en-US" i="1" dirty="0" smtClean="0"/>
              <a:t> </a:t>
            </a:r>
            <a:r>
              <a:rPr lang="en-US" i="1" dirty="0" err="1" smtClean="0"/>
              <a:t>diambil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digunakan</a:t>
            </a:r>
            <a:r>
              <a:rPr lang="en-US" i="1" dirty="0" smtClean="0"/>
              <a:t> </a:t>
            </a:r>
            <a:r>
              <a:rPr lang="en-US" i="1" dirty="0" err="1" smtClean="0"/>
              <a:t>untuk</a:t>
            </a:r>
            <a:r>
              <a:rPr lang="en-US" i="1" dirty="0" smtClean="0"/>
              <a:t> </a:t>
            </a:r>
            <a:r>
              <a:rPr lang="en-US" i="1" dirty="0" err="1" smtClean="0"/>
              <a:t>membantu</a:t>
            </a:r>
            <a:r>
              <a:rPr lang="en-US" i="1" dirty="0" smtClean="0"/>
              <a:t> </a:t>
            </a:r>
            <a:r>
              <a:rPr lang="en-US" i="1" dirty="0" err="1" smtClean="0"/>
              <a:t>anda</a:t>
            </a:r>
            <a:r>
              <a:rPr lang="en-US" i="1" dirty="0" smtClean="0"/>
              <a:t> </a:t>
            </a:r>
            <a:r>
              <a:rPr lang="en-US" i="1" dirty="0" err="1" smtClean="0"/>
              <a:t>mencapai</a:t>
            </a:r>
            <a:r>
              <a:rPr lang="en-US" i="1" dirty="0" smtClean="0"/>
              <a:t> </a:t>
            </a:r>
            <a:r>
              <a:rPr lang="en-US" i="1" dirty="0" err="1" smtClean="0"/>
              <a:t>impian</a:t>
            </a:r>
            <a:r>
              <a:rPr lang="en-US" i="1" dirty="0" smtClean="0"/>
              <a:t> </a:t>
            </a:r>
            <a:r>
              <a:rPr lang="en-US" i="1" dirty="0" err="1" smtClean="0"/>
              <a:t>anda</a:t>
            </a:r>
            <a:r>
              <a:rPr lang="en-US" i="1" dirty="0" smtClean="0"/>
              <a:t> </a:t>
            </a:r>
          </a:p>
          <a:p>
            <a:pPr algn="ctr">
              <a:buNone/>
            </a:pPr>
            <a:r>
              <a:rPr lang="en-US" i="1" dirty="0" err="1" smtClean="0"/>
              <a:t>serta</a:t>
            </a:r>
            <a:r>
              <a:rPr lang="en-US" i="1" dirty="0" smtClean="0"/>
              <a:t> </a:t>
            </a:r>
            <a:r>
              <a:rPr lang="en-US" i="1" dirty="0" err="1" smtClean="0"/>
              <a:t>memberikan</a:t>
            </a:r>
            <a:r>
              <a:rPr lang="en-US" i="1" dirty="0" smtClean="0"/>
              <a:t> </a:t>
            </a:r>
            <a:r>
              <a:rPr lang="en-US" i="1" dirty="0" err="1" smtClean="0"/>
              <a:t>nilai</a:t>
            </a:r>
            <a:r>
              <a:rPr lang="en-US" i="1" dirty="0" smtClean="0"/>
              <a:t> </a:t>
            </a:r>
            <a:r>
              <a:rPr lang="en-US" i="1" dirty="0" err="1" smtClean="0"/>
              <a:t>tambah</a:t>
            </a:r>
            <a:r>
              <a:rPr lang="en-US" i="1" dirty="0" smtClean="0"/>
              <a:t> </a:t>
            </a:r>
            <a:r>
              <a:rPr lang="en-US" i="1" dirty="0" err="1" smtClean="0"/>
              <a:t>kepada</a:t>
            </a:r>
            <a:r>
              <a:rPr lang="en-US" i="1" dirty="0" smtClean="0"/>
              <a:t> </a:t>
            </a:r>
            <a:r>
              <a:rPr lang="en-US" i="1" dirty="0" err="1" smtClean="0"/>
              <a:t>orang</a:t>
            </a:r>
            <a:r>
              <a:rPr lang="en-US" i="1" dirty="0" smtClean="0"/>
              <a:t> lain.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luck ……………..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905000"/>
            <a:ext cx="4419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0" y="274638"/>
            <a:ext cx="4419600" cy="6202362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Fungsi-fungsi</a:t>
            </a:r>
            <a:r>
              <a:rPr lang="en-US" sz="3200" dirty="0" smtClean="0"/>
              <a:t> </a:t>
            </a:r>
            <a:r>
              <a:rPr lang="en-US" sz="3200" dirty="0" err="1" smtClean="0"/>
              <a:t>kepemimpinan</a:t>
            </a:r>
            <a:r>
              <a:rPr lang="en-US" sz="3200" dirty="0" smtClean="0"/>
              <a:t> :</a:t>
            </a:r>
            <a:br>
              <a:rPr lang="en-US" sz="3200" dirty="0" smtClean="0"/>
            </a:br>
            <a:r>
              <a:rPr lang="en-US" sz="3200" dirty="0" smtClean="0"/>
              <a:t>1. </a:t>
            </a:r>
            <a:r>
              <a:rPr lang="en-US" sz="3200" dirty="0" err="1" smtClean="0"/>
              <a:t>Penentuan</a:t>
            </a:r>
            <a:r>
              <a:rPr lang="en-US" sz="3200" dirty="0" smtClean="0"/>
              <a:t> </a:t>
            </a:r>
            <a:r>
              <a:rPr lang="en-US" sz="3200" dirty="0" err="1" smtClean="0"/>
              <a:t>arah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2. </a:t>
            </a:r>
            <a:r>
              <a:rPr lang="en-US" sz="3200" dirty="0" err="1" smtClean="0"/>
              <a:t>Wakil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juru</a:t>
            </a:r>
            <a:r>
              <a:rPr lang="en-US" sz="3200" dirty="0" smtClean="0"/>
              <a:t> </a:t>
            </a:r>
            <a:r>
              <a:rPr lang="en-US" sz="3200" dirty="0" err="1" smtClean="0"/>
              <a:t>bicara</a:t>
            </a:r>
            <a:r>
              <a:rPr lang="en-US" sz="3200" dirty="0" smtClean="0"/>
              <a:t> </a:t>
            </a:r>
            <a:r>
              <a:rPr lang="en-US" sz="3200" dirty="0" err="1" smtClean="0"/>
              <a:t>organisasi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3. </a:t>
            </a:r>
            <a:r>
              <a:rPr lang="en-US" sz="3200" dirty="0" err="1" smtClean="0"/>
              <a:t>Komunikator</a:t>
            </a:r>
            <a:r>
              <a:rPr lang="en-US" sz="3200" dirty="0" smtClean="0"/>
              <a:t> yang </a:t>
            </a:r>
            <a:r>
              <a:rPr lang="en-US" sz="3200" dirty="0" err="1" smtClean="0"/>
              <a:t>efektif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4. Mediator yang </a:t>
            </a:r>
            <a:r>
              <a:rPr lang="en-US" sz="3200" dirty="0" err="1" smtClean="0"/>
              <a:t>handal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5. Integrator yang </a:t>
            </a:r>
            <a:r>
              <a:rPr lang="en-US" sz="3200" dirty="0" err="1" smtClean="0"/>
              <a:t>rasional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obyektif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733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6202362"/>
          </a:xfrm>
        </p:spPr>
        <p:txBody>
          <a:bodyPr/>
          <a:lstStyle/>
          <a:p>
            <a:r>
              <a:rPr lang="en-US" dirty="0" smtClean="0"/>
              <a:t>GAYA KEPEMIMPINAN :</a:t>
            </a:r>
            <a:br>
              <a:rPr lang="en-US" dirty="0" smtClean="0"/>
            </a:br>
            <a:r>
              <a:rPr lang="en-US" dirty="0" smtClean="0"/>
              <a:t>1. DIREKTIF (S1)</a:t>
            </a:r>
            <a:br>
              <a:rPr lang="en-US" dirty="0" smtClean="0"/>
            </a:br>
            <a:r>
              <a:rPr lang="en-US" dirty="0" smtClean="0"/>
              <a:t>2. KONSULTATIF (S2)</a:t>
            </a:r>
            <a:br>
              <a:rPr lang="en-US" dirty="0" smtClean="0"/>
            </a:br>
            <a:r>
              <a:rPr lang="en-US" dirty="0" smtClean="0"/>
              <a:t>3. PARTISIPATIF (S3)</a:t>
            </a:r>
            <a:br>
              <a:rPr lang="en-US" dirty="0" smtClean="0"/>
            </a:br>
            <a:r>
              <a:rPr lang="en-US" dirty="0" smtClean="0"/>
              <a:t>4. DELEGATIF (S4)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DIREKTIF / INSTRUKSI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457200" y="1676400"/>
            <a:ext cx="3505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1600200"/>
            <a:ext cx="4041775" cy="4724400"/>
          </a:xfrm>
        </p:spPr>
        <p:txBody>
          <a:bodyPr/>
          <a:lstStyle/>
          <a:p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endParaRPr lang="en-US" dirty="0" smtClean="0"/>
          </a:p>
          <a:p>
            <a:r>
              <a:rPr lang="en-US" dirty="0" err="1" smtClean="0"/>
              <a:t>Pemecahan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perintah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bawahannya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melaksanakannya</a:t>
            </a:r>
            <a:endParaRPr lang="en-US" dirty="0" smtClean="0"/>
          </a:p>
          <a:p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KONSULTATIF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7800"/>
            <a:ext cx="4041775" cy="4678363"/>
          </a:xfrm>
        </p:spPr>
        <p:txBody>
          <a:bodyPr/>
          <a:lstStyle/>
          <a:p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pengarahan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bawahan</a:t>
            </a:r>
            <a:endParaRPr lang="en-US" dirty="0" smtClean="0"/>
          </a:p>
          <a:p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endParaRPr lang="en-US" dirty="0" smtClean="0"/>
          </a:p>
          <a:p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pemecahan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karayawan</a:t>
            </a:r>
            <a:endParaRPr lang="en-US" dirty="0" smtClean="0"/>
          </a:p>
          <a:p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endParaRPr lang="en-US" dirty="0"/>
          </a:p>
        </p:txBody>
      </p:sp>
      <p:pic>
        <p:nvPicPr>
          <p:cNvPr id="7" name="Content Placeholder 6"/>
          <p:cNvPicPr>
            <a:picLocks noGrp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52601"/>
            <a:ext cx="4040188" cy="4006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PARTISIPATIF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43401" y="1524000"/>
            <a:ext cx="4343400" cy="4953000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pemecahan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saran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bawahan</a:t>
            </a:r>
            <a:endParaRPr lang="en-US" dirty="0" smtClean="0"/>
          </a:p>
          <a:p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keleluasaan</a:t>
            </a:r>
            <a:r>
              <a:rPr lang="en-US" dirty="0" smtClean="0"/>
              <a:t> </a:t>
            </a:r>
            <a:r>
              <a:rPr lang="en-US" dirty="0" err="1" smtClean="0"/>
              <a:t>bawahan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endParaRPr lang="en-US" dirty="0" smtClean="0"/>
          </a:p>
          <a:p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bawahan</a:t>
            </a:r>
            <a:r>
              <a:rPr lang="en-US" dirty="0" smtClean="0"/>
              <a:t> </a:t>
            </a:r>
            <a:r>
              <a:rPr lang="en-US" dirty="0" err="1" smtClean="0"/>
              <a:t>terjalin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penuh</a:t>
            </a:r>
            <a:r>
              <a:rPr lang="en-US" dirty="0" smtClean="0"/>
              <a:t> </a:t>
            </a:r>
            <a:r>
              <a:rPr lang="en-US" dirty="0" err="1" smtClean="0"/>
              <a:t>persahabatan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mempercayai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1600200"/>
            <a:ext cx="3372644" cy="4724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DELEGATIF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295400"/>
            <a:ext cx="4041775" cy="483076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pengarahan</a:t>
            </a:r>
            <a:endParaRPr lang="en-US" dirty="0" smtClean="0"/>
          </a:p>
          <a:p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mendiskusikan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yang </a:t>
            </a:r>
            <a:r>
              <a:rPr lang="en-US" dirty="0" err="1" smtClean="0"/>
              <a:t>dihadapi</a:t>
            </a:r>
            <a:r>
              <a:rPr lang="en-US" dirty="0" smtClean="0"/>
              <a:t> </a:t>
            </a:r>
            <a:r>
              <a:rPr lang="en-US" dirty="0" err="1" smtClean="0"/>
              <a:t>bawahan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 smtClean="0"/>
              <a:t>mendelegasikan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pemecahan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bawahan</a:t>
            </a:r>
            <a:endParaRPr lang="en-US" dirty="0" smtClean="0"/>
          </a:p>
          <a:p>
            <a:r>
              <a:rPr lang="en-US" dirty="0" err="1" smtClean="0"/>
              <a:t>Bawahan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endParaRPr lang="en-US" dirty="0" smtClean="0"/>
          </a:p>
          <a:p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bawahan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0"/>
            <a:ext cx="419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Pemimpin</a:t>
            </a:r>
            <a:r>
              <a:rPr lang="en-US" dirty="0" smtClean="0"/>
              <a:t> ? </a:t>
            </a:r>
            <a:br>
              <a:rPr lang="en-US" dirty="0" smtClean="0"/>
            </a:b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yang </a:t>
            </a:r>
            <a:r>
              <a:rPr lang="en-US" dirty="0" err="1" smtClean="0"/>
              <a:t>dipimpin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52600"/>
            <a:ext cx="4040188" cy="43735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Gaya </a:t>
            </a:r>
            <a:r>
              <a:rPr lang="en-US" dirty="0" err="1" smtClean="0"/>
              <a:t>kepemimpinan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bawahan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:</a:t>
            </a:r>
          </a:p>
          <a:p>
            <a:pPr marL="594360" indent="-457200">
              <a:buAutoNum type="arabicPeriod"/>
            </a:pP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endParaRPr lang="en-US" dirty="0" smtClean="0"/>
          </a:p>
          <a:p>
            <a:pPr marL="594360" indent="-457200">
              <a:buNone/>
            </a:pPr>
            <a:r>
              <a:rPr lang="en-US" dirty="0" smtClean="0"/>
              <a:t>	(directive) </a:t>
            </a:r>
          </a:p>
          <a:p>
            <a:pPr marL="594360" indent="-45720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dakam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</a:p>
          <a:p>
            <a:pPr marL="594360" indent="-457200">
              <a:buNone/>
            </a:pPr>
            <a:r>
              <a:rPr lang="en-US" dirty="0" smtClean="0"/>
              <a:t>	(supportive)</a:t>
            </a:r>
          </a:p>
          <a:p>
            <a:pPr marL="594360" indent="-45720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Kesiapan</a:t>
            </a:r>
            <a:r>
              <a:rPr lang="en-US" dirty="0" smtClean="0"/>
              <a:t> </a:t>
            </a:r>
            <a:r>
              <a:rPr lang="en-US" dirty="0" err="1" smtClean="0"/>
              <a:t>bawahan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29200" y="1752600"/>
            <a:ext cx="3810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261</TotalTime>
  <Words>244</Words>
  <Application>Microsoft Office PowerPoint</Application>
  <PresentationFormat>On-screen Show (4:3)</PresentationFormat>
  <Paragraphs>98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Apex</vt:lpstr>
      <vt:lpstr> MANAJEMEN KEPEMIMPINAN</vt:lpstr>
      <vt:lpstr>ARTI dan KARAKTERISTIK PEMIMPIN</vt:lpstr>
      <vt:lpstr>Fungsi-fungsi kepemimpinan : 1. Penentuan arah 2. Wakil dan juru bicara organisasi 3. Komunikator yang efektif 4. Mediator yang handal 5. Integrator yang rasional dan obyektif</vt:lpstr>
      <vt:lpstr>GAYA KEPEMIMPINAN : 1. DIREKTIF (S1) 2. KONSULTATIF (S2) 3. PARTISIPATIF (S3) 4. DELEGATIF (S4)</vt:lpstr>
      <vt:lpstr>DIREKTIF / INSTRUKSI</vt:lpstr>
      <vt:lpstr>KONSULTATIF</vt:lpstr>
      <vt:lpstr>PARTISIPATIF</vt:lpstr>
      <vt:lpstr>DELEGATIF</vt:lpstr>
      <vt:lpstr>Pemimpin ?  Harus ada yang dipimpin</vt:lpstr>
      <vt:lpstr>DEVELOPMENT OF FOLLOWERS</vt:lpstr>
      <vt:lpstr>PowerPoint Presentation</vt:lpstr>
      <vt:lpstr>How about you ? Do you want like this…… </vt:lpstr>
      <vt:lpstr>Are you?  Oke… lets check your characteristic first</vt:lpstr>
      <vt:lpstr>LAWS OF LEADERSHIP  by John C. Maxwell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Good luck ……………..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KEPEMIMPINAN</dc:title>
  <dc:creator>Shinta</dc:creator>
  <cp:lastModifiedBy>User</cp:lastModifiedBy>
  <cp:revision>12</cp:revision>
  <dcterms:created xsi:type="dcterms:W3CDTF">2012-03-08T23:49:31Z</dcterms:created>
  <dcterms:modified xsi:type="dcterms:W3CDTF">2022-06-27T08:18:48Z</dcterms:modified>
</cp:coreProperties>
</file>