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250" autoAdjust="0"/>
  </p:normalViewPr>
  <p:slideViewPr>
    <p:cSldViewPr>
      <p:cViewPr>
        <p:scale>
          <a:sx n="55" d="100"/>
          <a:sy n="55" d="100"/>
        </p:scale>
        <p:origin x="-177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FF6D1-5DE7-4F4E-A431-21AB61215C98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8C676-B48E-4A75-97FD-500B3AC17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4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8C676-B48E-4A75-97FD-500B3AC17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C73F97-2523-44C3-A0F5-02563BA33985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C60D5B-3684-4F89-BBC7-4FE319FBA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MANAJEMEN KEPEMIMPINAN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BY :</a:t>
            </a:r>
          </a:p>
          <a:p>
            <a:r>
              <a:rPr lang="en-US" dirty="0" smtClean="0">
                <a:latin typeface="Chiller" pitchFamily="82" charset="0"/>
              </a:rPr>
              <a:t>AGUSTINA SHINTA</a:t>
            </a:r>
            <a:endParaRPr lang="en-US" dirty="0">
              <a:latin typeface="Chiller" pitchFamily="8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FOLLOWERS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001000" cy="4789488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latin typeface="Algerian" pitchFamily="82" charset="0"/>
              </a:rPr>
              <a:t>D1 = TIDAK MAMPU DAN TIDAK INGIN</a:t>
            </a:r>
          </a:p>
          <a:p>
            <a:r>
              <a:rPr lang="en-US" dirty="0" smtClean="0"/>
              <a:t>	-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             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endParaRPr lang="en-US" dirty="0" smtClean="0"/>
          </a:p>
          <a:p>
            <a:r>
              <a:rPr lang="en-US" sz="2600" dirty="0" smtClean="0">
                <a:latin typeface="Algerian" pitchFamily="82" charset="0"/>
              </a:rPr>
              <a:t>D2= </a:t>
            </a:r>
            <a:r>
              <a:rPr lang="en-US" sz="2600" dirty="0" err="1" smtClean="0">
                <a:latin typeface="Algerian" pitchFamily="82" charset="0"/>
              </a:rPr>
              <a:t>tidak</a:t>
            </a:r>
            <a:r>
              <a:rPr lang="en-US" sz="2600" dirty="0" smtClean="0">
                <a:latin typeface="Algerian" pitchFamily="82" charset="0"/>
              </a:rPr>
              <a:t> </a:t>
            </a:r>
            <a:r>
              <a:rPr lang="en-US" sz="2600" dirty="0" err="1" smtClean="0">
                <a:latin typeface="Algerian" pitchFamily="82" charset="0"/>
              </a:rPr>
              <a:t>mampu</a:t>
            </a:r>
            <a:r>
              <a:rPr lang="en-US" sz="2600" dirty="0" smtClean="0">
                <a:latin typeface="Algerian" pitchFamily="82" charset="0"/>
              </a:rPr>
              <a:t> </a:t>
            </a:r>
            <a:r>
              <a:rPr lang="en-US" sz="2600" dirty="0" err="1" smtClean="0">
                <a:latin typeface="Algerian" pitchFamily="82" charset="0"/>
              </a:rPr>
              <a:t>tapi</a:t>
            </a:r>
            <a:r>
              <a:rPr lang="en-US" sz="2600" dirty="0" smtClean="0">
                <a:latin typeface="Algerian" pitchFamily="82" charset="0"/>
              </a:rPr>
              <a:t> </a:t>
            </a:r>
            <a:r>
              <a:rPr lang="en-US" sz="2600" dirty="0" err="1" smtClean="0">
                <a:latin typeface="Algerian" pitchFamily="82" charset="0"/>
              </a:rPr>
              <a:t>berkeinginan</a:t>
            </a:r>
            <a:endParaRPr lang="en-US" sz="2600" dirty="0" smtClean="0">
              <a:latin typeface="Algerian" pitchFamily="82" charset="0"/>
            </a:endParaRPr>
          </a:p>
          <a:p>
            <a:r>
              <a:rPr lang="en-US" dirty="0" smtClean="0"/>
              <a:t>	- SEDIKIT KEMAMPUAN TETAPI </a:t>
            </a:r>
          </a:p>
          <a:p>
            <a:r>
              <a:rPr lang="en-US" dirty="0" smtClean="0"/>
              <a:t>               TERMOTIVASI DAN BERUSAHA SERTA  </a:t>
            </a:r>
          </a:p>
          <a:p>
            <a:r>
              <a:rPr lang="en-US" dirty="0" smtClean="0"/>
              <a:t>               YAKIN PEMIMPINNYA AKAN MEMBERIKAN  </a:t>
            </a:r>
          </a:p>
          <a:p>
            <a:r>
              <a:rPr lang="en-US" dirty="0" smtClean="0"/>
              <a:t>                DUKUNGAN PENUH</a:t>
            </a:r>
          </a:p>
          <a:p>
            <a:r>
              <a:rPr lang="en-US" sz="2600" dirty="0" smtClean="0">
                <a:latin typeface="Algerian" pitchFamily="82" charset="0"/>
              </a:rPr>
              <a:t>D3= MAMPU TAPI RAGU</a:t>
            </a:r>
          </a:p>
          <a:p>
            <a:r>
              <a:rPr lang="en-US" dirty="0" smtClean="0"/>
              <a:t>	- MAMPU MELAKSANAKAN TUGAS TAPI  </a:t>
            </a:r>
          </a:p>
          <a:p>
            <a:r>
              <a:rPr lang="en-US" dirty="0" smtClean="0"/>
              <a:t>                 TIDAK INGIN MENGERJAKANNYA</a:t>
            </a:r>
          </a:p>
          <a:p>
            <a:r>
              <a:rPr lang="en-US" sz="2600" dirty="0" smtClean="0">
                <a:latin typeface="Algerian" pitchFamily="82" charset="0"/>
              </a:rPr>
              <a:t>D4 = MAMPU DAN INGIN</a:t>
            </a:r>
            <a:endParaRPr lang="en-US" sz="2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0550"/>
            <a:ext cx="104394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about you ? Do you want like this……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5973762"/>
          </a:xfrm>
        </p:spPr>
        <p:txBody>
          <a:bodyPr/>
          <a:lstStyle/>
          <a:p>
            <a:r>
              <a:rPr lang="en-US" dirty="0" smtClean="0"/>
              <a:t>Are you?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Oke</a:t>
            </a:r>
            <a:r>
              <a:rPr lang="en-US" dirty="0" smtClean="0"/>
              <a:t>… lets check your characteristic first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373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LAWS OF LEADERSHIP </a:t>
            </a:r>
            <a:br>
              <a:rPr lang="en-US" dirty="0" smtClean="0"/>
            </a:br>
            <a:r>
              <a:rPr lang="en-US" dirty="0" smtClean="0"/>
              <a:t>by John C. Maxwell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AutoNum type="arabicPeriod"/>
            </a:pPr>
            <a:r>
              <a:rPr lang="en-US" dirty="0" smtClean="0"/>
              <a:t>HUKUM KATUP</a:t>
            </a:r>
          </a:p>
          <a:p>
            <a:pPr marL="65151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katup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keefektifan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memimpin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katup</a:t>
            </a:r>
            <a:r>
              <a:rPr lang="en-US" dirty="0" smtClean="0"/>
              <a:t>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potensinya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AutoNum type="arabicPeriod" startAt="2"/>
            </a:pPr>
            <a:r>
              <a:rPr lang="en-US" dirty="0" smtClean="0"/>
              <a:t>HUKUM PENGARUH</a:t>
            </a:r>
          </a:p>
          <a:p>
            <a:pPr marL="65151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kesempurnaan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kemana-mana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. 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AutoNum type="arabicPeriod" startAt="3"/>
            </a:pPr>
            <a:r>
              <a:rPr lang="en-US" dirty="0" smtClean="0"/>
              <a:t>HUKUM PROSES</a:t>
            </a:r>
          </a:p>
          <a:p>
            <a:pPr marL="65151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seumur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 fontScale="85000" lnSpcReduction="20000"/>
          </a:bodyPr>
          <a:lstStyle/>
          <a:p>
            <a:pPr marL="651510" indent="-51435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 	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yang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lain, yang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yang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.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Kehormatan</a:t>
            </a: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	Para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jalannya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berkumpul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kalinya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lama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arahnya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yang paling </a:t>
            </a:r>
            <a:r>
              <a:rPr lang="en-US" dirty="0" err="1" smtClean="0"/>
              <a:t>kuat</a:t>
            </a:r>
            <a:r>
              <a:rPr lang="en-US" dirty="0" smtClean="0"/>
              <a:t>.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sendirinya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pPr marL="651510" indent="-514350">
              <a:buNone/>
            </a:pPr>
            <a:r>
              <a:rPr lang="en-US" dirty="0" smtClean="0"/>
              <a:t>	</a:t>
            </a:r>
          </a:p>
          <a:p>
            <a:pPr marL="651510" indent="-514350">
              <a:buNone/>
            </a:pPr>
            <a:r>
              <a:rPr lang="en-US" dirty="0" smtClean="0"/>
              <a:t>	</a:t>
            </a:r>
          </a:p>
          <a:p>
            <a:pPr marL="651510" indent="-51435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yang </a:t>
            </a:r>
            <a:r>
              <a:rPr lang="en-US" dirty="0" err="1" smtClean="0"/>
              <a:t>mantap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,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teladan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 </a:t>
            </a:r>
            <a:r>
              <a:rPr lang="en-US" dirty="0" err="1" smtClean="0"/>
              <a:t>kemampuan</a:t>
            </a:r>
            <a:r>
              <a:rPr lang="en-US" dirty="0" smtClean="0"/>
              <a:t>,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Intuisi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naluriah</a:t>
            </a:r>
            <a:r>
              <a:rPr lang="en-US" dirty="0" smtClean="0"/>
              <a:t> 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r>
              <a:rPr lang="en-US" dirty="0" smtClean="0"/>
              <a:t> yang </a:t>
            </a:r>
            <a:r>
              <a:rPr lang="en-US" dirty="0" err="1" smtClean="0"/>
              <a:t>mana.Kepemimpinan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ketimbang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8.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Para </a:t>
            </a:r>
            <a:r>
              <a:rPr lang="en-US" dirty="0" err="1" smtClean="0"/>
              <a:t>pemimpin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orang-orang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r>
              <a:rPr lang="en-US" dirty="0" err="1" smtClean="0"/>
              <a:t>Pemimpin</a:t>
            </a:r>
            <a:r>
              <a:rPr lang="en-US" dirty="0" smtClean="0"/>
              <a:t> yang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inisiatif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menjalin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9.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Pemberdayaan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yang </a:t>
            </a:r>
            <a:r>
              <a:rPr lang="en-US" dirty="0" err="1" smtClean="0"/>
              <a:t>mapanlah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lain.Memperbesar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memperbesar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10.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mengangkat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Karunia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		10%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krisis</a:t>
            </a:r>
            <a:r>
              <a:rPr lang="en-US" dirty="0" smtClean="0"/>
              <a:t>		  5%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85%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kemenangan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momentum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pemgorbanan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yang </a:t>
            </a:r>
            <a:r>
              <a:rPr lang="en-US" dirty="0" err="1" smtClean="0"/>
              <a:t>eksplosif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 </a:t>
            </a:r>
            <a:r>
              <a:rPr lang="en-US" dirty="0" err="1" smtClean="0"/>
              <a:t>dan</a:t>
            </a:r>
            <a:r>
              <a:rPr lang="en-US" dirty="0" smtClean="0"/>
              <a:t> KARAKTERISTIK</a:t>
            </a:r>
            <a:br>
              <a:rPr lang="en-US" dirty="0" smtClean="0"/>
            </a:br>
            <a:r>
              <a:rPr lang="en-US" dirty="0" smtClean="0"/>
              <a:t>PEMIMPIN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Pemimpin</a:t>
            </a:r>
            <a:r>
              <a:rPr lang="en-US" dirty="0" smtClean="0"/>
              <a:t> yang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r>
              <a:rPr lang="en-US" dirty="0" smtClean="0"/>
              <a:t> yang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mendistribusikan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verbal, nada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non verbal</a:t>
            </a:r>
          </a:p>
          <a:p>
            <a:pPr>
              <a:buFontTx/>
              <a:buChar char="-"/>
            </a:pPr>
            <a:r>
              <a:rPr lang="en-US" dirty="0" err="1" smtClean="0"/>
              <a:t>Teladan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pandai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cakap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berani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dll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err="1" smtClean="0"/>
              <a:t>Setiap</a:t>
            </a:r>
            <a:r>
              <a:rPr lang="en-US" i="1" dirty="0" smtClean="0"/>
              <a:t> </a:t>
            </a:r>
            <a:r>
              <a:rPr lang="en-US" i="1" dirty="0" err="1" smtClean="0"/>
              <a:t>hukum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alat</a:t>
            </a:r>
            <a:r>
              <a:rPr lang="en-US" i="1" dirty="0" smtClean="0"/>
              <a:t>, </a:t>
            </a:r>
          </a:p>
          <a:p>
            <a:pPr algn="ctr">
              <a:buNone/>
            </a:pPr>
            <a:r>
              <a:rPr lang="en-US" i="1" dirty="0" smtClean="0"/>
              <a:t>yang </a:t>
            </a:r>
            <a:r>
              <a:rPr lang="en-US" i="1" dirty="0" err="1" smtClean="0"/>
              <a:t>siap</a:t>
            </a:r>
            <a:r>
              <a:rPr lang="en-US" i="1" dirty="0" smtClean="0"/>
              <a:t> </a:t>
            </a:r>
            <a:r>
              <a:rPr lang="en-US" i="1" dirty="0" err="1" smtClean="0"/>
              <a:t>diambil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digunakan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membantu</a:t>
            </a:r>
            <a:r>
              <a:rPr lang="en-US" i="1" dirty="0" smtClean="0"/>
              <a:t> </a:t>
            </a:r>
            <a:r>
              <a:rPr lang="en-US" i="1" dirty="0" err="1" smtClean="0"/>
              <a:t>anda</a:t>
            </a:r>
            <a:r>
              <a:rPr lang="en-US" i="1" dirty="0" smtClean="0"/>
              <a:t> </a:t>
            </a:r>
            <a:r>
              <a:rPr lang="en-US" i="1" dirty="0" err="1" smtClean="0"/>
              <a:t>mencapai</a:t>
            </a:r>
            <a:r>
              <a:rPr lang="en-US" i="1" dirty="0" smtClean="0"/>
              <a:t> </a:t>
            </a:r>
            <a:r>
              <a:rPr lang="en-US" i="1" dirty="0" err="1" smtClean="0"/>
              <a:t>impian</a:t>
            </a:r>
            <a:r>
              <a:rPr lang="en-US" i="1" dirty="0" smtClean="0"/>
              <a:t> </a:t>
            </a:r>
            <a:r>
              <a:rPr lang="en-US" i="1" dirty="0" err="1" smtClean="0"/>
              <a:t>anda</a:t>
            </a:r>
            <a:r>
              <a:rPr lang="en-US" i="1" dirty="0" smtClean="0"/>
              <a:t> </a:t>
            </a:r>
          </a:p>
          <a:p>
            <a:pPr algn="ctr">
              <a:buNone/>
            </a:pPr>
            <a:r>
              <a:rPr lang="en-US" i="1" dirty="0" err="1" smtClean="0"/>
              <a:t>serta</a:t>
            </a:r>
            <a:r>
              <a:rPr lang="en-US" i="1" dirty="0" smtClean="0"/>
              <a:t> </a:t>
            </a:r>
            <a:r>
              <a:rPr lang="en-US" i="1" dirty="0" err="1" smtClean="0"/>
              <a:t>memberikan</a:t>
            </a:r>
            <a:r>
              <a:rPr lang="en-US" i="1" dirty="0" smtClean="0"/>
              <a:t> </a:t>
            </a:r>
            <a:r>
              <a:rPr lang="en-US" i="1" dirty="0" err="1" smtClean="0"/>
              <a:t>nilai</a:t>
            </a:r>
            <a:r>
              <a:rPr lang="en-US" i="1" dirty="0" smtClean="0"/>
              <a:t> </a:t>
            </a:r>
            <a:r>
              <a:rPr lang="en-US" i="1" dirty="0" err="1" smtClean="0"/>
              <a:t>tambah</a:t>
            </a:r>
            <a:r>
              <a:rPr lang="en-US" i="1" dirty="0" smtClean="0"/>
              <a:t> </a:t>
            </a:r>
            <a:r>
              <a:rPr lang="en-US" i="1" dirty="0" err="1" smtClean="0"/>
              <a:t>kepada</a:t>
            </a:r>
            <a:r>
              <a:rPr lang="en-US" i="1" dirty="0" smtClean="0"/>
              <a:t> </a:t>
            </a:r>
            <a:r>
              <a:rPr lang="en-US" i="1" dirty="0" err="1" smtClean="0"/>
              <a:t>orang</a:t>
            </a:r>
            <a:r>
              <a:rPr lang="en-US" i="1" dirty="0" smtClean="0"/>
              <a:t> lain.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 ……………..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62023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Fungsi-fungsi</a:t>
            </a:r>
            <a:r>
              <a:rPr lang="en-US" sz="3200" dirty="0" smtClean="0"/>
              <a:t>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:</a:t>
            </a:r>
            <a:br>
              <a:rPr lang="en-US" sz="3200" dirty="0" smtClean="0"/>
            </a:br>
            <a:r>
              <a:rPr lang="en-US" sz="3200" dirty="0" smtClean="0"/>
              <a:t>1. </a:t>
            </a:r>
            <a:r>
              <a:rPr lang="en-US" sz="3200" dirty="0" err="1" smtClean="0"/>
              <a:t>Penentuan</a:t>
            </a:r>
            <a:r>
              <a:rPr lang="en-US" sz="3200" dirty="0" smtClean="0"/>
              <a:t> </a:t>
            </a:r>
            <a:r>
              <a:rPr lang="en-US" sz="3200" dirty="0" err="1" smtClean="0"/>
              <a:t>arah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2. </a:t>
            </a:r>
            <a:r>
              <a:rPr lang="en-US" sz="3200" dirty="0" err="1" smtClean="0"/>
              <a:t>Wakil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juru</a:t>
            </a:r>
            <a:r>
              <a:rPr lang="en-US" sz="3200" dirty="0" smtClean="0"/>
              <a:t> </a:t>
            </a:r>
            <a:r>
              <a:rPr lang="en-US" sz="3200" dirty="0" err="1" smtClean="0"/>
              <a:t>bicara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organisasi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3. </a:t>
            </a:r>
            <a:r>
              <a:rPr lang="en-US" sz="3200" dirty="0" err="1" smtClean="0"/>
              <a:t>Komunikator</a:t>
            </a:r>
            <a:r>
              <a:rPr lang="en-US" sz="3200" dirty="0" smtClean="0"/>
              <a:t> yang </a:t>
            </a:r>
            <a:r>
              <a:rPr lang="en-US" sz="3200" dirty="0" err="1" smtClean="0"/>
              <a:t>efektif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4. Mediator yang </a:t>
            </a:r>
            <a:r>
              <a:rPr lang="en-US" sz="3200" dirty="0" err="1" smtClean="0"/>
              <a:t>handal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5. Integrator yang </a:t>
            </a:r>
            <a:r>
              <a:rPr lang="en-US" sz="3200" dirty="0" err="1" smtClean="0"/>
              <a:t>rasional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obyektif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202362"/>
          </a:xfrm>
        </p:spPr>
        <p:txBody>
          <a:bodyPr/>
          <a:lstStyle/>
          <a:p>
            <a:r>
              <a:rPr lang="en-US" dirty="0" smtClean="0"/>
              <a:t>GAYA KEPEMIMPINAN :</a:t>
            </a:r>
            <a:br>
              <a:rPr lang="en-US" dirty="0" smtClean="0"/>
            </a:br>
            <a:r>
              <a:rPr lang="en-US" dirty="0" smtClean="0"/>
              <a:t>1. DIREKTIF (S1)</a:t>
            </a:r>
            <a:br>
              <a:rPr lang="en-US" dirty="0" smtClean="0"/>
            </a:br>
            <a:r>
              <a:rPr lang="en-US" dirty="0" smtClean="0"/>
              <a:t>2. KONSULTATIF (S2)</a:t>
            </a:r>
            <a:br>
              <a:rPr lang="en-US" dirty="0" smtClean="0"/>
            </a:br>
            <a:r>
              <a:rPr lang="en-US" dirty="0" smtClean="0"/>
              <a:t>3. PARTISIPATIF (S3)</a:t>
            </a:r>
            <a:br>
              <a:rPr lang="en-US" dirty="0" smtClean="0"/>
            </a:br>
            <a:r>
              <a:rPr lang="en-US" dirty="0" smtClean="0"/>
              <a:t>4. DELEGATIF (S4)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DIREKTIF / INSTRUKSI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676400"/>
            <a:ext cx="350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724400"/>
          </a:xfrm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endParaRPr lang="en-US" dirty="0" smtClean="0"/>
          </a:p>
          <a:p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bawahannya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melaksanakannya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KONSULTATIF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/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pengarahan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endParaRPr lang="en-US" dirty="0" smtClean="0"/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endParaRPr lang="en-US" dirty="0" smtClean="0"/>
          </a:p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karayawan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1"/>
            <a:ext cx="4040188" cy="400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PARTISIPATIF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1524000"/>
            <a:ext cx="4343400" cy="49530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saran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endParaRPr lang="en-US" dirty="0" smtClean="0"/>
          </a:p>
          <a:p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keleluasaan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terjalin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persahabatan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mempercayai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3372644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pengarahan</a:t>
            </a:r>
            <a:endParaRPr lang="en-US" dirty="0" smtClean="0"/>
          </a:p>
          <a:p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mendiskusikan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mendelegasikan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endParaRPr lang="en-US" dirty="0" smtClean="0"/>
          </a:p>
          <a:p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Pemimpin</a:t>
            </a:r>
            <a:r>
              <a:rPr lang="en-US" dirty="0" smtClean="0"/>
              <a:t> ? </a:t>
            </a:r>
            <a:br>
              <a:rPr lang="en-US" dirty="0" smtClean="0"/>
            </a:b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dipimpin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Gaya </a:t>
            </a:r>
            <a:r>
              <a:rPr lang="en-US" dirty="0" err="1" smtClean="0"/>
              <a:t>kepemimpinan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:</a:t>
            </a:r>
          </a:p>
          <a:p>
            <a:pPr marL="594360" indent="-457200">
              <a:buAutoNum type="arabicPeriod"/>
            </a:pP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 smtClean="0"/>
          </a:p>
          <a:p>
            <a:pPr marL="594360" indent="-457200">
              <a:buNone/>
            </a:pPr>
            <a:r>
              <a:rPr lang="en-US" dirty="0" smtClean="0"/>
              <a:t>	(directive) </a:t>
            </a:r>
          </a:p>
          <a:p>
            <a:pPr marL="594360" indent="-45720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dakam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</a:p>
          <a:p>
            <a:pPr marL="594360" indent="-457200">
              <a:buNone/>
            </a:pPr>
            <a:r>
              <a:rPr lang="en-US" dirty="0" smtClean="0"/>
              <a:t>	(supportive)</a:t>
            </a:r>
          </a:p>
          <a:p>
            <a:pPr marL="594360" indent="-45720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Kesiapan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526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244</Words>
  <Application>Microsoft Office PowerPoint</Application>
  <PresentationFormat>On-screen Show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 MANAJEMEN KEPEMIMPINAN</vt:lpstr>
      <vt:lpstr>ARTI dan KARAKTERISTIK PEMIMPIN</vt:lpstr>
      <vt:lpstr>Fungsi-fungsi kepemimpinan : 1. Penentuan arah 2. Wakil dan juru bicara organisasi 3. Komunikator yang efektif 4. Mediator yang handal 5. Integrator yang rasional dan obyektif</vt:lpstr>
      <vt:lpstr>GAYA KEPEMIMPINAN : 1. DIREKTIF (S1) 2. KONSULTATIF (S2) 3. PARTISIPATIF (S3) 4. DELEGATIF (S4)</vt:lpstr>
      <vt:lpstr>DIREKTIF / INSTRUKSI</vt:lpstr>
      <vt:lpstr>KONSULTATIF</vt:lpstr>
      <vt:lpstr>PARTISIPATIF</vt:lpstr>
      <vt:lpstr>DELEGATIF</vt:lpstr>
      <vt:lpstr>Pemimpin ?  Harus ada yang dipimpin</vt:lpstr>
      <vt:lpstr>DEVELOPMENT OF FOLLOWERS</vt:lpstr>
      <vt:lpstr>PowerPoint Presentation</vt:lpstr>
      <vt:lpstr>How about you ? Do you want like this…… </vt:lpstr>
      <vt:lpstr>Are you?  Oke… lets check your characteristic first</vt:lpstr>
      <vt:lpstr>LAWS OF LEADERSHIP  by John C. Maxwell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 ……………..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KEPEMIMPINAN</dc:title>
  <dc:creator>Shinta</dc:creator>
  <cp:lastModifiedBy>User</cp:lastModifiedBy>
  <cp:revision>12</cp:revision>
  <dcterms:created xsi:type="dcterms:W3CDTF">2012-03-08T23:49:31Z</dcterms:created>
  <dcterms:modified xsi:type="dcterms:W3CDTF">2022-06-27T08:18:48Z</dcterms:modified>
</cp:coreProperties>
</file>