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BC7BB1-3DCB-4582-808B-0E2695BA9C7E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F4B4D0-780D-4061-A8F3-2F7D10386094}" type="slidenum">
              <a:rPr lang="id-ID" smtClean="0"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Perjanjian kerja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Perjanjian kerja waktu tertentu</a:t>
            </a:r>
          </a:p>
          <a:p>
            <a:pPr eaLnBrk="1" hangingPunct="1"/>
            <a:r>
              <a:rPr lang="en-US" smtClean="0"/>
              <a:t>Perjanjian kerja dengan waktu tidak tertentu</a:t>
            </a:r>
          </a:p>
        </p:txBody>
      </p:sp>
    </p:spTree>
    <p:extLst>
      <p:ext uri="{BB962C8B-B14F-4D97-AF65-F5344CB8AC3E}">
        <p14:creationId xmlns:p14="http://schemas.microsoft.com/office/powerpoint/2010/main" val="190362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smtClean="0"/>
              <a:t>Perjanjian kerja dibuat atas dasar :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mtClean="0"/>
              <a:t>a. kesepakatan kedua belah pihak;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mtClean="0"/>
              <a:t>b. kemampuan atau kecakapan melakukan perbuatan hukum;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c. adanya pekerjaan yang diperjanjikan; dan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d. pekerjaan yang diperjanjikan tidak bertentangan dengan ketertiban umum, kesusilaan, </a:t>
            </a:r>
            <a:r>
              <a:rPr lang="sv-SE" smtClean="0"/>
              <a:t>dan peraturan perundang undangan yang berlaku.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4653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smtClean="0"/>
              <a:t>Perjanjian kerja dibuat atas dasar :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mtClean="0"/>
              <a:t>a. kesepakatan kedua belah pihak;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mtClean="0"/>
              <a:t>b. kemampuan atau kecakapan melakukan perbuatan hukum;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c. adanya pekerjaan yang diperjanjikan; dan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d. pekerjaan yang diperjanjikan tidak bertentangan dengan ketertiban umum, kesusilaan, </a:t>
            </a:r>
            <a:r>
              <a:rPr lang="sv-SE" smtClean="0"/>
              <a:t>dan peraturan perundang undangan yang berlaku.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4653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112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Perjanjian kerja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Perjanjian kerja</dc:title>
  <dc:creator>user</dc:creator>
  <cp:lastModifiedBy>user</cp:lastModifiedBy>
  <cp:revision>1</cp:revision>
  <dcterms:created xsi:type="dcterms:W3CDTF">2024-10-19T11:30:27Z</dcterms:created>
  <dcterms:modified xsi:type="dcterms:W3CDTF">2024-10-19T11:32:44Z</dcterms:modified>
</cp:coreProperties>
</file>