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0701B88-3546-490B-8B1E-CADDA67DFC39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600200"/>
            <a:ext cx="8458200" cy="1222375"/>
          </a:xfrm>
        </p:spPr>
        <p:txBody>
          <a:bodyPr>
            <a:normAutofit/>
          </a:bodyPr>
          <a:lstStyle/>
          <a:p>
            <a:pPr algn="ctr"/>
            <a:r>
              <a:rPr lang="en-US" sz="6000" dirty="0" err="1" smtClean="0"/>
              <a:t>komputer</a:t>
            </a:r>
            <a:endParaRPr lang="en-US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400" dirty="0" err="1" smtClean="0"/>
              <a:t>Pengantar</a:t>
            </a:r>
            <a:r>
              <a:rPr lang="en-US" sz="4400" dirty="0" smtClean="0"/>
              <a:t> </a:t>
            </a:r>
            <a:r>
              <a:rPr lang="en-US" sz="4400" dirty="0" err="1" smtClean="0"/>
              <a:t>Teknologi</a:t>
            </a:r>
            <a:r>
              <a:rPr lang="en-US" sz="4400" dirty="0" smtClean="0"/>
              <a:t> </a:t>
            </a:r>
            <a:r>
              <a:rPr lang="en-US" sz="4400" dirty="0" err="1" smtClean="0"/>
              <a:t>Komputer</a:t>
            </a:r>
            <a:endParaRPr lang="en-US" sz="4400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518652" y="5410200"/>
            <a:ext cx="8458200" cy="9144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400" kern="1200">
                <a:solidFill>
                  <a:schemeClr val="tx2">
                    <a:shade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dirty="0" err="1" smtClean="0"/>
              <a:t>Pertemuan</a:t>
            </a:r>
            <a:r>
              <a:rPr lang="en-US" sz="4400" smtClean="0"/>
              <a:t> ke-5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695860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Input  Hardware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Perangkat</a:t>
            </a:r>
            <a:r>
              <a:rPr lang="en-US" dirty="0" smtClean="0"/>
              <a:t> </a:t>
            </a:r>
            <a:r>
              <a:rPr lang="en-US" dirty="0" err="1" smtClean="0"/>
              <a:t>masukan</a:t>
            </a:r>
            <a:r>
              <a:rPr lang="en-US" dirty="0" smtClean="0"/>
              <a:t> </a:t>
            </a:r>
            <a:r>
              <a:rPr lang="en-US" dirty="0" err="1" smtClean="0"/>
              <a:t>berfungsi</a:t>
            </a:r>
            <a:r>
              <a:rPr lang="en-US" dirty="0" smtClean="0"/>
              <a:t>  </a:t>
            </a:r>
            <a:r>
              <a:rPr lang="en-US" dirty="0" err="1" smtClean="0"/>
              <a:t>mengumpulkan</a:t>
            </a:r>
            <a:r>
              <a:rPr lang="en-US" dirty="0" smtClean="0"/>
              <a:t> data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mengkonversinya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proses </a:t>
            </a:r>
            <a:r>
              <a:rPr lang="en-US" dirty="0" err="1" smtClean="0"/>
              <a:t>komputer</a:t>
            </a:r>
            <a:endParaRPr lang="en-US" dirty="0" smtClean="0"/>
          </a:p>
          <a:p>
            <a:r>
              <a:rPr lang="en-US" dirty="0" err="1" smtClean="0"/>
              <a:t>Alat</a:t>
            </a:r>
            <a:r>
              <a:rPr lang="en-US" dirty="0" smtClean="0"/>
              <a:t> </a:t>
            </a:r>
            <a:r>
              <a:rPr lang="en-US" dirty="0" err="1" smtClean="0"/>
              <a:t>masukan</a:t>
            </a:r>
            <a:r>
              <a:rPr lang="en-US" dirty="0" smtClean="0"/>
              <a:t> = </a:t>
            </a:r>
            <a:r>
              <a:rPr lang="en-US" dirty="0" err="1" smtClean="0"/>
              <a:t>alat</a:t>
            </a:r>
            <a:r>
              <a:rPr lang="en-US" dirty="0" smtClean="0"/>
              <a:t> yang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menerima</a:t>
            </a:r>
            <a:r>
              <a:rPr lang="en-US" dirty="0" smtClean="0"/>
              <a:t> </a:t>
            </a:r>
            <a:r>
              <a:rPr lang="en-US" dirty="0" err="1" smtClean="0"/>
              <a:t>masukan</a:t>
            </a:r>
            <a:r>
              <a:rPr lang="en-US" dirty="0" smtClean="0"/>
              <a:t> yang 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berupa</a:t>
            </a:r>
            <a:r>
              <a:rPr lang="en-US" dirty="0" smtClean="0"/>
              <a:t> </a:t>
            </a:r>
            <a:r>
              <a:rPr lang="en-US" dirty="0" err="1" smtClean="0"/>
              <a:t>masukan</a:t>
            </a:r>
            <a:r>
              <a:rPr lang="en-US" dirty="0" smtClean="0"/>
              <a:t> data </a:t>
            </a:r>
            <a:r>
              <a:rPr lang="en-US" dirty="0" err="1" smtClean="0"/>
              <a:t>maupun</a:t>
            </a:r>
            <a:r>
              <a:rPr lang="en-US" dirty="0" smtClean="0"/>
              <a:t>  program</a:t>
            </a:r>
          </a:p>
          <a:p>
            <a:r>
              <a:rPr lang="en-US" dirty="0" smtClean="0"/>
              <a:t>Ex. Keyboard, pointing device, </a:t>
            </a:r>
            <a:r>
              <a:rPr lang="en-US" dirty="0" err="1" smtClean="0"/>
              <a:t>scanner,lighpen</a:t>
            </a:r>
            <a:r>
              <a:rPr lang="en-US" dirty="0" smtClean="0"/>
              <a:t>, Trackball, Touch screen, Magnetic Ink Character  Reader (MICR), Optical Character Reader (OCR), Optical Mark  Recognition (OMR) Reader </a:t>
            </a:r>
            <a:r>
              <a:rPr lang="en-US" dirty="0" err="1" smtClean="0"/>
              <a:t>dll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82776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Processing Hardware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75238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 smtClean="0"/>
              <a:t>Alat</a:t>
            </a:r>
            <a:r>
              <a:rPr lang="en-US" dirty="0" smtClean="0"/>
              <a:t> </a:t>
            </a:r>
            <a:r>
              <a:rPr lang="en-US" dirty="0" err="1" smtClean="0"/>
              <a:t>Pemroses</a:t>
            </a:r>
            <a:endParaRPr lang="en-US" dirty="0" smtClean="0"/>
          </a:p>
          <a:p>
            <a:pPr marL="796925" indent="-457200">
              <a:buFont typeface="Wingdings" pitchFamily="2" charset="2"/>
              <a:buChar char="ü"/>
            </a:pPr>
            <a:r>
              <a:rPr lang="en-US" dirty="0" err="1" smtClean="0"/>
              <a:t>Berfungsi</a:t>
            </a:r>
            <a:r>
              <a:rPr lang="en-US" dirty="0" smtClean="0"/>
              <a:t> </a:t>
            </a:r>
            <a:r>
              <a:rPr lang="en-US" dirty="0" err="1" smtClean="0"/>
              <a:t>mengendalikan</a:t>
            </a:r>
            <a:r>
              <a:rPr lang="en-US" dirty="0" smtClean="0"/>
              <a:t> </a:t>
            </a:r>
            <a:r>
              <a:rPr lang="en-US" dirty="0" err="1" smtClean="0"/>
              <a:t>operasi</a:t>
            </a:r>
            <a:r>
              <a:rPr lang="en-US" dirty="0" smtClean="0"/>
              <a:t> </a:t>
            </a:r>
            <a:r>
              <a:rPr lang="en-US" dirty="0" err="1" smtClean="0"/>
              <a:t>komputer</a:t>
            </a:r>
            <a:r>
              <a:rPr lang="en-US" dirty="0" smtClean="0"/>
              <a:t> di </a:t>
            </a:r>
            <a:r>
              <a:rPr lang="en-US" dirty="0" err="1" smtClean="0"/>
              <a:t>dalam</a:t>
            </a:r>
            <a:r>
              <a:rPr lang="en-US" dirty="0" smtClean="0"/>
              <a:t>  </a:t>
            </a:r>
            <a:r>
              <a:rPr lang="en-US" dirty="0" err="1" smtClean="0"/>
              <a:t>pemrosesan</a:t>
            </a:r>
            <a:r>
              <a:rPr lang="en-US" dirty="0" smtClean="0"/>
              <a:t> data, </a:t>
            </a:r>
            <a:r>
              <a:rPr lang="en-US" dirty="0" err="1" smtClean="0"/>
              <a:t>menghitung</a:t>
            </a:r>
            <a:r>
              <a:rPr lang="en-US" dirty="0" smtClean="0"/>
              <a:t>, </a:t>
            </a:r>
            <a:r>
              <a:rPr lang="en-US" dirty="0" err="1" smtClean="0"/>
              <a:t>operasi</a:t>
            </a:r>
            <a:r>
              <a:rPr lang="en-US" dirty="0" smtClean="0"/>
              <a:t> </a:t>
            </a:r>
            <a:r>
              <a:rPr lang="en-US" dirty="0" err="1" smtClean="0"/>
              <a:t>logik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mengirim</a:t>
            </a:r>
            <a:r>
              <a:rPr lang="en-US" dirty="0" smtClean="0"/>
              <a:t> data </a:t>
            </a:r>
            <a:r>
              <a:rPr lang="en-US" dirty="0" err="1" smtClean="0"/>
              <a:t>dengan</a:t>
            </a:r>
            <a:r>
              <a:rPr lang="en-US" dirty="0" smtClean="0"/>
              <a:t>  </a:t>
            </a:r>
            <a:r>
              <a:rPr lang="en-US" dirty="0" err="1" smtClean="0"/>
              <a:t>membaca</a:t>
            </a:r>
            <a:r>
              <a:rPr lang="en-US" dirty="0" smtClean="0"/>
              <a:t> </a:t>
            </a:r>
            <a:r>
              <a:rPr lang="en-US" dirty="0" err="1" smtClean="0"/>
              <a:t>instruksi</a:t>
            </a:r>
            <a:r>
              <a:rPr lang="en-US" dirty="0" smtClean="0"/>
              <a:t> 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memori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mengeksekusi</a:t>
            </a:r>
            <a:r>
              <a:rPr lang="en-US" dirty="0" smtClean="0"/>
              <a:t>.</a:t>
            </a:r>
          </a:p>
          <a:p>
            <a:pPr marL="796925" indent="-457200">
              <a:buFont typeface="Wingdings" pitchFamily="2" charset="2"/>
              <a:buChar char="ü"/>
            </a:pPr>
            <a:r>
              <a:rPr lang="en-US" dirty="0" err="1" smtClean="0"/>
              <a:t>Komponen</a:t>
            </a:r>
            <a:r>
              <a:rPr lang="en-US" dirty="0" smtClean="0"/>
              <a:t> </a:t>
            </a:r>
            <a:r>
              <a:rPr lang="en-US" dirty="0" err="1" smtClean="0"/>
              <a:t>alat</a:t>
            </a:r>
            <a:r>
              <a:rPr lang="en-US" dirty="0" smtClean="0"/>
              <a:t> </a:t>
            </a:r>
            <a:r>
              <a:rPr lang="en-US" dirty="0" err="1" smtClean="0"/>
              <a:t>pemroses</a:t>
            </a:r>
            <a:r>
              <a:rPr lang="en-US" dirty="0" smtClean="0"/>
              <a:t> :</a:t>
            </a:r>
          </a:p>
          <a:p>
            <a:pPr marL="1311275" indent="-514350">
              <a:buFont typeface="+mj-lt"/>
              <a:buAutoNum type="arabicPeriod"/>
            </a:pPr>
            <a:r>
              <a:rPr lang="en-US" dirty="0" smtClean="0"/>
              <a:t>CPU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otak</a:t>
            </a:r>
            <a:r>
              <a:rPr lang="en-US" dirty="0" smtClean="0"/>
              <a:t> </a:t>
            </a:r>
            <a:r>
              <a:rPr lang="en-US" dirty="0" err="1" smtClean="0"/>
              <a:t>komputer</a:t>
            </a:r>
            <a:endParaRPr lang="en-US" dirty="0" smtClean="0"/>
          </a:p>
          <a:p>
            <a:pPr marL="1311275" indent="-514350">
              <a:buFont typeface="+mj-lt"/>
              <a:buAutoNum type="arabicPeriod"/>
            </a:pPr>
            <a:r>
              <a:rPr lang="en-US" dirty="0" smtClean="0"/>
              <a:t>Main </a:t>
            </a:r>
            <a:r>
              <a:rPr lang="en-US" dirty="0" err="1" smtClean="0"/>
              <a:t>memori</a:t>
            </a:r>
            <a:r>
              <a:rPr lang="en-US" dirty="0" smtClean="0"/>
              <a:t> </a:t>
            </a:r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RAM, Internal Memory </a:t>
            </a:r>
            <a:r>
              <a:rPr lang="en-US" dirty="0" err="1" smtClean="0"/>
              <a:t>Promary</a:t>
            </a:r>
            <a:r>
              <a:rPr lang="en-US" dirty="0" smtClean="0"/>
              <a:t> Storage.</a:t>
            </a:r>
          </a:p>
          <a:p>
            <a:pPr marL="1311275" indent="-514350">
              <a:buFont typeface="+mj-lt"/>
              <a:buAutoNum type="arabicPeriod"/>
            </a:pPr>
            <a:r>
              <a:rPr lang="en-US" dirty="0" smtClean="0"/>
              <a:t>Memory  </a:t>
            </a:r>
            <a:r>
              <a:rPr lang="en-US" dirty="0" err="1" smtClean="0"/>
              <a:t>berfungsi</a:t>
            </a:r>
            <a:r>
              <a:rPr lang="en-US" dirty="0" smtClean="0"/>
              <a:t> </a:t>
            </a:r>
            <a:r>
              <a:rPr lang="en-US" dirty="0" err="1" smtClean="0"/>
              <a:t>menyimpan</a:t>
            </a:r>
            <a:r>
              <a:rPr lang="en-US" dirty="0" smtClean="0"/>
              <a:t> data </a:t>
            </a:r>
            <a:r>
              <a:rPr lang="en-US" dirty="0" err="1" smtClean="0"/>
              <a:t>dan</a:t>
            </a:r>
            <a:r>
              <a:rPr lang="en-US" dirty="0" smtClean="0"/>
              <a:t> program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16737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686800" cy="838200"/>
          </a:xfrm>
        </p:spPr>
        <p:txBody>
          <a:bodyPr/>
          <a:lstStyle/>
          <a:p>
            <a:r>
              <a:rPr lang="en-US" dirty="0" err="1" smtClean="0"/>
              <a:t>lanjutan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8686800" cy="56388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CPU (Central Processing Unit),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otak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komputer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2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fungsi</a:t>
            </a:r>
            <a:r>
              <a:rPr lang="en-US" dirty="0" smtClean="0"/>
              <a:t> </a:t>
            </a:r>
            <a:r>
              <a:rPr lang="en-US" dirty="0" err="1" smtClean="0"/>
              <a:t>operasional</a:t>
            </a:r>
            <a:r>
              <a:rPr lang="en-US" dirty="0" smtClean="0"/>
              <a:t>, </a:t>
            </a:r>
            <a:r>
              <a:rPr lang="en-US" dirty="0" err="1" smtClean="0"/>
              <a:t>yaitu</a:t>
            </a:r>
            <a:r>
              <a:rPr lang="en-US" dirty="0" smtClean="0"/>
              <a:t> ALU (Arithmetical Logical Unit)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pusat</a:t>
            </a:r>
            <a:r>
              <a:rPr lang="en-US" dirty="0" smtClean="0"/>
              <a:t> </a:t>
            </a:r>
            <a:r>
              <a:rPr lang="en-US" dirty="0" err="1" smtClean="0"/>
              <a:t>pengolah</a:t>
            </a:r>
            <a:r>
              <a:rPr lang="en-US" dirty="0" smtClean="0"/>
              <a:t> data, </a:t>
            </a:r>
            <a:r>
              <a:rPr lang="en-US" dirty="0" err="1" smtClean="0"/>
              <a:t>dan</a:t>
            </a:r>
            <a:r>
              <a:rPr lang="en-US" dirty="0" smtClean="0"/>
              <a:t> CU (Control Unit)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pengontrol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komputer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Memori</a:t>
            </a:r>
            <a:r>
              <a:rPr lang="en-US" dirty="0" smtClean="0"/>
              <a:t> : </a:t>
            </a:r>
            <a:r>
              <a:rPr lang="en-US" dirty="0" err="1" smtClean="0"/>
              <a:t>terbagi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2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memori</a:t>
            </a:r>
            <a:r>
              <a:rPr lang="en-US" dirty="0" smtClean="0"/>
              <a:t> internal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memori</a:t>
            </a:r>
            <a:r>
              <a:rPr lang="en-US" dirty="0" smtClean="0"/>
              <a:t> </a:t>
            </a:r>
            <a:r>
              <a:rPr lang="en-US" dirty="0" err="1" smtClean="0"/>
              <a:t>eksternal</a:t>
            </a:r>
            <a:r>
              <a:rPr lang="en-US" dirty="0" smtClean="0"/>
              <a:t> :</a:t>
            </a:r>
          </a:p>
          <a:p>
            <a:pPr marL="796925" indent="-457200">
              <a:buFont typeface="Courier New" pitchFamily="49" charset="0"/>
              <a:buChar char="o"/>
            </a:pPr>
            <a:r>
              <a:rPr lang="en-US" dirty="0" err="1" smtClean="0"/>
              <a:t>Memori</a:t>
            </a:r>
            <a:r>
              <a:rPr lang="en-US" dirty="0" smtClean="0"/>
              <a:t> Internal </a:t>
            </a:r>
            <a:r>
              <a:rPr lang="en-US" dirty="0" err="1" smtClean="0"/>
              <a:t>berupa</a:t>
            </a:r>
            <a:r>
              <a:rPr lang="en-US" dirty="0" smtClean="0"/>
              <a:t> RAM (Random Access Memory), yang </a:t>
            </a:r>
            <a:r>
              <a:rPr lang="en-US" dirty="0" err="1" smtClean="0"/>
              <a:t>berfungsi</a:t>
            </a:r>
            <a:r>
              <a:rPr lang="en-US" dirty="0" smtClean="0"/>
              <a:t> 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menyimpan</a:t>
            </a:r>
            <a:r>
              <a:rPr lang="en-US" dirty="0" smtClean="0"/>
              <a:t> program yang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olah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sementara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.</a:t>
            </a:r>
          </a:p>
          <a:p>
            <a:pPr marL="796925" indent="-457200">
              <a:buFont typeface="Courier New" pitchFamily="49" charset="0"/>
              <a:buChar char="o"/>
            </a:pPr>
            <a:r>
              <a:rPr lang="en-US" dirty="0" smtClean="0"/>
              <a:t>ROM (Read Only Memory)</a:t>
            </a:r>
            <a:r>
              <a:rPr lang="en-US" dirty="0" err="1" smtClean="0"/>
              <a:t>yaitu</a:t>
            </a:r>
            <a:r>
              <a:rPr lang="en-US" dirty="0" smtClean="0"/>
              <a:t> memory yang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dibaca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berguna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 </a:t>
            </a:r>
            <a:r>
              <a:rPr lang="en-US" dirty="0" err="1" smtClean="0"/>
              <a:t>penyedia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err="1" smtClean="0"/>
              <a:t>komputer</a:t>
            </a:r>
            <a:r>
              <a:rPr lang="en-US" dirty="0" smtClean="0"/>
              <a:t> </a:t>
            </a:r>
            <a:r>
              <a:rPr lang="en-US" dirty="0" err="1" smtClean="0"/>
              <a:t>pertama</a:t>
            </a:r>
            <a:r>
              <a:rPr lang="en-US" dirty="0" smtClean="0"/>
              <a:t> kali </a:t>
            </a:r>
            <a:r>
              <a:rPr lang="en-US" dirty="0" err="1" smtClean="0"/>
              <a:t>dinyalakan</a:t>
            </a:r>
            <a:endParaRPr lang="en-US" dirty="0" smtClean="0"/>
          </a:p>
          <a:p>
            <a:pPr marL="796925" indent="-457200">
              <a:buFont typeface="Courier New" pitchFamily="49" charset="0"/>
              <a:buChar char="o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09048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Komponen</a:t>
            </a:r>
            <a:r>
              <a:rPr lang="en-US" dirty="0" smtClean="0"/>
              <a:t> </a:t>
            </a:r>
            <a:r>
              <a:rPr lang="en-US" dirty="0" err="1" smtClean="0"/>
              <a:t>komputer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41" t="26271" r="46366" b="30063"/>
          <a:stretch/>
        </p:blipFill>
        <p:spPr bwMode="auto">
          <a:xfrm>
            <a:off x="609600" y="1295400"/>
            <a:ext cx="7380026" cy="5345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32278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Storage hardware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Alat</a:t>
            </a:r>
            <a:r>
              <a:rPr lang="en-US" dirty="0" smtClean="0"/>
              <a:t> </a:t>
            </a:r>
            <a:r>
              <a:rPr lang="en-US" dirty="0" err="1" smtClean="0"/>
              <a:t>Penyimpan</a:t>
            </a:r>
            <a:endParaRPr lang="en-US" dirty="0" smtClean="0"/>
          </a:p>
          <a:p>
            <a:pPr marL="796925" indent="-457200">
              <a:buClr>
                <a:schemeClr val="accent6">
                  <a:lumMod val="50000"/>
                </a:schemeClr>
              </a:buClr>
              <a:buFont typeface="Arial" pitchFamily="34" charset="0"/>
              <a:buChar char="•"/>
            </a:pPr>
            <a:r>
              <a:rPr lang="en-US" dirty="0" err="1" smtClean="0"/>
              <a:t>Berfungsi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menyimpan</a:t>
            </a:r>
            <a:r>
              <a:rPr lang="en-US" dirty="0" smtClean="0"/>
              <a:t> software </a:t>
            </a:r>
            <a:r>
              <a:rPr lang="en-US" dirty="0" err="1" smtClean="0"/>
              <a:t>dan</a:t>
            </a:r>
            <a:r>
              <a:rPr lang="en-US" dirty="0" smtClean="0"/>
              <a:t> data, </a:t>
            </a:r>
            <a:r>
              <a:rPr lang="en-US" dirty="0" err="1" smtClean="0"/>
              <a:t>contoh</a:t>
            </a:r>
            <a:r>
              <a:rPr lang="en-US" dirty="0" smtClean="0"/>
              <a:t> :</a:t>
            </a:r>
          </a:p>
          <a:p>
            <a:pPr marL="1254125" indent="-457200">
              <a:buClr>
                <a:schemeClr val="accent6">
                  <a:lumMod val="50000"/>
                </a:schemeClr>
              </a:buClr>
              <a:buFont typeface="Wingdings" pitchFamily="2" charset="2"/>
              <a:buChar char="ü"/>
            </a:pPr>
            <a:r>
              <a:rPr lang="en-US" dirty="0" smtClean="0"/>
              <a:t>Floppy disk</a:t>
            </a:r>
          </a:p>
          <a:p>
            <a:pPr marL="1254125" indent="-457200">
              <a:buClr>
                <a:schemeClr val="accent6">
                  <a:lumMod val="50000"/>
                </a:schemeClr>
              </a:buClr>
              <a:buFont typeface="Wingdings" pitchFamily="2" charset="2"/>
              <a:buChar char="ü"/>
            </a:pPr>
            <a:r>
              <a:rPr lang="en-US" dirty="0" err="1" smtClean="0"/>
              <a:t>Harddisk</a:t>
            </a:r>
            <a:endParaRPr lang="en-US" dirty="0" smtClean="0"/>
          </a:p>
          <a:p>
            <a:pPr marL="1254125" indent="-457200">
              <a:buClr>
                <a:schemeClr val="accent6">
                  <a:lumMod val="50000"/>
                </a:schemeClr>
              </a:buClr>
              <a:buFont typeface="Wingdings" pitchFamily="2" charset="2"/>
              <a:buChar char="ü"/>
            </a:pPr>
            <a:r>
              <a:rPr lang="en-US" dirty="0" smtClean="0"/>
              <a:t>Tape</a:t>
            </a:r>
          </a:p>
          <a:p>
            <a:pPr marL="1254125" indent="-457200">
              <a:buClr>
                <a:schemeClr val="accent6">
                  <a:lumMod val="50000"/>
                </a:schemeClr>
              </a:buClr>
              <a:buFont typeface="Wingdings" pitchFamily="2" charset="2"/>
              <a:buChar char="ü"/>
            </a:pPr>
            <a:r>
              <a:rPr lang="en-US" dirty="0" smtClean="0"/>
              <a:t>CD (Compact disk)</a:t>
            </a:r>
          </a:p>
          <a:p>
            <a:pPr marL="1254125" indent="-457200">
              <a:buClr>
                <a:schemeClr val="accent6">
                  <a:lumMod val="50000"/>
                </a:schemeClr>
              </a:buClr>
              <a:buFont typeface="Wingdings" pitchFamily="2" charset="2"/>
              <a:buChar char="ü"/>
            </a:pPr>
            <a:r>
              <a:rPr lang="en-US" dirty="0" smtClean="0"/>
              <a:t>DVD (Digital </a:t>
            </a:r>
            <a:r>
              <a:rPr lang="en-US" dirty="0" err="1" smtClean="0"/>
              <a:t>Vidio</a:t>
            </a:r>
            <a:r>
              <a:rPr lang="en-US" dirty="0" smtClean="0"/>
              <a:t> Disk)</a:t>
            </a:r>
          </a:p>
          <a:p>
            <a:pPr marL="1254125" indent="-457200">
              <a:buClr>
                <a:schemeClr val="accent6">
                  <a:lumMod val="50000"/>
                </a:schemeClr>
              </a:buClr>
              <a:buFont typeface="Wingdings" pitchFamily="2" charset="2"/>
              <a:buChar char="ü"/>
            </a:pPr>
            <a:r>
              <a:rPr lang="en-US" dirty="0" err="1" smtClean="0"/>
              <a:t>Flashdisk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19162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Output hardware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Output Hardware </a:t>
            </a:r>
            <a:r>
              <a:rPr lang="en-US" dirty="0" err="1" smtClean="0"/>
              <a:t>dihasilkan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pengolahan</a:t>
            </a:r>
            <a:r>
              <a:rPr lang="en-US" dirty="0" smtClean="0"/>
              <a:t> data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komputer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digolongkan</a:t>
            </a:r>
            <a:r>
              <a:rPr lang="en-US" dirty="0" smtClean="0"/>
              <a:t> </a:t>
            </a:r>
            <a:r>
              <a:rPr lang="en-US" dirty="0" err="1" smtClean="0"/>
              <a:t>kedalam</a:t>
            </a:r>
            <a:r>
              <a:rPr lang="en-US" dirty="0" smtClean="0"/>
              <a:t> 4 </a:t>
            </a:r>
            <a:r>
              <a:rPr lang="en-US" dirty="0" err="1" smtClean="0"/>
              <a:t>macam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:</a:t>
            </a:r>
          </a:p>
          <a:p>
            <a:pPr marL="796925" indent="-457200"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r>
              <a:rPr lang="en-US" dirty="0" err="1" smtClean="0"/>
              <a:t>Tulisan</a:t>
            </a:r>
            <a:r>
              <a:rPr lang="en-US" dirty="0" smtClean="0"/>
              <a:t> (</a:t>
            </a:r>
            <a:r>
              <a:rPr lang="en-US" dirty="0" err="1" smtClean="0"/>
              <a:t>huruf</a:t>
            </a:r>
            <a:r>
              <a:rPr lang="en-US" dirty="0" smtClean="0"/>
              <a:t>, </a:t>
            </a:r>
            <a:r>
              <a:rPr lang="en-US" dirty="0" err="1" smtClean="0"/>
              <a:t>angka</a:t>
            </a:r>
            <a:r>
              <a:rPr lang="en-US" dirty="0" smtClean="0"/>
              <a:t>, kata,  </a:t>
            </a:r>
            <a:r>
              <a:rPr lang="en-US" dirty="0" err="1" smtClean="0"/>
              <a:t>karakter</a:t>
            </a:r>
            <a:r>
              <a:rPr lang="en-US" dirty="0" smtClean="0"/>
              <a:t> </a:t>
            </a:r>
            <a:r>
              <a:rPr lang="en-US" dirty="0" err="1" smtClean="0"/>
              <a:t>khusus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simbol-simbol</a:t>
            </a:r>
            <a:r>
              <a:rPr lang="en-US" dirty="0" smtClean="0"/>
              <a:t>)</a:t>
            </a:r>
          </a:p>
          <a:p>
            <a:pPr marL="796925" indent="-457200"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r>
              <a:rPr lang="en-US" dirty="0" smtClean="0"/>
              <a:t>Image (</a:t>
            </a:r>
            <a:r>
              <a:rPr lang="en-US" dirty="0" err="1" smtClean="0"/>
              <a:t>Grafik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Gambar</a:t>
            </a:r>
            <a:r>
              <a:rPr lang="en-US" dirty="0" smtClean="0"/>
              <a:t>)</a:t>
            </a:r>
          </a:p>
          <a:p>
            <a:pPr marL="796925" indent="-457200"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r>
              <a:rPr lang="en-US" dirty="0" err="1" smtClean="0"/>
              <a:t>Suara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musik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suara</a:t>
            </a:r>
            <a:r>
              <a:rPr lang="en-US" dirty="0" smtClean="0"/>
              <a:t> </a:t>
            </a:r>
            <a:r>
              <a:rPr lang="en-US" dirty="0" err="1" smtClean="0"/>
              <a:t>lainnya</a:t>
            </a:r>
            <a:r>
              <a:rPr lang="en-US" dirty="0" smtClean="0"/>
              <a:t>)</a:t>
            </a:r>
          </a:p>
          <a:p>
            <a:pPr marL="796925" indent="-457200"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r>
              <a:rPr lang="en-US" dirty="0" err="1" smtClean="0"/>
              <a:t>Bentuk</a:t>
            </a:r>
            <a:r>
              <a:rPr lang="en-US" dirty="0" smtClean="0"/>
              <a:t> yang </a:t>
            </a:r>
            <a:r>
              <a:rPr lang="en-US" dirty="0" err="1" smtClean="0"/>
              <a:t>dibaca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mesin</a:t>
            </a:r>
            <a:r>
              <a:rPr lang="en-US" dirty="0" smtClean="0"/>
              <a:t>,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simbol</a:t>
            </a:r>
            <a:r>
              <a:rPr lang="en-US" dirty="0" smtClean="0"/>
              <a:t> yang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dibaca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dimengerti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komputer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47052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Pengelompokkan</a:t>
            </a:r>
            <a:r>
              <a:rPr lang="en-US" dirty="0" smtClean="0"/>
              <a:t>  Output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Visual Output</a:t>
            </a:r>
          </a:p>
          <a:p>
            <a:pPr marL="796925" indent="-457200">
              <a:buFont typeface="Wingdings" pitchFamily="2" charset="2"/>
              <a:buChar char="ü"/>
            </a:pPr>
            <a:r>
              <a:rPr lang="en-US" dirty="0" smtClean="0"/>
              <a:t>Monitor (Cathode ray tubes, LCD Screen), </a:t>
            </a:r>
            <a:r>
              <a:rPr lang="en-US" dirty="0" err="1" smtClean="0"/>
              <a:t>Proektor</a:t>
            </a:r>
            <a:r>
              <a:rPr lang="en-US" dirty="0" smtClean="0"/>
              <a:t> </a:t>
            </a:r>
            <a:r>
              <a:rPr lang="en-US" dirty="0" err="1" smtClean="0"/>
              <a:t>dll</a:t>
            </a:r>
            <a:endParaRPr lang="en-US" dirty="0" smtClean="0"/>
          </a:p>
          <a:p>
            <a:r>
              <a:rPr lang="en-US" dirty="0" smtClean="0"/>
              <a:t>Audio Output</a:t>
            </a:r>
          </a:p>
          <a:p>
            <a:pPr marL="796925" indent="-457200">
              <a:buFont typeface="Wingdings" pitchFamily="2" charset="2"/>
              <a:buChar char="ü"/>
            </a:pPr>
            <a:r>
              <a:rPr lang="en-US" dirty="0" smtClean="0"/>
              <a:t>Speaker</a:t>
            </a:r>
          </a:p>
          <a:p>
            <a:r>
              <a:rPr lang="en-US" dirty="0" smtClean="0"/>
              <a:t>Printing Devices</a:t>
            </a:r>
          </a:p>
          <a:p>
            <a:pPr marL="796925" indent="-457200">
              <a:buFont typeface="Wingdings" pitchFamily="2" charset="2"/>
              <a:buChar char="ü"/>
            </a:pPr>
            <a:r>
              <a:rPr lang="en-US" dirty="0" smtClean="0"/>
              <a:t>Printer </a:t>
            </a:r>
            <a:r>
              <a:rPr lang="en-US" dirty="0" err="1" smtClean="0"/>
              <a:t>dan</a:t>
            </a:r>
            <a:r>
              <a:rPr lang="en-US" dirty="0" smtClean="0"/>
              <a:t> Plotter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5895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Communication  hardware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Alat</a:t>
            </a:r>
            <a:r>
              <a:rPr lang="en-US" dirty="0" smtClean="0"/>
              <a:t> </a:t>
            </a:r>
            <a:r>
              <a:rPr lang="en-US" dirty="0" err="1" smtClean="0"/>
              <a:t>Komunikasi</a:t>
            </a:r>
            <a:endParaRPr lang="en-US" dirty="0" smtClean="0"/>
          </a:p>
          <a:p>
            <a:pPr marL="398463" indent="-398463">
              <a:buNone/>
            </a:pPr>
            <a:r>
              <a:rPr lang="en-US" dirty="0"/>
              <a:t> </a:t>
            </a:r>
            <a:r>
              <a:rPr lang="en-US" dirty="0" smtClean="0"/>
              <a:t>   </a:t>
            </a:r>
            <a:r>
              <a:rPr lang="en-US" dirty="0" err="1" smtClean="0"/>
              <a:t>berfungsi</a:t>
            </a:r>
            <a:r>
              <a:rPr lang="en-US" dirty="0" smtClean="0"/>
              <a:t> </a:t>
            </a:r>
            <a:r>
              <a:rPr lang="en-US" dirty="0" err="1" smtClean="0"/>
              <a:t>memfasilitasi</a:t>
            </a:r>
            <a:r>
              <a:rPr lang="en-US" dirty="0" smtClean="0"/>
              <a:t> </a:t>
            </a:r>
            <a:r>
              <a:rPr lang="en-US" dirty="0" err="1" smtClean="0"/>
              <a:t>koneksi</a:t>
            </a:r>
            <a:r>
              <a:rPr lang="en-US" dirty="0" smtClean="0"/>
              <a:t> </a:t>
            </a:r>
            <a:r>
              <a:rPr lang="en-US" dirty="0" err="1" smtClean="0"/>
              <a:t>antar</a:t>
            </a:r>
            <a:r>
              <a:rPr lang="en-US" dirty="0" smtClean="0"/>
              <a:t> </a:t>
            </a:r>
            <a:r>
              <a:rPr lang="en-US" dirty="0" err="1" smtClean="0"/>
              <a:t>komputer</a:t>
            </a:r>
            <a:r>
              <a:rPr lang="en-US" dirty="0" smtClean="0"/>
              <a:t> 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antar</a:t>
            </a:r>
            <a:r>
              <a:rPr lang="en-US" dirty="0" smtClean="0"/>
              <a:t> </a:t>
            </a:r>
            <a:r>
              <a:rPr lang="en-US" dirty="0" err="1" smtClean="0"/>
              <a:t>jaringan</a:t>
            </a:r>
            <a:r>
              <a:rPr lang="en-US" dirty="0" smtClean="0"/>
              <a:t>, </a:t>
            </a:r>
            <a:r>
              <a:rPr lang="en-US" dirty="0" err="1" smtClean="0"/>
              <a:t>misal</a:t>
            </a:r>
            <a:r>
              <a:rPr lang="en-US" dirty="0" smtClean="0"/>
              <a:t> :</a:t>
            </a:r>
          </a:p>
          <a:p>
            <a:pPr marL="854075" indent="-514350">
              <a:buClr>
                <a:schemeClr val="accent2">
                  <a:lumMod val="50000"/>
                </a:schemeClr>
              </a:buClr>
              <a:buFont typeface="+mj-lt"/>
              <a:buAutoNum type="arabicPeriod"/>
            </a:pPr>
            <a:r>
              <a:rPr lang="en-US" dirty="0" smtClean="0"/>
              <a:t>Digital</a:t>
            </a:r>
          </a:p>
          <a:p>
            <a:pPr marL="854075" indent="-514350">
              <a:buClr>
                <a:schemeClr val="accent2">
                  <a:lumMod val="50000"/>
                </a:schemeClr>
              </a:buClr>
              <a:buFont typeface="+mj-lt"/>
              <a:buAutoNum type="arabicPeriod"/>
            </a:pPr>
            <a:r>
              <a:rPr lang="en-US" dirty="0" smtClean="0"/>
              <a:t>Analog</a:t>
            </a:r>
          </a:p>
          <a:p>
            <a:pPr marL="854075" indent="-514350">
              <a:buClr>
                <a:schemeClr val="accent2">
                  <a:lumMod val="50000"/>
                </a:schemeClr>
              </a:buClr>
              <a:buFont typeface="+mj-lt"/>
              <a:buAutoNum type="arabicPeriod"/>
            </a:pPr>
            <a:r>
              <a:rPr lang="en-US" dirty="0" smtClean="0"/>
              <a:t>Cable</a:t>
            </a:r>
          </a:p>
          <a:p>
            <a:pPr marL="854075" indent="-514350">
              <a:buClr>
                <a:schemeClr val="accent2">
                  <a:lumMod val="50000"/>
                </a:schemeClr>
              </a:buClr>
              <a:buFont typeface="+mj-lt"/>
              <a:buAutoNum type="arabicPeriod"/>
            </a:pPr>
            <a:r>
              <a:rPr lang="en-US" dirty="0" smtClean="0"/>
              <a:t>Fax Modem</a:t>
            </a:r>
          </a:p>
          <a:p>
            <a:pPr marL="854075" indent="-514350">
              <a:buClr>
                <a:schemeClr val="accent2">
                  <a:lumMod val="50000"/>
                </a:schemeClr>
              </a:buClr>
              <a:buFont typeface="+mj-lt"/>
              <a:buAutoNum type="arabicPeriod"/>
            </a:pPr>
            <a:r>
              <a:rPr lang="en-US" dirty="0" smtClean="0"/>
              <a:t>Modem (Modulator </a:t>
            </a:r>
            <a:r>
              <a:rPr lang="en-US" dirty="0" err="1" smtClean="0"/>
              <a:t>Demudelator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56833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4748"/>
            <a:ext cx="8686800" cy="838200"/>
          </a:xfrm>
        </p:spPr>
        <p:txBody>
          <a:bodyPr/>
          <a:lstStyle/>
          <a:p>
            <a:r>
              <a:rPr lang="en-US" dirty="0" err="1" smtClean="0"/>
              <a:t>lanjut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8686800" cy="5562600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 smtClean="0"/>
              <a:t>Sinyal</a:t>
            </a:r>
            <a:r>
              <a:rPr lang="en-US" dirty="0" smtClean="0"/>
              <a:t> Analog</a:t>
            </a:r>
          </a:p>
          <a:p>
            <a:pPr marL="854075" indent="-514350">
              <a:buFont typeface="+mj-lt"/>
              <a:buAutoNum type="arabicPeriod"/>
            </a:pP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gelombang</a:t>
            </a:r>
            <a:r>
              <a:rPr lang="en-US" dirty="0" smtClean="0"/>
              <a:t> </a:t>
            </a:r>
            <a:r>
              <a:rPr lang="en-US" dirty="0" err="1" smtClean="0"/>
              <a:t>berkelanjutan</a:t>
            </a:r>
            <a:endParaRPr lang="en-US" dirty="0" smtClean="0"/>
          </a:p>
          <a:p>
            <a:pPr marL="854075" indent="-514350">
              <a:buFont typeface="+mj-lt"/>
              <a:buAutoNum type="arabicPeriod"/>
            </a:pPr>
            <a:r>
              <a:rPr lang="en-US" dirty="0" err="1" smtClean="0"/>
              <a:t>Mengalir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medium </a:t>
            </a:r>
            <a:r>
              <a:rPr lang="en-US" dirty="0" err="1" smtClean="0"/>
              <a:t>komunikasi</a:t>
            </a:r>
            <a:endParaRPr lang="en-US" dirty="0" smtClean="0"/>
          </a:p>
          <a:p>
            <a:pPr marL="854075" indent="-514350">
              <a:buFont typeface="+mj-lt"/>
              <a:buAutoNum type="arabicPeriod"/>
            </a:pP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Komunikasi</a:t>
            </a:r>
            <a:r>
              <a:rPr lang="en-US" dirty="0" smtClean="0"/>
              <a:t> </a:t>
            </a:r>
            <a:r>
              <a:rPr lang="en-US" dirty="0" err="1" smtClean="0"/>
              <a:t>Suara</a:t>
            </a:r>
            <a:endParaRPr lang="en-US" dirty="0" smtClean="0"/>
          </a:p>
          <a:p>
            <a:r>
              <a:rPr lang="en-US" dirty="0" err="1" smtClean="0"/>
              <a:t>Sinyal</a:t>
            </a:r>
            <a:r>
              <a:rPr lang="en-US" dirty="0" smtClean="0"/>
              <a:t> digital</a:t>
            </a:r>
          </a:p>
          <a:p>
            <a:pPr marL="854075" indent="-514350">
              <a:buFont typeface="+mj-lt"/>
              <a:buAutoNum type="arabicPeriod"/>
            </a:pP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Gelombang</a:t>
            </a:r>
            <a:r>
              <a:rPr lang="en-US" dirty="0" smtClean="0"/>
              <a:t> </a:t>
            </a:r>
            <a:r>
              <a:rPr lang="en-US" dirty="0" err="1" smtClean="0"/>
              <a:t>Kaku</a:t>
            </a:r>
            <a:r>
              <a:rPr lang="en-US" dirty="0" smtClean="0"/>
              <a:t> (discrete)</a:t>
            </a:r>
          </a:p>
          <a:p>
            <a:pPr marL="854075" indent="-514350">
              <a:buFont typeface="+mj-lt"/>
              <a:buAutoNum type="arabicPeriod"/>
            </a:pPr>
            <a:r>
              <a:rPr lang="en-US" dirty="0" err="1" smtClean="0"/>
              <a:t>Mengirim</a:t>
            </a:r>
            <a:r>
              <a:rPr lang="en-US" dirty="0" smtClean="0"/>
              <a:t> </a:t>
            </a:r>
            <a:r>
              <a:rPr lang="en-US" dirty="0" err="1" smtClean="0"/>
              <a:t>kode</a:t>
            </a:r>
            <a:r>
              <a:rPr lang="en-US" dirty="0" smtClean="0"/>
              <a:t> data </a:t>
            </a:r>
            <a:r>
              <a:rPr lang="en-US" dirty="0" err="1" smtClean="0"/>
              <a:t>kedalam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kondisi</a:t>
            </a:r>
            <a:r>
              <a:rPr lang="en-US" dirty="0" smtClean="0"/>
              <a:t> </a:t>
            </a:r>
            <a:r>
              <a:rPr lang="en-US" dirty="0" err="1" smtClean="0"/>
              <a:t>yatu</a:t>
            </a:r>
            <a:r>
              <a:rPr lang="en-US" dirty="0" smtClean="0"/>
              <a:t>, bit-1 </a:t>
            </a:r>
            <a:r>
              <a:rPr lang="en-US" dirty="0" err="1" smtClean="0"/>
              <a:t>dan</a:t>
            </a:r>
            <a:r>
              <a:rPr lang="en-US" dirty="0" smtClean="0"/>
              <a:t> bit-0</a:t>
            </a:r>
          </a:p>
          <a:p>
            <a:pPr marL="854075" indent="-514350">
              <a:buFont typeface="+mj-lt"/>
              <a:buAutoNum type="arabicPeriod"/>
            </a:pP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komunikasi</a:t>
            </a:r>
            <a:r>
              <a:rPr lang="en-US" dirty="0" smtClean="0"/>
              <a:t> Data</a:t>
            </a:r>
          </a:p>
          <a:p>
            <a:r>
              <a:rPr lang="en-US" dirty="0" smtClean="0"/>
              <a:t>Modem (Modulate, Demodulate)</a:t>
            </a:r>
          </a:p>
          <a:p>
            <a:pPr marL="854075" indent="-514350">
              <a:buFont typeface="+mj-lt"/>
              <a:buAutoNum type="arabicPeriod"/>
            </a:pPr>
            <a:r>
              <a:rPr lang="en-US" dirty="0" err="1" smtClean="0"/>
              <a:t>Mengubah</a:t>
            </a:r>
            <a:r>
              <a:rPr lang="en-US" dirty="0" smtClean="0"/>
              <a:t> </a:t>
            </a:r>
            <a:r>
              <a:rPr lang="en-US" dirty="0" err="1" smtClean="0"/>
              <a:t>sinyal</a:t>
            </a:r>
            <a:r>
              <a:rPr lang="en-US" dirty="0" smtClean="0"/>
              <a:t> digital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sinyal</a:t>
            </a:r>
            <a:r>
              <a:rPr lang="en-US" dirty="0" smtClean="0"/>
              <a:t> analog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sebaliknya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65913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08" t="32137" r="47282" b="43097"/>
          <a:stretch/>
        </p:blipFill>
        <p:spPr bwMode="auto">
          <a:xfrm>
            <a:off x="228600" y="1600200"/>
            <a:ext cx="8486279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77104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Pendahuluan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dirty="0" smtClean="0"/>
              <a:t>“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merancang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interaksi</a:t>
            </a:r>
            <a:r>
              <a:rPr lang="en-US" dirty="0" smtClean="0"/>
              <a:t>  </a:t>
            </a:r>
            <a:r>
              <a:rPr lang="en-US" dirty="0" err="1" smtClean="0"/>
              <a:t>manusia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komputer</a:t>
            </a:r>
            <a:r>
              <a:rPr lang="en-US" dirty="0" smtClean="0"/>
              <a:t>  yang </a:t>
            </a:r>
            <a:r>
              <a:rPr lang="en-US" dirty="0" err="1" smtClean="0"/>
              <a:t>sempurna</a:t>
            </a:r>
            <a:r>
              <a:rPr lang="en-US" dirty="0" smtClean="0"/>
              <a:t>,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perancang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saja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mengetahui</a:t>
            </a:r>
            <a:r>
              <a:rPr lang="en-US" dirty="0" smtClean="0"/>
              <a:t> </a:t>
            </a:r>
            <a:r>
              <a:rPr lang="en-US" dirty="0" err="1" smtClean="0"/>
              <a:t>aspek</a:t>
            </a:r>
            <a:r>
              <a:rPr lang="en-US" dirty="0" smtClean="0"/>
              <a:t> </a:t>
            </a:r>
            <a:r>
              <a:rPr lang="en-US" dirty="0" err="1" smtClean="0"/>
              <a:t>teknis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komputer</a:t>
            </a:r>
            <a:r>
              <a:rPr lang="en-US" dirty="0" smtClean="0"/>
              <a:t>  </a:t>
            </a:r>
            <a:r>
              <a:rPr lang="en-US" dirty="0" err="1" smtClean="0"/>
              <a:t>tersebut</a:t>
            </a:r>
            <a:r>
              <a:rPr lang="en-US" dirty="0" smtClean="0"/>
              <a:t> , </a:t>
            </a:r>
            <a:r>
              <a:rPr lang="en-US" dirty="0" err="1" smtClean="0"/>
              <a:t>tetapi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 </a:t>
            </a:r>
            <a:r>
              <a:rPr lang="en-US" dirty="0" err="1" smtClean="0"/>
              <a:t>mengerti</a:t>
            </a:r>
            <a:r>
              <a:rPr lang="en-US" dirty="0" smtClean="0"/>
              <a:t> </a:t>
            </a:r>
            <a:r>
              <a:rPr lang="en-US" dirty="0" err="1" smtClean="0"/>
              <a:t>bagaimana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 </a:t>
            </a:r>
            <a:r>
              <a:rPr lang="en-US" dirty="0" err="1" smtClean="0"/>
              <a:t>mengolah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”</a:t>
            </a:r>
          </a:p>
          <a:p>
            <a:pPr marL="0" indent="0" algn="just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 smtClean="0"/>
              <a:t>HAL UTAMA = </a:t>
            </a:r>
            <a:r>
              <a:rPr lang="en-US" dirty="0" err="1" smtClean="0"/>
              <a:t>Mengetahui</a:t>
            </a:r>
            <a:r>
              <a:rPr lang="en-US" dirty="0" smtClean="0"/>
              <a:t> </a:t>
            </a:r>
            <a:r>
              <a:rPr lang="en-US" dirty="0" err="1" smtClean="0"/>
              <a:t>aspek</a:t>
            </a:r>
            <a:r>
              <a:rPr lang="en-US" dirty="0" smtClean="0"/>
              <a:t> </a:t>
            </a:r>
            <a:r>
              <a:rPr lang="en-US" dirty="0" err="1" smtClean="0"/>
              <a:t>teknis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komputer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54445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Klasifikasi</a:t>
            </a:r>
            <a:r>
              <a:rPr lang="en-US" dirty="0" smtClean="0"/>
              <a:t> </a:t>
            </a:r>
            <a:r>
              <a:rPr lang="en-US" dirty="0" err="1" smtClean="0"/>
              <a:t>komputer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Klasifikasi</a:t>
            </a:r>
            <a:r>
              <a:rPr lang="en-US" dirty="0" smtClean="0"/>
              <a:t> </a:t>
            </a:r>
            <a:r>
              <a:rPr lang="en-US" dirty="0" err="1" smtClean="0"/>
              <a:t>komputer</a:t>
            </a:r>
            <a:r>
              <a:rPr lang="en-US" dirty="0" smtClean="0"/>
              <a:t> </a:t>
            </a:r>
            <a:r>
              <a:rPr lang="en-US" dirty="0" err="1" smtClean="0"/>
              <a:t>dibagi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klasifikasi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:</a:t>
            </a:r>
          </a:p>
          <a:p>
            <a:pPr marL="854075" indent="-514350">
              <a:buFont typeface="+mj-lt"/>
              <a:buAutoNum type="arabicPeriod"/>
            </a:pPr>
            <a:r>
              <a:rPr lang="en-US" dirty="0" err="1" smtClean="0"/>
              <a:t>Jenis</a:t>
            </a:r>
            <a:r>
              <a:rPr lang="en-US" dirty="0" smtClean="0"/>
              <a:t> data yang </a:t>
            </a:r>
            <a:r>
              <a:rPr lang="en-US" dirty="0" err="1" smtClean="0"/>
              <a:t>diolah</a:t>
            </a:r>
            <a:endParaRPr lang="en-US" dirty="0" smtClean="0"/>
          </a:p>
          <a:p>
            <a:pPr marL="854075" indent="-514350">
              <a:buFont typeface="+mj-lt"/>
              <a:buAutoNum type="arabicPeriod"/>
            </a:pPr>
            <a:r>
              <a:rPr lang="en-US" dirty="0" err="1" smtClean="0"/>
              <a:t>Kemampuan</a:t>
            </a:r>
            <a:r>
              <a:rPr lang="en-US" dirty="0" smtClean="0"/>
              <a:t> </a:t>
            </a:r>
            <a:r>
              <a:rPr lang="en-US" dirty="0" err="1" smtClean="0"/>
              <a:t>Komputer</a:t>
            </a:r>
            <a:endParaRPr lang="en-US" dirty="0" smtClean="0"/>
          </a:p>
          <a:p>
            <a:pPr marL="854075" indent="-514350">
              <a:buFont typeface="+mj-lt"/>
              <a:buAutoNum type="arabicPeriod"/>
            </a:pPr>
            <a:r>
              <a:rPr lang="en-US" dirty="0" err="1" smtClean="0"/>
              <a:t>Ukuran</a:t>
            </a:r>
            <a:r>
              <a:rPr lang="en-US" dirty="0" smtClean="0"/>
              <a:t> </a:t>
            </a:r>
            <a:r>
              <a:rPr lang="en-US" dirty="0" err="1" smtClean="0"/>
              <a:t>Fisik</a:t>
            </a:r>
            <a:endParaRPr lang="en-US" dirty="0" smtClean="0"/>
          </a:p>
          <a:p>
            <a:pPr marL="854075" indent="-514350">
              <a:buFont typeface="+mj-lt"/>
              <a:buAutoNum type="arabicPeriod"/>
            </a:pPr>
            <a:r>
              <a:rPr lang="en-US" dirty="0" err="1" smtClean="0"/>
              <a:t>Bidang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4555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Klasifikasi</a:t>
            </a:r>
            <a:r>
              <a:rPr lang="en-US" dirty="0" smtClean="0"/>
              <a:t>  </a:t>
            </a:r>
            <a:r>
              <a:rPr lang="en-US" dirty="0" err="1" smtClean="0"/>
              <a:t>Komputer</a:t>
            </a:r>
            <a:r>
              <a:rPr lang="en-US" dirty="0" smtClean="0"/>
              <a:t> (1)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Berdasarkan</a:t>
            </a:r>
            <a:r>
              <a:rPr lang="en-US" dirty="0" smtClean="0"/>
              <a:t>  </a:t>
            </a:r>
            <a:r>
              <a:rPr lang="en-US" dirty="0" err="1" smtClean="0"/>
              <a:t>Jenis</a:t>
            </a:r>
            <a:r>
              <a:rPr lang="en-US" dirty="0" smtClean="0"/>
              <a:t> Data yang </a:t>
            </a:r>
            <a:r>
              <a:rPr lang="en-US" dirty="0" err="1" smtClean="0"/>
              <a:t>diolah</a:t>
            </a:r>
            <a:r>
              <a:rPr lang="en-US" dirty="0" smtClean="0"/>
              <a:t> :</a:t>
            </a:r>
          </a:p>
          <a:p>
            <a:pPr marL="854075" indent="-514350">
              <a:buClr>
                <a:schemeClr val="accent2">
                  <a:lumMod val="50000"/>
                </a:schemeClr>
              </a:buClr>
              <a:buFont typeface="+mj-lt"/>
              <a:buAutoNum type="arabicPeriod"/>
            </a:pPr>
            <a:r>
              <a:rPr lang="en-US" dirty="0" err="1" smtClean="0"/>
              <a:t>Komputer</a:t>
            </a:r>
            <a:r>
              <a:rPr lang="en-US" dirty="0" smtClean="0"/>
              <a:t> Analog (</a:t>
            </a:r>
            <a:r>
              <a:rPr lang="en-US" i="1" dirty="0" smtClean="0"/>
              <a:t>Analog Computer</a:t>
            </a:r>
            <a:r>
              <a:rPr lang="en-US" dirty="0" smtClean="0"/>
              <a:t>)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mengolah</a:t>
            </a:r>
            <a:r>
              <a:rPr lang="en-US" dirty="0" smtClean="0"/>
              <a:t> data </a:t>
            </a:r>
            <a:r>
              <a:rPr lang="en-US" dirty="0" err="1" smtClean="0"/>
              <a:t>kualitatif</a:t>
            </a:r>
            <a:endParaRPr lang="en-US" dirty="0" smtClean="0"/>
          </a:p>
          <a:p>
            <a:pPr marL="854075" indent="-514350">
              <a:buClr>
                <a:schemeClr val="accent2">
                  <a:lumMod val="50000"/>
                </a:schemeClr>
              </a:buClr>
              <a:buFont typeface="+mj-lt"/>
              <a:buAutoNum type="arabicPeriod"/>
            </a:pPr>
            <a:r>
              <a:rPr lang="en-US" dirty="0" err="1" smtClean="0"/>
              <a:t>Komputer</a:t>
            </a:r>
            <a:r>
              <a:rPr lang="en-US" dirty="0" smtClean="0"/>
              <a:t> Digital (</a:t>
            </a:r>
            <a:r>
              <a:rPr lang="en-US" i="1" dirty="0" smtClean="0"/>
              <a:t>Digital Computer</a:t>
            </a:r>
            <a:r>
              <a:rPr lang="en-US" dirty="0" smtClean="0"/>
              <a:t>) 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mengolah</a:t>
            </a:r>
            <a:r>
              <a:rPr lang="en-US" dirty="0" smtClean="0"/>
              <a:t> data </a:t>
            </a:r>
            <a:r>
              <a:rPr lang="en-US" dirty="0" err="1" smtClean="0"/>
              <a:t>kuantitatif</a:t>
            </a:r>
            <a:endParaRPr lang="en-US" dirty="0" smtClean="0"/>
          </a:p>
          <a:p>
            <a:pPr marL="854075" indent="-514350">
              <a:buClr>
                <a:schemeClr val="accent2">
                  <a:lumMod val="50000"/>
                </a:schemeClr>
              </a:buClr>
              <a:buFont typeface="+mj-lt"/>
              <a:buAutoNum type="arabicPeriod"/>
            </a:pPr>
            <a:r>
              <a:rPr lang="en-US" dirty="0" err="1" smtClean="0"/>
              <a:t>Komputer</a:t>
            </a:r>
            <a:r>
              <a:rPr lang="en-US" dirty="0" smtClean="0"/>
              <a:t> Hybrid (</a:t>
            </a:r>
            <a:r>
              <a:rPr lang="en-US" i="1" dirty="0" smtClean="0"/>
              <a:t>Hybrid Computer</a:t>
            </a:r>
            <a:r>
              <a:rPr lang="en-US" dirty="0" smtClean="0"/>
              <a:t>)  </a:t>
            </a:r>
            <a:r>
              <a:rPr lang="en-US" dirty="0" err="1" smtClean="0"/>
              <a:t>Kombinasi</a:t>
            </a:r>
            <a:r>
              <a:rPr lang="en-US" dirty="0" smtClean="0"/>
              <a:t>  </a:t>
            </a:r>
            <a:r>
              <a:rPr lang="en-US" dirty="0" err="1" smtClean="0"/>
              <a:t>komputer</a:t>
            </a:r>
            <a:r>
              <a:rPr lang="en-US" dirty="0" smtClean="0"/>
              <a:t> analog </a:t>
            </a:r>
            <a:r>
              <a:rPr lang="en-US" dirty="0" err="1" smtClean="0"/>
              <a:t>dankomputer</a:t>
            </a:r>
            <a:r>
              <a:rPr lang="en-US" dirty="0" smtClean="0"/>
              <a:t> digital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31201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Kalsifikasi</a:t>
            </a:r>
            <a:r>
              <a:rPr lang="en-US" dirty="0" smtClean="0"/>
              <a:t> </a:t>
            </a:r>
            <a:r>
              <a:rPr lang="en-US" dirty="0" err="1" smtClean="0"/>
              <a:t>Komputer</a:t>
            </a:r>
            <a:r>
              <a:rPr lang="en-US" dirty="0" smtClean="0"/>
              <a:t> 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2">
                  <a:lumMod val="50000"/>
                </a:schemeClr>
              </a:buClr>
              <a:buFont typeface="Wingdings" pitchFamily="2" charset="2"/>
              <a:buChar char="q"/>
            </a:pP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Kemampuan</a:t>
            </a:r>
            <a:r>
              <a:rPr lang="en-US" dirty="0" smtClean="0"/>
              <a:t> </a:t>
            </a:r>
            <a:r>
              <a:rPr lang="en-US" dirty="0" err="1" smtClean="0"/>
              <a:t>Komputer</a:t>
            </a:r>
            <a:endParaRPr lang="en-US" dirty="0" smtClean="0"/>
          </a:p>
          <a:p>
            <a:pPr marL="796925" indent="-457200">
              <a:buClr>
                <a:schemeClr val="accent2">
                  <a:lumMod val="50000"/>
                </a:schemeClr>
              </a:buClr>
              <a:buFont typeface="Wingdings" pitchFamily="2" charset="2"/>
              <a:buChar char="v"/>
            </a:pPr>
            <a:r>
              <a:rPr lang="en-US" dirty="0" smtClean="0"/>
              <a:t>Small Scale Computer</a:t>
            </a:r>
          </a:p>
          <a:p>
            <a:pPr marL="796925" indent="-457200">
              <a:buClr>
                <a:schemeClr val="accent2">
                  <a:lumMod val="50000"/>
                </a:schemeClr>
              </a:buClr>
              <a:buFont typeface="Wingdings" pitchFamily="2" charset="2"/>
              <a:buChar char="v"/>
            </a:pPr>
            <a:r>
              <a:rPr lang="en-US" dirty="0" smtClean="0"/>
              <a:t>Medium Scale Computer</a:t>
            </a:r>
          </a:p>
          <a:p>
            <a:pPr marL="796925" indent="-457200">
              <a:buClr>
                <a:schemeClr val="accent2">
                  <a:lumMod val="50000"/>
                </a:schemeClr>
              </a:buClr>
              <a:buFont typeface="Wingdings" pitchFamily="2" charset="2"/>
              <a:buChar char="v"/>
            </a:pPr>
            <a:r>
              <a:rPr lang="en-US" dirty="0" smtClean="0"/>
              <a:t>Large Scale Computer</a:t>
            </a:r>
          </a:p>
          <a:p>
            <a:pPr>
              <a:buClr>
                <a:schemeClr val="accent2">
                  <a:lumMod val="50000"/>
                </a:schemeClr>
              </a:buClr>
              <a:buFont typeface="Wingdings" pitchFamily="2" charset="2"/>
              <a:buChar char="q"/>
            </a:pP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Ukuran</a:t>
            </a:r>
            <a:r>
              <a:rPr lang="en-US" dirty="0" smtClean="0"/>
              <a:t> </a:t>
            </a:r>
            <a:r>
              <a:rPr lang="en-US" dirty="0" err="1" smtClean="0"/>
              <a:t>Fisik</a:t>
            </a:r>
            <a:endParaRPr lang="en-US" dirty="0" smtClean="0"/>
          </a:p>
          <a:p>
            <a:pPr marL="796925" indent="-457200">
              <a:buClr>
                <a:schemeClr val="accent2">
                  <a:lumMod val="50000"/>
                </a:schemeClr>
              </a:buClr>
              <a:buFont typeface="Wingdings" pitchFamily="2" charset="2"/>
              <a:buChar char="v"/>
            </a:pPr>
            <a:r>
              <a:rPr lang="en-US" dirty="0" err="1" smtClean="0"/>
              <a:t>Komputer</a:t>
            </a:r>
            <a:r>
              <a:rPr lang="en-US" dirty="0" smtClean="0"/>
              <a:t> Mini (mini computer)</a:t>
            </a:r>
          </a:p>
          <a:p>
            <a:pPr marL="796925" indent="-457200">
              <a:buClr>
                <a:schemeClr val="accent2">
                  <a:lumMod val="50000"/>
                </a:schemeClr>
              </a:buClr>
              <a:buFont typeface="Wingdings" pitchFamily="2" charset="2"/>
              <a:buChar char="v"/>
            </a:pPr>
            <a:r>
              <a:rPr lang="en-US" dirty="0" err="1" smtClean="0"/>
              <a:t>Komputer</a:t>
            </a:r>
            <a:r>
              <a:rPr lang="en-US" dirty="0" smtClean="0"/>
              <a:t> </a:t>
            </a:r>
            <a:r>
              <a:rPr lang="en-US" dirty="0" err="1" smtClean="0"/>
              <a:t>Mikro</a:t>
            </a:r>
            <a:r>
              <a:rPr lang="en-US" dirty="0" smtClean="0"/>
              <a:t> (micro computer)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06307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Kalsifikasi</a:t>
            </a:r>
            <a:r>
              <a:rPr lang="en-US" dirty="0" smtClean="0"/>
              <a:t> </a:t>
            </a:r>
            <a:r>
              <a:rPr lang="en-US" dirty="0" err="1" smtClean="0"/>
              <a:t>Komputer</a:t>
            </a:r>
            <a:r>
              <a:rPr lang="en-US" dirty="0" smtClean="0"/>
              <a:t> (3)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87562"/>
            <a:ext cx="8686800" cy="2103438"/>
          </a:xfrm>
        </p:spPr>
        <p:txBody>
          <a:bodyPr/>
          <a:lstStyle/>
          <a:p>
            <a:pPr>
              <a:buClr>
                <a:schemeClr val="accent2">
                  <a:lumMod val="50000"/>
                </a:schemeClr>
              </a:buClr>
              <a:buFont typeface="Wingdings" pitchFamily="2" charset="2"/>
              <a:buChar char="v"/>
            </a:pPr>
            <a:r>
              <a:rPr lang="en-US" dirty="0" err="1" smtClean="0"/>
              <a:t>Berdasrkan</a:t>
            </a:r>
            <a:r>
              <a:rPr lang="en-US" dirty="0" smtClean="0"/>
              <a:t> </a:t>
            </a:r>
            <a:r>
              <a:rPr lang="en-US" dirty="0" err="1" smtClean="0"/>
              <a:t>Bidang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endParaRPr lang="en-US" dirty="0" smtClean="0"/>
          </a:p>
          <a:p>
            <a:pPr indent="-3175">
              <a:buClr>
                <a:schemeClr val="accent2">
                  <a:lumMod val="50000"/>
                </a:schemeClr>
              </a:buClr>
              <a:buFont typeface="Wingdings" pitchFamily="2" charset="2"/>
              <a:buChar char="q"/>
            </a:pPr>
            <a:r>
              <a:rPr lang="en-US" dirty="0"/>
              <a:t> </a:t>
            </a:r>
            <a:r>
              <a:rPr lang="en-US" dirty="0" smtClean="0"/>
              <a:t>   </a:t>
            </a:r>
            <a:r>
              <a:rPr lang="en-US" dirty="0" err="1" smtClean="0"/>
              <a:t>Spesial</a:t>
            </a:r>
            <a:r>
              <a:rPr lang="en-US" dirty="0" smtClean="0"/>
              <a:t> Purpose Computer</a:t>
            </a:r>
          </a:p>
          <a:p>
            <a:pPr indent="-3175">
              <a:buClr>
                <a:schemeClr val="accent2">
                  <a:lumMod val="50000"/>
                </a:schemeClr>
              </a:buClr>
              <a:buFont typeface="Wingdings" pitchFamily="2" charset="2"/>
              <a:buChar char="q"/>
            </a:pPr>
            <a:r>
              <a:rPr lang="en-US" dirty="0"/>
              <a:t> </a:t>
            </a:r>
            <a:r>
              <a:rPr lang="en-US" dirty="0" smtClean="0"/>
              <a:t>   General Purpose Computer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03435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895600"/>
            <a:ext cx="8686800" cy="838200"/>
          </a:xfrm>
        </p:spPr>
        <p:txBody>
          <a:bodyPr/>
          <a:lstStyle/>
          <a:p>
            <a:pPr algn="ctr"/>
            <a:r>
              <a:rPr lang="en-US" dirty="0" err="1" smtClean="0"/>
              <a:t>terimakasih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15166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Pemakai</a:t>
            </a:r>
            <a:r>
              <a:rPr lang="en-US" dirty="0" smtClean="0"/>
              <a:t> </a:t>
            </a:r>
            <a:r>
              <a:rPr lang="en-US" dirty="0" err="1" smtClean="0"/>
              <a:t>komputer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Profesional</a:t>
            </a:r>
            <a:r>
              <a:rPr lang="en-US" dirty="0" smtClean="0"/>
              <a:t> </a:t>
            </a:r>
            <a:r>
              <a:rPr lang="en-US" dirty="0" err="1" smtClean="0"/>
              <a:t>komputer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 orang yang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mengikuti</a:t>
            </a:r>
            <a:r>
              <a:rPr lang="en-US" dirty="0" smtClean="0"/>
              <a:t>  </a:t>
            </a:r>
            <a:r>
              <a:rPr lang="en-US" dirty="0" err="1" smtClean="0"/>
              <a:t>pendidikan</a:t>
            </a:r>
            <a:r>
              <a:rPr lang="en-US" dirty="0" smtClean="0"/>
              <a:t> formal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aspek</a:t>
            </a:r>
            <a:r>
              <a:rPr lang="en-US" dirty="0" smtClean="0"/>
              <a:t> </a:t>
            </a:r>
            <a:r>
              <a:rPr lang="en-US" dirty="0" err="1" smtClean="0"/>
              <a:t>teknis</a:t>
            </a:r>
            <a:r>
              <a:rPr lang="en-US" dirty="0" smtClean="0"/>
              <a:t> </a:t>
            </a:r>
            <a:r>
              <a:rPr lang="en-US" dirty="0" err="1" smtClean="0"/>
              <a:t>komputer</a:t>
            </a:r>
            <a:endParaRPr lang="en-US" dirty="0" smtClean="0"/>
          </a:p>
          <a:p>
            <a:r>
              <a:rPr lang="en-US" dirty="0" err="1" smtClean="0"/>
              <a:t>Pemakai</a:t>
            </a:r>
            <a:r>
              <a:rPr lang="en-US" dirty="0" smtClean="0"/>
              <a:t> (</a:t>
            </a:r>
            <a:r>
              <a:rPr lang="en-US" dirty="0" err="1" smtClean="0"/>
              <a:t>Pemakai</a:t>
            </a:r>
            <a:r>
              <a:rPr lang="en-US" dirty="0" smtClean="0"/>
              <a:t> </a:t>
            </a:r>
            <a:r>
              <a:rPr lang="en-US" dirty="0" err="1" smtClean="0"/>
              <a:t>Akhir</a:t>
            </a:r>
            <a:r>
              <a:rPr lang="en-US" dirty="0" smtClean="0"/>
              <a:t>) orang yang </a:t>
            </a:r>
            <a:r>
              <a:rPr lang="en-US" dirty="0" err="1" smtClean="0"/>
              <a:t>mempunyai</a:t>
            </a:r>
            <a:r>
              <a:rPr lang="en-US" dirty="0" smtClean="0"/>
              <a:t> </a:t>
            </a:r>
            <a:r>
              <a:rPr lang="en-US" dirty="0" err="1" smtClean="0"/>
              <a:t>kemampuan</a:t>
            </a:r>
            <a:r>
              <a:rPr lang="en-US" dirty="0" smtClean="0"/>
              <a:t>  </a:t>
            </a:r>
            <a:r>
              <a:rPr lang="en-US" dirty="0" err="1" smtClean="0"/>
              <a:t>teknis</a:t>
            </a:r>
            <a:r>
              <a:rPr lang="en-US" dirty="0" smtClean="0"/>
              <a:t> </a:t>
            </a:r>
            <a:r>
              <a:rPr lang="en-US" dirty="0" err="1" smtClean="0"/>
              <a:t>komputer</a:t>
            </a:r>
            <a:r>
              <a:rPr lang="en-US" dirty="0" smtClean="0"/>
              <a:t> 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melaksanakan</a:t>
            </a:r>
            <a:r>
              <a:rPr lang="en-US" dirty="0" smtClean="0"/>
              <a:t> </a:t>
            </a:r>
            <a:r>
              <a:rPr lang="en-US" dirty="0" err="1" smtClean="0"/>
              <a:t>tugas</a:t>
            </a:r>
            <a:r>
              <a:rPr lang="en-US" dirty="0" smtClean="0"/>
              <a:t> </a:t>
            </a:r>
            <a:r>
              <a:rPr lang="en-US" dirty="0" err="1" smtClean="0"/>
              <a:t>profesional</a:t>
            </a:r>
            <a:r>
              <a:rPr lang="en-US" dirty="0" smtClean="0"/>
              <a:t> 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pribadi</a:t>
            </a:r>
            <a:r>
              <a:rPr lang="en-US" dirty="0" smtClean="0"/>
              <a:t> </a:t>
            </a:r>
          </a:p>
          <a:p>
            <a:pPr marL="696913">
              <a:buFont typeface="Wingdings" pitchFamily="2" charset="2"/>
              <a:buChar char="ü"/>
            </a:pPr>
            <a:r>
              <a:rPr lang="en-US" dirty="0"/>
              <a:t> </a:t>
            </a:r>
            <a:r>
              <a:rPr lang="en-US" dirty="0" smtClean="0"/>
              <a:t>   </a:t>
            </a:r>
            <a:r>
              <a:rPr lang="en-US" dirty="0" err="1" smtClean="0"/>
              <a:t>contoh</a:t>
            </a:r>
            <a:r>
              <a:rPr lang="en-US" dirty="0" smtClean="0"/>
              <a:t> : </a:t>
            </a:r>
            <a:r>
              <a:rPr lang="en-US" dirty="0" err="1" smtClean="0"/>
              <a:t>pemekaian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, </a:t>
            </a:r>
            <a:r>
              <a:rPr lang="en-US" dirty="0" err="1" smtClean="0"/>
              <a:t>karyawan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67530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Literasi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kompetensi</a:t>
            </a:r>
            <a:r>
              <a:rPr lang="en-US" dirty="0" smtClean="0"/>
              <a:t> </a:t>
            </a:r>
            <a:r>
              <a:rPr lang="en-US" dirty="0" err="1" smtClean="0"/>
              <a:t>komputer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Literasi</a:t>
            </a:r>
            <a:r>
              <a:rPr lang="en-US" dirty="0" smtClean="0"/>
              <a:t> </a:t>
            </a:r>
            <a:r>
              <a:rPr lang="en-US" dirty="0" err="1" smtClean="0"/>
              <a:t>komputer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orang  yang </a:t>
            </a:r>
            <a:r>
              <a:rPr lang="en-US" dirty="0" err="1" smtClean="0"/>
              <a:t>mempunyai</a:t>
            </a:r>
            <a:r>
              <a:rPr lang="en-US" dirty="0" smtClean="0"/>
              <a:t> </a:t>
            </a:r>
            <a:r>
              <a:rPr lang="en-US" dirty="0" err="1" smtClean="0"/>
              <a:t>kemampuan</a:t>
            </a:r>
            <a:r>
              <a:rPr lang="en-US" dirty="0" smtClean="0"/>
              <a:t>  </a:t>
            </a:r>
            <a:r>
              <a:rPr lang="en-US" dirty="0" err="1" smtClean="0"/>
              <a:t>tentang</a:t>
            </a:r>
            <a:r>
              <a:rPr lang="en-US" dirty="0" smtClean="0"/>
              <a:t>  </a:t>
            </a:r>
            <a:r>
              <a:rPr lang="en-US" dirty="0" err="1" smtClean="0"/>
              <a:t>apa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 </a:t>
            </a:r>
            <a:r>
              <a:rPr lang="en-US" dirty="0" err="1" smtClean="0"/>
              <a:t>komputer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bagaimana</a:t>
            </a:r>
            <a:r>
              <a:rPr lang="en-US" dirty="0" smtClean="0"/>
              <a:t> </a:t>
            </a:r>
            <a:r>
              <a:rPr lang="en-US" dirty="0" err="1" smtClean="0"/>
              <a:t>komputer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endParaRPr lang="en-US" dirty="0" smtClean="0"/>
          </a:p>
          <a:p>
            <a:r>
              <a:rPr lang="en-US" dirty="0" err="1" smtClean="0"/>
              <a:t>Kompetensi</a:t>
            </a:r>
            <a:r>
              <a:rPr lang="en-US" dirty="0" smtClean="0"/>
              <a:t> </a:t>
            </a:r>
            <a:r>
              <a:rPr lang="en-US" dirty="0" err="1" smtClean="0"/>
              <a:t>komputer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orang yang </a:t>
            </a:r>
            <a:r>
              <a:rPr lang="en-US" dirty="0" err="1" smtClean="0"/>
              <a:t>menerapkan</a:t>
            </a:r>
            <a:r>
              <a:rPr lang="en-US" dirty="0" smtClean="0"/>
              <a:t>  </a:t>
            </a:r>
            <a:r>
              <a:rPr lang="en-US" dirty="0" err="1" smtClean="0"/>
              <a:t>keahlian</a:t>
            </a:r>
            <a:r>
              <a:rPr lang="en-US" dirty="0" smtClean="0"/>
              <a:t> </a:t>
            </a:r>
            <a:r>
              <a:rPr lang="en-US" dirty="0" err="1" smtClean="0"/>
              <a:t>komputer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memenuhi</a:t>
            </a:r>
            <a:r>
              <a:rPr lang="en-US" dirty="0" smtClean="0"/>
              <a:t> </a:t>
            </a:r>
            <a:r>
              <a:rPr lang="en-US" dirty="0" err="1" smtClean="0"/>
              <a:t>kebutuhan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 </a:t>
            </a:r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produktifitas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30836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Literasi</a:t>
            </a:r>
            <a:r>
              <a:rPr lang="en-US" dirty="0" smtClean="0"/>
              <a:t> </a:t>
            </a:r>
            <a:r>
              <a:rPr lang="en-US" dirty="0" err="1" smtClean="0"/>
              <a:t>Komputer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Menyiapkan</a:t>
            </a:r>
            <a:r>
              <a:rPr lang="en-US" dirty="0" smtClean="0"/>
              <a:t> </a:t>
            </a:r>
            <a:r>
              <a:rPr lang="en-US" dirty="0" err="1" smtClean="0"/>
              <a:t>kemampuan</a:t>
            </a:r>
            <a:r>
              <a:rPr lang="en-US" dirty="0" smtClean="0"/>
              <a:t> “</a:t>
            </a:r>
            <a:r>
              <a:rPr lang="en-US" dirty="0" err="1" smtClean="0"/>
              <a:t>baca</a:t>
            </a:r>
            <a:r>
              <a:rPr lang="en-US" dirty="0" smtClean="0"/>
              <a:t> </a:t>
            </a:r>
            <a:r>
              <a:rPr lang="en-US" dirty="0" err="1" smtClean="0"/>
              <a:t>tulis</a:t>
            </a:r>
            <a:r>
              <a:rPr lang="en-US" dirty="0" smtClean="0"/>
              <a:t>” </a:t>
            </a:r>
            <a:r>
              <a:rPr lang="en-US" dirty="0" err="1" smtClean="0"/>
              <a:t>komputer</a:t>
            </a:r>
            <a:endParaRPr lang="en-US" dirty="0" smtClean="0"/>
          </a:p>
          <a:p>
            <a:r>
              <a:rPr lang="en-US" dirty="0" err="1" smtClean="0"/>
              <a:t>Indikator</a:t>
            </a:r>
            <a:r>
              <a:rPr lang="en-US" dirty="0" smtClean="0"/>
              <a:t> </a:t>
            </a:r>
            <a:r>
              <a:rPr lang="en-US" dirty="0" err="1" smtClean="0"/>
              <a:t>kemajuanpencapaian</a:t>
            </a:r>
            <a:r>
              <a:rPr lang="en-US" dirty="0" smtClean="0"/>
              <a:t> </a:t>
            </a:r>
            <a:r>
              <a:rPr lang="en-US" dirty="0" err="1" smtClean="0"/>
              <a:t>kesejahteraan</a:t>
            </a:r>
            <a:r>
              <a:rPr lang="en-US" dirty="0" smtClean="0"/>
              <a:t> 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telematika</a:t>
            </a:r>
            <a:endParaRPr lang="en-US" dirty="0" smtClean="0"/>
          </a:p>
          <a:p>
            <a:r>
              <a:rPr lang="en-US" dirty="0" smtClean="0"/>
              <a:t>Ada </a:t>
            </a:r>
            <a:r>
              <a:rPr lang="en-US" dirty="0" err="1" smtClean="0"/>
              <a:t>koreksi</a:t>
            </a:r>
            <a:r>
              <a:rPr lang="en-US" dirty="0" smtClean="0"/>
              <a:t> yang </a:t>
            </a:r>
            <a:r>
              <a:rPr lang="en-US" dirty="0" err="1" smtClean="0"/>
              <a:t>kuat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penetrasi</a:t>
            </a:r>
            <a:r>
              <a:rPr lang="en-US" dirty="0" smtClean="0"/>
              <a:t>  </a:t>
            </a:r>
            <a:r>
              <a:rPr lang="en-US" dirty="0" err="1" smtClean="0"/>
              <a:t>komputer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 </a:t>
            </a:r>
            <a:r>
              <a:rPr lang="en-US" dirty="0" err="1" smtClean="0"/>
              <a:t>pengguna</a:t>
            </a:r>
            <a:r>
              <a:rPr lang="en-US" dirty="0" smtClean="0"/>
              <a:t> internet</a:t>
            </a:r>
          </a:p>
          <a:p>
            <a:r>
              <a:rPr lang="en-US" dirty="0" err="1" smtClean="0"/>
              <a:t>Targetkan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generasi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12609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Definisi</a:t>
            </a:r>
            <a:r>
              <a:rPr lang="en-US" dirty="0" smtClean="0"/>
              <a:t> </a:t>
            </a:r>
            <a:r>
              <a:rPr lang="en-US" dirty="0" err="1" smtClean="0"/>
              <a:t>Komputer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en-US" dirty="0" err="1" smtClean="0"/>
              <a:t>Komputer</a:t>
            </a:r>
            <a:r>
              <a:rPr lang="en-US" dirty="0" smtClean="0"/>
              <a:t> “ </a:t>
            </a:r>
            <a:r>
              <a:rPr lang="en-US" dirty="0" err="1" smtClean="0"/>
              <a:t>peralatan</a:t>
            </a:r>
            <a:r>
              <a:rPr lang="en-US" dirty="0" smtClean="0"/>
              <a:t> </a:t>
            </a:r>
            <a:r>
              <a:rPr lang="en-US" dirty="0" err="1" smtClean="0"/>
              <a:t>elektronik</a:t>
            </a:r>
            <a:r>
              <a:rPr lang="en-US" dirty="0" smtClean="0"/>
              <a:t>  yang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menerima</a:t>
            </a:r>
            <a:r>
              <a:rPr lang="en-US" dirty="0" smtClean="0"/>
              <a:t> input, </a:t>
            </a:r>
            <a:r>
              <a:rPr lang="en-US" dirty="0" err="1" smtClean="0"/>
              <a:t>mengolah</a:t>
            </a:r>
            <a:r>
              <a:rPr lang="en-US" dirty="0" smtClean="0"/>
              <a:t> input, 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,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program </a:t>
            </a:r>
            <a:r>
              <a:rPr lang="en-US" dirty="0" err="1" smtClean="0"/>
              <a:t>yag</a:t>
            </a:r>
            <a:r>
              <a:rPr lang="en-US" dirty="0" smtClean="0"/>
              <a:t> </a:t>
            </a:r>
            <a:r>
              <a:rPr lang="en-US" dirty="0" err="1" smtClean="0"/>
              <a:t>disimpan</a:t>
            </a:r>
            <a:r>
              <a:rPr lang="en-US" dirty="0" smtClean="0"/>
              <a:t> </a:t>
            </a:r>
            <a:r>
              <a:rPr lang="en-US" dirty="0" err="1" smtClean="0"/>
              <a:t>dimemori</a:t>
            </a:r>
            <a:r>
              <a:rPr lang="en-US" dirty="0" smtClean="0"/>
              <a:t> </a:t>
            </a:r>
            <a:r>
              <a:rPr lang="en-US" dirty="0" err="1" smtClean="0"/>
              <a:t>komputer</a:t>
            </a:r>
            <a:r>
              <a:rPr lang="en-US" dirty="0" smtClean="0"/>
              <a:t>,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menyimpan</a:t>
            </a:r>
            <a:r>
              <a:rPr lang="en-US" dirty="0" smtClean="0"/>
              <a:t> program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pengolahan</a:t>
            </a:r>
            <a:r>
              <a:rPr lang="en-US" dirty="0" smtClean="0"/>
              <a:t>,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bekerja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otomatis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/>
              <a:t>Terdapat</a:t>
            </a:r>
            <a:r>
              <a:rPr lang="en-US" dirty="0" smtClean="0"/>
              <a:t>  3 </a:t>
            </a:r>
            <a:r>
              <a:rPr lang="en-US" dirty="0" err="1" smtClean="0"/>
              <a:t>istilah</a:t>
            </a:r>
            <a:r>
              <a:rPr lang="en-US" dirty="0" smtClean="0"/>
              <a:t> </a:t>
            </a:r>
            <a:r>
              <a:rPr lang="en-US" dirty="0" err="1" smtClean="0"/>
              <a:t>penting</a:t>
            </a:r>
            <a:r>
              <a:rPr lang="en-US" dirty="0" smtClean="0"/>
              <a:t> : Input (Data), Proses (</a:t>
            </a:r>
            <a:r>
              <a:rPr lang="en-US" dirty="0" err="1" smtClean="0"/>
              <a:t>Pengolahan</a:t>
            </a:r>
            <a:r>
              <a:rPr lang="en-US" dirty="0" smtClean="0"/>
              <a:t> Data), Output (</a:t>
            </a:r>
            <a:r>
              <a:rPr lang="en-US" dirty="0" err="1" smtClean="0"/>
              <a:t>Luaran</a:t>
            </a:r>
            <a:r>
              <a:rPr lang="en-US" dirty="0" smtClean="0"/>
              <a:t> /</a:t>
            </a:r>
            <a:r>
              <a:rPr lang="en-US" dirty="0" err="1" smtClean="0"/>
              <a:t>Hasil</a:t>
            </a:r>
            <a:r>
              <a:rPr lang="en-US" dirty="0" smtClean="0"/>
              <a:t>)</a:t>
            </a:r>
          </a:p>
          <a:p>
            <a:pPr algn="just"/>
            <a:r>
              <a:rPr lang="en-US" dirty="0" err="1" smtClean="0"/>
              <a:t>Pengolahan</a:t>
            </a:r>
            <a:r>
              <a:rPr lang="en-US" dirty="0" smtClean="0"/>
              <a:t> Data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komputer</a:t>
            </a:r>
            <a:r>
              <a:rPr lang="en-US" dirty="0" smtClean="0"/>
              <a:t> </a:t>
            </a:r>
            <a:r>
              <a:rPr lang="en-US" dirty="0" err="1" smtClean="0"/>
              <a:t>dikenal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 </a:t>
            </a:r>
            <a:r>
              <a:rPr lang="en-US" dirty="0" err="1" smtClean="0"/>
              <a:t>nama</a:t>
            </a:r>
            <a:r>
              <a:rPr lang="en-US" dirty="0" smtClean="0"/>
              <a:t> </a:t>
            </a:r>
            <a:r>
              <a:rPr lang="en-US" dirty="0" err="1" smtClean="0"/>
              <a:t>Pengolahan</a:t>
            </a:r>
            <a:r>
              <a:rPr lang="en-US" dirty="0" smtClean="0"/>
              <a:t> Data </a:t>
            </a:r>
            <a:r>
              <a:rPr lang="en-US" dirty="0" err="1" smtClean="0"/>
              <a:t>Elektronik</a:t>
            </a:r>
            <a:r>
              <a:rPr lang="en-US" dirty="0" smtClean="0"/>
              <a:t> (PDE)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Elektronik</a:t>
            </a:r>
            <a:r>
              <a:rPr lang="en-US" dirty="0" smtClean="0"/>
              <a:t>  Data Processing (PDE)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71357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lanjutan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kesatuan</a:t>
            </a:r>
            <a:r>
              <a:rPr lang="en-US" dirty="0" smtClean="0"/>
              <a:t> yang  </a:t>
            </a:r>
            <a:r>
              <a:rPr lang="en-US" dirty="0" err="1" smtClean="0"/>
              <a:t>yang</a:t>
            </a:r>
            <a:r>
              <a:rPr lang="en-US" dirty="0" smtClean="0"/>
              <a:t> </a:t>
            </a:r>
            <a:r>
              <a:rPr lang="en-US" dirty="0" err="1" smtClean="0"/>
              <a:t>saling</a:t>
            </a:r>
            <a:r>
              <a:rPr lang="en-US" dirty="0" smtClean="0"/>
              <a:t> </a:t>
            </a:r>
            <a:r>
              <a:rPr lang="en-US" dirty="0" err="1" smtClean="0"/>
              <a:t>berhubungan</a:t>
            </a:r>
            <a:r>
              <a:rPr lang="en-US" dirty="0" smtClean="0"/>
              <a:t>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membentuk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r>
              <a:rPr lang="en-US" dirty="0" smtClean="0"/>
              <a:t> 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melaksanakan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 </a:t>
            </a:r>
            <a:r>
              <a:rPr lang="en-US" dirty="0" err="1" smtClean="0"/>
              <a:t>tujuan</a:t>
            </a:r>
            <a:r>
              <a:rPr lang="en-US" dirty="0" smtClean="0"/>
              <a:t>  </a:t>
            </a:r>
            <a:r>
              <a:rPr lang="en-US" dirty="0" err="1" smtClean="0"/>
              <a:t>pokok</a:t>
            </a:r>
            <a:r>
              <a:rPr lang="en-US" dirty="0" smtClean="0"/>
              <a:t> yang </a:t>
            </a:r>
            <a:r>
              <a:rPr lang="en-US" dirty="0" err="1" smtClean="0"/>
              <a:t>ditargetkan</a:t>
            </a:r>
            <a:endParaRPr lang="en-US" dirty="0" smtClean="0"/>
          </a:p>
          <a:p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Komputer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elemen-elemen</a:t>
            </a:r>
            <a:r>
              <a:rPr lang="en-US" dirty="0" smtClean="0"/>
              <a:t>  yang </a:t>
            </a:r>
            <a:r>
              <a:rPr lang="en-US" dirty="0" err="1" smtClean="0"/>
              <a:t>terkait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menjalankan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aktifitas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komputer</a:t>
            </a:r>
            <a:endParaRPr lang="en-US" dirty="0" smtClean="0"/>
          </a:p>
          <a:p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pokok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komputer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 </a:t>
            </a:r>
            <a:r>
              <a:rPr lang="en-US" dirty="0" err="1" smtClean="0"/>
              <a:t>untuk</a:t>
            </a:r>
            <a:r>
              <a:rPr lang="en-US" dirty="0" smtClean="0"/>
              <a:t>  </a:t>
            </a:r>
            <a:r>
              <a:rPr lang="en-US" dirty="0" err="1" smtClean="0"/>
              <a:t>mengolah</a:t>
            </a:r>
            <a:r>
              <a:rPr lang="en-US" dirty="0" smtClean="0"/>
              <a:t> data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12565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komputer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6 </a:t>
            </a:r>
            <a:r>
              <a:rPr lang="en-US" dirty="0" err="1" smtClean="0"/>
              <a:t>elemen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Hardware (</a:t>
            </a:r>
            <a:r>
              <a:rPr lang="en-US" dirty="0" err="1" smtClean="0"/>
              <a:t>Perangkat</a:t>
            </a:r>
            <a:r>
              <a:rPr lang="en-US" dirty="0" smtClean="0"/>
              <a:t> </a:t>
            </a:r>
            <a:r>
              <a:rPr lang="en-US" dirty="0" err="1" smtClean="0"/>
              <a:t>Keras</a:t>
            </a:r>
            <a:r>
              <a:rPr lang="en-US" dirty="0" smtClean="0"/>
              <a:t>)</a:t>
            </a:r>
          </a:p>
          <a:p>
            <a:r>
              <a:rPr lang="en-US" dirty="0" smtClean="0"/>
              <a:t>Software (</a:t>
            </a:r>
            <a:r>
              <a:rPr lang="en-US" dirty="0" err="1" smtClean="0"/>
              <a:t>Perangkat</a:t>
            </a:r>
            <a:r>
              <a:rPr lang="en-US" dirty="0" smtClean="0"/>
              <a:t> </a:t>
            </a:r>
            <a:r>
              <a:rPr lang="en-US" dirty="0" err="1" smtClean="0"/>
              <a:t>Lunak</a:t>
            </a:r>
            <a:r>
              <a:rPr lang="en-US" dirty="0" smtClean="0"/>
              <a:t>)</a:t>
            </a:r>
          </a:p>
          <a:p>
            <a:r>
              <a:rPr lang="en-US" dirty="0" smtClean="0"/>
              <a:t>Data / </a:t>
            </a:r>
            <a:r>
              <a:rPr lang="en-US" dirty="0" err="1" smtClean="0"/>
              <a:t>Informasi</a:t>
            </a:r>
            <a:endParaRPr lang="en-US" dirty="0" smtClean="0"/>
          </a:p>
          <a:p>
            <a:r>
              <a:rPr lang="en-US" dirty="0" err="1" smtClean="0"/>
              <a:t>Prosedur</a:t>
            </a:r>
            <a:endParaRPr lang="en-US" dirty="0" smtClean="0"/>
          </a:p>
          <a:p>
            <a:r>
              <a:rPr lang="en-US" dirty="0" smtClean="0"/>
              <a:t>Orang / </a:t>
            </a:r>
            <a:r>
              <a:rPr lang="en-US" dirty="0" err="1" smtClean="0"/>
              <a:t>Manusia</a:t>
            </a:r>
            <a:endParaRPr lang="en-US" dirty="0" smtClean="0"/>
          </a:p>
          <a:p>
            <a:r>
              <a:rPr lang="en-US" dirty="0" err="1" smtClean="0"/>
              <a:t>Komunikasi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53126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Hardware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Dibagi</a:t>
            </a:r>
            <a:r>
              <a:rPr lang="en-US" dirty="0" smtClean="0"/>
              <a:t> 5 </a:t>
            </a:r>
            <a:r>
              <a:rPr lang="en-US" dirty="0" err="1" smtClean="0"/>
              <a:t>kategori</a:t>
            </a:r>
            <a:r>
              <a:rPr lang="en-US" dirty="0" smtClean="0"/>
              <a:t> :</a:t>
            </a:r>
          </a:p>
          <a:p>
            <a:pPr marL="796925" indent="-457200">
              <a:buFont typeface="Wingdings" pitchFamily="2" charset="2"/>
              <a:buChar char="ü"/>
            </a:pPr>
            <a:r>
              <a:rPr lang="en-US" dirty="0" smtClean="0"/>
              <a:t>Input</a:t>
            </a:r>
          </a:p>
          <a:p>
            <a:pPr marL="796925" indent="-457200">
              <a:buFont typeface="Wingdings" pitchFamily="2" charset="2"/>
              <a:buChar char="ü"/>
            </a:pPr>
            <a:r>
              <a:rPr lang="en-US" dirty="0" smtClean="0"/>
              <a:t>Proses</a:t>
            </a:r>
          </a:p>
          <a:p>
            <a:pPr marL="796925" indent="-457200">
              <a:buFont typeface="Wingdings" pitchFamily="2" charset="2"/>
              <a:buChar char="ü"/>
            </a:pPr>
            <a:r>
              <a:rPr lang="en-US" dirty="0" err="1" smtClean="0"/>
              <a:t>Penyimpanan</a:t>
            </a:r>
            <a:r>
              <a:rPr lang="en-US" dirty="0" smtClean="0"/>
              <a:t> (Storage)</a:t>
            </a:r>
          </a:p>
          <a:p>
            <a:pPr marL="796925" indent="-457200">
              <a:buFont typeface="Wingdings" pitchFamily="2" charset="2"/>
              <a:buChar char="ü"/>
            </a:pPr>
            <a:r>
              <a:rPr lang="en-US" dirty="0" smtClean="0"/>
              <a:t>Output</a:t>
            </a:r>
          </a:p>
          <a:p>
            <a:pPr marL="796925" indent="-457200">
              <a:buFont typeface="Wingdings" pitchFamily="2" charset="2"/>
              <a:buChar char="ü"/>
            </a:pPr>
            <a:r>
              <a:rPr lang="en-US" dirty="0" err="1" smtClean="0"/>
              <a:t>Komunikasi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212341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571</TotalTime>
  <Words>824</Words>
  <Application>Microsoft Office PowerPoint</Application>
  <PresentationFormat>On-screen Show (4:3)</PresentationFormat>
  <Paragraphs>123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Trek</vt:lpstr>
      <vt:lpstr>komputer</vt:lpstr>
      <vt:lpstr>Pendahuluan</vt:lpstr>
      <vt:lpstr>Pemakai komputer</vt:lpstr>
      <vt:lpstr>Literasi dan kompetensi komputer</vt:lpstr>
      <vt:lpstr>Literasi Komputer</vt:lpstr>
      <vt:lpstr>Definisi Komputer</vt:lpstr>
      <vt:lpstr>lanjutan</vt:lpstr>
      <vt:lpstr>Sistem komputer memiliki 6 elemen</vt:lpstr>
      <vt:lpstr>Hardware</vt:lpstr>
      <vt:lpstr>Input  Hardware</vt:lpstr>
      <vt:lpstr>Processing Hardware</vt:lpstr>
      <vt:lpstr>lanjutan</vt:lpstr>
      <vt:lpstr>Komponen komputer</vt:lpstr>
      <vt:lpstr>Storage hardware</vt:lpstr>
      <vt:lpstr>Output hardware</vt:lpstr>
      <vt:lpstr>Pengelompokkan  Output</vt:lpstr>
      <vt:lpstr>Communication  hardware</vt:lpstr>
      <vt:lpstr>lanjut</vt:lpstr>
      <vt:lpstr>PowerPoint Presentation</vt:lpstr>
      <vt:lpstr>Klasifikasi komputer</vt:lpstr>
      <vt:lpstr>Klasifikasi  Komputer (1)</vt:lpstr>
      <vt:lpstr>Kalsifikasi Komputer (2)</vt:lpstr>
      <vt:lpstr>Kalsifikasi Komputer (3)</vt:lpstr>
      <vt:lpstr>terimakasih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Konsep komputer</dc:title>
  <dc:creator>User</dc:creator>
  <cp:lastModifiedBy>User</cp:lastModifiedBy>
  <cp:revision>25</cp:revision>
  <dcterms:created xsi:type="dcterms:W3CDTF">2023-09-02T10:04:33Z</dcterms:created>
  <dcterms:modified xsi:type="dcterms:W3CDTF">2023-09-05T04:06:30Z</dcterms:modified>
</cp:coreProperties>
</file>