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C7A9F1-E459-4649-9E3E-4A49A4A3625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5" t="23542" r="18946" b="15625"/>
          <a:stretch/>
        </p:blipFill>
        <p:spPr bwMode="auto">
          <a:xfrm>
            <a:off x="152400" y="152399"/>
            <a:ext cx="8839200" cy="65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91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en-US" dirty="0" err="1" smtClean="0"/>
              <a:t>Konsistensi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503920" cy="2206752"/>
          </a:xfrm>
        </p:spPr>
        <p:txBody>
          <a:bodyPr/>
          <a:lstStyle/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menganalogikan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</a:t>
            </a:r>
            <a:r>
              <a:rPr lang="en-US" dirty="0" err="1" smtClean="0"/>
              <a:t>Kebiasaan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0"/>
            <a:ext cx="8503920" cy="1901952"/>
          </a:xfrm>
        </p:spPr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, </a:t>
            </a:r>
            <a:r>
              <a:rPr lang="en-US" dirty="0" err="1" smtClean="0"/>
              <a:t>Terminologi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agar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bingung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</a:t>
            </a:r>
            <a:r>
              <a:rPr lang="en-US" dirty="0" err="1" smtClean="0"/>
              <a:t>Kesederhanaan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590800"/>
            <a:ext cx="8503920" cy="1749552"/>
          </a:xfrm>
        </p:spPr>
        <p:txBody>
          <a:bodyPr/>
          <a:lstStyle/>
          <a:p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sederhana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fungsionalitas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/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31570" t="37914" r="25802" b="17046"/>
          <a:stretch/>
        </p:blipFill>
        <p:spPr bwMode="auto">
          <a:xfrm>
            <a:off x="304800" y="1295400"/>
            <a:ext cx="86106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89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8. </a:t>
            </a:r>
            <a:r>
              <a:rPr lang="en-US" dirty="0" err="1" smtClean="0"/>
              <a:t>Kontrol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572000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:</a:t>
            </a:r>
          </a:p>
          <a:p>
            <a:pPr marL="738188" indent="-457200">
              <a:buFontTx/>
              <a:buChar char="-"/>
            </a:pP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endParaRPr lang="en-US" dirty="0" smtClean="0"/>
          </a:p>
          <a:p>
            <a:pPr marL="738188" indent="-457200">
              <a:buFontTx/>
              <a:buChar char="-"/>
            </a:pP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endParaRPr lang="en-US" dirty="0" smtClean="0"/>
          </a:p>
          <a:p>
            <a:pPr marL="738188" indent="-457200">
              <a:buFontTx/>
              <a:buChar char="-"/>
            </a:pPr>
            <a:r>
              <a:rPr lang="en-US" dirty="0" err="1" smtClean="0"/>
              <a:t>Kemana</a:t>
            </a:r>
            <a:r>
              <a:rPr lang="en-US" dirty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pergi</a:t>
            </a:r>
            <a:endParaRPr lang="en-US" dirty="0" smtClean="0"/>
          </a:p>
          <a:p>
            <a:pPr marL="738188" indent="-457200">
              <a:buFontTx/>
              <a:buChar char="-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dibatalkan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 </a:t>
            </a:r>
            <a:r>
              <a:rPr lang="en-US" dirty="0" err="1"/>
              <a:t>Efektifitas</a:t>
            </a:r>
            <a:r>
              <a:rPr lang="en-US" dirty="0"/>
              <a:t> (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16352"/>
          </a:xfrm>
        </p:spPr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:</a:t>
            </a:r>
          </a:p>
          <a:p>
            <a:pPr>
              <a:buFontTx/>
              <a:buChar char="-"/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mempelajarinya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 </a:t>
            </a:r>
            <a:r>
              <a:rPr lang="en-US" dirty="0" err="1"/>
              <a:t>Efisen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penggunaan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503920" cy="1444752"/>
          </a:xfrm>
        </p:spPr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yang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tugasnya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Penggunaan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31570" t="33923" r="22116" b="19042"/>
          <a:stretch/>
        </p:blipFill>
        <p:spPr bwMode="auto">
          <a:xfrm>
            <a:off x="533400" y="1600200"/>
            <a:ext cx="80010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84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12. </a:t>
            </a:r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 smtClean="0"/>
              <a:t>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03920" cy="3654552"/>
          </a:xfrm>
        </p:spPr>
        <p:txBody>
          <a:bodyPr/>
          <a:lstStyle/>
          <a:p>
            <a:r>
              <a:rPr lang="en-US" dirty="0" err="1" smtClean="0"/>
              <a:t>Fungsi-fungsi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kata :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kata,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13.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 smtClean="0"/>
              <a:t>Dipelajari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09800"/>
            <a:ext cx="8503920" cy="2359152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endParaRPr lang="en-US" dirty="0" smtClean="0"/>
          </a:p>
          <a:p>
            <a:r>
              <a:rPr lang="en-US" dirty="0" err="1" smtClean="0"/>
              <a:t>Perancang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9" t="23542" r="19063" b="16130"/>
          <a:stretch/>
        </p:blipFill>
        <p:spPr bwMode="auto">
          <a:xfrm>
            <a:off x="152400" y="170444"/>
            <a:ext cx="8839200" cy="66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72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14.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 smtClean="0"/>
              <a:t>Diingat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503920" cy="2282952"/>
          </a:xfrm>
        </p:spPr>
        <p:txBody>
          <a:bodyPr/>
          <a:lstStyle/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Menggunakannya</a:t>
            </a:r>
            <a:r>
              <a:rPr lang="en-US" dirty="0" smtClean="0"/>
              <a:t>,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perancang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 </a:t>
            </a:r>
            <a:r>
              <a:rPr lang="en-US" dirty="0" err="1" smtClean="0"/>
              <a:t>bagaimana</a:t>
            </a:r>
            <a:r>
              <a:rPr lang="en-US" dirty="0" smtClean="0"/>
              <a:t> design / </a:t>
            </a:r>
            <a:r>
              <a:rPr lang="en-US" dirty="0" err="1" smtClean="0"/>
              <a:t>rancangan</a:t>
            </a:r>
            <a:r>
              <a:rPr lang="en-US" dirty="0" smtClean="0"/>
              <a:t> 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agar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,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534400" cy="758952"/>
          </a:xfrm>
        </p:spPr>
        <p:txBody>
          <a:bodyPr/>
          <a:lstStyle/>
          <a:p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 </a:t>
            </a:r>
            <a:r>
              <a:rPr lang="en-US" dirty="0" err="1" smtClean="0"/>
              <a:t>diminggu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Kelas</a:t>
            </a:r>
            <a:r>
              <a:rPr lang="en-US" dirty="0" smtClean="0"/>
              <a:t>, 4TI-P1, </a:t>
            </a:r>
            <a:r>
              <a:rPr lang="en-US" dirty="0" err="1" smtClean="0"/>
              <a:t>dan</a:t>
            </a:r>
            <a:r>
              <a:rPr lang="en-US" dirty="0" smtClean="0"/>
              <a:t> S1</a:t>
            </a:r>
          </a:p>
          <a:p>
            <a:endParaRPr lang="en-US" dirty="0"/>
          </a:p>
          <a:p>
            <a:r>
              <a:rPr lang="en-US" dirty="0" err="1" smtClean="0"/>
              <a:t>Dosen</a:t>
            </a:r>
            <a:r>
              <a:rPr lang="en-US" dirty="0" smtClean="0"/>
              <a:t> : </a:t>
            </a:r>
            <a:r>
              <a:rPr lang="en-US" dirty="0" err="1" smtClean="0"/>
              <a:t>Amnah</a:t>
            </a:r>
            <a:r>
              <a:rPr lang="en-US" dirty="0" smtClean="0"/>
              <a:t>, S.</a:t>
            </a:r>
            <a:r>
              <a:rPr lang="en-US" dirty="0" err="1" smtClean="0"/>
              <a:t>Kom</a:t>
            </a:r>
            <a:r>
              <a:rPr lang="en-US" dirty="0" smtClean="0"/>
              <a:t>.,MTI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Design Interface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Grafis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Antarmuka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TIF20215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8552"/>
          </a:xfrm>
        </p:spPr>
        <p:txBody>
          <a:bodyPr>
            <a:normAutofit/>
          </a:bodyPr>
          <a:lstStyle/>
          <a:p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(</a:t>
            </a:r>
            <a:r>
              <a:rPr lang="en-US" i="1" dirty="0" smtClean="0"/>
              <a:t>User Interface</a:t>
            </a:r>
            <a:r>
              <a:rPr lang="en-US" dirty="0" smtClean="0"/>
              <a:t>)</a:t>
            </a:r>
          </a:p>
          <a:p>
            <a:pPr marL="339725" indent="0">
              <a:buNone/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 smtClean="0"/>
          </a:p>
          <a:p>
            <a:pPr marL="339725" indent="0">
              <a:buNone/>
            </a:pPr>
            <a:r>
              <a:rPr lang="en-US" dirty="0" smtClean="0"/>
              <a:t>Proses </a:t>
            </a:r>
            <a:r>
              <a:rPr lang="en-US" dirty="0" err="1" smtClean="0"/>
              <a:t>Penggambaran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.</a:t>
            </a:r>
          </a:p>
          <a:p>
            <a:pPr marL="339725" indent="0">
              <a:buNone/>
            </a:pPr>
            <a:endParaRPr lang="en-US" dirty="0"/>
          </a:p>
          <a:p>
            <a:pPr marL="339725" indent="0">
              <a:spcBef>
                <a:spcPts val="0"/>
              </a:spcBef>
              <a:buNone/>
            </a:pP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 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 smtClean="0"/>
              <a:t>            Dan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Komputer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6231" t="39083" r="22436" b="42922"/>
          <a:stretch/>
        </p:blipFill>
        <p:spPr bwMode="auto">
          <a:xfrm>
            <a:off x="4601495" y="4267200"/>
            <a:ext cx="3475703" cy="1811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08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di </a:t>
            </a:r>
            <a:r>
              <a:rPr lang="en-US" dirty="0" err="1" smtClean="0"/>
              <a:t>perhatikan</a:t>
            </a:r>
            <a:r>
              <a:rPr lang="en-US" dirty="0" smtClean="0"/>
              <a:t> 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Kompatibilitas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Konsistensi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Kebiasaan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Kesederhanaan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en-US" dirty="0" err="1" smtClean="0"/>
              <a:t>Manipulasi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Kontrol</a:t>
            </a:r>
            <a:endParaRPr lang="en-US" dirty="0" smtClean="0"/>
          </a:p>
          <a:p>
            <a:r>
              <a:rPr lang="en-US" dirty="0" smtClean="0"/>
              <a:t>9. </a:t>
            </a:r>
            <a:r>
              <a:rPr lang="en-US" dirty="0" err="1" smtClean="0"/>
              <a:t>Efektifitas</a:t>
            </a:r>
            <a:r>
              <a:rPr lang="en-US" dirty="0" smtClean="0"/>
              <a:t> (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10. </a:t>
            </a:r>
            <a:r>
              <a:rPr lang="en-US" dirty="0" err="1" smtClean="0"/>
              <a:t>Efisen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endParaRPr lang="en-US" dirty="0" smtClean="0"/>
          </a:p>
          <a:p>
            <a:r>
              <a:rPr lang="en-US" dirty="0" smtClean="0"/>
              <a:t>11.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endParaRPr lang="en-US" dirty="0" smtClean="0"/>
          </a:p>
          <a:p>
            <a:r>
              <a:rPr lang="en-US" dirty="0" smtClean="0"/>
              <a:t>12.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en-US" dirty="0" smtClean="0"/>
          </a:p>
          <a:p>
            <a:r>
              <a:rPr lang="en-US" dirty="0" smtClean="0"/>
              <a:t>13.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endParaRPr lang="en-US" dirty="0" smtClean="0"/>
          </a:p>
          <a:p>
            <a:r>
              <a:rPr lang="en-US" dirty="0" smtClean="0"/>
              <a:t>14.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32372" t="19668" r="22276" b="15337"/>
          <a:stretch/>
        </p:blipFill>
        <p:spPr bwMode="auto">
          <a:xfrm>
            <a:off x="1295400" y="1371600"/>
            <a:ext cx="6629400" cy="503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8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09800"/>
            <a:ext cx="8503920" cy="1295400"/>
          </a:xfrm>
        </p:spPr>
        <p:txBody>
          <a:bodyPr/>
          <a:lstStyle/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agar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“</a:t>
            </a:r>
            <a:r>
              <a:rPr lang="en-US" dirty="0" err="1" smtClean="0"/>
              <a:t>Kompetibel</a:t>
            </a:r>
            <a:r>
              <a:rPr lang="en-US" dirty="0" smtClean="0"/>
              <a:t>” 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503920" cy="2206752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tugasnya</a:t>
            </a:r>
            <a:r>
              <a:rPr lang="en-US" dirty="0" smtClean="0"/>
              <a:t>                 </a:t>
            </a:r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53200" y="2286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444</TotalTime>
  <Words>432</Words>
  <Application>Microsoft Office PowerPoint</Application>
  <PresentationFormat>On-screen Show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PowerPoint Presentation</vt:lpstr>
      <vt:lpstr>PowerPoint Presentation</vt:lpstr>
      <vt:lpstr>Design Interface (Desain Grafis Antarmuka) TIF20215</vt:lpstr>
      <vt:lpstr>Pendahuluan</vt:lpstr>
      <vt:lpstr>Prinsip User Interface</vt:lpstr>
      <vt:lpstr>Lanjutan</vt:lpstr>
      <vt:lpstr>1. Kompatibilitas Pengguna</vt:lpstr>
      <vt:lpstr>2. Kompatibilitas Produk</vt:lpstr>
      <vt:lpstr>3. Kompatibilitas Transisi Antar Tugas</vt:lpstr>
      <vt:lpstr>4. Konsistensi</vt:lpstr>
      <vt:lpstr>5. Kebiasaan</vt:lpstr>
      <vt:lpstr>6. Kesederhanaan</vt:lpstr>
      <vt:lpstr>7. Manipulasi Langsung</vt:lpstr>
      <vt:lpstr>8. Kontrol</vt:lpstr>
      <vt:lpstr>9. Efektifitas (Tepat dalam Penggunaan)</vt:lpstr>
      <vt:lpstr>10. Efisen dalam penggunaan</vt:lpstr>
      <vt:lpstr>11. Keamanan Dalam Penggunaan</vt:lpstr>
      <vt:lpstr>12. Kesesuaian Fungsi</vt:lpstr>
      <vt:lpstr>13. Mudah Dipelajari</vt:lpstr>
      <vt:lpstr>14. Mudah Diingat</vt:lpstr>
      <vt:lpstr>Sampai bertemu diminggu yang akan datang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Grafis Antarmuka TIF20215</dc:title>
  <dc:creator>User</dc:creator>
  <cp:lastModifiedBy>User</cp:lastModifiedBy>
  <cp:revision>25</cp:revision>
  <dcterms:created xsi:type="dcterms:W3CDTF">2021-03-21T12:55:50Z</dcterms:created>
  <dcterms:modified xsi:type="dcterms:W3CDTF">2024-03-03T14:38:45Z</dcterms:modified>
</cp:coreProperties>
</file>