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16" r:id="rId4"/>
    <p:sldId id="313" r:id="rId5"/>
    <p:sldId id="314" r:id="rId6"/>
    <p:sldId id="315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KEPRIBADIAN &amp; NILAI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505201"/>
          </a:xfrm>
        </p:spPr>
        <p:txBody>
          <a:bodyPr>
            <a:noAutofit/>
          </a:bodyPr>
          <a:lstStyle/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Model 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i="1" dirty="0" smtClean="0">
                <a:latin typeface="Arial" pitchFamily="34" charset="0"/>
                <a:cs typeface="Arial" pitchFamily="34" charset="0"/>
              </a:rPr>
              <a:t>Dark triad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3395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(Personality)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Definisi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Pembeda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Hereditas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Karakteristik-karakteristik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Personality traits)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34752"/>
          </a:xfrm>
        </p:spPr>
        <p:txBody>
          <a:bodyPr/>
          <a:lstStyle/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Myers-Briggs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picture_mbt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5200" y="1524001"/>
            <a:ext cx="4667250" cy="4648199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00200"/>
            <a:ext cx="2141841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347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</a:t>
            </a:r>
            <a:r>
              <a:rPr lang="en-US" dirty="0" err="1" smtClean="0"/>
              <a:t>Kepribadian</a:t>
            </a:r>
            <a:r>
              <a:rPr lang="en-US" dirty="0" smtClean="0"/>
              <a:t> Lima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br>
              <a:rPr lang="en-US" dirty="0" smtClean="0"/>
            </a:b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204a4f0cd2912c3225e52061e8a6ddb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468" y="1447800"/>
            <a:ext cx="5169462" cy="4678363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i="1" dirty="0" smtClean="0"/>
              <a:t>Dark Triad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r>
              <a:rPr lang="en-US" i="1" dirty="0" err="1" smtClean="0">
                <a:latin typeface="Arial" pitchFamily="34" charset="0"/>
                <a:cs typeface="Arial" pitchFamily="34" charset="0"/>
              </a:rPr>
              <a:t>Machiavellianisme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(Mach)</a:t>
            </a: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Narsisme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Psikopat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10481</TotalTime>
  <Words>148</Words>
  <Application>Microsoft Office PowerPoint</Application>
  <PresentationFormat>On-screen Show (4:3)</PresentationFormat>
  <Paragraphs>48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Kepribadian  (Personality)</vt:lpstr>
      <vt:lpstr>Indikator Tipe Myers-Briggs</vt:lpstr>
      <vt:lpstr>Model Kepribadian Lima Besar  </vt:lpstr>
      <vt:lpstr>Dark Triad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550</cp:revision>
  <cp:lastPrinted>2015-09-17T08:41:14Z</cp:lastPrinted>
  <dcterms:created xsi:type="dcterms:W3CDTF">2010-04-18T12:06:30Z</dcterms:created>
  <dcterms:modified xsi:type="dcterms:W3CDTF">2021-04-19T01:23:27Z</dcterms:modified>
</cp:coreProperties>
</file>