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1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13821-089A-4629-B492-C6C4714A11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1D6C0E-3B78-4770-8091-5725C32FCE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CF392-7B3A-4BF3-8EC6-FFE42116A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F7EB-AA31-4105-B9C1-2FA64990F92C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93B24-B443-4B1F-B2C4-28ABD2CFD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CF1BA-E7D0-4467-8DDA-08F7F40DA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E939-2834-49D9-AC86-1E00D0CE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9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29CE4-5119-4A5C-ADDF-BF673720C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CC242E-096C-4568-9CCC-37612DB1A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9820B3-DF68-4A64-B6DF-C11AF020F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F7EB-AA31-4105-B9C1-2FA64990F92C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95233-4864-4CC1-A192-23BA2DA9B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DD5E3-EE6F-4932-A0BE-8A06A60BF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E939-2834-49D9-AC86-1E00D0CE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889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D426B4-D87C-43B6-91AE-CFB5DC1072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DAC84C-041D-4C60-8A95-6F9FAF6289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2CF75-B1CA-4095-88AA-26467542C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F7EB-AA31-4105-B9C1-2FA64990F92C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05973-1C2D-4510-B34E-CC779E9E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4A2BF1-5246-442A-AAA4-66DDD5789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E939-2834-49D9-AC86-1E00D0CE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4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FD14E-7BFF-4882-9A85-D55065660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CB992-63DA-4A97-B6E1-A9E81DAA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DA4E1-AE9B-442C-8EFC-DFE0A7AC2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F7EB-AA31-4105-B9C1-2FA64990F92C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DC552-C68D-43F4-ABC2-45501B2F3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42661-87E7-43CD-9ADC-2B756BE65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E939-2834-49D9-AC86-1E00D0CE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516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99A53-CAAF-4B64-A56C-07C679EEE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280483-FE61-4B74-926F-35F974EAA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341614-F8D0-4DFE-A802-459477D21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F7EB-AA31-4105-B9C1-2FA64990F92C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80DFF-AECD-4357-82B7-DD8C0A931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820F4B-5FED-4618-8FE8-CD6EE4FFC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E939-2834-49D9-AC86-1E00D0CE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20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48C48-B16A-4960-8D35-8AE28C81B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7492C-EE08-4781-BE67-74D3CD7965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A875F8-7C13-4037-AAD7-71AF16EF30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CB9C1E-8E52-474B-B164-3D85485BC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F7EB-AA31-4105-B9C1-2FA64990F92C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DB2ACF-1FBE-4769-94BC-4D032335F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C6F914-0C61-409C-B06E-DFD41057D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E939-2834-49D9-AC86-1E00D0CE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421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44D70-92DD-4707-85ED-239E17CEC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5C7C7B-94D3-45C9-85FB-7E0A9C2FD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FAE3BF-B0C6-4682-B089-E23C4ABF1D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0795A9-0749-4978-9C69-5B79D4F6D5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5F4CE1-4C7E-4E2A-8FBE-08D21DEC71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7FADB2-C3E7-46EF-A25A-8A223F5C3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F7EB-AA31-4105-B9C1-2FA64990F92C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3FAE8D-35F1-4CF1-AD2B-BD2CC5D75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F7EA53-9800-4F5F-871E-4BA0DB71A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E939-2834-49D9-AC86-1E00D0CE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71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D60E6-E881-49CD-BBF3-A0DA9AB27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CB422E-8980-4B03-976E-B3EB53DC3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F7EB-AA31-4105-B9C1-2FA64990F92C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F0CA7A-1A0F-431A-BADF-3AA9500F8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C7C080-5A0C-4CBE-9A24-7131071D1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E939-2834-49D9-AC86-1E00D0CE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54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88033B-A495-4DF9-9718-73D3F9F59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F7EB-AA31-4105-B9C1-2FA64990F92C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03A7E0-3C07-4A09-9FF0-F06E1ECDE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F56582-4396-41F8-B07D-BB37B8C3E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E939-2834-49D9-AC86-1E00D0CE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94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C4FC3-4AA7-4B6D-96A0-E47DC7E41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06EF3-478B-44AF-BAAC-208A7E0D4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FBF37A-692B-4C2E-ACB1-FD233354E4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398D77-62FE-46CA-8EDF-8CEC65A63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F7EB-AA31-4105-B9C1-2FA64990F92C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5CD71-56A8-46E9-A434-77643D902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04A1C4-B31A-467B-BCDA-D825A480D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E939-2834-49D9-AC86-1E00D0CE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55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79E6A-063A-4986-9339-1B4DD8A09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488541-F5F8-49F3-8C91-4F9CAE0A74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3E16DE-27BF-4F64-AF73-3238B32ECF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83E815-A59A-4748-A06F-862AFFB07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F7EB-AA31-4105-B9C1-2FA64990F92C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1EBF2B-2A22-48EE-9B5E-8A1634021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618191-5D14-4936-BC5E-0F9687A2E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E939-2834-49D9-AC86-1E00D0CE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9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0211F4-E6B1-4EB7-968F-04CB4F720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BC63F3-B509-48AB-AD8C-B8CA85FB5A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838AF-4914-4719-97E5-AF7A31BD18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3F7EB-AA31-4105-B9C1-2FA64990F92C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E5332-E594-4ED8-9909-AFE1BC4402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BB9E6-D1B6-44A6-8868-0296B8AD77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3E939-2834-49D9-AC86-1E00D0CE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06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8EEA0-00C4-49F3-88EC-75FCBF264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Pengantar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Perkuliahan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B50DE0-7514-4A22-B869-8599716560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Pertemuan</a:t>
            </a:r>
            <a:r>
              <a:rPr lang="en-US" dirty="0">
                <a:solidFill>
                  <a:schemeClr val="bg1"/>
                </a:solidFill>
              </a:rPr>
              <a:t> 1 Mata </a:t>
            </a:r>
            <a:r>
              <a:rPr lang="en-US" dirty="0" err="1">
                <a:solidFill>
                  <a:schemeClr val="bg1"/>
                </a:solidFill>
              </a:rPr>
              <a:t>Kuliah</a:t>
            </a:r>
            <a:r>
              <a:rPr lang="en-US" dirty="0">
                <a:solidFill>
                  <a:schemeClr val="bg1"/>
                </a:solidFill>
              </a:rPr>
              <a:t> Gambar </a:t>
            </a:r>
            <a:r>
              <a:rPr lang="en-US" dirty="0" err="1">
                <a:solidFill>
                  <a:schemeClr val="bg1"/>
                </a:solidFill>
              </a:rPr>
              <a:t>Ekspresi</a:t>
            </a:r>
            <a:r>
              <a:rPr lang="en-US" dirty="0">
                <a:solidFill>
                  <a:schemeClr val="bg1"/>
                </a:solidFill>
              </a:rPr>
              <a:t> Kelas 2DK 2</a:t>
            </a:r>
          </a:p>
        </p:txBody>
      </p:sp>
    </p:spTree>
    <p:extLst>
      <p:ext uri="{BB962C8B-B14F-4D97-AF65-F5344CB8AC3E}">
        <p14:creationId xmlns:p14="http://schemas.microsoft.com/office/powerpoint/2010/main" val="836007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BD046CF-F10F-4326-94B6-AFEE7A1B4601}"/>
              </a:ext>
            </a:extLst>
          </p:cNvPr>
          <p:cNvSpPr txBox="1"/>
          <p:nvPr/>
        </p:nvSpPr>
        <p:spPr>
          <a:xfrm>
            <a:off x="3275411" y="776973"/>
            <a:ext cx="609361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Persiapan</a:t>
            </a:r>
            <a:r>
              <a:rPr lang="en-US" sz="2400" b="1" dirty="0"/>
              <a:t> </a:t>
            </a:r>
            <a:r>
              <a:rPr lang="en-US" sz="2400" b="1" dirty="0" err="1"/>
              <a:t>Buat</a:t>
            </a:r>
            <a:r>
              <a:rPr lang="en-US" sz="2400" b="1" dirty="0"/>
              <a:t> </a:t>
            </a:r>
            <a:r>
              <a:rPr lang="en-US" sz="2400" b="1" dirty="0" err="1"/>
              <a:t>Pertemuan</a:t>
            </a:r>
            <a:r>
              <a:rPr lang="en-US" sz="2400" b="1" dirty="0"/>
              <a:t> </a:t>
            </a:r>
            <a:r>
              <a:rPr lang="en-US" sz="2400" b="1" dirty="0" err="1"/>
              <a:t>Minggu</a:t>
            </a:r>
            <a:r>
              <a:rPr lang="en-US" sz="2400" b="1" dirty="0"/>
              <a:t> </a:t>
            </a:r>
            <a:r>
              <a:rPr lang="en-US" sz="2400" b="1" dirty="0" err="1"/>
              <a:t>Depan</a:t>
            </a:r>
            <a:endParaRPr lang="en-US" sz="2400" b="1" dirty="0"/>
          </a:p>
          <a:p>
            <a:endParaRPr lang="en-US" sz="2400" b="1" dirty="0"/>
          </a:p>
          <a:p>
            <a:r>
              <a:rPr lang="en-US" sz="2400" dirty="0" err="1"/>
              <a:t>Materi</a:t>
            </a:r>
            <a:r>
              <a:rPr lang="en-US" sz="2400" dirty="0"/>
              <a:t> : Gambar </a:t>
            </a:r>
            <a:r>
              <a:rPr lang="en-US" sz="2400" dirty="0" err="1"/>
              <a:t>Anatomi</a:t>
            </a:r>
            <a:r>
              <a:rPr lang="en-US" sz="2400" dirty="0"/>
              <a:t> </a:t>
            </a:r>
            <a:r>
              <a:rPr lang="en-US" sz="2400" dirty="0" err="1"/>
              <a:t>Plastis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Peralatan</a:t>
            </a:r>
            <a:r>
              <a:rPr lang="en-US" sz="2400" dirty="0"/>
              <a:t> : </a:t>
            </a:r>
            <a:r>
              <a:rPr lang="en-US" sz="2400" dirty="0" err="1"/>
              <a:t>Buku</a:t>
            </a:r>
            <a:r>
              <a:rPr lang="en-US" sz="2400" dirty="0"/>
              <a:t> Gambar dan </a:t>
            </a:r>
            <a:r>
              <a:rPr lang="en-US" sz="2400" dirty="0" err="1"/>
              <a:t>Peralatan</a:t>
            </a:r>
            <a:r>
              <a:rPr lang="en-US" sz="2400" dirty="0"/>
              <a:t> Gambar </a:t>
            </a:r>
          </a:p>
        </p:txBody>
      </p:sp>
    </p:spTree>
    <p:extLst>
      <p:ext uri="{BB962C8B-B14F-4D97-AF65-F5344CB8AC3E}">
        <p14:creationId xmlns:p14="http://schemas.microsoft.com/office/powerpoint/2010/main" val="1461357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55200A2-7C39-4CA4-B7B9-F44E78B7D369}"/>
              </a:ext>
            </a:extLst>
          </p:cNvPr>
          <p:cNvSpPr txBox="1"/>
          <p:nvPr/>
        </p:nvSpPr>
        <p:spPr>
          <a:xfrm>
            <a:off x="556023" y="1273552"/>
            <a:ext cx="609361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dan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anatomi</a:t>
            </a:r>
            <a:r>
              <a:rPr lang="en-US" dirty="0"/>
              <a:t> </a:t>
            </a:r>
            <a:r>
              <a:rPr lang="en-US" dirty="0" err="1"/>
              <a:t>figur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dewasa</a:t>
            </a:r>
            <a:r>
              <a:rPr lang="en-US" dirty="0"/>
              <a:t>, </a:t>
            </a:r>
            <a:r>
              <a:rPr lang="en-US" dirty="0" err="1"/>
              <a:t>anak-anak</a:t>
            </a:r>
            <a:r>
              <a:rPr lang="en-US" dirty="0"/>
              <a:t> dan </a:t>
            </a:r>
            <a:r>
              <a:rPr lang="en-US" dirty="0" err="1"/>
              <a:t>binatang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proporsi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dan </a:t>
            </a:r>
            <a:r>
              <a:rPr lang="en-US" dirty="0" err="1"/>
              <a:t>benar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figure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binatang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proporsi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yang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menggambar</a:t>
            </a:r>
            <a:r>
              <a:rPr lang="en-US" dirty="0"/>
              <a:t> </a:t>
            </a:r>
            <a:r>
              <a:rPr lang="en-US" dirty="0" err="1"/>
              <a:t>ilustrasi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merealisasikan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gerak</a:t>
            </a:r>
            <a:r>
              <a:rPr lang="en-US" dirty="0"/>
              <a:t> </a:t>
            </a:r>
            <a:r>
              <a:rPr lang="en-US" dirty="0" err="1"/>
              <a:t>anatomi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ekspresi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gimmick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digital.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85FD03-61B6-4A4B-B57A-F54C5F45A39F}"/>
              </a:ext>
            </a:extLst>
          </p:cNvPr>
          <p:cNvSpPr txBox="1"/>
          <p:nvPr/>
        </p:nvSpPr>
        <p:spPr>
          <a:xfrm>
            <a:off x="556023" y="575429"/>
            <a:ext cx="609361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 err="1"/>
              <a:t>Capaian</a:t>
            </a:r>
            <a:r>
              <a:rPr lang="en-US" sz="2000" b="1" dirty="0"/>
              <a:t> Mata </a:t>
            </a:r>
            <a:r>
              <a:rPr lang="en-US" sz="2000" b="1" dirty="0" err="1"/>
              <a:t>Kuliah</a:t>
            </a:r>
            <a:r>
              <a:rPr lang="en-US" sz="2000" b="1" dirty="0"/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3048491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607B8A-6E55-46F6-8BF7-325F069E4E5D}"/>
              </a:ext>
            </a:extLst>
          </p:cNvPr>
          <p:cNvSpPr txBox="1"/>
          <p:nvPr/>
        </p:nvSpPr>
        <p:spPr>
          <a:xfrm>
            <a:off x="1084660" y="1304449"/>
            <a:ext cx="609361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Mata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mengajarkan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anatomi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manual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dilanjutkan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gerak</a:t>
            </a:r>
            <a:r>
              <a:rPr lang="en-US" dirty="0"/>
              <a:t> </a:t>
            </a:r>
            <a:r>
              <a:rPr lang="en-US" dirty="0" err="1"/>
              <a:t>ekspresi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digital drawing </a:t>
            </a:r>
            <a:r>
              <a:rPr lang="en-US" dirty="0" err="1"/>
              <a:t>seperti</a:t>
            </a:r>
            <a:r>
              <a:rPr lang="en-US" dirty="0"/>
              <a:t> digital painting dan blocking.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33B682-650E-4704-B689-127730480792}"/>
              </a:ext>
            </a:extLst>
          </p:cNvPr>
          <p:cNvSpPr txBox="1"/>
          <p:nvPr/>
        </p:nvSpPr>
        <p:spPr>
          <a:xfrm>
            <a:off x="1084660" y="499883"/>
            <a:ext cx="60936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Deskripsi</a:t>
            </a:r>
            <a:r>
              <a:rPr lang="en-US" sz="2400" b="1" dirty="0"/>
              <a:t> Mata </a:t>
            </a:r>
            <a:r>
              <a:rPr lang="en-US" sz="2400" b="1" dirty="0" err="1"/>
              <a:t>Kuliah</a:t>
            </a:r>
            <a:r>
              <a:rPr lang="en-US" sz="24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7240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2F76C1E-90DC-4189-B0A8-071CDB5C61AA}"/>
              </a:ext>
            </a:extLst>
          </p:cNvPr>
          <p:cNvSpPr txBox="1"/>
          <p:nvPr/>
        </p:nvSpPr>
        <p:spPr>
          <a:xfrm>
            <a:off x="589360" y="535900"/>
            <a:ext cx="6093618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chemeClr val="bg1"/>
                </a:solidFill>
              </a:rPr>
              <a:t>Aturan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Perkuliahan</a:t>
            </a:r>
            <a:endParaRPr lang="en-US" sz="3200" dirty="0">
              <a:solidFill>
                <a:schemeClr val="bg1"/>
              </a:solidFill>
            </a:endParaRPr>
          </a:p>
          <a:p>
            <a:endParaRPr lang="en-GB" sz="3200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en-GB" sz="1800" dirty="0" err="1">
                <a:solidFill>
                  <a:schemeClr val="bg1"/>
                </a:solidFill>
              </a:rPr>
              <a:t>Mahasiswa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diizinkan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telat</a:t>
            </a:r>
            <a:r>
              <a:rPr lang="en-GB" sz="1800" dirty="0">
                <a:solidFill>
                  <a:schemeClr val="bg1"/>
                </a:solidFill>
              </a:rPr>
              <a:t> 15 </a:t>
            </a:r>
            <a:r>
              <a:rPr lang="en-GB" sz="1800" dirty="0" err="1">
                <a:solidFill>
                  <a:schemeClr val="bg1"/>
                </a:solidFill>
              </a:rPr>
              <a:t>menit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sebelum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perkuliahan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dimulai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</a:p>
          <a:p>
            <a:pPr marL="285750" indent="-285750">
              <a:buFontTx/>
              <a:buChar char="-"/>
            </a:pPr>
            <a:endParaRPr lang="en-GB" sz="1800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en-GB" sz="1800" dirty="0" err="1">
                <a:solidFill>
                  <a:schemeClr val="bg1"/>
                </a:solidFill>
              </a:rPr>
              <a:t>Mahasiswa</a:t>
            </a:r>
            <a:r>
              <a:rPr lang="en-GB" sz="1800" dirty="0">
                <a:solidFill>
                  <a:schemeClr val="bg1"/>
                </a:solidFill>
              </a:rPr>
              <a:t> yang </a:t>
            </a:r>
            <a:r>
              <a:rPr lang="en-GB" sz="1800" dirty="0" err="1">
                <a:solidFill>
                  <a:schemeClr val="bg1"/>
                </a:solidFill>
              </a:rPr>
              <a:t>sakit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diwajibkan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memberikan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informasi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berupa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surat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keterangan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dokter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atau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jika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mendadak</a:t>
            </a:r>
            <a:r>
              <a:rPr lang="en-GB" sz="1800" dirty="0">
                <a:solidFill>
                  <a:schemeClr val="bg1"/>
                </a:solidFill>
              </a:rPr>
              <a:t> orang </a:t>
            </a:r>
            <a:r>
              <a:rPr lang="en-GB" sz="1800" dirty="0" err="1">
                <a:solidFill>
                  <a:schemeClr val="bg1"/>
                </a:solidFill>
              </a:rPr>
              <a:t>tua</a:t>
            </a:r>
            <a:r>
              <a:rPr lang="en-GB" sz="1800" dirty="0">
                <a:solidFill>
                  <a:schemeClr val="bg1"/>
                </a:solidFill>
              </a:rPr>
              <a:t>/</a:t>
            </a:r>
            <a:r>
              <a:rPr lang="en-GB" sz="1800" dirty="0" err="1">
                <a:solidFill>
                  <a:schemeClr val="bg1"/>
                </a:solidFill>
              </a:rPr>
              <a:t>wali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menghubungi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dosen</a:t>
            </a:r>
            <a:r>
              <a:rPr lang="en-GB" sz="1800" dirty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buFontTx/>
              <a:buChar char="-"/>
            </a:pPr>
            <a:endParaRPr lang="en-GB" sz="1800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en-GB" sz="1800" dirty="0" err="1">
                <a:solidFill>
                  <a:schemeClr val="bg1"/>
                </a:solidFill>
              </a:rPr>
              <a:t>Mahasiswa</a:t>
            </a:r>
            <a:r>
              <a:rPr lang="en-GB" sz="1800" dirty="0">
                <a:solidFill>
                  <a:schemeClr val="bg1"/>
                </a:solidFill>
              </a:rPr>
              <a:t>  </a:t>
            </a:r>
            <a:r>
              <a:rPr lang="en-GB" sz="1800" dirty="0" err="1">
                <a:solidFill>
                  <a:schemeClr val="bg1"/>
                </a:solidFill>
              </a:rPr>
              <a:t>izin</a:t>
            </a:r>
            <a:r>
              <a:rPr lang="en-GB" sz="1800" dirty="0">
                <a:solidFill>
                  <a:schemeClr val="bg1"/>
                </a:solidFill>
              </a:rPr>
              <a:t>  </a:t>
            </a:r>
            <a:r>
              <a:rPr lang="en-GB" sz="1800" dirty="0" err="1">
                <a:solidFill>
                  <a:schemeClr val="bg1"/>
                </a:solidFill>
              </a:rPr>
              <a:t>selain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sakit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wajib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menyertakan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foto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jika</a:t>
            </a:r>
            <a:r>
              <a:rPr lang="en-GB" sz="1800" dirty="0">
                <a:solidFill>
                  <a:schemeClr val="bg1"/>
                </a:solidFill>
              </a:rPr>
              <a:t>  </a:t>
            </a:r>
            <a:r>
              <a:rPr lang="en-GB" sz="1800" dirty="0" err="1">
                <a:solidFill>
                  <a:schemeClr val="bg1"/>
                </a:solidFill>
              </a:rPr>
              <a:t>izin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melalui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whatapps</a:t>
            </a:r>
            <a:r>
              <a:rPr lang="en-GB" sz="1800" dirty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buFontTx/>
              <a:buChar char="-"/>
            </a:pPr>
            <a:endParaRPr lang="en-GB" sz="1800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en-GB" sz="1800" dirty="0" err="1">
                <a:solidFill>
                  <a:schemeClr val="bg1"/>
                </a:solidFill>
              </a:rPr>
              <a:t>Dilarang</a:t>
            </a:r>
            <a:r>
              <a:rPr lang="en-GB" sz="1800" dirty="0">
                <a:solidFill>
                  <a:schemeClr val="bg1"/>
                </a:solidFill>
              </a:rPr>
              <a:t>  </a:t>
            </a:r>
            <a:r>
              <a:rPr lang="en-GB" sz="1800" dirty="0" err="1">
                <a:solidFill>
                  <a:schemeClr val="bg1"/>
                </a:solidFill>
              </a:rPr>
              <a:t>menghubingi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dosen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jika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tidak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ada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urusan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berkaitan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dengan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perkuliahan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atau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akademik</a:t>
            </a:r>
            <a:r>
              <a:rPr lang="en-GB" sz="1800" dirty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buFontTx/>
              <a:buChar char="-"/>
            </a:pPr>
            <a:endParaRPr lang="en-GB" sz="1800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en-GB" sz="1800" dirty="0" err="1">
                <a:solidFill>
                  <a:schemeClr val="bg1"/>
                </a:solidFill>
              </a:rPr>
              <a:t>Mahasiswa</a:t>
            </a:r>
            <a:r>
              <a:rPr lang="en-GB" sz="1800" dirty="0">
                <a:solidFill>
                  <a:schemeClr val="bg1"/>
                </a:solidFill>
              </a:rPr>
              <a:t> yang </a:t>
            </a:r>
            <a:r>
              <a:rPr lang="en-GB" sz="1800" dirty="0" err="1">
                <a:solidFill>
                  <a:schemeClr val="bg1"/>
                </a:solidFill>
              </a:rPr>
              <a:t>Alpa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lebih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dari</a:t>
            </a:r>
            <a:r>
              <a:rPr lang="en-GB" sz="1800" dirty="0">
                <a:solidFill>
                  <a:schemeClr val="bg1"/>
                </a:solidFill>
              </a:rPr>
              <a:t> 4 kali </a:t>
            </a:r>
            <a:r>
              <a:rPr lang="en-GB" sz="1800" dirty="0" err="1">
                <a:solidFill>
                  <a:schemeClr val="bg1"/>
                </a:solidFill>
              </a:rPr>
              <a:t>dinyatakan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gagal</a:t>
            </a:r>
            <a:r>
              <a:rPr lang="en-GB" sz="1800" dirty="0">
                <a:solidFill>
                  <a:schemeClr val="bg1"/>
                </a:solidFill>
              </a:rPr>
              <a:t>/</a:t>
            </a:r>
            <a:r>
              <a:rPr lang="en-GB" sz="1800" dirty="0" err="1">
                <a:solidFill>
                  <a:schemeClr val="bg1"/>
                </a:solidFill>
              </a:rPr>
              <a:t>tidak</a:t>
            </a:r>
            <a:r>
              <a:rPr lang="en-GB" sz="1800" dirty="0">
                <a:solidFill>
                  <a:schemeClr val="bg1"/>
                </a:solidFill>
              </a:rPr>
              <a:t> lulus</a:t>
            </a:r>
          </a:p>
          <a:p>
            <a:pPr marL="285750" indent="-285750">
              <a:buFontTx/>
              <a:buChar char="-"/>
            </a:pPr>
            <a:endParaRPr lang="en-GB" sz="1800" dirty="0"/>
          </a:p>
          <a:p>
            <a:pPr marL="285750" indent="-285750">
              <a:buFontTx/>
              <a:buChar char="-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00748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61D38D0-411A-43DD-8D2D-A952777A74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3638" y="-1"/>
            <a:ext cx="5948362" cy="684285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3AE9175-69D0-431F-A78A-51CB96C14EF2}"/>
              </a:ext>
            </a:extLst>
          </p:cNvPr>
          <p:cNvSpPr txBox="1"/>
          <p:nvPr/>
        </p:nvSpPr>
        <p:spPr>
          <a:xfrm>
            <a:off x="885825" y="957263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Introduction </a:t>
            </a:r>
          </a:p>
        </p:txBody>
      </p:sp>
    </p:spTree>
    <p:extLst>
      <p:ext uri="{BB962C8B-B14F-4D97-AF65-F5344CB8AC3E}">
        <p14:creationId xmlns:p14="http://schemas.microsoft.com/office/powerpoint/2010/main" val="1070101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B81138B-A20F-4D9B-A435-CDB2E9BD23B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136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40042D2-C822-4314-B540-0CBC4FF1ABE2}"/>
              </a:ext>
            </a:extLst>
          </p:cNvPr>
          <p:cNvSpPr txBox="1"/>
          <p:nvPr/>
        </p:nvSpPr>
        <p:spPr>
          <a:xfrm>
            <a:off x="5489973" y="1163805"/>
            <a:ext cx="609361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 err="1"/>
              <a:t>Menggambar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mengunkapkan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pikirannya</a:t>
            </a:r>
            <a:r>
              <a:rPr lang="en-US" dirty="0"/>
              <a:t> </a:t>
            </a:r>
            <a:r>
              <a:rPr lang="en-US" dirty="0" err="1"/>
              <a:t>hingga</a:t>
            </a:r>
            <a:endParaRPr lang="en-US" dirty="0"/>
          </a:p>
          <a:p>
            <a:pPr algn="r"/>
            <a:r>
              <a:rPr lang="en-US" dirty="0" err="1"/>
              <a:t>bermakna</a:t>
            </a:r>
            <a:r>
              <a:rPr lang="en-US" dirty="0"/>
              <a:t> visual pada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dan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41C7EE-A403-4363-A328-FDB7FE825492}"/>
              </a:ext>
            </a:extLst>
          </p:cNvPr>
          <p:cNvSpPr txBox="1"/>
          <p:nvPr/>
        </p:nvSpPr>
        <p:spPr>
          <a:xfrm>
            <a:off x="7733111" y="2448609"/>
            <a:ext cx="3725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/>
              <a:t>Suripto</a:t>
            </a:r>
            <a:r>
              <a:rPr lang="en-US" dirty="0"/>
              <a:t>, 1989</a:t>
            </a:r>
          </a:p>
        </p:txBody>
      </p:sp>
    </p:spTree>
    <p:extLst>
      <p:ext uri="{BB962C8B-B14F-4D97-AF65-F5344CB8AC3E}">
        <p14:creationId xmlns:p14="http://schemas.microsoft.com/office/powerpoint/2010/main" val="1777740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9C47E78-40CF-4D19-B103-036C16BED6C5}"/>
              </a:ext>
            </a:extLst>
          </p:cNvPr>
          <p:cNvSpPr txBox="1"/>
          <p:nvPr/>
        </p:nvSpPr>
        <p:spPr>
          <a:xfrm>
            <a:off x="732235" y="1314361"/>
            <a:ext cx="363974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Gambar </a:t>
            </a:r>
            <a:r>
              <a:rPr lang="en-US" dirty="0" err="1"/>
              <a:t>ekspresi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gamabar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penafsiran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kedalam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ungkap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subjektif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berselaras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emosi</a:t>
            </a:r>
            <a:r>
              <a:rPr lang="en-US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BD55B2-4560-418D-8ADE-932BACB7B127}"/>
              </a:ext>
            </a:extLst>
          </p:cNvPr>
          <p:cNvSpPr txBox="1"/>
          <p:nvPr/>
        </p:nvSpPr>
        <p:spPr>
          <a:xfrm>
            <a:off x="732235" y="2930009"/>
            <a:ext cx="60936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Agus</a:t>
            </a:r>
            <a:r>
              <a:rPr lang="en-US" dirty="0"/>
              <a:t> </a:t>
            </a:r>
            <a:r>
              <a:rPr lang="en-US" dirty="0" err="1"/>
              <a:t>Sachari</a:t>
            </a:r>
            <a:r>
              <a:rPr lang="en-US" dirty="0"/>
              <a:t> 2004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081E84-9226-4BA2-B1AE-6CB3C4E09C2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52"/>
          <a:stretch/>
        </p:blipFill>
        <p:spPr>
          <a:xfrm>
            <a:off x="5205921" y="0"/>
            <a:ext cx="698607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425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9162289-EB27-4147-B2C5-F40A85D6F915}"/>
              </a:ext>
            </a:extLst>
          </p:cNvPr>
          <p:cNvSpPr txBox="1"/>
          <p:nvPr/>
        </p:nvSpPr>
        <p:spPr>
          <a:xfrm>
            <a:off x="4142185" y="2147411"/>
            <a:ext cx="609361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/>
              <a:t>Gambar </a:t>
            </a:r>
            <a:r>
              <a:rPr lang="en-US" dirty="0" err="1"/>
              <a:t>ekspresi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bebas</a:t>
            </a:r>
            <a:endParaRPr lang="en-US" dirty="0"/>
          </a:p>
          <a:p>
            <a:pPr algn="r"/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imajinasi</a:t>
            </a:r>
            <a:r>
              <a:rPr lang="en-US" dirty="0"/>
              <a:t>, </a:t>
            </a:r>
            <a:r>
              <a:rPr lang="en-US" dirty="0" err="1"/>
              <a:t>persepsi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penafsiran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penggambar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objeknya</a:t>
            </a:r>
            <a:r>
              <a:rPr lang="en-US" dirty="0"/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858850-FB77-41DC-BEA0-E41550071E14}"/>
              </a:ext>
            </a:extLst>
          </p:cNvPr>
          <p:cNvSpPr txBox="1"/>
          <p:nvPr/>
        </p:nvSpPr>
        <p:spPr>
          <a:xfrm>
            <a:off x="4142185" y="1609843"/>
            <a:ext cx="60936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/>
              <a:t>Kesimpulan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FB08591-C5E2-4478-8345-AB588E19BA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10" r="4385"/>
          <a:stretch/>
        </p:blipFill>
        <p:spPr>
          <a:xfrm>
            <a:off x="-1" y="0"/>
            <a:ext cx="3643313" cy="6759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665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936AB5-D1DC-4431-AB92-A832AC6A0E83}"/>
              </a:ext>
            </a:extLst>
          </p:cNvPr>
          <p:cNvSpPr txBox="1"/>
          <p:nvPr/>
        </p:nvSpPr>
        <p:spPr>
          <a:xfrm>
            <a:off x="1060848" y="705535"/>
            <a:ext cx="60936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Teknik </a:t>
            </a:r>
            <a:r>
              <a:rPr lang="en-US" sz="2400" b="1" dirty="0" err="1"/>
              <a:t>pembuatan</a:t>
            </a:r>
            <a:r>
              <a:rPr lang="en-US" sz="2400" b="1" dirty="0"/>
              <a:t> </a:t>
            </a:r>
            <a:r>
              <a:rPr lang="en-US" sz="2400" b="1" dirty="0" err="1"/>
              <a:t>gambar</a:t>
            </a:r>
            <a:r>
              <a:rPr lang="en-US" sz="2400" b="1" dirty="0"/>
              <a:t> </a:t>
            </a:r>
            <a:r>
              <a:rPr lang="en-US" sz="2400" b="1" dirty="0" err="1"/>
              <a:t>ekspresi</a:t>
            </a:r>
            <a:endParaRPr lang="en-US" sz="24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7D2BC5-D9AB-4B22-A72D-AA679A16B1DD}"/>
              </a:ext>
            </a:extLst>
          </p:cNvPr>
          <p:cNvSpPr txBox="1"/>
          <p:nvPr/>
        </p:nvSpPr>
        <p:spPr>
          <a:xfrm>
            <a:off x="1060848" y="1696641"/>
            <a:ext cx="609361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Latihan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garis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spontan</a:t>
            </a:r>
            <a:r>
              <a:rPr lang="en-US" dirty="0"/>
              <a:t>,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Latihan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bentuk-bentuk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mengabaikan</a:t>
            </a:r>
            <a:r>
              <a:rPr lang="en-US" dirty="0"/>
              <a:t> </a:t>
            </a:r>
            <a:r>
              <a:rPr lang="en-US" dirty="0" err="1"/>
              <a:t>proporsinya</a:t>
            </a:r>
            <a:r>
              <a:rPr lang="en-US" dirty="0"/>
              <a:t>,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Latihan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komposisi</a:t>
            </a:r>
            <a:r>
              <a:rPr lang="en-US" dirty="0"/>
              <a:t>, </a:t>
            </a:r>
            <a:r>
              <a:rPr lang="en-US" dirty="0" err="1"/>
              <a:t>irama</a:t>
            </a:r>
            <a:r>
              <a:rPr lang="en-US" dirty="0"/>
              <a:t>, nada dan </a:t>
            </a:r>
            <a:r>
              <a:rPr lang="en-US" dirty="0" err="1"/>
              <a:t>keseimbangan</a:t>
            </a:r>
            <a:r>
              <a:rPr lang="en-US" dirty="0"/>
              <a:t>,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Latihan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, </a:t>
            </a:r>
            <a:r>
              <a:rPr lang="en-US" dirty="0" err="1"/>
              <a:t>mencampur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dan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613196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311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Pengantar Perkuliahan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Perkuliahan</dc:title>
  <dc:creator>Ade M</dc:creator>
  <cp:lastModifiedBy>Ade M</cp:lastModifiedBy>
  <cp:revision>4</cp:revision>
  <dcterms:created xsi:type="dcterms:W3CDTF">2024-02-29T08:30:37Z</dcterms:created>
  <dcterms:modified xsi:type="dcterms:W3CDTF">2024-02-29T08:48:29Z</dcterms:modified>
</cp:coreProperties>
</file>