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66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22/09/2024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22/09/2024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22/09/2024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22/09/2024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22/09/2024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272C0F6-5C4E-4CED-AE7E-B5F94308EA3A}" type="datetimeFigureOut">
              <a:rPr lang="id-ID" smtClean="0"/>
              <a:t>22/09/2024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22/09/2024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22/09/2024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22/09/2024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C0F6-5C4E-4CED-AE7E-B5F94308EA3A}" type="datetimeFigureOut">
              <a:rPr lang="id-ID" smtClean="0"/>
              <a:t>22/09/2024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272C0F6-5C4E-4CED-AE7E-B5F94308EA3A}" type="datetimeFigureOut">
              <a:rPr lang="id-ID" smtClean="0"/>
              <a:t>22/09/2024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272C0F6-5C4E-4CED-AE7E-B5F94308EA3A}" type="datetimeFigureOut">
              <a:rPr lang="id-ID" smtClean="0"/>
              <a:t>22/09/2024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A91E13-930E-42A6-B9DC-2810F9005BF5}" type="slidenum">
              <a:rPr lang="id-ID" smtClean="0"/>
              <a:t>‹#›</a:t>
            </a:fld>
            <a:endParaRPr lang="id-ID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Dr. Mieke Rahayu.,M.M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METODOLOGI PENELITIAN </a:t>
            </a:r>
          </a:p>
        </p:txBody>
      </p:sp>
    </p:spTree>
    <p:extLst>
      <p:ext uri="{BB962C8B-B14F-4D97-AF65-F5344CB8AC3E}">
        <p14:creationId xmlns:p14="http://schemas.microsoft.com/office/powerpoint/2010/main" val="1633236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KRITERIA PENILAIAN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1.Bobot Penilaian Tugas 20%</a:t>
            </a:r>
          </a:p>
          <a:p>
            <a:pPr marL="0" indent="0">
              <a:buNone/>
            </a:pPr>
            <a:r>
              <a:rPr lang="id-ID" dirty="0"/>
              <a:t>2. Indikator Penilaian :</a:t>
            </a:r>
          </a:p>
          <a:p>
            <a:pPr marL="0" indent="0">
              <a:buNone/>
            </a:pPr>
            <a:r>
              <a:rPr lang="id-ID" dirty="0"/>
              <a:t>    2.1. Ketepatan waktu penyelesaian tugas </a:t>
            </a:r>
          </a:p>
          <a:p>
            <a:pPr marL="0" indent="0">
              <a:buNone/>
            </a:pPr>
            <a:r>
              <a:rPr lang="id-ID" dirty="0"/>
              <a:t>    2.2  </a:t>
            </a:r>
            <a:r>
              <a:rPr lang="es-ES" dirty="0" err="1"/>
              <a:t>Hasil</a:t>
            </a:r>
            <a:r>
              <a:rPr lang="es-ES" dirty="0"/>
              <a:t> </a:t>
            </a:r>
            <a:r>
              <a:rPr lang="es-ES" dirty="0" err="1"/>
              <a:t>sesuai</a:t>
            </a:r>
            <a:r>
              <a:rPr lang="es-ES" dirty="0"/>
              <a:t> </a:t>
            </a:r>
            <a:r>
              <a:rPr lang="es-ES" dirty="0" err="1"/>
              <a:t>dengan</a:t>
            </a:r>
            <a:r>
              <a:rPr lang="es-ES" dirty="0"/>
              <a:t> </a:t>
            </a:r>
            <a:r>
              <a:rPr lang="es-ES" dirty="0" err="1"/>
              <a:t>acuan</a:t>
            </a:r>
            <a:r>
              <a:rPr lang="es-ES" dirty="0"/>
              <a:t> dan  </a:t>
            </a:r>
          </a:p>
          <a:p>
            <a:pPr marL="0" indent="0">
              <a:buNone/>
            </a:pPr>
            <a:r>
              <a:rPr lang="id-ID" dirty="0"/>
              <a:t>	  referensi serta bahasan materi</a:t>
            </a:r>
          </a:p>
          <a:p>
            <a:pPr marL="0" indent="0">
              <a:buNone/>
            </a:pPr>
            <a:r>
              <a:rPr lang="id-ID" dirty="0"/>
              <a:t>    2.3   Waktu Penyelesaian Minggu ke-14</a:t>
            </a:r>
          </a:p>
          <a:p>
            <a:pPr marL="0" indent="0">
              <a:buNone/>
            </a:pP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6714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RUBRIK PENILAIAN INDIVIDU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530352"/>
            <a:ext cx="7704856" cy="671507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	</a:t>
            </a:r>
          </a:p>
          <a:p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095873"/>
              </p:ext>
            </p:extLst>
          </p:nvPr>
        </p:nvGraphicFramePr>
        <p:xfrm>
          <a:off x="395536" y="-1467544"/>
          <a:ext cx="7488832" cy="7223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0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2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71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88720">
                <a:tc>
                  <a:txBody>
                    <a:bodyPr/>
                    <a:lstStyle/>
                    <a:p>
                      <a:r>
                        <a:rPr lang="id-ID" dirty="0"/>
                        <a:t>Kriteria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Huruf mutu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Bobot Nilai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Angka Mutu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Deskripsi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0670">
                <a:tc>
                  <a:txBody>
                    <a:bodyPr/>
                    <a:lstStyle/>
                    <a:p>
                      <a:r>
                        <a:rPr lang="id-ID" dirty="0"/>
                        <a:t>Sangat baik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A</a:t>
                      </a:r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80-100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Tugas tidak terlambat, hasil baik dan benar 	</a:t>
                      </a:r>
                    </a:p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801">
                <a:tc>
                  <a:txBody>
                    <a:bodyPr/>
                    <a:lstStyle/>
                    <a:p>
                      <a:r>
                        <a:rPr lang="id-ID" dirty="0"/>
                        <a:t>Baik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68-79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d-ID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Tugas tidak terlambat, hasil jelek, rapi 	</a:t>
                      </a:r>
                    </a:p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801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801">
                <a:tc>
                  <a:txBody>
                    <a:bodyPr/>
                    <a:lstStyle/>
                    <a:p>
                      <a:r>
                        <a:rPr lang="id-ID" dirty="0"/>
                        <a:t>Cukup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56-67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id-ID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Tugas tidak terlambat, hasil jelek, tidak rapi 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801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9832">
                <a:tc>
                  <a:txBody>
                    <a:bodyPr/>
                    <a:lstStyle/>
                    <a:p>
                      <a:r>
                        <a:rPr lang="id-ID" dirty="0"/>
                        <a:t>Kurang</a:t>
                      </a:r>
                    </a:p>
                    <a:p>
                      <a:endParaRPr lang="id-ID" dirty="0"/>
                    </a:p>
                    <a:p>
                      <a:r>
                        <a:rPr lang="id-ID" dirty="0"/>
                        <a:t>Tidak Lulus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 D</a:t>
                      </a:r>
                    </a:p>
                    <a:p>
                      <a:endParaRPr lang="id-ID" dirty="0"/>
                    </a:p>
                    <a:p>
                      <a:r>
                        <a:rPr lang="id-ID" dirty="0"/>
                        <a:t>    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45-55</a:t>
                      </a:r>
                    </a:p>
                    <a:p>
                      <a:endParaRPr lang="id-ID" dirty="0"/>
                    </a:p>
                    <a:p>
                      <a:r>
                        <a:rPr lang="id-ID" dirty="0"/>
                        <a:t>&lt;44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  1</a:t>
                      </a:r>
                    </a:p>
                    <a:p>
                      <a:endParaRPr lang="id-ID" dirty="0"/>
                    </a:p>
                    <a:p>
                      <a:r>
                        <a:rPr lang="id-ID" dirty="0"/>
                        <a:t>   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Tugas</a:t>
                      </a:r>
                      <a:r>
                        <a:rPr lang="id-ID" baseline="0" dirty="0"/>
                        <a:t> Terlambat</a:t>
                      </a:r>
                    </a:p>
                    <a:p>
                      <a:endParaRPr lang="id-ID" baseline="0" dirty="0"/>
                    </a:p>
                    <a:p>
                      <a:r>
                        <a:rPr lang="id-ID" baseline="0" dirty="0"/>
                        <a:t>Tidak kumpul tugas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521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KERJASAMA KELOMPOK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43743362"/>
              </p:ext>
            </p:extLst>
          </p:nvPr>
        </p:nvGraphicFramePr>
        <p:xfrm>
          <a:off x="301625" y="1527175"/>
          <a:ext cx="8504240" cy="5318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00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27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61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KRITERIA</a:t>
                      </a:r>
                      <a:r>
                        <a:rPr lang="id-ID" baseline="0" dirty="0"/>
                        <a:t>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HURUF MUTU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BOBOT NILAI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ANGKA MUTU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DESKRIPSI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Sangat Baiki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80-100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Tidak terlambat,tugas bagus,pembagian tugas jelas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Baik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68-79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Tidak terlambat,tugas jelek, pembagian tugas jelas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Cukup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56-67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Tidak terlambat,tugas jelek,pembagian tugas tidak</a:t>
                      </a:r>
                      <a:r>
                        <a:rPr lang="id-ID" baseline="0" dirty="0"/>
                        <a:t> jelas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Kurang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45-55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Tugas terlambat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Tidak Lulus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&lt;44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Tidak kumpul Tugas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3504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PENILAIAN PRESENTASI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47268658"/>
              </p:ext>
            </p:extLst>
          </p:nvPr>
        </p:nvGraphicFramePr>
        <p:xfrm>
          <a:off x="301625" y="1527175"/>
          <a:ext cx="8662863" cy="450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7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Kriteria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Huruf mutu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Bobot Nilai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Angka Mutu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Deskripsi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Sangat Baik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80-100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Jelas,menarik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Baik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68-79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Komposisi tulisan dan gambar bagus,terstruktur,kurang menguasai materi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Cukup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56-67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Tidak terstruktur,kurang menguasai materi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Kurang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45-55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Presentasi asal-asalan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Tidak Lulus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&lt;44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Tidak Presentasi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557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PENILAIAN DISKUSI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34518083"/>
              </p:ext>
            </p:extLst>
          </p:nvPr>
        </p:nvGraphicFramePr>
        <p:xfrm>
          <a:off x="301625" y="1527175"/>
          <a:ext cx="8504240" cy="586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5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056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KRITERIA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HURUF MUTU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BOBOT NILAI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ANGKA MUTU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DESKRIPSI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Sangat Baik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80-100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Mengerti materi, mampu menyampaikan ide</a:t>
                      </a:r>
                      <a:r>
                        <a:rPr lang="id-ID" baseline="0" dirty="0"/>
                        <a:t> sendiri, mendengarkan ide orang lain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Baik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68-79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Mampu mengikuti diskusi secara baik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Cukup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56-67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Mampu mengikuti, tapi lebih mendominasi, tidak mendengarkan pendapat orang lain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Kurang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45-55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Tidak mengikuti diskusi, ribut di kelas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Tidak Lulus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&lt;44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Tidak hadir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6163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d-ID" dirty="0"/>
          </a:p>
          <a:p>
            <a:r>
              <a:rPr lang="id-ID" i="1" dirty="0">
                <a:solidFill>
                  <a:schemeClr val="accent3">
                    <a:lumMod val="75000"/>
                  </a:schemeClr>
                </a:solidFill>
                <a:latin typeface="Algerian" pitchFamily="82" charset="0"/>
              </a:rPr>
              <a:t>SELAMAT BELAJAR......</a:t>
            </a:r>
          </a:p>
          <a:p>
            <a:endParaRPr lang="id-ID" i="1" dirty="0">
              <a:solidFill>
                <a:schemeClr val="accent3">
                  <a:lumMod val="75000"/>
                </a:schemeClr>
              </a:solidFill>
              <a:latin typeface="Algerian" pitchFamily="82" charset="0"/>
            </a:endParaRPr>
          </a:p>
          <a:p>
            <a:r>
              <a:rPr lang="id-ID" i="1" dirty="0">
                <a:solidFill>
                  <a:schemeClr val="accent3">
                    <a:lumMod val="75000"/>
                  </a:schemeClr>
                </a:solidFill>
                <a:latin typeface="Algerian" pitchFamily="82" charset="0"/>
              </a:rPr>
              <a:t>TERIMAKASIH</a:t>
            </a:r>
          </a:p>
        </p:txBody>
      </p:sp>
    </p:spTree>
    <p:extLst>
      <p:ext uri="{BB962C8B-B14F-4D97-AF65-F5344CB8AC3E}">
        <p14:creationId xmlns:p14="http://schemas.microsoft.com/office/powerpoint/2010/main" val="1950565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STRUKTUR PERKULIAHAN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id-ID" dirty="0"/>
          </a:p>
          <a:p>
            <a:pPr>
              <a:buFont typeface="Wingdings" pitchFamily="2" charset="2"/>
              <a:buChar char="Ø"/>
            </a:pPr>
            <a:r>
              <a:rPr lang="id-ID" dirty="0"/>
              <a:t>Wajib membaca setiap materi dan konten yang diberikan per pokok bahasan.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 Wajib mengisi presensi kehadiran sesuai jadwal 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 Aktif berpartisipasi dalam diskusi baik langsung maupun asinkron (diskusi di LMS).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 Mengerjkaan tugas, kuis, maupun aktifitas lain yang telah disediakan.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Setelah  mempelajari seluruh pokok bahasan pada pertemuan 1 sampai dengan 7,  dapat mengikuti UTS.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Pada saat seluruh pokok bahasan telah dipahami dan dipelajari oleh, maka yang bersangkutan dapat mengikuti UAS.</a:t>
            </a:r>
          </a:p>
          <a:p>
            <a:pPr>
              <a:buFont typeface="Wingdings" pitchFamily="2" charset="2"/>
              <a:buChar char="Ø"/>
            </a:pPr>
            <a:r>
              <a:rPr lang="id-ID" dirty="0"/>
              <a:t>Seluruh bentuk aktivitas selama perkuliahan  harus terdata di LMS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32616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KRITERIA PENILAIAN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1   Presensi Kehadiran (20%),minimal 70% kehadiran</a:t>
            </a:r>
          </a:p>
          <a:p>
            <a:pPr marL="0" indent="0">
              <a:buNone/>
            </a:pPr>
            <a:r>
              <a:rPr lang="id-ID" dirty="0"/>
              <a:t>2   Tugas Mandiri (20%)</a:t>
            </a:r>
          </a:p>
          <a:p>
            <a:pPr marL="0" indent="0">
              <a:buNone/>
            </a:pPr>
            <a:r>
              <a:rPr lang="id-ID" dirty="0"/>
              <a:t>3   Etika (20% ) minimal 60 </a:t>
            </a:r>
          </a:p>
          <a:p>
            <a:pPr marL="0" indent="0">
              <a:buNone/>
            </a:pPr>
            <a:r>
              <a:rPr lang="id-ID" dirty="0"/>
              <a:t>4     Nilai Etika= Nilai Tugas +Nilai Presensi/2</a:t>
            </a:r>
          </a:p>
          <a:p>
            <a:pPr marL="0" indent="0">
              <a:buNone/>
            </a:pPr>
            <a:r>
              <a:rPr lang="id-ID" dirty="0"/>
              <a:t>5     Ujian Tengah Semester (20%)</a:t>
            </a:r>
          </a:p>
          <a:p>
            <a:pPr marL="0" indent="0">
              <a:buNone/>
            </a:pPr>
            <a:r>
              <a:rPr lang="id-ID" dirty="0"/>
              <a:t>6    Ujian Akhir Semester (20%)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06875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ASSESMENT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22149843"/>
              </p:ext>
            </p:extLst>
          </p:nvPr>
        </p:nvGraphicFramePr>
        <p:xfrm>
          <a:off x="1187624" y="1811240"/>
          <a:ext cx="5976666" cy="36753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5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5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53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7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Range</a:t>
                      </a:r>
                      <a:endParaRPr lang="id-ID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 err="1">
                          <a:effectLst/>
                        </a:rPr>
                        <a:t>Nilai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 err="1">
                          <a:effectLst/>
                        </a:rPr>
                        <a:t>Bobot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80 - 100</a:t>
                      </a:r>
                      <a:endParaRPr lang="id-ID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A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4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75 – 79.5</a:t>
                      </a:r>
                      <a:endParaRPr lang="id-ID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A-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3.75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70 – 74.5</a:t>
                      </a:r>
                      <a:endParaRPr lang="id-ID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B+</a:t>
                      </a:r>
                      <a:endParaRPr lang="id-ID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3.5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65 – 67.5</a:t>
                      </a:r>
                      <a:endParaRPr lang="id-ID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B</a:t>
                      </a:r>
                      <a:endParaRPr lang="id-ID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3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55 – 64.5</a:t>
                      </a:r>
                      <a:endParaRPr lang="id-ID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C</a:t>
                      </a:r>
                      <a:endParaRPr lang="id-ID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2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30 – 54.5</a:t>
                      </a:r>
                      <a:endParaRPr lang="id-ID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D</a:t>
                      </a:r>
                      <a:endParaRPr lang="id-ID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1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1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&lt;30</a:t>
                      </a:r>
                      <a:endParaRPr lang="id-ID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E</a:t>
                      </a:r>
                      <a:endParaRPr lang="id-ID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0</a:t>
                      </a:r>
                      <a:endParaRPr lang="id-ID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495675" y="3022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d-ID" sz="1100" b="0" i="0" u="none" strike="noStrike" cap="none" normalizeH="0" baseline="0">
                <a:ln>
                  <a:noFill/>
                </a:ln>
                <a:solidFill>
                  <a:srgbClr val="343A40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</a:br>
            <a:br>
              <a:rPr kumimoji="0" lang="id-ID" sz="1100" b="0" i="0" u="none" strike="noStrike" cap="none" normalizeH="0" baseline="0">
                <a:ln>
                  <a:noFill/>
                </a:ln>
                <a:solidFill>
                  <a:srgbClr val="343A40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</a:b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373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RANCANGAN TUGAS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d-ID" dirty="0"/>
              <a:t>Membuat Proposal (BAB I dan BAB II)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d-ID" dirty="0"/>
              <a:t>Mengumpulkan sesuai dengan objek garapan yang telah ditentukan dengan struktur penulisan yang baik 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d-ID" dirty="0"/>
              <a:t> Mengerjakan tugas sesuai dengan ketentuan yang ditetapkan dosen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d-ID" dirty="0"/>
              <a:t>Gunakan Sumber Referensi yang sudah diberikan 	</a:t>
            </a:r>
          </a:p>
          <a:p>
            <a:pPr marL="514350" indent="-514350">
              <a:buAutoNum type="arabicPeriod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81005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KRITERIA PENILAIAN(I)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1.Bobot Penilaian Tugas 20%</a:t>
            </a:r>
          </a:p>
          <a:p>
            <a:pPr marL="0" indent="0">
              <a:buNone/>
            </a:pPr>
            <a:r>
              <a:rPr lang="id-ID" dirty="0"/>
              <a:t>2. Indikator Penilaian :</a:t>
            </a:r>
          </a:p>
          <a:p>
            <a:pPr marL="0" indent="0">
              <a:buNone/>
            </a:pPr>
            <a:r>
              <a:rPr lang="id-ID" dirty="0"/>
              <a:t>    2.1. Ketepatan waktu penyelesaian tugas </a:t>
            </a:r>
          </a:p>
          <a:p>
            <a:pPr marL="0" indent="0">
              <a:buNone/>
            </a:pPr>
            <a:r>
              <a:rPr lang="id-ID" dirty="0"/>
              <a:t>    2.2  </a:t>
            </a:r>
            <a:r>
              <a:rPr lang="es-ES" dirty="0" err="1"/>
              <a:t>Hasil</a:t>
            </a:r>
            <a:r>
              <a:rPr lang="es-ES" dirty="0"/>
              <a:t> </a:t>
            </a:r>
            <a:r>
              <a:rPr lang="es-ES" dirty="0" err="1"/>
              <a:t>sesuai</a:t>
            </a:r>
            <a:r>
              <a:rPr lang="es-ES" dirty="0"/>
              <a:t> </a:t>
            </a:r>
            <a:r>
              <a:rPr lang="es-ES" dirty="0" err="1"/>
              <a:t>dengan</a:t>
            </a:r>
            <a:r>
              <a:rPr lang="es-ES" dirty="0"/>
              <a:t> </a:t>
            </a:r>
            <a:r>
              <a:rPr lang="es-ES" dirty="0" err="1"/>
              <a:t>acuan</a:t>
            </a:r>
            <a:r>
              <a:rPr lang="es-ES" dirty="0"/>
              <a:t> dan </a:t>
            </a:r>
            <a:r>
              <a:rPr lang="es-ES" dirty="0" err="1"/>
              <a:t>referensi</a:t>
            </a:r>
            <a:r>
              <a:rPr lang="es-ES" dirty="0"/>
              <a:t> </a:t>
            </a:r>
          </a:p>
          <a:p>
            <a:pPr marL="0" indent="0">
              <a:buNone/>
            </a:pPr>
            <a:r>
              <a:rPr lang="id-ID" dirty="0"/>
              <a:t>	  serta bahasan materi</a:t>
            </a:r>
          </a:p>
          <a:p>
            <a:pPr marL="0" indent="0">
              <a:buNone/>
            </a:pPr>
            <a:r>
              <a:rPr lang="id-ID" dirty="0"/>
              <a:t>    2.3   Waktu Penyelesaian Minggu ke-5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22659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RANCANGAN TUGAS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d-ID" dirty="0"/>
              <a:t>Membuat Proposal (BAB III)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d-ID" dirty="0"/>
              <a:t>Mengumpulkan sesuai dengan objek garapan yang telah ditentukan dengan struktur penulisan yang baik 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d-ID" dirty="0"/>
              <a:t> Mengerjakan tugas sesuai dengan ketentuan yang ditetapkan dosen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d-ID" dirty="0"/>
              <a:t>Gunakan Sumber Referensi yang sudah diberikan</a:t>
            </a:r>
          </a:p>
        </p:txBody>
      </p:sp>
    </p:spTree>
    <p:extLst>
      <p:ext uri="{BB962C8B-B14F-4D97-AF65-F5344CB8AC3E}">
        <p14:creationId xmlns:p14="http://schemas.microsoft.com/office/powerpoint/2010/main" val="1455927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KRITERIA PENILAIAN (II)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1.Bobot Penilaian Tugas 20%</a:t>
            </a:r>
          </a:p>
          <a:p>
            <a:pPr marL="0" indent="0">
              <a:buNone/>
            </a:pPr>
            <a:r>
              <a:rPr lang="id-ID" dirty="0"/>
              <a:t>2. Indikator Penilaian :</a:t>
            </a:r>
          </a:p>
          <a:p>
            <a:pPr marL="0" indent="0">
              <a:buNone/>
            </a:pPr>
            <a:r>
              <a:rPr lang="id-ID" dirty="0"/>
              <a:t>    2.1. Ketepatan waktu penyelesaian tugas </a:t>
            </a:r>
          </a:p>
          <a:p>
            <a:pPr marL="0" indent="0">
              <a:buNone/>
            </a:pPr>
            <a:r>
              <a:rPr lang="id-ID" dirty="0"/>
              <a:t>    2.2  </a:t>
            </a:r>
            <a:r>
              <a:rPr lang="es-ES" dirty="0" err="1"/>
              <a:t>Hasil</a:t>
            </a:r>
            <a:r>
              <a:rPr lang="es-ES" dirty="0"/>
              <a:t> </a:t>
            </a:r>
            <a:r>
              <a:rPr lang="es-ES" dirty="0" err="1"/>
              <a:t>sesuai</a:t>
            </a:r>
            <a:r>
              <a:rPr lang="es-ES" dirty="0"/>
              <a:t> </a:t>
            </a:r>
            <a:r>
              <a:rPr lang="es-ES" dirty="0" err="1"/>
              <a:t>dengan</a:t>
            </a:r>
            <a:r>
              <a:rPr lang="es-ES" dirty="0"/>
              <a:t> </a:t>
            </a:r>
            <a:r>
              <a:rPr lang="es-ES" dirty="0" err="1"/>
              <a:t>acuan</a:t>
            </a:r>
            <a:r>
              <a:rPr lang="es-ES" dirty="0"/>
              <a:t> dan </a:t>
            </a:r>
            <a:r>
              <a:rPr lang="id-ID" dirty="0"/>
              <a:t> </a:t>
            </a:r>
          </a:p>
          <a:p>
            <a:pPr marL="0" indent="0">
              <a:buNone/>
            </a:pPr>
            <a:r>
              <a:rPr lang="id-ID" dirty="0"/>
              <a:t>           referensi serta bahasan materi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    2.3   Waktu Penyelesaian Minggu ke-7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72438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RANCANGAN TUGAS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d-ID" dirty="0"/>
              <a:t>Buatlah Naskah Artikel Ilmiah sesuai dengan 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d-ID" dirty="0"/>
              <a:t>Mengerjakan tugas sesuai dengan ketentuan yang ditetapkan dosen secara mandiri 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id-ID" dirty="0"/>
              <a:t>Template Artikel akan diberikan melalui group	</a:t>
            </a:r>
          </a:p>
          <a:p>
            <a:pPr marL="514350" indent="-514350">
              <a:buAutoNum type="arabicPeriod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302519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146</TotalTime>
  <Words>710</Words>
  <Application>Microsoft Office PowerPoint</Application>
  <PresentationFormat>On-screen Show (4:3)</PresentationFormat>
  <Paragraphs>215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Algerian</vt:lpstr>
      <vt:lpstr>Arial</vt:lpstr>
      <vt:lpstr>Calibri</vt:lpstr>
      <vt:lpstr>Georgia</vt:lpstr>
      <vt:lpstr>Segoe UI</vt:lpstr>
      <vt:lpstr>Wingdings</vt:lpstr>
      <vt:lpstr>Wingdings 2</vt:lpstr>
      <vt:lpstr>Civic</vt:lpstr>
      <vt:lpstr>METODOLOGI PENELITIAN </vt:lpstr>
      <vt:lpstr>STRUKTUR PERKULIAHAN  </vt:lpstr>
      <vt:lpstr>KRITERIA PENILAIAN</vt:lpstr>
      <vt:lpstr>ASSESMENT</vt:lpstr>
      <vt:lpstr>RANCANGAN TUGAS I</vt:lpstr>
      <vt:lpstr>KRITERIA PENILAIAN(I)</vt:lpstr>
      <vt:lpstr>RANCANGAN TUGAS II</vt:lpstr>
      <vt:lpstr>KRITERIA PENILAIAN (II)</vt:lpstr>
      <vt:lpstr>RANCANGAN TUGAS III</vt:lpstr>
      <vt:lpstr>KRITERIA PENILAIAN</vt:lpstr>
      <vt:lpstr>RUBRIK PENILAIAN INDIVIDU</vt:lpstr>
      <vt:lpstr>KERJASAMA KELOMPOK</vt:lpstr>
      <vt:lpstr>PENILAIAN PRESENTASI</vt:lpstr>
      <vt:lpstr>PENILAIAN DISKUSI</vt:lpstr>
      <vt:lpstr>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 PENELITIAN</dc:title>
  <dc:creator>Windows User</dc:creator>
  <cp:lastModifiedBy>Windows User</cp:lastModifiedBy>
  <cp:revision>14</cp:revision>
  <dcterms:created xsi:type="dcterms:W3CDTF">2023-09-25T13:55:54Z</dcterms:created>
  <dcterms:modified xsi:type="dcterms:W3CDTF">2024-09-22T02:49:31Z</dcterms:modified>
</cp:coreProperties>
</file>