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1" r:id="rId5"/>
    <p:sldId id="262" r:id="rId6"/>
    <p:sldId id="267" r:id="rId7"/>
    <p:sldId id="268" r:id="rId8"/>
    <p:sldId id="269" r:id="rId9"/>
    <p:sldId id="263" r:id="rId10"/>
    <p:sldId id="260" r:id="rId11"/>
    <p:sldId id="265" r:id="rId12"/>
  </p:sldIdLst>
  <p:sldSz cx="18288000" cy="10287000"/>
  <p:notesSz cx="6858000" cy="9144000"/>
  <p:embeddedFontLst>
    <p:embeddedFont>
      <p:font typeface="Goudy Stout" pitchFamily="18" charset="0"/>
      <p:regular r:id="rId14"/>
    </p:embeddedFont>
    <p:embeddedFont>
      <p:font typeface="IBM Plex Sans" charset="0"/>
      <p:regular r:id="rId15"/>
    </p:embeddedFont>
    <p:embeddedFont>
      <p:font typeface="Bahnschrift Light SemiCondensed" pitchFamily="34" charset="0"/>
      <p:regular r:id="rId16"/>
    </p:embeddedFont>
    <p:embeddedFont>
      <p:font typeface="Franklin Gothic Demi Cond" pitchFamily="34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ahnschrift SemiLight Condensed" pitchFamily="34" charset="0"/>
      <p:regular r:id="rId22"/>
    </p:embeddedFont>
    <p:embeddedFont>
      <p:font typeface="DejaVu Serif Condensed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893" autoAdjust="0"/>
  </p:normalViewPr>
  <p:slideViewPr>
    <p:cSldViewPr>
      <p:cViewPr>
        <p:scale>
          <a:sx n="40" d="100"/>
          <a:sy n="40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B70DD-7B4A-4D7F-9133-1A50EF6A62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E69F7A5-5829-47A8-AF39-3D2CF256833B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Dampak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Negatif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pada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Masyarakat</a:t>
          </a:r>
          <a:endParaRPr lang="en-US" dirty="0">
            <a:latin typeface="Bahnschrift SemiLight Condensed" pitchFamily="34" charset="0"/>
          </a:endParaRPr>
        </a:p>
      </dgm:t>
    </dgm:pt>
    <dgm:pt modelId="{2067B47B-5D41-4EDE-B86C-D31751341E09}" type="parTrans" cxnId="{00F16640-CBA7-44F4-BC5C-565837D3816A}">
      <dgm:prSet/>
      <dgm:spPr/>
      <dgm:t>
        <a:bodyPr/>
        <a:lstStyle/>
        <a:p>
          <a:endParaRPr lang="en-US"/>
        </a:p>
      </dgm:t>
    </dgm:pt>
    <dgm:pt modelId="{9E69BD09-4456-4B14-BCE6-FDF8440D7883}" type="sibTrans" cxnId="{00F16640-CBA7-44F4-BC5C-565837D3816A}">
      <dgm:prSet/>
      <dgm:spPr/>
      <dgm:t>
        <a:bodyPr/>
        <a:lstStyle/>
        <a:p>
          <a:endParaRPr lang="en-US"/>
        </a:p>
      </dgm:t>
    </dgm:pt>
    <dgm:pt modelId="{38D8D29E-4375-479A-B1FB-5A74FDE0AB0B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Dampak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Negatif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pada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Ekonomi</a:t>
          </a:r>
          <a:endParaRPr lang="en-US" dirty="0">
            <a:latin typeface="Bahnschrift SemiLight Condensed" pitchFamily="34" charset="0"/>
          </a:endParaRPr>
        </a:p>
      </dgm:t>
    </dgm:pt>
    <dgm:pt modelId="{876515E2-AB54-4AC9-B3CA-238E2BD599C8}" type="parTrans" cxnId="{2D3C62A4-DFFA-4DB2-B815-7FD6BE3A8039}">
      <dgm:prSet/>
      <dgm:spPr/>
      <dgm:t>
        <a:bodyPr/>
        <a:lstStyle/>
        <a:p>
          <a:endParaRPr lang="en-US"/>
        </a:p>
      </dgm:t>
    </dgm:pt>
    <dgm:pt modelId="{BC7E794A-0C06-4D69-B0FC-0D6027DBE635}" type="sibTrans" cxnId="{2D3C62A4-DFFA-4DB2-B815-7FD6BE3A8039}">
      <dgm:prSet/>
      <dgm:spPr/>
      <dgm:t>
        <a:bodyPr/>
        <a:lstStyle/>
        <a:p>
          <a:endParaRPr lang="en-US"/>
        </a:p>
      </dgm:t>
    </dgm:pt>
    <dgm:pt modelId="{2D654A9E-73CF-4C42-AB9D-511B4426F9F3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Dampak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Negatif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pada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Pemerintah</a:t>
          </a:r>
          <a:endParaRPr lang="en-US" dirty="0">
            <a:latin typeface="Bahnschrift SemiLight Condensed" pitchFamily="34" charset="0"/>
          </a:endParaRPr>
        </a:p>
      </dgm:t>
    </dgm:pt>
    <dgm:pt modelId="{D1A39D3C-130D-4262-8A1C-E70E0B56A7F7}" type="parTrans" cxnId="{45D99A65-40AF-4C97-B4DB-38766396C74B}">
      <dgm:prSet/>
      <dgm:spPr/>
      <dgm:t>
        <a:bodyPr/>
        <a:lstStyle/>
        <a:p>
          <a:endParaRPr lang="en-US"/>
        </a:p>
      </dgm:t>
    </dgm:pt>
    <dgm:pt modelId="{93D443F7-0855-40F5-9B09-3F12BFD6814D}" type="sibTrans" cxnId="{45D99A65-40AF-4C97-B4DB-38766396C74B}">
      <dgm:prSet/>
      <dgm:spPr/>
      <dgm:t>
        <a:bodyPr/>
        <a:lstStyle/>
        <a:p>
          <a:endParaRPr lang="en-US"/>
        </a:p>
      </dgm:t>
    </dgm:pt>
    <dgm:pt modelId="{F4D28634-A0B6-4FB9-8251-48EB5044D672}" type="pres">
      <dgm:prSet presAssocID="{0A3B70DD-7B4A-4D7F-9133-1A50EF6A62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3EC1FA-9DE9-49AB-AC6A-6B2BC23E6659}" type="pres">
      <dgm:prSet presAssocID="{0A3B70DD-7B4A-4D7F-9133-1A50EF6A621C}" presName="Name1" presStyleCnt="0"/>
      <dgm:spPr/>
    </dgm:pt>
    <dgm:pt modelId="{344E65AF-0B65-40F0-9DD0-067DAD9A5BB4}" type="pres">
      <dgm:prSet presAssocID="{0A3B70DD-7B4A-4D7F-9133-1A50EF6A621C}" presName="cycle" presStyleCnt="0"/>
      <dgm:spPr/>
    </dgm:pt>
    <dgm:pt modelId="{8092059D-21C0-46E3-A977-4FA048666D76}" type="pres">
      <dgm:prSet presAssocID="{0A3B70DD-7B4A-4D7F-9133-1A50EF6A621C}" presName="srcNode" presStyleLbl="node1" presStyleIdx="0" presStyleCnt="3"/>
      <dgm:spPr/>
    </dgm:pt>
    <dgm:pt modelId="{AC072FA1-8DF2-41BA-9F57-4C744EA5525C}" type="pres">
      <dgm:prSet presAssocID="{0A3B70DD-7B4A-4D7F-9133-1A50EF6A621C}" presName="conn" presStyleLbl="parChTrans1D2" presStyleIdx="0" presStyleCnt="1"/>
      <dgm:spPr/>
      <dgm:t>
        <a:bodyPr/>
        <a:lstStyle/>
        <a:p>
          <a:endParaRPr lang="en-US"/>
        </a:p>
      </dgm:t>
    </dgm:pt>
    <dgm:pt modelId="{E2175BC8-BF77-40C9-8EA5-DB6BCAC7588B}" type="pres">
      <dgm:prSet presAssocID="{0A3B70DD-7B4A-4D7F-9133-1A50EF6A621C}" presName="extraNode" presStyleLbl="node1" presStyleIdx="0" presStyleCnt="3"/>
      <dgm:spPr/>
    </dgm:pt>
    <dgm:pt modelId="{CBF7B5B2-C4B8-4A9B-AC49-143075001436}" type="pres">
      <dgm:prSet presAssocID="{0A3B70DD-7B4A-4D7F-9133-1A50EF6A621C}" presName="dstNode" presStyleLbl="node1" presStyleIdx="0" presStyleCnt="3"/>
      <dgm:spPr/>
    </dgm:pt>
    <dgm:pt modelId="{813688DA-6673-47F6-B133-9A2D1D7D9B1B}" type="pres">
      <dgm:prSet presAssocID="{FE69F7A5-5829-47A8-AF39-3D2CF256833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EAB6B-9DAF-499B-A023-8D2AA34354DF}" type="pres">
      <dgm:prSet presAssocID="{FE69F7A5-5829-47A8-AF39-3D2CF256833B}" presName="accent_1" presStyleCnt="0"/>
      <dgm:spPr/>
    </dgm:pt>
    <dgm:pt modelId="{FCF6F748-8B2D-44EE-B88A-F86A3977BAA7}" type="pres">
      <dgm:prSet presAssocID="{FE69F7A5-5829-47A8-AF39-3D2CF256833B}" presName="accentRepeatNode" presStyleLbl="solidFgAcc1" presStyleIdx="0" presStyleCnt="3"/>
      <dgm:spPr/>
    </dgm:pt>
    <dgm:pt modelId="{0F063751-8E7A-4D3E-BFFB-D245F4B7A631}" type="pres">
      <dgm:prSet presAssocID="{38D8D29E-4375-479A-B1FB-5A74FDE0AB0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BB20-619B-49F6-83B5-B7FBC8D40208}" type="pres">
      <dgm:prSet presAssocID="{38D8D29E-4375-479A-B1FB-5A74FDE0AB0B}" presName="accent_2" presStyleCnt="0"/>
      <dgm:spPr/>
    </dgm:pt>
    <dgm:pt modelId="{D4E4E352-F5A8-4F51-B2F0-EA228449BB3B}" type="pres">
      <dgm:prSet presAssocID="{38D8D29E-4375-479A-B1FB-5A74FDE0AB0B}" presName="accentRepeatNode" presStyleLbl="solidFgAcc1" presStyleIdx="1" presStyleCnt="3"/>
      <dgm:spPr/>
    </dgm:pt>
    <dgm:pt modelId="{EEFDF00A-5941-492A-90F3-BA35395682AE}" type="pres">
      <dgm:prSet presAssocID="{2D654A9E-73CF-4C42-AB9D-511B4426F9F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0FF1-026B-4A09-AB27-B2E836E78FFE}" type="pres">
      <dgm:prSet presAssocID="{2D654A9E-73CF-4C42-AB9D-511B4426F9F3}" presName="accent_3" presStyleCnt="0"/>
      <dgm:spPr/>
    </dgm:pt>
    <dgm:pt modelId="{72EBB51B-FCFB-4ABD-8D11-D8055552E48A}" type="pres">
      <dgm:prSet presAssocID="{2D654A9E-73CF-4C42-AB9D-511B4426F9F3}" presName="accentRepeatNode" presStyleLbl="solidFgAcc1" presStyleIdx="2" presStyleCnt="3"/>
      <dgm:spPr/>
    </dgm:pt>
  </dgm:ptLst>
  <dgm:cxnLst>
    <dgm:cxn modelId="{00F16640-CBA7-44F4-BC5C-565837D3816A}" srcId="{0A3B70DD-7B4A-4D7F-9133-1A50EF6A621C}" destId="{FE69F7A5-5829-47A8-AF39-3D2CF256833B}" srcOrd="0" destOrd="0" parTransId="{2067B47B-5D41-4EDE-B86C-D31751341E09}" sibTransId="{9E69BD09-4456-4B14-BCE6-FDF8440D7883}"/>
    <dgm:cxn modelId="{BAFF6B36-646F-4D7B-84B0-945E3638206B}" type="presOf" srcId="{0A3B70DD-7B4A-4D7F-9133-1A50EF6A621C}" destId="{F4D28634-A0B6-4FB9-8251-48EB5044D672}" srcOrd="0" destOrd="0" presId="urn:microsoft.com/office/officeart/2008/layout/VerticalCurvedList"/>
    <dgm:cxn modelId="{2D3C62A4-DFFA-4DB2-B815-7FD6BE3A8039}" srcId="{0A3B70DD-7B4A-4D7F-9133-1A50EF6A621C}" destId="{38D8D29E-4375-479A-B1FB-5A74FDE0AB0B}" srcOrd="1" destOrd="0" parTransId="{876515E2-AB54-4AC9-B3CA-238E2BD599C8}" sibTransId="{BC7E794A-0C06-4D69-B0FC-0D6027DBE635}"/>
    <dgm:cxn modelId="{45D99A65-40AF-4C97-B4DB-38766396C74B}" srcId="{0A3B70DD-7B4A-4D7F-9133-1A50EF6A621C}" destId="{2D654A9E-73CF-4C42-AB9D-511B4426F9F3}" srcOrd="2" destOrd="0" parTransId="{D1A39D3C-130D-4262-8A1C-E70E0B56A7F7}" sibTransId="{93D443F7-0855-40F5-9B09-3F12BFD6814D}"/>
    <dgm:cxn modelId="{5AB37606-4DF6-46A4-987B-8AB41237D133}" type="presOf" srcId="{38D8D29E-4375-479A-B1FB-5A74FDE0AB0B}" destId="{0F063751-8E7A-4D3E-BFFB-D245F4B7A631}" srcOrd="0" destOrd="0" presId="urn:microsoft.com/office/officeart/2008/layout/VerticalCurvedList"/>
    <dgm:cxn modelId="{0514D370-4D94-4C04-8668-7C9B423958DF}" type="presOf" srcId="{2D654A9E-73CF-4C42-AB9D-511B4426F9F3}" destId="{EEFDF00A-5941-492A-90F3-BA35395682AE}" srcOrd="0" destOrd="0" presId="urn:microsoft.com/office/officeart/2008/layout/VerticalCurvedList"/>
    <dgm:cxn modelId="{38CDA7AE-5F16-4B4A-A066-AB2CAD158707}" type="presOf" srcId="{FE69F7A5-5829-47A8-AF39-3D2CF256833B}" destId="{813688DA-6673-47F6-B133-9A2D1D7D9B1B}" srcOrd="0" destOrd="0" presId="urn:microsoft.com/office/officeart/2008/layout/VerticalCurvedList"/>
    <dgm:cxn modelId="{9CD8534B-33EA-4060-B2A6-45AE77E740CE}" type="presOf" srcId="{9E69BD09-4456-4B14-BCE6-FDF8440D7883}" destId="{AC072FA1-8DF2-41BA-9F57-4C744EA5525C}" srcOrd="0" destOrd="0" presId="urn:microsoft.com/office/officeart/2008/layout/VerticalCurvedList"/>
    <dgm:cxn modelId="{E7FF885C-9B45-44FF-AEB0-A3E17072A926}" type="presParOf" srcId="{F4D28634-A0B6-4FB9-8251-48EB5044D672}" destId="{BC3EC1FA-9DE9-49AB-AC6A-6B2BC23E6659}" srcOrd="0" destOrd="0" presId="urn:microsoft.com/office/officeart/2008/layout/VerticalCurvedList"/>
    <dgm:cxn modelId="{5D4C113B-8837-438B-A228-97A9D9B23BDA}" type="presParOf" srcId="{BC3EC1FA-9DE9-49AB-AC6A-6B2BC23E6659}" destId="{344E65AF-0B65-40F0-9DD0-067DAD9A5BB4}" srcOrd="0" destOrd="0" presId="urn:microsoft.com/office/officeart/2008/layout/VerticalCurvedList"/>
    <dgm:cxn modelId="{BD946F5D-991F-46DD-A7A6-DC04098A560D}" type="presParOf" srcId="{344E65AF-0B65-40F0-9DD0-067DAD9A5BB4}" destId="{8092059D-21C0-46E3-A977-4FA048666D76}" srcOrd="0" destOrd="0" presId="urn:microsoft.com/office/officeart/2008/layout/VerticalCurvedList"/>
    <dgm:cxn modelId="{B81C255B-784A-44D5-846D-413A48F23A2F}" type="presParOf" srcId="{344E65AF-0B65-40F0-9DD0-067DAD9A5BB4}" destId="{AC072FA1-8DF2-41BA-9F57-4C744EA5525C}" srcOrd="1" destOrd="0" presId="urn:microsoft.com/office/officeart/2008/layout/VerticalCurvedList"/>
    <dgm:cxn modelId="{D1A3225B-0489-4600-B0B1-9D731C8DB6EC}" type="presParOf" srcId="{344E65AF-0B65-40F0-9DD0-067DAD9A5BB4}" destId="{E2175BC8-BF77-40C9-8EA5-DB6BCAC7588B}" srcOrd="2" destOrd="0" presId="urn:microsoft.com/office/officeart/2008/layout/VerticalCurvedList"/>
    <dgm:cxn modelId="{7397616F-A30B-470F-9E0C-CCF445824471}" type="presParOf" srcId="{344E65AF-0B65-40F0-9DD0-067DAD9A5BB4}" destId="{CBF7B5B2-C4B8-4A9B-AC49-143075001436}" srcOrd="3" destOrd="0" presId="urn:microsoft.com/office/officeart/2008/layout/VerticalCurvedList"/>
    <dgm:cxn modelId="{784D1FE3-1C68-43F6-B87A-9AFCB09A7D55}" type="presParOf" srcId="{BC3EC1FA-9DE9-49AB-AC6A-6B2BC23E6659}" destId="{813688DA-6673-47F6-B133-9A2D1D7D9B1B}" srcOrd="1" destOrd="0" presId="urn:microsoft.com/office/officeart/2008/layout/VerticalCurvedList"/>
    <dgm:cxn modelId="{90111699-AD0D-4523-8DCB-46EBC6CBA1EF}" type="presParOf" srcId="{BC3EC1FA-9DE9-49AB-AC6A-6B2BC23E6659}" destId="{BE6EAB6B-9DAF-499B-A023-8D2AA34354DF}" srcOrd="2" destOrd="0" presId="urn:microsoft.com/office/officeart/2008/layout/VerticalCurvedList"/>
    <dgm:cxn modelId="{F72D51C1-D519-4F76-8C20-2201BA1114F9}" type="presParOf" srcId="{BE6EAB6B-9DAF-499B-A023-8D2AA34354DF}" destId="{FCF6F748-8B2D-44EE-B88A-F86A3977BAA7}" srcOrd="0" destOrd="0" presId="urn:microsoft.com/office/officeart/2008/layout/VerticalCurvedList"/>
    <dgm:cxn modelId="{29580479-B17A-4309-BCF7-DADF9E18313B}" type="presParOf" srcId="{BC3EC1FA-9DE9-49AB-AC6A-6B2BC23E6659}" destId="{0F063751-8E7A-4D3E-BFFB-D245F4B7A631}" srcOrd="3" destOrd="0" presId="urn:microsoft.com/office/officeart/2008/layout/VerticalCurvedList"/>
    <dgm:cxn modelId="{2000D455-DE74-4A04-8D3B-5386334C58DF}" type="presParOf" srcId="{BC3EC1FA-9DE9-49AB-AC6A-6B2BC23E6659}" destId="{45CEBB20-619B-49F6-83B5-B7FBC8D40208}" srcOrd="4" destOrd="0" presId="urn:microsoft.com/office/officeart/2008/layout/VerticalCurvedList"/>
    <dgm:cxn modelId="{84421320-2FD0-4640-B028-3716D4176A47}" type="presParOf" srcId="{45CEBB20-619B-49F6-83B5-B7FBC8D40208}" destId="{D4E4E352-F5A8-4F51-B2F0-EA228449BB3B}" srcOrd="0" destOrd="0" presId="urn:microsoft.com/office/officeart/2008/layout/VerticalCurvedList"/>
    <dgm:cxn modelId="{728E4C84-EA92-46AB-B790-64C58C0D0225}" type="presParOf" srcId="{BC3EC1FA-9DE9-49AB-AC6A-6B2BC23E6659}" destId="{EEFDF00A-5941-492A-90F3-BA35395682AE}" srcOrd="5" destOrd="0" presId="urn:microsoft.com/office/officeart/2008/layout/VerticalCurvedList"/>
    <dgm:cxn modelId="{76CBF07A-6FA1-4E4F-A81E-E8685AA10DEB}" type="presParOf" srcId="{BC3EC1FA-9DE9-49AB-AC6A-6B2BC23E6659}" destId="{5F8F0FF1-026B-4A09-AB27-B2E836E78FFE}" srcOrd="6" destOrd="0" presId="urn:microsoft.com/office/officeart/2008/layout/VerticalCurvedList"/>
    <dgm:cxn modelId="{84EB9BA7-B278-4965-AF20-6AF796950993}" type="presParOf" srcId="{5F8F0FF1-026B-4A09-AB27-B2E836E78FFE}" destId="{72EBB51B-FCFB-4ABD-8D11-D8055552E4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3B70DD-7B4A-4D7F-9133-1A50EF6A62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69F7A5-5829-47A8-AF39-3D2CF256833B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Dampak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Negatif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pada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Masyarakat</a:t>
          </a:r>
          <a:endParaRPr lang="en-US" dirty="0">
            <a:latin typeface="Bahnschrift SemiLight Condensed" pitchFamily="34" charset="0"/>
          </a:endParaRPr>
        </a:p>
      </dgm:t>
    </dgm:pt>
    <dgm:pt modelId="{2067B47B-5D41-4EDE-B86C-D31751341E09}" type="parTrans" cxnId="{00F16640-CBA7-44F4-BC5C-565837D3816A}">
      <dgm:prSet/>
      <dgm:spPr/>
      <dgm:t>
        <a:bodyPr/>
        <a:lstStyle/>
        <a:p>
          <a:endParaRPr lang="en-US"/>
        </a:p>
      </dgm:t>
    </dgm:pt>
    <dgm:pt modelId="{9E69BD09-4456-4B14-BCE6-FDF8440D7883}" type="sibTrans" cxnId="{00F16640-CBA7-44F4-BC5C-565837D3816A}">
      <dgm:prSet/>
      <dgm:spPr/>
      <dgm:t>
        <a:bodyPr/>
        <a:lstStyle/>
        <a:p>
          <a:endParaRPr lang="en-US"/>
        </a:p>
      </dgm:t>
    </dgm:pt>
    <dgm:pt modelId="{F4D28634-A0B6-4FB9-8251-48EB5044D672}" type="pres">
      <dgm:prSet presAssocID="{0A3B70DD-7B4A-4D7F-9133-1A50EF6A62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3EC1FA-9DE9-49AB-AC6A-6B2BC23E6659}" type="pres">
      <dgm:prSet presAssocID="{0A3B70DD-7B4A-4D7F-9133-1A50EF6A621C}" presName="Name1" presStyleCnt="0"/>
      <dgm:spPr/>
    </dgm:pt>
    <dgm:pt modelId="{344E65AF-0B65-40F0-9DD0-067DAD9A5BB4}" type="pres">
      <dgm:prSet presAssocID="{0A3B70DD-7B4A-4D7F-9133-1A50EF6A621C}" presName="cycle" presStyleCnt="0"/>
      <dgm:spPr/>
    </dgm:pt>
    <dgm:pt modelId="{8092059D-21C0-46E3-A977-4FA048666D76}" type="pres">
      <dgm:prSet presAssocID="{0A3B70DD-7B4A-4D7F-9133-1A50EF6A621C}" presName="srcNode" presStyleLbl="node1" presStyleIdx="0" presStyleCnt="1"/>
      <dgm:spPr/>
    </dgm:pt>
    <dgm:pt modelId="{AC072FA1-8DF2-41BA-9F57-4C744EA5525C}" type="pres">
      <dgm:prSet presAssocID="{0A3B70DD-7B4A-4D7F-9133-1A50EF6A621C}" presName="conn" presStyleLbl="parChTrans1D2" presStyleIdx="0" presStyleCnt="1"/>
      <dgm:spPr/>
      <dgm:t>
        <a:bodyPr/>
        <a:lstStyle/>
        <a:p>
          <a:endParaRPr lang="en-US"/>
        </a:p>
      </dgm:t>
    </dgm:pt>
    <dgm:pt modelId="{E2175BC8-BF77-40C9-8EA5-DB6BCAC7588B}" type="pres">
      <dgm:prSet presAssocID="{0A3B70DD-7B4A-4D7F-9133-1A50EF6A621C}" presName="extraNode" presStyleLbl="node1" presStyleIdx="0" presStyleCnt="1"/>
      <dgm:spPr/>
    </dgm:pt>
    <dgm:pt modelId="{CBF7B5B2-C4B8-4A9B-AC49-143075001436}" type="pres">
      <dgm:prSet presAssocID="{0A3B70DD-7B4A-4D7F-9133-1A50EF6A621C}" presName="dstNode" presStyleLbl="node1" presStyleIdx="0" presStyleCnt="1"/>
      <dgm:spPr/>
    </dgm:pt>
    <dgm:pt modelId="{813688DA-6673-47F6-B133-9A2D1D7D9B1B}" type="pres">
      <dgm:prSet presAssocID="{FE69F7A5-5829-47A8-AF39-3D2CF256833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EAB6B-9DAF-499B-A023-8D2AA34354DF}" type="pres">
      <dgm:prSet presAssocID="{FE69F7A5-5829-47A8-AF39-3D2CF256833B}" presName="accent_1" presStyleCnt="0"/>
      <dgm:spPr/>
    </dgm:pt>
    <dgm:pt modelId="{FCF6F748-8B2D-44EE-B88A-F86A3977BAA7}" type="pres">
      <dgm:prSet presAssocID="{FE69F7A5-5829-47A8-AF39-3D2CF256833B}" presName="accentRepeatNode" presStyleLbl="solidFgAcc1" presStyleIdx="0" presStyleCnt="1"/>
      <dgm:spPr/>
    </dgm:pt>
  </dgm:ptLst>
  <dgm:cxnLst>
    <dgm:cxn modelId="{5EEE93BA-1A38-4E58-9304-8167CFBC05E9}" type="presOf" srcId="{9E69BD09-4456-4B14-BCE6-FDF8440D7883}" destId="{AC072FA1-8DF2-41BA-9F57-4C744EA5525C}" srcOrd="0" destOrd="0" presId="urn:microsoft.com/office/officeart/2008/layout/VerticalCurvedList"/>
    <dgm:cxn modelId="{00F16640-CBA7-44F4-BC5C-565837D3816A}" srcId="{0A3B70DD-7B4A-4D7F-9133-1A50EF6A621C}" destId="{FE69F7A5-5829-47A8-AF39-3D2CF256833B}" srcOrd="0" destOrd="0" parTransId="{2067B47B-5D41-4EDE-B86C-D31751341E09}" sibTransId="{9E69BD09-4456-4B14-BCE6-FDF8440D7883}"/>
    <dgm:cxn modelId="{3DE16E30-E03B-49A5-A25B-F2286567AF28}" type="presOf" srcId="{0A3B70DD-7B4A-4D7F-9133-1A50EF6A621C}" destId="{F4D28634-A0B6-4FB9-8251-48EB5044D672}" srcOrd="0" destOrd="0" presId="urn:microsoft.com/office/officeart/2008/layout/VerticalCurvedList"/>
    <dgm:cxn modelId="{DA8C825E-FF3C-4AD7-934E-46D2291BA767}" type="presOf" srcId="{FE69F7A5-5829-47A8-AF39-3D2CF256833B}" destId="{813688DA-6673-47F6-B133-9A2D1D7D9B1B}" srcOrd="0" destOrd="0" presId="urn:microsoft.com/office/officeart/2008/layout/VerticalCurvedList"/>
    <dgm:cxn modelId="{8DDCA536-9F42-4C78-BEBB-3B69651DC7EE}" type="presParOf" srcId="{F4D28634-A0B6-4FB9-8251-48EB5044D672}" destId="{BC3EC1FA-9DE9-49AB-AC6A-6B2BC23E6659}" srcOrd="0" destOrd="0" presId="urn:microsoft.com/office/officeart/2008/layout/VerticalCurvedList"/>
    <dgm:cxn modelId="{D2945162-82AB-43C8-BE18-50AD058E4AC2}" type="presParOf" srcId="{BC3EC1FA-9DE9-49AB-AC6A-6B2BC23E6659}" destId="{344E65AF-0B65-40F0-9DD0-067DAD9A5BB4}" srcOrd="0" destOrd="0" presId="urn:microsoft.com/office/officeart/2008/layout/VerticalCurvedList"/>
    <dgm:cxn modelId="{5674840D-304C-45AB-A0C0-212BCADC4DDA}" type="presParOf" srcId="{344E65AF-0B65-40F0-9DD0-067DAD9A5BB4}" destId="{8092059D-21C0-46E3-A977-4FA048666D76}" srcOrd="0" destOrd="0" presId="urn:microsoft.com/office/officeart/2008/layout/VerticalCurvedList"/>
    <dgm:cxn modelId="{EF44DE37-6B08-44F2-B08B-2456B70284B5}" type="presParOf" srcId="{344E65AF-0B65-40F0-9DD0-067DAD9A5BB4}" destId="{AC072FA1-8DF2-41BA-9F57-4C744EA5525C}" srcOrd="1" destOrd="0" presId="urn:microsoft.com/office/officeart/2008/layout/VerticalCurvedList"/>
    <dgm:cxn modelId="{7B217D8E-1F45-4812-AFDD-F0262AD131DD}" type="presParOf" srcId="{344E65AF-0B65-40F0-9DD0-067DAD9A5BB4}" destId="{E2175BC8-BF77-40C9-8EA5-DB6BCAC7588B}" srcOrd="2" destOrd="0" presId="urn:microsoft.com/office/officeart/2008/layout/VerticalCurvedList"/>
    <dgm:cxn modelId="{CDB6F3A2-9718-4E61-8C75-6F4EA5801BBD}" type="presParOf" srcId="{344E65AF-0B65-40F0-9DD0-067DAD9A5BB4}" destId="{CBF7B5B2-C4B8-4A9B-AC49-143075001436}" srcOrd="3" destOrd="0" presId="urn:microsoft.com/office/officeart/2008/layout/VerticalCurvedList"/>
    <dgm:cxn modelId="{012E29FA-DED4-4898-9544-8CF79F62A046}" type="presParOf" srcId="{BC3EC1FA-9DE9-49AB-AC6A-6B2BC23E6659}" destId="{813688DA-6673-47F6-B133-9A2D1D7D9B1B}" srcOrd="1" destOrd="0" presId="urn:microsoft.com/office/officeart/2008/layout/VerticalCurvedList"/>
    <dgm:cxn modelId="{86A9ECFA-E823-4FDD-8F98-73884D764CC9}" type="presParOf" srcId="{BC3EC1FA-9DE9-49AB-AC6A-6B2BC23E6659}" destId="{BE6EAB6B-9DAF-499B-A023-8D2AA34354DF}" srcOrd="2" destOrd="0" presId="urn:microsoft.com/office/officeart/2008/layout/VerticalCurvedList"/>
    <dgm:cxn modelId="{F0ED904D-D7DC-4F1A-8012-F60C808A9DE5}" type="presParOf" srcId="{BE6EAB6B-9DAF-499B-A023-8D2AA34354DF}" destId="{FCF6F748-8B2D-44EE-B88A-F86A3977BA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DA49E-C168-48D8-8A40-2012512B67E1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F5D3AC-9AD9-4F68-A50D-2C61DCC050A8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Ketidaksetaraan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dan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Kemiskinan</a:t>
          </a:r>
          <a:endParaRPr lang="en-US" dirty="0">
            <a:latin typeface="Bahnschrift SemiLight Condensed" pitchFamily="34" charset="0"/>
          </a:endParaRPr>
        </a:p>
      </dgm:t>
    </dgm:pt>
    <dgm:pt modelId="{F2FC10DE-E709-4577-AC39-B1351EAD2632}" type="parTrans" cxnId="{E12EB376-031C-4FF5-BB5B-608F8FBA199B}">
      <dgm:prSet/>
      <dgm:spPr/>
      <dgm:t>
        <a:bodyPr/>
        <a:lstStyle/>
        <a:p>
          <a:endParaRPr lang="en-US"/>
        </a:p>
      </dgm:t>
    </dgm:pt>
    <dgm:pt modelId="{85B2FAB8-C6BE-4F96-B42F-77B2BCA36C0A}" type="sibTrans" cxnId="{E12EB376-031C-4FF5-BB5B-608F8FBA199B}">
      <dgm:prSet/>
      <dgm:spPr/>
      <dgm:t>
        <a:bodyPr/>
        <a:lstStyle/>
        <a:p>
          <a:endParaRPr lang="en-US"/>
        </a:p>
      </dgm:t>
    </dgm:pt>
    <dgm:pt modelId="{93117415-D91D-47BD-98A3-3F4C9A3D36B1}">
      <dgm:prSet phldrT="[Text]"/>
      <dgm:spPr/>
      <dgm:t>
        <a:bodyPr/>
        <a:lstStyle/>
        <a:p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mengarah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pada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ketidaksetaraan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ekonomi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meningkatkan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tingkat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kemiskinan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. Dana yang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seharusnya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digunakan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untuk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pembangunan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sosial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seperti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pendidikan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layanan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kesehatan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disalahgunakan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atau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dirampas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oleh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pihak-pihak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terlibat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dalam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tindakan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.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Akibatnya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kurang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mampu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akan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menderita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lebih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b="0" i="0" dirty="0" err="1" smtClean="0">
              <a:latin typeface="DejaVu Serif Condensed" pitchFamily="18" charset="0"/>
              <a:ea typeface="DejaVu Serif Condensed" pitchFamily="18" charset="0"/>
            </a:rPr>
            <a:t>banyak</a:t>
          </a:r>
          <a:r>
            <a:rPr lang="en-US" b="0" i="0" dirty="0" smtClean="0">
              <a:latin typeface="DejaVu Serif Condensed" pitchFamily="18" charset="0"/>
              <a:ea typeface="DejaVu Serif Condensed" pitchFamily="18" charset="0"/>
            </a:rPr>
            <a:t>.</a:t>
          </a:r>
          <a:endParaRPr lang="en-US" dirty="0">
            <a:latin typeface="DejaVu Serif Condensed" pitchFamily="18" charset="0"/>
            <a:ea typeface="DejaVu Serif Condensed" pitchFamily="18" charset="0"/>
          </a:endParaRPr>
        </a:p>
      </dgm:t>
    </dgm:pt>
    <dgm:pt modelId="{91F33E4F-CB52-4710-8E24-6DC0529283F1}" type="parTrans" cxnId="{4BCB9AC1-6F54-48A1-8CF3-18314408FD27}">
      <dgm:prSet/>
      <dgm:spPr/>
      <dgm:t>
        <a:bodyPr/>
        <a:lstStyle/>
        <a:p>
          <a:endParaRPr lang="en-US"/>
        </a:p>
      </dgm:t>
    </dgm:pt>
    <dgm:pt modelId="{8D96CA0C-2623-4952-A767-5FCCEE81DB54}" type="sibTrans" cxnId="{4BCB9AC1-6F54-48A1-8CF3-18314408FD27}">
      <dgm:prSet/>
      <dgm:spPr/>
      <dgm:t>
        <a:bodyPr/>
        <a:lstStyle/>
        <a:p>
          <a:endParaRPr lang="en-US"/>
        </a:p>
      </dgm:t>
    </dgm:pt>
    <dgm:pt modelId="{8F5ADC3D-9CDF-4688-8430-2308C4B15757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Kerusakan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Kepercayaan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Masyarakat</a:t>
          </a:r>
          <a:endParaRPr lang="en-US" dirty="0">
            <a:latin typeface="Bahnschrift SemiLight Condensed" pitchFamily="34" charset="0"/>
          </a:endParaRPr>
        </a:p>
      </dgm:t>
    </dgm:pt>
    <dgm:pt modelId="{0FCBA632-44A3-475C-99C8-C72D8A24401F}" type="parTrans" cxnId="{6B553D3B-5D01-4313-9996-F7483D26DC51}">
      <dgm:prSet/>
      <dgm:spPr/>
      <dgm:t>
        <a:bodyPr/>
        <a:lstStyle/>
        <a:p>
          <a:endParaRPr lang="en-US"/>
        </a:p>
      </dgm:t>
    </dgm:pt>
    <dgm:pt modelId="{03897A6B-5720-494B-A6E3-3CFF2F82EA37}" type="sibTrans" cxnId="{6B553D3B-5D01-4313-9996-F7483D26DC51}">
      <dgm:prSet/>
      <dgm:spPr/>
      <dgm:t>
        <a:bodyPr/>
        <a:lstStyle/>
        <a:p>
          <a:endParaRPr lang="en-US"/>
        </a:p>
      </dgm:t>
    </dgm:pt>
    <dgm:pt modelId="{F65E16FA-C4B0-4AB2-B650-B024FEBB0196}">
      <dgm:prSet phldrT="[Text]" custT="1"/>
      <dgm:spPr/>
      <dgm:t>
        <a:bodyPr/>
        <a:lstStyle/>
        <a:p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merusak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kepercayaan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terhadap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pemerintah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institusi-institusi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publik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.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Ketika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rakyat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merasa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bahwa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pemerintah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tidak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dipercaya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hal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ini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mengakibatkan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ketidakstabilan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politik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sosial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.</a:t>
          </a:r>
          <a:endParaRPr lang="en-US" sz="2000" dirty="0">
            <a:latin typeface="DejaVu Serif Condensed" pitchFamily="18" charset="0"/>
            <a:ea typeface="DejaVu Serif Condensed" pitchFamily="18" charset="0"/>
          </a:endParaRPr>
        </a:p>
      </dgm:t>
    </dgm:pt>
    <dgm:pt modelId="{CE9B9F44-56DD-4380-BE53-BCA7B71244DD}" type="parTrans" cxnId="{CB142CD7-3513-4832-B480-1D06EAA9F4BC}">
      <dgm:prSet/>
      <dgm:spPr/>
      <dgm:t>
        <a:bodyPr/>
        <a:lstStyle/>
        <a:p>
          <a:endParaRPr lang="en-US"/>
        </a:p>
      </dgm:t>
    </dgm:pt>
    <dgm:pt modelId="{0AC062B6-B728-4E1E-91F6-4DF0B7E0268D}" type="sibTrans" cxnId="{CB142CD7-3513-4832-B480-1D06EAA9F4BC}">
      <dgm:prSet/>
      <dgm:spPr/>
      <dgm:t>
        <a:bodyPr/>
        <a:lstStyle/>
        <a:p>
          <a:endParaRPr lang="en-US"/>
        </a:p>
      </dgm:t>
    </dgm:pt>
    <dgm:pt modelId="{7E705BEB-D321-49E3-9781-3AFF6846A705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Kualitas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Layanan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Publik</a:t>
          </a:r>
          <a:r>
            <a:rPr lang="en-US" b="1" i="0" dirty="0" smtClean="0">
              <a:latin typeface="Bahnschrift SemiLight Condensed" pitchFamily="34" charset="0"/>
            </a:rPr>
            <a:t> yang </a:t>
          </a:r>
          <a:r>
            <a:rPr lang="en-US" b="1" i="0" dirty="0" err="1" smtClean="0">
              <a:latin typeface="Bahnschrift SemiLight Condensed" pitchFamily="34" charset="0"/>
            </a:rPr>
            <a:t>Buruk</a:t>
          </a:r>
          <a:endParaRPr lang="en-US" dirty="0">
            <a:latin typeface="Bahnschrift SemiLight Condensed" pitchFamily="34" charset="0"/>
          </a:endParaRPr>
        </a:p>
      </dgm:t>
    </dgm:pt>
    <dgm:pt modelId="{1212F7BF-B7FE-4764-9434-A935F9CD5F49}" type="parTrans" cxnId="{41BA7E2B-67F7-4334-B458-84CDEF91DC5E}">
      <dgm:prSet/>
      <dgm:spPr/>
      <dgm:t>
        <a:bodyPr/>
        <a:lstStyle/>
        <a:p>
          <a:endParaRPr lang="en-US"/>
        </a:p>
      </dgm:t>
    </dgm:pt>
    <dgm:pt modelId="{D037B76D-E213-40B3-8F47-321903115DF9}" type="sibTrans" cxnId="{41BA7E2B-67F7-4334-B458-84CDEF91DC5E}">
      <dgm:prSet/>
      <dgm:spPr/>
      <dgm:t>
        <a:bodyPr/>
        <a:lstStyle/>
        <a:p>
          <a:endParaRPr lang="en-US"/>
        </a:p>
      </dgm:t>
    </dgm:pt>
    <dgm:pt modelId="{6347482E-65FC-40B5-BDE6-B517B2920C72}">
      <dgm:prSet phldrT="[Text]" custT="1"/>
      <dgm:spPr/>
      <dgm:t>
        <a:bodyPr/>
        <a:lstStyle/>
        <a:p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menyebabkan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penurunan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kualitas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layanan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publik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seperti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pendidikan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kesehatan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keamanan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.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Pihak-pihak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terlibat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dalam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mungkin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tidak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memberikan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pelayanan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layak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kepada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jika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tidak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mendapatkan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suap</a:t>
          </a:r>
          <a:endParaRPr lang="en-US" sz="2000" dirty="0">
            <a:latin typeface="DejaVu Serif Condensed" pitchFamily="18" charset="0"/>
            <a:ea typeface="DejaVu Serif Condensed" pitchFamily="18" charset="0"/>
          </a:endParaRPr>
        </a:p>
      </dgm:t>
    </dgm:pt>
    <dgm:pt modelId="{AA4C2BDA-4891-487B-A9D0-A8121E32668B}" type="parTrans" cxnId="{28441C61-1520-4736-BEEB-C778DBEC21C0}">
      <dgm:prSet/>
      <dgm:spPr/>
      <dgm:t>
        <a:bodyPr/>
        <a:lstStyle/>
        <a:p>
          <a:endParaRPr lang="en-US"/>
        </a:p>
      </dgm:t>
    </dgm:pt>
    <dgm:pt modelId="{4E630210-4118-4A6C-BE3F-E9619331D9E9}" type="sibTrans" cxnId="{28441C61-1520-4736-BEEB-C778DBEC21C0}">
      <dgm:prSet/>
      <dgm:spPr/>
      <dgm:t>
        <a:bodyPr/>
        <a:lstStyle/>
        <a:p>
          <a:endParaRPr lang="en-US"/>
        </a:p>
      </dgm:t>
    </dgm:pt>
    <dgm:pt modelId="{1820FAD6-A20E-424C-A49C-AC2B9EE04D66}" type="pres">
      <dgm:prSet presAssocID="{69CDA49E-C168-48D8-8A40-2012512B67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CF04B-5307-4F70-860B-EB25AB4CF975}" type="pres">
      <dgm:prSet presAssocID="{69CDA49E-C168-48D8-8A40-2012512B67E1}" presName="tSp" presStyleCnt="0"/>
      <dgm:spPr/>
    </dgm:pt>
    <dgm:pt modelId="{89EC0647-A19C-4537-95D8-DB7CE86F9944}" type="pres">
      <dgm:prSet presAssocID="{69CDA49E-C168-48D8-8A40-2012512B67E1}" presName="bSp" presStyleCnt="0"/>
      <dgm:spPr/>
    </dgm:pt>
    <dgm:pt modelId="{E5F54A0D-8F17-4B54-91B2-DED7AD0130C5}" type="pres">
      <dgm:prSet presAssocID="{69CDA49E-C168-48D8-8A40-2012512B67E1}" presName="process" presStyleCnt="0"/>
      <dgm:spPr/>
    </dgm:pt>
    <dgm:pt modelId="{21525CBA-9D06-4286-A600-895F57900679}" type="pres">
      <dgm:prSet presAssocID="{A3F5D3AC-9AD9-4F68-A50D-2C61DCC050A8}" presName="composite1" presStyleCnt="0"/>
      <dgm:spPr/>
    </dgm:pt>
    <dgm:pt modelId="{9616BD8F-70FA-4034-9BA5-5C62AD288F49}" type="pres">
      <dgm:prSet presAssocID="{A3F5D3AC-9AD9-4F68-A50D-2C61DCC050A8}" presName="dummyNode1" presStyleLbl="node1" presStyleIdx="0" presStyleCnt="3"/>
      <dgm:spPr/>
    </dgm:pt>
    <dgm:pt modelId="{D4A3AA8F-6F62-4DBC-9ADB-7FDF99754352}" type="pres">
      <dgm:prSet presAssocID="{A3F5D3AC-9AD9-4F68-A50D-2C61DCC050A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81914-26B7-4593-802F-09FF64F991B7}" type="pres">
      <dgm:prSet presAssocID="{A3F5D3AC-9AD9-4F68-A50D-2C61DCC050A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D5601-BD41-45A9-8CB3-9C5E33E78C0F}" type="pres">
      <dgm:prSet presAssocID="{A3F5D3AC-9AD9-4F68-A50D-2C61DCC050A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EDA8C-83C3-41A6-8966-C75EE674897B}" type="pres">
      <dgm:prSet presAssocID="{A3F5D3AC-9AD9-4F68-A50D-2C61DCC050A8}" presName="connSite1" presStyleCnt="0"/>
      <dgm:spPr/>
    </dgm:pt>
    <dgm:pt modelId="{FD1A6974-FCAD-4874-9D44-E439DBCD6D95}" type="pres">
      <dgm:prSet presAssocID="{85B2FAB8-C6BE-4F96-B42F-77B2BCA36C0A}" presName="Name9" presStyleLbl="sibTrans2D1" presStyleIdx="0" presStyleCnt="2"/>
      <dgm:spPr/>
      <dgm:t>
        <a:bodyPr/>
        <a:lstStyle/>
        <a:p>
          <a:endParaRPr lang="en-US"/>
        </a:p>
      </dgm:t>
    </dgm:pt>
    <dgm:pt modelId="{19F72081-FD03-43EB-AFAB-E2E5C9E8CE21}" type="pres">
      <dgm:prSet presAssocID="{8F5ADC3D-9CDF-4688-8430-2308C4B15757}" presName="composite2" presStyleCnt="0"/>
      <dgm:spPr/>
    </dgm:pt>
    <dgm:pt modelId="{2D51487E-7EE0-4598-B3BF-BB6BD98E678B}" type="pres">
      <dgm:prSet presAssocID="{8F5ADC3D-9CDF-4688-8430-2308C4B15757}" presName="dummyNode2" presStyleLbl="node1" presStyleIdx="0" presStyleCnt="3"/>
      <dgm:spPr/>
    </dgm:pt>
    <dgm:pt modelId="{D8B61979-FA45-4904-B054-193D0496759F}" type="pres">
      <dgm:prSet presAssocID="{8F5ADC3D-9CDF-4688-8430-2308C4B1575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9276A-8D8C-4BE3-877D-C9DFBE8B4DF1}" type="pres">
      <dgm:prSet presAssocID="{8F5ADC3D-9CDF-4688-8430-2308C4B1575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5AFD6-8040-4807-8A12-838BFBD4AE2D}" type="pres">
      <dgm:prSet presAssocID="{8F5ADC3D-9CDF-4688-8430-2308C4B1575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A1DDA-21DF-4143-A015-0B280203E461}" type="pres">
      <dgm:prSet presAssocID="{8F5ADC3D-9CDF-4688-8430-2308C4B15757}" presName="connSite2" presStyleCnt="0"/>
      <dgm:spPr/>
    </dgm:pt>
    <dgm:pt modelId="{66238A5F-91E9-4807-9E76-A48F8797F840}" type="pres">
      <dgm:prSet presAssocID="{03897A6B-5720-494B-A6E3-3CFF2F82EA37}" presName="Name18" presStyleLbl="sibTrans2D1" presStyleIdx="1" presStyleCnt="2"/>
      <dgm:spPr/>
      <dgm:t>
        <a:bodyPr/>
        <a:lstStyle/>
        <a:p>
          <a:endParaRPr lang="en-US"/>
        </a:p>
      </dgm:t>
    </dgm:pt>
    <dgm:pt modelId="{5B42665F-5BC8-4139-8B8E-0BD47F63C644}" type="pres">
      <dgm:prSet presAssocID="{7E705BEB-D321-49E3-9781-3AFF6846A705}" presName="composite1" presStyleCnt="0"/>
      <dgm:spPr/>
    </dgm:pt>
    <dgm:pt modelId="{1215F64E-9A83-4B0D-A747-76F835D16AB6}" type="pres">
      <dgm:prSet presAssocID="{7E705BEB-D321-49E3-9781-3AFF6846A705}" presName="dummyNode1" presStyleLbl="node1" presStyleIdx="1" presStyleCnt="3"/>
      <dgm:spPr/>
    </dgm:pt>
    <dgm:pt modelId="{69AA8D7A-DC54-497C-9DE1-47F57B756C8E}" type="pres">
      <dgm:prSet presAssocID="{7E705BEB-D321-49E3-9781-3AFF6846A70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09983-8751-48A1-9712-3F42A15D5685}" type="pres">
      <dgm:prSet presAssocID="{7E705BEB-D321-49E3-9781-3AFF6846A70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1358-AFDE-4D6A-AABF-5B97DE4C31F2}" type="pres">
      <dgm:prSet presAssocID="{7E705BEB-D321-49E3-9781-3AFF6846A70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2D9D4-884F-4879-8044-5EE25BAC347B}" type="pres">
      <dgm:prSet presAssocID="{7E705BEB-D321-49E3-9781-3AFF6846A705}" presName="connSite1" presStyleCnt="0"/>
      <dgm:spPr/>
    </dgm:pt>
  </dgm:ptLst>
  <dgm:cxnLst>
    <dgm:cxn modelId="{468695DD-CE69-4B51-8659-F19264FEC4A8}" type="presOf" srcId="{F65E16FA-C4B0-4AB2-B650-B024FEBB0196}" destId="{8809276A-8D8C-4BE3-877D-C9DFBE8B4DF1}" srcOrd="1" destOrd="0" presId="urn:microsoft.com/office/officeart/2005/8/layout/hProcess4"/>
    <dgm:cxn modelId="{CB142CD7-3513-4832-B480-1D06EAA9F4BC}" srcId="{8F5ADC3D-9CDF-4688-8430-2308C4B15757}" destId="{F65E16FA-C4B0-4AB2-B650-B024FEBB0196}" srcOrd="0" destOrd="0" parTransId="{CE9B9F44-56DD-4380-BE53-BCA7B71244DD}" sibTransId="{0AC062B6-B728-4E1E-91F6-4DF0B7E0268D}"/>
    <dgm:cxn modelId="{F785BAA8-27F7-48A1-B125-CD59523636E4}" type="presOf" srcId="{8F5ADC3D-9CDF-4688-8430-2308C4B15757}" destId="{14F5AFD6-8040-4807-8A12-838BFBD4AE2D}" srcOrd="0" destOrd="0" presId="urn:microsoft.com/office/officeart/2005/8/layout/hProcess4"/>
    <dgm:cxn modelId="{C416ACE5-C39B-47C3-8D3A-CC691E86F8DF}" type="presOf" srcId="{7E705BEB-D321-49E3-9781-3AFF6846A705}" destId="{8DE41358-AFDE-4D6A-AABF-5B97DE4C31F2}" srcOrd="0" destOrd="0" presId="urn:microsoft.com/office/officeart/2005/8/layout/hProcess4"/>
    <dgm:cxn modelId="{ECA0A788-AE2B-4B92-BF65-0622F4F60D76}" type="presOf" srcId="{F65E16FA-C4B0-4AB2-B650-B024FEBB0196}" destId="{D8B61979-FA45-4904-B054-193D0496759F}" srcOrd="0" destOrd="0" presId="urn:microsoft.com/office/officeart/2005/8/layout/hProcess4"/>
    <dgm:cxn modelId="{B0DF88D8-6AF4-42D0-815F-CC6ECEC769E5}" type="presOf" srcId="{6347482E-65FC-40B5-BDE6-B517B2920C72}" destId="{0B909983-8751-48A1-9712-3F42A15D5685}" srcOrd="1" destOrd="0" presId="urn:microsoft.com/office/officeart/2005/8/layout/hProcess4"/>
    <dgm:cxn modelId="{E1ED3B9A-860A-42C1-BAEE-5029E2A47CC4}" type="presOf" srcId="{6347482E-65FC-40B5-BDE6-B517B2920C72}" destId="{69AA8D7A-DC54-497C-9DE1-47F57B756C8E}" srcOrd="0" destOrd="0" presId="urn:microsoft.com/office/officeart/2005/8/layout/hProcess4"/>
    <dgm:cxn modelId="{BCADF2A1-DB59-456F-9C0A-3C6103C642F9}" type="presOf" srcId="{93117415-D91D-47BD-98A3-3F4C9A3D36B1}" destId="{D4A3AA8F-6F62-4DBC-9ADB-7FDF99754352}" srcOrd="0" destOrd="0" presId="urn:microsoft.com/office/officeart/2005/8/layout/hProcess4"/>
    <dgm:cxn modelId="{CF3A8721-AF26-4868-A590-086AE66081D4}" type="presOf" srcId="{03897A6B-5720-494B-A6E3-3CFF2F82EA37}" destId="{66238A5F-91E9-4807-9E76-A48F8797F840}" srcOrd="0" destOrd="0" presId="urn:microsoft.com/office/officeart/2005/8/layout/hProcess4"/>
    <dgm:cxn modelId="{6B553D3B-5D01-4313-9996-F7483D26DC51}" srcId="{69CDA49E-C168-48D8-8A40-2012512B67E1}" destId="{8F5ADC3D-9CDF-4688-8430-2308C4B15757}" srcOrd="1" destOrd="0" parTransId="{0FCBA632-44A3-475C-99C8-C72D8A24401F}" sibTransId="{03897A6B-5720-494B-A6E3-3CFF2F82EA37}"/>
    <dgm:cxn modelId="{E12EB376-031C-4FF5-BB5B-608F8FBA199B}" srcId="{69CDA49E-C168-48D8-8A40-2012512B67E1}" destId="{A3F5D3AC-9AD9-4F68-A50D-2C61DCC050A8}" srcOrd="0" destOrd="0" parTransId="{F2FC10DE-E709-4577-AC39-B1351EAD2632}" sibTransId="{85B2FAB8-C6BE-4F96-B42F-77B2BCA36C0A}"/>
    <dgm:cxn modelId="{4BCB9AC1-6F54-48A1-8CF3-18314408FD27}" srcId="{A3F5D3AC-9AD9-4F68-A50D-2C61DCC050A8}" destId="{93117415-D91D-47BD-98A3-3F4C9A3D36B1}" srcOrd="0" destOrd="0" parTransId="{91F33E4F-CB52-4710-8E24-6DC0529283F1}" sibTransId="{8D96CA0C-2623-4952-A767-5FCCEE81DB54}"/>
    <dgm:cxn modelId="{41BA7E2B-67F7-4334-B458-84CDEF91DC5E}" srcId="{69CDA49E-C168-48D8-8A40-2012512B67E1}" destId="{7E705BEB-D321-49E3-9781-3AFF6846A705}" srcOrd="2" destOrd="0" parTransId="{1212F7BF-B7FE-4764-9434-A935F9CD5F49}" sibTransId="{D037B76D-E213-40B3-8F47-321903115DF9}"/>
    <dgm:cxn modelId="{28441C61-1520-4736-BEEB-C778DBEC21C0}" srcId="{7E705BEB-D321-49E3-9781-3AFF6846A705}" destId="{6347482E-65FC-40B5-BDE6-B517B2920C72}" srcOrd="0" destOrd="0" parTransId="{AA4C2BDA-4891-487B-A9D0-A8121E32668B}" sibTransId="{4E630210-4118-4A6C-BE3F-E9619331D9E9}"/>
    <dgm:cxn modelId="{70D2FF4C-0DDA-4AA0-BD04-F93AACA786AC}" type="presOf" srcId="{93117415-D91D-47BD-98A3-3F4C9A3D36B1}" destId="{2A681914-26B7-4593-802F-09FF64F991B7}" srcOrd="1" destOrd="0" presId="urn:microsoft.com/office/officeart/2005/8/layout/hProcess4"/>
    <dgm:cxn modelId="{E8A2E5CC-5C93-4ED8-92AC-2C640EF3A418}" type="presOf" srcId="{A3F5D3AC-9AD9-4F68-A50D-2C61DCC050A8}" destId="{B25D5601-BD41-45A9-8CB3-9C5E33E78C0F}" srcOrd="0" destOrd="0" presId="urn:microsoft.com/office/officeart/2005/8/layout/hProcess4"/>
    <dgm:cxn modelId="{39279BCC-4CB5-41E8-A107-0419071560DB}" type="presOf" srcId="{85B2FAB8-C6BE-4F96-B42F-77B2BCA36C0A}" destId="{FD1A6974-FCAD-4874-9D44-E439DBCD6D95}" srcOrd="0" destOrd="0" presId="urn:microsoft.com/office/officeart/2005/8/layout/hProcess4"/>
    <dgm:cxn modelId="{2F098B01-57DD-4F87-884D-A4CE012144E2}" type="presOf" srcId="{69CDA49E-C168-48D8-8A40-2012512B67E1}" destId="{1820FAD6-A20E-424C-A49C-AC2B9EE04D66}" srcOrd="0" destOrd="0" presId="urn:microsoft.com/office/officeart/2005/8/layout/hProcess4"/>
    <dgm:cxn modelId="{3C83A7AC-2B29-4490-B03D-004B8D9B4731}" type="presParOf" srcId="{1820FAD6-A20E-424C-A49C-AC2B9EE04D66}" destId="{EA6CF04B-5307-4F70-860B-EB25AB4CF975}" srcOrd="0" destOrd="0" presId="urn:microsoft.com/office/officeart/2005/8/layout/hProcess4"/>
    <dgm:cxn modelId="{409538F6-29FF-4FBB-8F8E-159BF033078B}" type="presParOf" srcId="{1820FAD6-A20E-424C-A49C-AC2B9EE04D66}" destId="{89EC0647-A19C-4537-95D8-DB7CE86F9944}" srcOrd="1" destOrd="0" presId="urn:microsoft.com/office/officeart/2005/8/layout/hProcess4"/>
    <dgm:cxn modelId="{EDBC9219-D658-4346-9003-17BDD3525A07}" type="presParOf" srcId="{1820FAD6-A20E-424C-A49C-AC2B9EE04D66}" destId="{E5F54A0D-8F17-4B54-91B2-DED7AD0130C5}" srcOrd="2" destOrd="0" presId="urn:microsoft.com/office/officeart/2005/8/layout/hProcess4"/>
    <dgm:cxn modelId="{8AFAE7A7-E31E-43F5-8330-85FB88C23AEB}" type="presParOf" srcId="{E5F54A0D-8F17-4B54-91B2-DED7AD0130C5}" destId="{21525CBA-9D06-4286-A600-895F57900679}" srcOrd="0" destOrd="0" presId="urn:microsoft.com/office/officeart/2005/8/layout/hProcess4"/>
    <dgm:cxn modelId="{47842CEA-CE4D-4B4E-8B02-22A4EB9E1CE0}" type="presParOf" srcId="{21525CBA-9D06-4286-A600-895F57900679}" destId="{9616BD8F-70FA-4034-9BA5-5C62AD288F49}" srcOrd="0" destOrd="0" presId="urn:microsoft.com/office/officeart/2005/8/layout/hProcess4"/>
    <dgm:cxn modelId="{FAE70C1A-DACE-4C62-B31C-6E5B816ABB57}" type="presParOf" srcId="{21525CBA-9D06-4286-A600-895F57900679}" destId="{D4A3AA8F-6F62-4DBC-9ADB-7FDF99754352}" srcOrd="1" destOrd="0" presId="urn:microsoft.com/office/officeart/2005/8/layout/hProcess4"/>
    <dgm:cxn modelId="{F3ACCCB5-7603-4510-8534-014F8A8647AD}" type="presParOf" srcId="{21525CBA-9D06-4286-A600-895F57900679}" destId="{2A681914-26B7-4593-802F-09FF64F991B7}" srcOrd="2" destOrd="0" presId="urn:microsoft.com/office/officeart/2005/8/layout/hProcess4"/>
    <dgm:cxn modelId="{6EAE1D27-87F8-49D4-B4F0-F85F156A0813}" type="presParOf" srcId="{21525CBA-9D06-4286-A600-895F57900679}" destId="{B25D5601-BD41-45A9-8CB3-9C5E33E78C0F}" srcOrd="3" destOrd="0" presId="urn:microsoft.com/office/officeart/2005/8/layout/hProcess4"/>
    <dgm:cxn modelId="{B2611BD7-7AFE-458C-BC57-F1393A1E8C43}" type="presParOf" srcId="{21525CBA-9D06-4286-A600-895F57900679}" destId="{536EDA8C-83C3-41A6-8966-C75EE674897B}" srcOrd="4" destOrd="0" presId="urn:microsoft.com/office/officeart/2005/8/layout/hProcess4"/>
    <dgm:cxn modelId="{C63F31F0-7FC9-4D48-9C81-A8D3E1F02FF1}" type="presParOf" srcId="{E5F54A0D-8F17-4B54-91B2-DED7AD0130C5}" destId="{FD1A6974-FCAD-4874-9D44-E439DBCD6D95}" srcOrd="1" destOrd="0" presId="urn:microsoft.com/office/officeart/2005/8/layout/hProcess4"/>
    <dgm:cxn modelId="{0AF6939C-F5BA-48D9-B570-397816E3AA53}" type="presParOf" srcId="{E5F54A0D-8F17-4B54-91B2-DED7AD0130C5}" destId="{19F72081-FD03-43EB-AFAB-E2E5C9E8CE21}" srcOrd="2" destOrd="0" presId="urn:microsoft.com/office/officeart/2005/8/layout/hProcess4"/>
    <dgm:cxn modelId="{7DE3E238-63E9-471E-AE1D-D17A223DF370}" type="presParOf" srcId="{19F72081-FD03-43EB-AFAB-E2E5C9E8CE21}" destId="{2D51487E-7EE0-4598-B3BF-BB6BD98E678B}" srcOrd="0" destOrd="0" presId="urn:microsoft.com/office/officeart/2005/8/layout/hProcess4"/>
    <dgm:cxn modelId="{0E3B4833-F3C1-4461-AF27-0780E6C83B5F}" type="presParOf" srcId="{19F72081-FD03-43EB-AFAB-E2E5C9E8CE21}" destId="{D8B61979-FA45-4904-B054-193D0496759F}" srcOrd="1" destOrd="0" presId="urn:microsoft.com/office/officeart/2005/8/layout/hProcess4"/>
    <dgm:cxn modelId="{8E7F9824-3834-4CE8-BBAE-DC49EC3036B7}" type="presParOf" srcId="{19F72081-FD03-43EB-AFAB-E2E5C9E8CE21}" destId="{8809276A-8D8C-4BE3-877D-C9DFBE8B4DF1}" srcOrd="2" destOrd="0" presId="urn:microsoft.com/office/officeart/2005/8/layout/hProcess4"/>
    <dgm:cxn modelId="{5D6C6E55-FA85-4A37-A011-85258E035F04}" type="presParOf" srcId="{19F72081-FD03-43EB-AFAB-E2E5C9E8CE21}" destId="{14F5AFD6-8040-4807-8A12-838BFBD4AE2D}" srcOrd="3" destOrd="0" presId="urn:microsoft.com/office/officeart/2005/8/layout/hProcess4"/>
    <dgm:cxn modelId="{20966113-302E-47E1-BB72-27EC7A5AA670}" type="presParOf" srcId="{19F72081-FD03-43EB-AFAB-E2E5C9E8CE21}" destId="{B46A1DDA-21DF-4143-A015-0B280203E461}" srcOrd="4" destOrd="0" presId="urn:microsoft.com/office/officeart/2005/8/layout/hProcess4"/>
    <dgm:cxn modelId="{67AF5439-6C95-4D69-8A8A-D30987F12638}" type="presParOf" srcId="{E5F54A0D-8F17-4B54-91B2-DED7AD0130C5}" destId="{66238A5F-91E9-4807-9E76-A48F8797F840}" srcOrd="3" destOrd="0" presId="urn:microsoft.com/office/officeart/2005/8/layout/hProcess4"/>
    <dgm:cxn modelId="{90E76D7E-BC74-4674-B25F-48F76BEEF823}" type="presParOf" srcId="{E5F54A0D-8F17-4B54-91B2-DED7AD0130C5}" destId="{5B42665F-5BC8-4139-8B8E-0BD47F63C644}" srcOrd="4" destOrd="0" presId="urn:microsoft.com/office/officeart/2005/8/layout/hProcess4"/>
    <dgm:cxn modelId="{90744F44-6DA6-4F14-99B6-7CC77B168F2E}" type="presParOf" srcId="{5B42665F-5BC8-4139-8B8E-0BD47F63C644}" destId="{1215F64E-9A83-4B0D-A747-76F835D16AB6}" srcOrd="0" destOrd="0" presId="urn:microsoft.com/office/officeart/2005/8/layout/hProcess4"/>
    <dgm:cxn modelId="{4AE02730-74AE-47E3-B706-84FC4114D9C1}" type="presParOf" srcId="{5B42665F-5BC8-4139-8B8E-0BD47F63C644}" destId="{69AA8D7A-DC54-497C-9DE1-47F57B756C8E}" srcOrd="1" destOrd="0" presId="urn:microsoft.com/office/officeart/2005/8/layout/hProcess4"/>
    <dgm:cxn modelId="{DC96F2A5-D241-4516-B4BB-1D2176CB3BCF}" type="presParOf" srcId="{5B42665F-5BC8-4139-8B8E-0BD47F63C644}" destId="{0B909983-8751-48A1-9712-3F42A15D5685}" srcOrd="2" destOrd="0" presId="urn:microsoft.com/office/officeart/2005/8/layout/hProcess4"/>
    <dgm:cxn modelId="{61ADA67E-2A18-4961-9E93-F9D972E2495A}" type="presParOf" srcId="{5B42665F-5BC8-4139-8B8E-0BD47F63C644}" destId="{8DE41358-AFDE-4D6A-AABF-5B97DE4C31F2}" srcOrd="3" destOrd="0" presId="urn:microsoft.com/office/officeart/2005/8/layout/hProcess4"/>
    <dgm:cxn modelId="{368B1C52-276C-4532-B78E-852864032A07}" type="presParOf" srcId="{5B42665F-5BC8-4139-8B8E-0BD47F63C644}" destId="{6072D9D4-884F-4879-8044-5EE25BAC347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3B70DD-7B4A-4D7F-9133-1A50EF6A62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69F7A5-5829-47A8-AF39-3D2CF256833B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Dampak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Negatif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pada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Ekonomi</a:t>
          </a:r>
          <a:endParaRPr lang="en-US" dirty="0">
            <a:latin typeface="Bahnschrift SemiLight Condensed" pitchFamily="34" charset="0"/>
          </a:endParaRPr>
        </a:p>
      </dgm:t>
    </dgm:pt>
    <dgm:pt modelId="{2067B47B-5D41-4EDE-B86C-D31751341E09}" type="parTrans" cxnId="{00F16640-CBA7-44F4-BC5C-565837D3816A}">
      <dgm:prSet/>
      <dgm:spPr/>
      <dgm:t>
        <a:bodyPr/>
        <a:lstStyle/>
        <a:p>
          <a:endParaRPr lang="en-US"/>
        </a:p>
      </dgm:t>
    </dgm:pt>
    <dgm:pt modelId="{9E69BD09-4456-4B14-BCE6-FDF8440D7883}" type="sibTrans" cxnId="{00F16640-CBA7-44F4-BC5C-565837D3816A}">
      <dgm:prSet/>
      <dgm:spPr/>
      <dgm:t>
        <a:bodyPr/>
        <a:lstStyle/>
        <a:p>
          <a:endParaRPr lang="en-US"/>
        </a:p>
      </dgm:t>
    </dgm:pt>
    <dgm:pt modelId="{F4D28634-A0B6-4FB9-8251-48EB5044D672}" type="pres">
      <dgm:prSet presAssocID="{0A3B70DD-7B4A-4D7F-9133-1A50EF6A62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3EC1FA-9DE9-49AB-AC6A-6B2BC23E6659}" type="pres">
      <dgm:prSet presAssocID="{0A3B70DD-7B4A-4D7F-9133-1A50EF6A621C}" presName="Name1" presStyleCnt="0"/>
      <dgm:spPr/>
    </dgm:pt>
    <dgm:pt modelId="{344E65AF-0B65-40F0-9DD0-067DAD9A5BB4}" type="pres">
      <dgm:prSet presAssocID="{0A3B70DD-7B4A-4D7F-9133-1A50EF6A621C}" presName="cycle" presStyleCnt="0"/>
      <dgm:spPr/>
    </dgm:pt>
    <dgm:pt modelId="{8092059D-21C0-46E3-A977-4FA048666D76}" type="pres">
      <dgm:prSet presAssocID="{0A3B70DD-7B4A-4D7F-9133-1A50EF6A621C}" presName="srcNode" presStyleLbl="node1" presStyleIdx="0" presStyleCnt="1"/>
      <dgm:spPr/>
    </dgm:pt>
    <dgm:pt modelId="{AC072FA1-8DF2-41BA-9F57-4C744EA5525C}" type="pres">
      <dgm:prSet presAssocID="{0A3B70DD-7B4A-4D7F-9133-1A50EF6A621C}" presName="conn" presStyleLbl="parChTrans1D2" presStyleIdx="0" presStyleCnt="1"/>
      <dgm:spPr/>
      <dgm:t>
        <a:bodyPr/>
        <a:lstStyle/>
        <a:p>
          <a:endParaRPr lang="en-US"/>
        </a:p>
      </dgm:t>
    </dgm:pt>
    <dgm:pt modelId="{E2175BC8-BF77-40C9-8EA5-DB6BCAC7588B}" type="pres">
      <dgm:prSet presAssocID="{0A3B70DD-7B4A-4D7F-9133-1A50EF6A621C}" presName="extraNode" presStyleLbl="node1" presStyleIdx="0" presStyleCnt="1"/>
      <dgm:spPr/>
    </dgm:pt>
    <dgm:pt modelId="{CBF7B5B2-C4B8-4A9B-AC49-143075001436}" type="pres">
      <dgm:prSet presAssocID="{0A3B70DD-7B4A-4D7F-9133-1A50EF6A621C}" presName="dstNode" presStyleLbl="node1" presStyleIdx="0" presStyleCnt="1"/>
      <dgm:spPr/>
    </dgm:pt>
    <dgm:pt modelId="{813688DA-6673-47F6-B133-9A2D1D7D9B1B}" type="pres">
      <dgm:prSet presAssocID="{FE69F7A5-5829-47A8-AF39-3D2CF256833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EAB6B-9DAF-499B-A023-8D2AA34354DF}" type="pres">
      <dgm:prSet presAssocID="{FE69F7A5-5829-47A8-AF39-3D2CF256833B}" presName="accent_1" presStyleCnt="0"/>
      <dgm:spPr/>
    </dgm:pt>
    <dgm:pt modelId="{FCF6F748-8B2D-44EE-B88A-F86A3977BAA7}" type="pres">
      <dgm:prSet presAssocID="{FE69F7A5-5829-47A8-AF39-3D2CF256833B}" presName="accentRepeatNode" presStyleLbl="solidFgAcc1" presStyleIdx="0" presStyleCnt="1"/>
      <dgm:spPr/>
    </dgm:pt>
  </dgm:ptLst>
  <dgm:cxnLst>
    <dgm:cxn modelId="{C1F55B84-BFFC-47BB-A658-BC77C21A0A62}" type="presOf" srcId="{9E69BD09-4456-4B14-BCE6-FDF8440D7883}" destId="{AC072FA1-8DF2-41BA-9F57-4C744EA5525C}" srcOrd="0" destOrd="0" presId="urn:microsoft.com/office/officeart/2008/layout/VerticalCurvedList"/>
    <dgm:cxn modelId="{00F16640-CBA7-44F4-BC5C-565837D3816A}" srcId="{0A3B70DD-7B4A-4D7F-9133-1A50EF6A621C}" destId="{FE69F7A5-5829-47A8-AF39-3D2CF256833B}" srcOrd="0" destOrd="0" parTransId="{2067B47B-5D41-4EDE-B86C-D31751341E09}" sibTransId="{9E69BD09-4456-4B14-BCE6-FDF8440D7883}"/>
    <dgm:cxn modelId="{D49682F1-307A-4B91-B6DA-C1000CFB0ED6}" type="presOf" srcId="{0A3B70DD-7B4A-4D7F-9133-1A50EF6A621C}" destId="{F4D28634-A0B6-4FB9-8251-48EB5044D672}" srcOrd="0" destOrd="0" presId="urn:microsoft.com/office/officeart/2008/layout/VerticalCurvedList"/>
    <dgm:cxn modelId="{E69DBC96-4747-4DEE-A377-826591F1EC1C}" type="presOf" srcId="{FE69F7A5-5829-47A8-AF39-3D2CF256833B}" destId="{813688DA-6673-47F6-B133-9A2D1D7D9B1B}" srcOrd="0" destOrd="0" presId="urn:microsoft.com/office/officeart/2008/layout/VerticalCurvedList"/>
    <dgm:cxn modelId="{8ECA73B4-513D-413B-A4BA-429FFE42CE21}" type="presParOf" srcId="{F4D28634-A0B6-4FB9-8251-48EB5044D672}" destId="{BC3EC1FA-9DE9-49AB-AC6A-6B2BC23E6659}" srcOrd="0" destOrd="0" presId="urn:microsoft.com/office/officeart/2008/layout/VerticalCurvedList"/>
    <dgm:cxn modelId="{B8E55BC3-7F0E-4ED8-AF00-BB708AA94D3C}" type="presParOf" srcId="{BC3EC1FA-9DE9-49AB-AC6A-6B2BC23E6659}" destId="{344E65AF-0B65-40F0-9DD0-067DAD9A5BB4}" srcOrd="0" destOrd="0" presId="urn:microsoft.com/office/officeart/2008/layout/VerticalCurvedList"/>
    <dgm:cxn modelId="{1ACBAA82-6B1B-4D83-B614-3E6E7C66CC13}" type="presParOf" srcId="{344E65AF-0B65-40F0-9DD0-067DAD9A5BB4}" destId="{8092059D-21C0-46E3-A977-4FA048666D76}" srcOrd="0" destOrd="0" presId="urn:microsoft.com/office/officeart/2008/layout/VerticalCurvedList"/>
    <dgm:cxn modelId="{59888C6A-5E83-4A34-B6A9-43B5B65E4FB2}" type="presParOf" srcId="{344E65AF-0B65-40F0-9DD0-067DAD9A5BB4}" destId="{AC072FA1-8DF2-41BA-9F57-4C744EA5525C}" srcOrd="1" destOrd="0" presId="urn:microsoft.com/office/officeart/2008/layout/VerticalCurvedList"/>
    <dgm:cxn modelId="{6D8004E1-CACE-46F2-811F-E49D28FC3A48}" type="presParOf" srcId="{344E65AF-0B65-40F0-9DD0-067DAD9A5BB4}" destId="{E2175BC8-BF77-40C9-8EA5-DB6BCAC7588B}" srcOrd="2" destOrd="0" presId="urn:microsoft.com/office/officeart/2008/layout/VerticalCurvedList"/>
    <dgm:cxn modelId="{24EEB8ED-0771-4903-A842-110B475C4562}" type="presParOf" srcId="{344E65AF-0B65-40F0-9DD0-067DAD9A5BB4}" destId="{CBF7B5B2-C4B8-4A9B-AC49-143075001436}" srcOrd="3" destOrd="0" presId="urn:microsoft.com/office/officeart/2008/layout/VerticalCurvedList"/>
    <dgm:cxn modelId="{517162DD-EE57-4975-A8C3-55C058F3BD45}" type="presParOf" srcId="{BC3EC1FA-9DE9-49AB-AC6A-6B2BC23E6659}" destId="{813688DA-6673-47F6-B133-9A2D1D7D9B1B}" srcOrd="1" destOrd="0" presId="urn:microsoft.com/office/officeart/2008/layout/VerticalCurvedList"/>
    <dgm:cxn modelId="{52D9278D-34D6-4155-8BB7-C2614AFC9554}" type="presParOf" srcId="{BC3EC1FA-9DE9-49AB-AC6A-6B2BC23E6659}" destId="{BE6EAB6B-9DAF-499B-A023-8D2AA34354DF}" srcOrd="2" destOrd="0" presId="urn:microsoft.com/office/officeart/2008/layout/VerticalCurvedList"/>
    <dgm:cxn modelId="{BA6E4870-CAE1-4235-9A12-43B15EF1F1B0}" type="presParOf" srcId="{BE6EAB6B-9DAF-499B-A023-8D2AA34354DF}" destId="{FCF6F748-8B2D-44EE-B88A-F86A3977BA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CDA49E-C168-48D8-8A40-2012512B67E1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3F5D3AC-9AD9-4F68-A50D-2C61DCC050A8}">
      <dgm:prSet phldrT="[Text]"/>
      <dgm:spPr/>
      <dgm:t>
        <a:bodyPr/>
        <a:lstStyle/>
        <a:p>
          <a:r>
            <a:rPr lang="en-US" b="1" i="0" dirty="0" err="1" smtClean="0"/>
            <a:t>Penghambatan</a:t>
          </a:r>
          <a:r>
            <a:rPr lang="en-US" b="1" i="0" dirty="0" smtClean="0"/>
            <a:t> </a:t>
          </a:r>
          <a:r>
            <a:rPr lang="en-US" b="1" i="0" dirty="0" err="1" smtClean="0"/>
            <a:t>Pertumbuhan</a:t>
          </a:r>
          <a:r>
            <a:rPr lang="en-US" b="1" i="0" dirty="0" smtClean="0"/>
            <a:t> </a:t>
          </a:r>
          <a:r>
            <a:rPr lang="en-US" b="1" i="0" dirty="0" err="1" smtClean="0"/>
            <a:t>Ekonomi</a:t>
          </a:r>
          <a:endParaRPr lang="en-US" dirty="0">
            <a:latin typeface="Bahnschrift SemiLight Condensed" pitchFamily="34" charset="0"/>
          </a:endParaRPr>
        </a:p>
      </dgm:t>
    </dgm:pt>
    <dgm:pt modelId="{F2FC10DE-E709-4577-AC39-B1351EAD2632}" type="parTrans" cxnId="{E12EB376-031C-4FF5-BB5B-608F8FBA199B}">
      <dgm:prSet/>
      <dgm:spPr/>
      <dgm:t>
        <a:bodyPr/>
        <a:lstStyle/>
        <a:p>
          <a:endParaRPr lang="en-US"/>
        </a:p>
      </dgm:t>
    </dgm:pt>
    <dgm:pt modelId="{85B2FAB8-C6BE-4F96-B42F-77B2BCA36C0A}" type="sibTrans" cxnId="{E12EB376-031C-4FF5-BB5B-608F8FBA199B}">
      <dgm:prSet/>
      <dgm:spPr/>
      <dgm:t>
        <a:bodyPr/>
        <a:lstStyle/>
        <a:p>
          <a:endParaRPr lang="en-US"/>
        </a:p>
      </dgm:t>
    </dgm:pt>
    <dgm:pt modelId="{7E705BEB-D321-49E3-9781-3AFF6846A705}">
      <dgm:prSet phldrT="[Text]"/>
      <dgm:spPr/>
      <dgm:t>
        <a:bodyPr/>
        <a:lstStyle/>
        <a:p>
          <a:r>
            <a:rPr lang="en-US" b="1" i="0" dirty="0" err="1" smtClean="0"/>
            <a:t>Ketidakadilan</a:t>
          </a:r>
          <a:r>
            <a:rPr lang="en-US" b="1" i="0" dirty="0" smtClean="0"/>
            <a:t> </a:t>
          </a:r>
          <a:r>
            <a:rPr lang="en-US" b="1" i="0" dirty="0" err="1" smtClean="0"/>
            <a:t>Ekonomi</a:t>
          </a:r>
          <a:endParaRPr lang="en-US" dirty="0">
            <a:latin typeface="Bahnschrift SemiLight Condensed" pitchFamily="34" charset="0"/>
          </a:endParaRPr>
        </a:p>
      </dgm:t>
    </dgm:pt>
    <dgm:pt modelId="{D037B76D-E213-40B3-8F47-321903115DF9}" type="sibTrans" cxnId="{41BA7E2B-67F7-4334-B458-84CDEF91DC5E}">
      <dgm:prSet/>
      <dgm:spPr/>
      <dgm:t>
        <a:bodyPr/>
        <a:lstStyle/>
        <a:p>
          <a:endParaRPr lang="en-US"/>
        </a:p>
      </dgm:t>
    </dgm:pt>
    <dgm:pt modelId="{1212F7BF-B7FE-4764-9434-A935F9CD5F49}" type="parTrans" cxnId="{41BA7E2B-67F7-4334-B458-84CDEF91DC5E}">
      <dgm:prSet/>
      <dgm:spPr/>
      <dgm:t>
        <a:bodyPr/>
        <a:lstStyle/>
        <a:p>
          <a:endParaRPr lang="en-US"/>
        </a:p>
      </dgm:t>
    </dgm:pt>
    <dgm:pt modelId="{F65E16FA-C4B0-4AB2-B650-B024FEBB0196}">
      <dgm:prSet phldrT="[Text]" custT="1"/>
      <dgm:spPr/>
      <dgm:t>
        <a:bodyPr/>
        <a:lstStyle/>
        <a:p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Dana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publik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dicuri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melalui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bisa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digunakan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untuk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membiayai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gaya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hidup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mewah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para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pejabat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korup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bukan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untuk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proyek-proyek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pembangunan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meningkatkan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kualitas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hidup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2000" b="0" i="0" dirty="0" smtClean="0">
              <a:latin typeface="DejaVu Serif Condensed" pitchFamily="18" charset="0"/>
              <a:ea typeface="DejaVu Serif Condensed" pitchFamily="18" charset="0"/>
            </a:rPr>
            <a:t>.</a:t>
          </a:r>
          <a:endParaRPr lang="en-US" sz="2000" dirty="0">
            <a:latin typeface="DejaVu Serif Condensed" pitchFamily="18" charset="0"/>
            <a:ea typeface="DejaVu Serif Condensed" pitchFamily="18" charset="0"/>
          </a:endParaRPr>
        </a:p>
      </dgm:t>
    </dgm:pt>
    <dgm:pt modelId="{8F5ADC3D-9CDF-4688-8430-2308C4B15757}">
      <dgm:prSet phldrT="[Text]"/>
      <dgm:spPr/>
      <dgm:t>
        <a:bodyPr/>
        <a:lstStyle/>
        <a:p>
          <a:r>
            <a:rPr lang="en-US" b="1" i="0" dirty="0" err="1" smtClean="0"/>
            <a:t>Pengalihan</a:t>
          </a:r>
          <a:r>
            <a:rPr lang="en-US" b="1" i="0" dirty="0" smtClean="0"/>
            <a:t> Dana </a:t>
          </a:r>
          <a:r>
            <a:rPr lang="en-US" b="1" i="0" dirty="0" err="1" smtClean="0"/>
            <a:t>dari</a:t>
          </a:r>
          <a:r>
            <a:rPr lang="en-US" b="1" i="0" dirty="0" smtClean="0"/>
            <a:t> Pembangunan</a:t>
          </a:r>
          <a:endParaRPr lang="en-US" dirty="0">
            <a:latin typeface="Bahnschrift SemiLight Condensed" pitchFamily="34" charset="0"/>
          </a:endParaRPr>
        </a:p>
      </dgm:t>
    </dgm:pt>
    <dgm:pt modelId="{03897A6B-5720-494B-A6E3-3CFF2F82EA37}" type="sibTrans" cxnId="{6B553D3B-5D01-4313-9996-F7483D26DC51}">
      <dgm:prSet/>
      <dgm:spPr/>
      <dgm:t>
        <a:bodyPr/>
        <a:lstStyle/>
        <a:p>
          <a:endParaRPr lang="en-US"/>
        </a:p>
      </dgm:t>
    </dgm:pt>
    <dgm:pt modelId="{0FCBA632-44A3-475C-99C8-C72D8A24401F}" type="parTrans" cxnId="{6B553D3B-5D01-4313-9996-F7483D26DC51}">
      <dgm:prSet/>
      <dgm:spPr/>
      <dgm:t>
        <a:bodyPr/>
        <a:lstStyle/>
        <a:p>
          <a:endParaRPr lang="en-US"/>
        </a:p>
      </dgm:t>
    </dgm:pt>
    <dgm:pt modelId="{0AC062B6-B728-4E1E-91F6-4DF0B7E0268D}" type="sibTrans" cxnId="{CB142CD7-3513-4832-B480-1D06EAA9F4BC}">
      <dgm:prSet/>
      <dgm:spPr/>
      <dgm:t>
        <a:bodyPr/>
        <a:lstStyle/>
        <a:p>
          <a:endParaRPr lang="en-US"/>
        </a:p>
      </dgm:t>
    </dgm:pt>
    <dgm:pt modelId="{CE9B9F44-56DD-4380-BE53-BCA7B71244DD}" type="parTrans" cxnId="{CB142CD7-3513-4832-B480-1D06EAA9F4BC}">
      <dgm:prSet/>
      <dgm:spPr/>
      <dgm:t>
        <a:bodyPr/>
        <a:lstStyle/>
        <a:p>
          <a:endParaRPr lang="en-US"/>
        </a:p>
      </dgm:t>
    </dgm:pt>
    <dgm:pt modelId="{93117415-D91D-47BD-98A3-3F4C9A3D36B1}">
      <dgm:prSet phldrT="[Text]"/>
      <dgm:spPr/>
      <dgm:t>
        <a:bodyPr/>
        <a:lstStyle/>
        <a:p>
          <a:r>
            <a:rPr lang="en-US" b="0" i="0" dirty="0" err="1" smtClean="0"/>
            <a:t>Korupsi</a:t>
          </a:r>
          <a:r>
            <a:rPr lang="en-US" b="0" i="0" dirty="0" smtClean="0"/>
            <a:t> </a:t>
          </a:r>
          <a:r>
            <a:rPr lang="en-US" b="0" i="0" dirty="0" err="1" smtClean="0"/>
            <a:t>dapat</a:t>
          </a:r>
          <a:r>
            <a:rPr lang="en-US" b="0" i="0" dirty="0" smtClean="0"/>
            <a:t> </a:t>
          </a:r>
          <a:r>
            <a:rPr lang="en-US" b="0" i="0" dirty="0" err="1" smtClean="0"/>
            <a:t>menghambat</a:t>
          </a:r>
          <a:r>
            <a:rPr lang="en-US" b="0" i="0" dirty="0" smtClean="0"/>
            <a:t> </a:t>
          </a:r>
          <a:r>
            <a:rPr lang="en-US" b="0" i="0" dirty="0" err="1" smtClean="0"/>
            <a:t>pertumbuhan</a:t>
          </a:r>
          <a:r>
            <a:rPr lang="en-US" b="0" i="0" dirty="0" smtClean="0"/>
            <a:t> </a:t>
          </a:r>
          <a:r>
            <a:rPr lang="en-US" b="0" i="0" dirty="0" err="1" smtClean="0"/>
            <a:t>ekonomi</a:t>
          </a:r>
          <a:r>
            <a:rPr lang="en-US" b="0" i="0" dirty="0" smtClean="0"/>
            <a:t> </a:t>
          </a:r>
          <a:r>
            <a:rPr lang="en-US" b="0" i="0" dirty="0" err="1" smtClean="0"/>
            <a:t>dengan</a:t>
          </a:r>
          <a:r>
            <a:rPr lang="en-US" b="0" i="0" dirty="0" smtClean="0"/>
            <a:t> </a:t>
          </a:r>
          <a:r>
            <a:rPr lang="en-US" b="0" i="0" dirty="0" err="1" smtClean="0"/>
            <a:t>merusak</a:t>
          </a:r>
          <a:r>
            <a:rPr lang="en-US" b="0" i="0" dirty="0" smtClean="0"/>
            <a:t> </a:t>
          </a:r>
          <a:r>
            <a:rPr lang="en-US" b="0" i="0" dirty="0" err="1" smtClean="0"/>
            <a:t>iklim</a:t>
          </a:r>
          <a:r>
            <a:rPr lang="en-US" b="0" i="0" dirty="0" smtClean="0"/>
            <a:t> </a:t>
          </a:r>
          <a:r>
            <a:rPr lang="en-US" b="0" i="0" dirty="0" err="1" smtClean="0"/>
            <a:t>investasi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bisnis</a:t>
          </a:r>
          <a:r>
            <a:rPr lang="en-US" b="0" i="0" dirty="0" smtClean="0"/>
            <a:t>. Investor </a:t>
          </a:r>
          <a:r>
            <a:rPr lang="en-US" b="0" i="0" dirty="0" err="1" smtClean="0"/>
            <a:t>asing</a:t>
          </a:r>
          <a:r>
            <a:rPr lang="en-US" b="0" i="0" dirty="0" smtClean="0"/>
            <a:t> </a:t>
          </a:r>
          <a:r>
            <a:rPr lang="en-US" b="0" i="0" dirty="0" err="1" smtClean="0"/>
            <a:t>mungkin</a:t>
          </a:r>
          <a:r>
            <a:rPr lang="en-US" b="0" i="0" dirty="0" smtClean="0"/>
            <a:t> </a:t>
          </a:r>
          <a:r>
            <a:rPr lang="en-US" b="0" i="0" dirty="0" err="1" smtClean="0"/>
            <a:t>enggan</a:t>
          </a:r>
          <a:r>
            <a:rPr lang="en-US" b="0" i="0" dirty="0" smtClean="0"/>
            <a:t> </a:t>
          </a:r>
          <a:r>
            <a:rPr lang="en-US" b="0" i="0" dirty="0" err="1" smtClean="0"/>
            <a:t>berinvestasi</a:t>
          </a:r>
          <a:r>
            <a:rPr lang="en-US" b="0" i="0" dirty="0" smtClean="0"/>
            <a:t> </a:t>
          </a:r>
          <a:r>
            <a:rPr lang="en-US" b="0" i="0" dirty="0" err="1" smtClean="0"/>
            <a:t>dalam</a:t>
          </a:r>
          <a:r>
            <a:rPr lang="en-US" b="0" i="0" dirty="0" smtClean="0"/>
            <a:t> </a:t>
          </a:r>
          <a:r>
            <a:rPr lang="en-US" b="0" i="0" dirty="0" err="1" smtClean="0"/>
            <a:t>negara</a:t>
          </a:r>
          <a:r>
            <a:rPr lang="en-US" b="0" i="0" dirty="0" smtClean="0"/>
            <a:t> yang </a:t>
          </a:r>
          <a:r>
            <a:rPr lang="en-US" b="0" i="0" dirty="0" err="1" smtClean="0"/>
            <a:t>terkenal</a:t>
          </a:r>
          <a:r>
            <a:rPr lang="en-US" b="0" i="0" dirty="0" smtClean="0"/>
            <a:t> </a:t>
          </a:r>
          <a:r>
            <a:rPr lang="en-US" b="0" i="0" dirty="0" err="1" smtClean="0"/>
            <a:t>korup</a:t>
          </a:r>
          <a:r>
            <a:rPr lang="en-US" b="0" i="0" dirty="0" smtClean="0"/>
            <a:t> </a:t>
          </a:r>
          <a:r>
            <a:rPr lang="en-US" b="0" i="0" dirty="0" err="1" smtClean="0"/>
            <a:t>karena</a:t>
          </a:r>
          <a:r>
            <a:rPr lang="en-US" b="0" i="0" dirty="0" smtClean="0"/>
            <a:t> </a:t>
          </a:r>
          <a:r>
            <a:rPr lang="en-US" b="0" i="0" dirty="0" err="1" smtClean="0"/>
            <a:t>risiko</a:t>
          </a:r>
          <a:r>
            <a:rPr lang="en-US" b="0" i="0" dirty="0" smtClean="0"/>
            <a:t> </a:t>
          </a:r>
          <a:r>
            <a:rPr lang="en-US" b="0" i="0" dirty="0" err="1" smtClean="0"/>
            <a:t>kehilangan</a:t>
          </a:r>
          <a:r>
            <a:rPr lang="en-US" b="0" i="0" dirty="0" smtClean="0"/>
            <a:t> </a:t>
          </a:r>
          <a:r>
            <a:rPr lang="en-US" b="0" i="0" dirty="0" err="1" smtClean="0"/>
            <a:t>investasi</a:t>
          </a:r>
          <a:r>
            <a:rPr lang="en-US" b="0" i="0" dirty="0" smtClean="0"/>
            <a:t> </a:t>
          </a:r>
          <a:r>
            <a:rPr lang="en-US" b="0" i="0" dirty="0" err="1" smtClean="0"/>
            <a:t>mereka</a:t>
          </a:r>
          <a:r>
            <a:rPr lang="en-US" b="0" i="0" dirty="0" smtClean="0"/>
            <a:t>.</a:t>
          </a:r>
          <a:endParaRPr lang="en-US" dirty="0">
            <a:latin typeface="DejaVu Serif Condensed" pitchFamily="18" charset="0"/>
            <a:ea typeface="DejaVu Serif Condensed" pitchFamily="18" charset="0"/>
          </a:endParaRPr>
        </a:p>
      </dgm:t>
    </dgm:pt>
    <dgm:pt modelId="{8D96CA0C-2623-4952-A767-5FCCEE81DB54}" type="sibTrans" cxnId="{4BCB9AC1-6F54-48A1-8CF3-18314408FD27}">
      <dgm:prSet/>
      <dgm:spPr/>
      <dgm:t>
        <a:bodyPr/>
        <a:lstStyle/>
        <a:p>
          <a:endParaRPr lang="en-US"/>
        </a:p>
      </dgm:t>
    </dgm:pt>
    <dgm:pt modelId="{91F33E4F-CB52-4710-8E24-6DC0529283F1}" type="parTrans" cxnId="{4BCB9AC1-6F54-48A1-8CF3-18314408FD27}">
      <dgm:prSet/>
      <dgm:spPr/>
      <dgm:t>
        <a:bodyPr/>
        <a:lstStyle/>
        <a:p>
          <a:endParaRPr lang="en-US"/>
        </a:p>
      </dgm:t>
    </dgm:pt>
    <dgm:pt modelId="{6347482E-65FC-40B5-BDE6-B517B2920C72}">
      <dgm:prSet phldrT="[Text]" custT="1"/>
      <dgm:spPr/>
      <dgm:t>
        <a:bodyPr/>
        <a:lstStyle/>
        <a:p>
          <a:r>
            <a:rPr lang="en-US" sz="2000" b="0" i="0" dirty="0" err="1" smtClean="0"/>
            <a:t>Korupsi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dapat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memperburuk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ketidakadilan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ekonomi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dengan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membuat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kelompok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tertentu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atau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bisnis</a:t>
          </a:r>
          <a:r>
            <a:rPr lang="en-US" sz="2000" b="0" i="0" dirty="0" smtClean="0"/>
            <a:t> yang </a:t>
          </a:r>
          <a:r>
            <a:rPr lang="en-US" sz="2000" b="0" i="0" dirty="0" err="1" smtClean="0"/>
            <a:t>terlibat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dalam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korupsi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mendapatkan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keuntungan</a:t>
          </a:r>
          <a:r>
            <a:rPr lang="en-US" sz="2000" b="0" i="0" dirty="0" smtClean="0"/>
            <a:t> yang </a:t>
          </a:r>
          <a:r>
            <a:rPr lang="en-US" sz="2000" b="0" i="0" dirty="0" err="1" smtClean="0"/>
            <a:t>tidak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adil</a:t>
          </a:r>
          <a:r>
            <a:rPr lang="en-US" sz="2000" b="0" i="0" dirty="0" smtClean="0"/>
            <a:t>, </a:t>
          </a:r>
          <a:r>
            <a:rPr lang="en-US" sz="2000" b="0" i="0" dirty="0" err="1" smtClean="0"/>
            <a:t>sementara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masyarakat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umum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menderita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akibat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ketidaksetaraan</a:t>
          </a:r>
          <a:r>
            <a:rPr lang="en-US" sz="2000" b="0" i="0" dirty="0" smtClean="0"/>
            <a:t> </a:t>
          </a:r>
          <a:r>
            <a:rPr lang="en-US" sz="2000" b="0" i="0" dirty="0" err="1" smtClean="0"/>
            <a:t>ekonomi</a:t>
          </a:r>
          <a:r>
            <a:rPr lang="en-US" sz="2000" b="0" i="0" dirty="0" smtClean="0"/>
            <a:t>.</a:t>
          </a:r>
          <a:endParaRPr lang="en-US" sz="2000" dirty="0">
            <a:latin typeface="DejaVu Serif Condensed" pitchFamily="18" charset="0"/>
            <a:ea typeface="DejaVu Serif Condensed" pitchFamily="18" charset="0"/>
          </a:endParaRPr>
        </a:p>
      </dgm:t>
    </dgm:pt>
    <dgm:pt modelId="{4E630210-4118-4A6C-BE3F-E9619331D9E9}" type="sibTrans" cxnId="{28441C61-1520-4736-BEEB-C778DBEC21C0}">
      <dgm:prSet/>
      <dgm:spPr/>
      <dgm:t>
        <a:bodyPr/>
        <a:lstStyle/>
        <a:p>
          <a:endParaRPr lang="en-US"/>
        </a:p>
      </dgm:t>
    </dgm:pt>
    <dgm:pt modelId="{AA4C2BDA-4891-487B-A9D0-A8121E32668B}" type="parTrans" cxnId="{28441C61-1520-4736-BEEB-C778DBEC21C0}">
      <dgm:prSet/>
      <dgm:spPr/>
      <dgm:t>
        <a:bodyPr/>
        <a:lstStyle/>
        <a:p>
          <a:endParaRPr lang="en-US"/>
        </a:p>
      </dgm:t>
    </dgm:pt>
    <dgm:pt modelId="{8C92A9D1-6527-4183-8587-B0E0F4151BF8}" type="pres">
      <dgm:prSet presAssocID="{69CDA49E-C168-48D8-8A40-2012512B67E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2F7851-1B68-41AC-9625-7DC004C3193C}" type="pres">
      <dgm:prSet presAssocID="{69CDA49E-C168-48D8-8A40-2012512B67E1}" presName="dummyMaxCanvas" presStyleCnt="0">
        <dgm:presLayoutVars/>
      </dgm:prSet>
      <dgm:spPr/>
    </dgm:pt>
    <dgm:pt modelId="{E4C8700A-5E31-40C4-8504-53C0B144598A}" type="pres">
      <dgm:prSet presAssocID="{69CDA49E-C168-48D8-8A40-2012512B67E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23A0E-4781-410F-A10A-F45AD323CC13}" type="pres">
      <dgm:prSet presAssocID="{69CDA49E-C168-48D8-8A40-2012512B67E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74CFB-F646-4B7C-9EDE-1396E7EB3D10}" type="pres">
      <dgm:prSet presAssocID="{69CDA49E-C168-48D8-8A40-2012512B67E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93C16-B6DB-4E2B-8121-37E27D9CD38D}" type="pres">
      <dgm:prSet presAssocID="{69CDA49E-C168-48D8-8A40-2012512B67E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718CB-06F9-436E-994E-3896368CA8FE}" type="pres">
      <dgm:prSet presAssocID="{69CDA49E-C168-48D8-8A40-2012512B67E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34BA9-4A00-4AF1-8D17-DAB9958A429C}" type="pres">
      <dgm:prSet presAssocID="{69CDA49E-C168-48D8-8A40-2012512B67E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2ECFC-0ED6-4CC3-AD8B-32269777BF1A}" type="pres">
      <dgm:prSet presAssocID="{69CDA49E-C168-48D8-8A40-2012512B67E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1F13-CF41-420E-A620-2EE5FF55CCA9}" type="pres">
      <dgm:prSet presAssocID="{69CDA49E-C168-48D8-8A40-2012512B67E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42CD7-3513-4832-B480-1D06EAA9F4BC}" srcId="{8F5ADC3D-9CDF-4688-8430-2308C4B15757}" destId="{F65E16FA-C4B0-4AB2-B650-B024FEBB0196}" srcOrd="0" destOrd="0" parTransId="{CE9B9F44-56DD-4380-BE53-BCA7B71244DD}" sibTransId="{0AC062B6-B728-4E1E-91F6-4DF0B7E0268D}"/>
    <dgm:cxn modelId="{F0CDFDC3-D6F0-4A05-9B1A-EA428F4B897D}" type="presOf" srcId="{93117415-D91D-47BD-98A3-3F4C9A3D36B1}" destId="{E4C8700A-5E31-40C4-8504-53C0B144598A}" srcOrd="0" destOrd="1" presId="urn:microsoft.com/office/officeart/2005/8/layout/vProcess5"/>
    <dgm:cxn modelId="{8E566538-0357-4491-AB1A-67562B1C0944}" type="presOf" srcId="{6347482E-65FC-40B5-BDE6-B517B2920C72}" destId="{2B1A1F13-CF41-420E-A620-2EE5FF55CCA9}" srcOrd="1" destOrd="1" presId="urn:microsoft.com/office/officeart/2005/8/layout/vProcess5"/>
    <dgm:cxn modelId="{D864644B-D1ED-4020-830F-AE81624B292A}" type="presOf" srcId="{93117415-D91D-47BD-98A3-3F4C9A3D36B1}" destId="{40B34BA9-4A00-4AF1-8D17-DAB9958A429C}" srcOrd="1" destOrd="1" presId="urn:microsoft.com/office/officeart/2005/8/layout/vProcess5"/>
    <dgm:cxn modelId="{4BCB9AC1-6F54-48A1-8CF3-18314408FD27}" srcId="{A3F5D3AC-9AD9-4F68-A50D-2C61DCC050A8}" destId="{93117415-D91D-47BD-98A3-3F4C9A3D36B1}" srcOrd="0" destOrd="0" parTransId="{91F33E4F-CB52-4710-8E24-6DC0529283F1}" sibTransId="{8D96CA0C-2623-4952-A767-5FCCEE81DB54}"/>
    <dgm:cxn modelId="{3884CFDA-3593-40D0-A46C-A700E981B34A}" type="presOf" srcId="{6347482E-65FC-40B5-BDE6-B517B2920C72}" destId="{A0174CFB-F646-4B7C-9EDE-1396E7EB3D10}" srcOrd="0" destOrd="1" presId="urn:microsoft.com/office/officeart/2005/8/layout/vProcess5"/>
    <dgm:cxn modelId="{41BA7E2B-67F7-4334-B458-84CDEF91DC5E}" srcId="{69CDA49E-C168-48D8-8A40-2012512B67E1}" destId="{7E705BEB-D321-49E3-9781-3AFF6846A705}" srcOrd="2" destOrd="0" parTransId="{1212F7BF-B7FE-4764-9434-A935F9CD5F49}" sibTransId="{D037B76D-E213-40B3-8F47-321903115DF9}"/>
    <dgm:cxn modelId="{4044B565-3DD8-4B87-9717-152E0A790FE1}" type="presOf" srcId="{A3F5D3AC-9AD9-4F68-A50D-2C61DCC050A8}" destId="{E4C8700A-5E31-40C4-8504-53C0B144598A}" srcOrd="0" destOrd="0" presId="urn:microsoft.com/office/officeart/2005/8/layout/vProcess5"/>
    <dgm:cxn modelId="{8AC92E6C-620B-4FEA-81E0-6CE7B03799E7}" type="presOf" srcId="{8F5ADC3D-9CDF-4688-8430-2308C4B15757}" destId="{B9723A0E-4781-410F-A10A-F45AD323CC13}" srcOrd="0" destOrd="0" presId="urn:microsoft.com/office/officeart/2005/8/layout/vProcess5"/>
    <dgm:cxn modelId="{BB68A993-0E7D-4267-862A-9A339C266917}" type="presOf" srcId="{8F5ADC3D-9CDF-4688-8430-2308C4B15757}" destId="{6792ECFC-0ED6-4CC3-AD8B-32269777BF1A}" srcOrd="1" destOrd="0" presId="urn:microsoft.com/office/officeart/2005/8/layout/vProcess5"/>
    <dgm:cxn modelId="{6B553D3B-5D01-4313-9996-F7483D26DC51}" srcId="{69CDA49E-C168-48D8-8A40-2012512B67E1}" destId="{8F5ADC3D-9CDF-4688-8430-2308C4B15757}" srcOrd="1" destOrd="0" parTransId="{0FCBA632-44A3-475C-99C8-C72D8A24401F}" sibTransId="{03897A6B-5720-494B-A6E3-3CFF2F82EA37}"/>
    <dgm:cxn modelId="{1FDDDF8B-143B-4489-9AFF-DC80BBB6323F}" type="presOf" srcId="{7E705BEB-D321-49E3-9781-3AFF6846A705}" destId="{2B1A1F13-CF41-420E-A620-2EE5FF55CCA9}" srcOrd="1" destOrd="0" presId="urn:microsoft.com/office/officeart/2005/8/layout/vProcess5"/>
    <dgm:cxn modelId="{8627C0AA-E8C2-482E-AD33-5BAB6F127876}" type="presOf" srcId="{03897A6B-5720-494B-A6E3-3CFF2F82EA37}" destId="{CC5718CB-06F9-436E-994E-3896368CA8FE}" srcOrd="0" destOrd="0" presId="urn:microsoft.com/office/officeart/2005/8/layout/vProcess5"/>
    <dgm:cxn modelId="{AA114C92-3DE4-4FBB-8051-08231BD13AF3}" type="presOf" srcId="{69CDA49E-C168-48D8-8A40-2012512B67E1}" destId="{8C92A9D1-6527-4183-8587-B0E0F4151BF8}" srcOrd="0" destOrd="0" presId="urn:microsoft.com/office/officeart/2005/8/layout/vProcess5"/>
    <dgm:cxn modelId="{E12EB376-031C-4FF5-BB5B-608F8FBA199B}" srcId="{69CDA49E-C168-48D8-8A40-2012512B67E1}" destId="{A3F5D3AC-9AD9-4F68-A50D-2C61DCC050A8}" srcOrd="0" destOrd="0" parTransId="{F2FC10DE-E709-4577-AC39-B1351EAD2632}" sibTransId="{85B2FAB8-C6BE-4F96-B42F-77B2BCA36C0A}"/>
    <dgm:cxn modelId="{9DAA476D-3DD2-4FBD-A177-B5D88E6C5142}" type="presOf" srcId="{7E705BEB-D321-49E3-9781-3AFF6846A705}" destId="{A0174CFB-F646-4B7C-9EDE-1396E7EB3D10}" srcOrd="0" destOrd="0" presId="urn:microsoft.com/office/officeart/2005/8/layout/vProcess5"/>
    <dgm:cxn modelId="{DFC0F983-83A4-4048-9308-CA579041FF85}" type="presOf" srcId="{85B2FAB8-C6BE-4F96-B42F-77B2BCA36C0A}" destId="{A7A93C16-B6DB-4E2B-8121-37E27D9CD38D}" srcOrd="0" destOrd="0" presId="urn:microsoft.com/office/officeart/2005/8/layout/vProcess5"/>
    <dgm:cxn modelId="{28441C61-1520-4736-BEEB-C778DBEC21C0}" srcId="{7E705BEB-D321-49E3-9781-3AFF6846A705}" destId="{6347482E-65FC-40B5-BDE6-B517B2920C72}" srcOrd="0" destOrd="0" parTransId="{AA4C2BDA-4891-487B-A9D0-A8121E32668B}" sibTransId="{4E630210-4118-4A6C-BE3F-E9619331D9E9}"/>
    <dgm:cxn modelId="{19052578-A467-4333-821A-1316FF9FBA8E}" type="presOf" srcId="{F65E16FA-C4B0-4AB2-B650-B024FEBB0196}" destId="{6792ECFC-0ED6-4CC3-AD8B-32269777BF1A}" srcOrd="1" destOrd="1" presId="urn:microsoft.com/office/officeart/2005/8/layout/vProcess5"/>
    <dgm:cxn modelId="{3D66FC15-0259-4803-8EEA-5E6C8BFF300D}" type="presOf" srcId="{A3F5D3AC-9AD9-4F68-A50D-2C61DCC050A8}" destId="{40B34BA9-4A00-4AF1-8D17-DAB9958A429C}" srcOrd="1" destOrd="0" presId="urn:microsoft.com/office/officeart/2005/8/layout/vProcess5"/>
    <dgm:cxn modelId="{A606512B-5ABF-41E4-BA40-2B2F050A64C4}" type="presOf" srcId="{F65E16FA-C4B0-4AB2-B650-B024FEBB0196}" destId="{B9723A0E-4781-410F-A10A-F45AD323CC13}" srcOrd="0" destOrd="1" presId="urn:microsoft.com/office/officeart/2005/8/layout/vProcess5"/>
    <dgm:cxn modelId="{C1176F08-A161-4278-9A95-BA0A9C5525F9}" type="presParOf" srcId="{8C92A9D1-6527-4183-8587-B0E0F4151BF8}" destId="{9D2F7851-1B68-41AC-9625-7DC004C3193C}" srcOrd="0" destOrd="0" presId="urn:microsoft.com/office/officeart/2005/8/layout/vProcess5"/>
    <dgm:cxn modelId="{1D4A86BC-9048-4733-83A4-8957703D8A46}" type="presParOf" srcId="{8C92A9D1-6527-4183-8587-B0E0F4151BF8}" destId="{E4C8700A-5E31-40C4-8504-53C0B144598A}" srcOrd="1" destOrd="0" presId="urn:microsoft.com/office/officeart/2005/8/layout/vProcess5"/>
    <dgm:cxn modelId="{3A10AF3B-ACB4-4531-BF62-23B4E0FC8560}" type="presParOf" srcId="{8C92A9D1-6527-4183-8587-B0E0F4151BF8}" destId="{B9723A0E-4781-410F-A10A-F45AD323CC13}" srcOrd="2" destOrd="0" presId="urn:microsoft.com/office/officeart/2005/8/layout/vProcess5"/>
    <dgm:cxn modelId="{7E5B2724-37C3-42EB-B511-E68BE335BEE1}" type="presParOf" srcId="{8C92A9D1-6527-4183-8587-B0E0F4151BF8}" destId="{A0174CFB-F646-4B7C-9EDE-1396E7EB3D10}" srcOrd="3" destOrd="0" presId="urn:microsoft.com/office/officeart/2005/8/layout/vProcess5"/>
    <dgm:cxn modelId="{38D09F8C-C2A4-46DD-AF95-B4493995B35E}" type="presParOf" srcId="{8C92A9D1-6527-4183-8587-B0E0F4151BF8}" destId="{A7A93C16-B6DB-4E2B-8121-37E27D9CD38D}" srcOrd="4" destOrd="0" presId="urn:microsoft.com/office/officeart/2005/8/layout/vProcess5"/>
    <dgm:cxn modelId="{71828AC1-24FB-4037-AF77-B28F3199F246}" type="presParOf" srcId="{8C92A9D1-6527-4183-8587-B0E0F4151BF8}" destId="{CC5718CB-06F9-436E-994E-3896368CA8FE}" srcOrd="5" destOrd="0" presId="urn:microsoft.com/office/officeart/2005/8/layout/vProcess5"/>
    <dgm:cxn modelId="{1FDA1AAB-1E2B-4A85-B9B3-39A73C50FF82}" type="presParOf" srcId="{8C92A9D1-6527-4183-8587-B0E0F4151BF8}" destId="{40B34BA9-4A00-4AF1-8D17-DAB9958A429C}" srcOrd="6" destOrd="0" presId="urn:microsoft.com/office/officeart/2005/8/layout/vProcess5"/>
    <dgm:cxn modelId="{8EB3839D-AF38-4A68-99FA-41A899204CAE}" type="presParOf" srcId="{8C92A9D1-6527-4183-8587-B0E0F4151BF8}" destId="{6792ECFC-0ED6-4CC3-AD8B-32269777BF1A}" srcOrd="7" destOrd="0" presId="urn:microsoft.com/office/officeart/2005/8/layout/vProcess5"/>
    <dgm:cxn modelId="{729BEAC5-DB4A-41C9-9CF3-86E86C1CA47B}" type="presParOf" srcId="{8C92A9D1-6527-4183-8587-B0E0F4151BF8}" destId="{2B1A1F13-CF41-420E-A620-2EE5FF55CC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3B70DD-7B4A-4D7F-9133-1A50EF6A621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69F7A5-5829-47A8-AF39-3D2CF256833B}">
      <dgm:prSet phldrT="[Text]"/>
      <dgm:spPr/>
      <dgm:t>
        <a:bodyPr/>
        <a:lstStyle/>
        <a:p>
          <a:r>
            <a:rPr lang="en-US" b="1" i="0" dirty="0" err="1" smtClean="0">
              <a:latin typeface="Bahnschrift SemiLight Condensed" pitchFamily="34" charset="0"/>
            </a:rPr>
            <a:t>Dampak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Negatif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pada</a:t>
          </a:r>
          <a:r>
            <a:rPr lang="en-US" b="1" i="0" dirty="0" smtClean="0">
              <a:latin typeface="Bahnschrift SemiLight Condensed" pitchFamily="34" charset="0"/>
            </a:rPr>
            <a:t> </a:t>
          </a:r>
          <a:r>
            <a:rPr lang="en-US" b="1" i="0" dirty="0" err="1" smtClean="0">
              <a:latin typeface="Bahnschrift SemiLight Condensed" pitchFamily="34" charset="0"/>
            </a:rPr>
            <a:t>Pemerintah</a:t>
          </a:r>
          <a:endParaRPr lang="en-US" dirty="0">
            <a:latin typeface="Bahnschrift SemiLight Condensed" pitchFamily="34" charset="0"/>
          </a:endParaRPr>
        </a:p>
      </dgm:t>
    </dgm:pt>
    <dgm:pt modelId="{2067B47B-5D41-4EDE-B86C-D31751341E09}" type="parTrans" cxnId="{00F16640-CBA7-44F4-BC5C-565837D3816A}">
      <dgm:prSet/>
      <dgm:spPr/>
      <dgm:t>
        <a:bodyPr/>
        <a:lstStyle/>
        <a:p>
          <a:endParaRPr lang="en-US"/>
        </a:p>
      </dgm:t>
    </dgm:pt>
    <dgm:pt modelId="{9E69BD09-4456-4B14-BCE6-FDF8440D7883}" type="sibTrans" cxnId="{00F16640-CBA7-44F4-BC5C-565837D3816A}">
      <dgm:prSet/>
      <dgm:spPr/>
      <dgm:t>
        <a:bodyPr/>
        <a:lstStyle/>
        <a:p>
          <a:endParaRPr lang="en-US"/>
        </a:p>
      </dgm:t>
    </dgm:pt>
    <dgm:pt modelId="{F4D28634-A0B6-4FB9-8251-48EB5044D672}" type="pres">
      <dgm:prSet presAssocID="{0A3B70DD-7B4A-4D7F-9133-1A50EF6A62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3EC1FA-9DE9-49AB-AC6A-6B2BC23E6659}" type="pres">
      <dgm:prSet presAssocID="{0A3B70DD-7B4A-4D7F-9133-1A50EF6A621C}" presName="Name1" presStyleCnt="0"/>
      <dgm:spPr/>
    </dgm:pt>
    <dgm:pt modelId="{344E65AF-0B65-40F0-9DD0-067DAD9A5BB4}" type="pres">
      <dgm:prSet presAssocID="{0A3B70DD-7B4A-4D7F-9133-1A50EF6A621C}" presName="cycle" presStyleCnt="0"/>
      <dgm:spPr/>
    </dgm:pt>
    <dgm:pt modelId="{8092059D-21C0-46E3-A977-4FA048666D76}" type="pres">
      <dgm:prSet presAssocID="{0A3B70DD-7B4A-4D7F-9133-1A50EF6A621C}" presName="srcNode" presStyleLbl="node1" presStyleIdx="0" presStyleCnt="1"/>
      <dgm:spPr/>
    </dgm:pt>
    <dgm:pt modelId="{AC072FA1-8DF2-41BA-9F57-4C744EA5525C}" type="pres">
      <dgm:prSet presAssocID="{0A3B70DD-7B4A-4D7F-9133-1A50EF6A621C}" presName="conn" presStyleLbl="parChTrans1D2" presStyleIdx="0" presStyleCnt="1"/>
      <dgm:spPr/>
      <dgm:t>
        <a:bodyPr/>
        <a:lstStyle/>
        <a:p>
          <a:endParaRPr lang="en-US"/>
        </a:p>
      </dgm:t>
    </dgm:pt>
    <dgm:pt modelId="{E2175BC8-BF77-40C9-8EA5-DB6BCAC7588B}" type="pres">
      <dgm:prSet presAssocID="{0A3B70DD-7B4A-4D7F-9133-1A50EF6A621C}" presName="extraNode" presStyleLbl="node1" presStyleIdx="0" presStyleCnt="1"/>
      <dgm:spPr/>
    </dgm:pt>
    <dgm:pt modelId="{CBF7B5B2-C4B8-4A9B-AC49-143075001436}" type="pres">
      <dgm:prSet presAssocID="{0A3B70DD-7B4A-4D7F-9133-1A50EF6A621C}" presName="dstNode" presStyleLbl="node1" presStyleIdx="0" presStyleCnt="1"/>
      <dgm:spPr/>
    </dgm:pt>
    <dgm:pt modelId="{813688DA-6673-47F6-B133-9A2D1D7D9B1B}" type="pres">
      <dgm:prSet presAssocID="{FE69F7A5-5829-47A8-AF39-3D2CF256833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EAB6B-9DAF-499B-A023-8D2AA34354DF}" type="pres">
      <dgm:prSet presAssocID="{FE69F7A5-5829-47A8-AF39-3D2CF256833B}" presName="accent_1" presStyleCnt="0"/>
      <dgm:spPr/>
    </dgm:pt>
    <dgm:pt modelId="{FCF6F748-8B2D-44EE-B88A-F86A3977BAA7}" type="pres">
      <dgm:prSet presAssocID="{FE69F7A5-5829-47A8-AF39-3D2CF256833B}" presName="accentRepeatNode" presStyleLbl="solidFgAcc1" presStyleIdx="0" presStyleCnt="1"/>
      <dgm:spPr/>
    </dgm:pt>
  </dgm:ptLst>
  <dgm:cxnLst>
    <dgm:cxn modelId="{00F16640-CBA7-44F4-BC5C-565837D3816A}" srcId="{0A3B70DD-7B4A-4D7F-9133-1A50EF6A621C}" destId="{FE69F7A5-5829-47A8-AF39-3D2CF256833B}" srcOrd="0" destOrd="0" parTransId="{2067B47B-5D41-4EDE-B86C-D31751341E09}" sibTransId="{9E69BD09-4456-4B14-BCE6-FDF8440D7883}"/>
    <dgm:cxn modelId="{961C9DC7-E9B1-4651-8A8A-7991E6562508}" type="presOf" srcId="{0A3B70DD-7B4A-4D7F-9133-1A50EF6A621C}" destId="{F4D28634-A0B6-4FB9-8251-48EB5044D672}" srcOrd="0" destOrd="0" presId="urn:microsoft.com/office/officeart/2008/layout/VerticalCurvedList"/>
    <dgm:cxn modelId="{672848DA-45C6-404D-8A49-54497705FD53}" type="presOf" srcId="{9E69BD09-4456-4B14-BCE6-FDF8440D7883}" destId="{AC072FA1-8DF2-41BA-9F57-4C744EA5525C}" srcOrd="0" destOrd="0" presId="urn:microsoft.com/office/officeart/2008/layout/VerticalCurvedList"/>
    <dgm:cxn modelId="{8857C933-4BDB-4EA4-82EF-77EB5DA2C359}" type="presOf" srcId="{FE69F7A5-5829-47A8-AF39-3D2CF256833B}" destId="{813688DA-6673-47F6-B133-9A2D1D7D9B1B}" srcOrd="0" destOrd="0" presId="urn:microsoft.com/office/officeart/2008/layout/VerticalCurvedList"/>
    <dgm:cxn modelId="{881F6F65-FFFA-49CE-A850-31108373DC38}" type="presParOf" srcId="{F4D28634-A0B6-4FB9-8251-48EB5044D672}" destId="{BC3EC1FA-9DE9-49AB-AC6A-6B2BC23E6659}" srcOrd="0" destOrd="0" presId="urn:microsoft.com/office/officeart/2008/layout/VerticalCurvedList"/>
    <dgm:cxn modelId="{C1BEB3CC-C123-4760-9438-18301C8FB26E}" type="presParOf" srcId="{BC3EC1FA-9DE9-49AB-AC6A-6B2BC23E6659}" destId="{344E65AF-0B65-40F0-9DD0-067DAD9A5BB4}" srcOrd="0" destOrd="0" presId="urn:microsoft.com/office/officeart/2008/layout/VerticalCurvedList"/>
    <dgm:cxn modelId="{4063318B-9206-4BC4-B5EB-DD5C2B3DF4D3}" type="presParOf" srcId="{344E65AF-0B65-40F0-9DD0-067DAD9A5BB4}" destId="{8092059D-21C0-46E3-A977-4FA048666D76}" srcOrd="0" destOrd="0" presId="urn:microsoft.com/office/officeart/2008/layout/VerticalCurvedList"/>
    <dgm:cxn modelId="{BF7FDC09-609F-4D17-B3CB-A9E7298710C4}" type="presParOf" srcId="{344E65AF-0B65-40F0-9DD0-067DAD9A5BB4}" destId="{AC072FA1-8DF2-41BA-9F57-4C744EA5525C}" srcOrd="1" destOrd="0" presId="urn:microsoft.com/office/officeart/2008/layout/VerticalCurvedList"/>
    <dgm:cxn modelId="{A978EB4D-4FAA-4291-8E87-AD3CC1CD8D95}" type="presParOf" srcId="{344E65AF-0B65-40F0-9DD0-067DAD9A5BB4}" destId="{E2175BC8-BF77-40C9-8EA5-DB6BCAC7588B}" srcOrd="2" destOrd="0" presId="urn:microsoft.com/office/officeart/2008/layout/VerticalCurvedList"/>
    <dgm:cxn modelId="{B212275F-737C-47C9-8BBF-E79405F91FFB}" type="presParOf" srcId="{344E65AF-0B65-40F0-9DD0-067DAD9A5BB4}" destId="{CBF7B5B2-C4B8-4A9B-AC49-143075001436}" srcOrd="3" destOrd="0" presId="urn:microsoft.com/office/officeart/2008/layout/VerticalCurvedList"/>
    <dgm:cxn modelId="{1FB60CE8-3AA8-48B5-9445-D6491E7030EB}" type="presParOf" srcId="{BC3EC1FA-9DE9-49AB-AC6A-6B2BC23E6659}" destId="{813688DA-6673-47F6-B133-9A2D1D7D9B1B}" srcOrd="1" destOrd="0" presId="urn:microsoft.com/office/officeart/2008/layout/VerticalCurvedList"/>
    <dgm:cxn modelId="{19959C0E-CCC8-4A90-B673-3ABB4EC6F4B1}" type="presParOf" srcId="{BC3EC1FA-9DE9-49AB-AC6A-6B2BC23E6659}" destId="{BE6EAB6B-9DAF-499B-A023-8D2AA34354DF}" srcOrd="2" destOrd="0" presId="urn:microsoft.com/office/officeart/2008/layout/VerticalCurvedList"/>
    <dgm:cxn modelId="{1684A387-10D3-4C02-AB9B-BC4E9DCAD7CC}" type="presParOf" srcId="{BE6EAB6B-9DAF-499B-A023-8D2AA34354DF}" destId="{FCF6F748-8B2D-44EE-B88A-F86A3977BA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796647-1F80-4111-8643-CA4BDF7C3E81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D653BE-F8DC-4EC2-9FCE-B005C56DD379}">
      <dgm:prSet phldrT="[Text]"/>
      <dgm:spPr/>
      <dgm:t>
        <a:bodyPr/>
        <a:lstStyle/>
        <a:p>
          <a:r>
            <a:rPr lang="en-US" b="1" i="0" dirty="0" err="1" smtClean="0"/>
            <a:t>Kehilangan</a:t>
          </a:r>
          <a:r>
            <a:rPr lang="en-US" b="1" i="0" dirty="0" smtClean="0"/>
            <a:t> Dana </a:t>
          </a:r>
          <a:r>
            <a:rPr lang="en-US" b="1" i="0" dirty="0" err="1" smtClean="0"/>
            <a:t>Publik</a:t>
          </a:r>
          <a:endParaRPr lang="en-US" dirty="0"/>
        </a:p>
      </dgm:t>
    </dgm:pt>
    <dgm:pt modelId="{CE914498-51C7-4911-83F3-7B04CB8FC639}" type="parTrans" cxnId="{85080423-32ED-44A9-AC91-332BF0093F0E}">
      <dgm:prSet/>
      <dgm:spPr/>
      <dgm:t>
        <a:bodyPr/>
        <a:lstStyle/>
        <a:p>
          <a:endParaRPr lang="en-US"/>
        </a:p>
      </dgm:t>
    </dgm:pt>
    <dgm:pt modelId="{B1C7A6DC-7AA8-4AA1-886F-1AAF9283F2CE}" type="sibTrans" cxnId="{85080423-32ED-44A9-AC91-332BF0093F0E}">
      <dgm:prSet/>
      <dgm:spPr/>
      <dgm:t>
        <a:bodyPr/>
        <a:lstStyle/>
        <a:p>
          <a:endParaRPr lang="en-US"/>
        </a:p>
      </dgm:t>
    </dgm:pt>
    <dgm:pt modelId="{0A9C81A9-AAAA-416E-B01F-348788FC40CD}">
      <dgm:prSet phldrT="[Text]"/>
      <dgm:spPr/>
      <dgm:t>
        <a:bodyPr/>
        <a:lstStyle/>
        <a:p>
          <a:r>
            <a:rPr lang="en-US" b="0" i="0" dirty="0" err="1" smtClean="0"/>
            <a:t>Korupsi</a:t>
          </a:r>
          <a:r>
            <a:rPr lang="en-US" b="0" i="0" dirty="0" smtClean="0"/>
            <a:t> </a:t>
          </a:r>
          <a:r>
            <a:rPr lang="en-US" b="0" i="0" dirty="0" err="1" smtClean="0"/>
            <a:t>mengakibatkan</a:t>
          </a:r>
          <a:r>
            <a:rPr lang="en-US" b="0" i="0" dirty="0" smtClean="0"/>
            <a:t> </a:t>
          </a:r>
          <a:r>
            <a:rPr lang="en-US" b="0" i="0" dirty="0" err="1" smtClean="0"/>
            <a:t>hilangnya</a:t>
          </a:r>
          <a:r>
            <a:rPr lang="en-US" b="0" i="0" dirty="0" smtClean="0"/>
            <a:t> </a:t>
          </a:r>
          <a:r>
            <a:rPr lang="en-US" b="0" i="0" dirty="0" err="1" smtClean="0"/>
            <a:t>dana</a:t>
          </a:r>
          <a:r>
            <a:rPr lang="en-US" b="0" i="0" dirty="0" smtClean="0"/>
            <a:t> </a:t>
          </a:r>
          <a:r>
            <a:rPr lang="en-US" b="0" i="0" dirty="0" err="1" smtClean="0"/>
            <a:t>publik</a:t>
          </a:r>
          <a:r>
            <a:rPr lang="en-US" b="0" i="0" dirty="0" smtClean="0"/>
            <a:t> yang </a:t>
          </a:r>
          <a:r>
            <a:rPr lang="en-US" b="0" i="0" dirty="0" err="1" smtClean="0"/>
            <a:t>seharusnya</a:t>
          </a:r>
          <a:r>
            <a:rPr lang="en-US" b="0" i="0" dirty="0" smtClean="0"/>
            <a:t> </a:t>
          </a:r>
          <a:r>
            <a:rPr lang="en-US" b="0" i="0" dirty="0" err="1" smtClean="0"/>
            <a:t>digunakan</a:t>
          </a:r>
          <a:r>
            <a:rPr lang="en-US" b="0" i="0" dirty="0" smtClean="0"/>
            <a:t>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proyek-proyek</a:t>
          </a:r>
          <a:r>
            <a:rPr lang="en-US" b="0" i="0" dirty="0" smtClean="0"/>
            <a:t> </a:t>
          </a:r>
          <a:r>
            <a:rPr lang="en-US" b="0" i="0" dirty="0" err="1" smtClean="0"/>
            <a:t>pembangunan</a:t>
          </a:r>
          <a:r>
            <a:rPr lang="en-US" b="0" i="0" dirty="0" smtClean="0"/>
            <a:t>, </a:t>
          </a:r>
          <a:r>
            <a:rPr lang="en-US" b="0" i="0" dirty="0" err="1" smtClean="0"/>
            <a:t>seperti</a:t>
          </a:r>
          <a:r>
            <a:rPr lang="en-US" b="0" i="0" dirty="0" smtClean="0"/>
            <a:t> </a:t>
          </a:r>
          <a:r>
            <a:rPr lang="en-US" b="0" i="0" dirty="0" err="1" smtClean="0"/>
            <a:t>infrastruktur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layanan</a:t>
          </a:r>
          <a:r>
            <a:rPr lang="en-US" b="0" i="0" dirty="0" smtClean="0"/>
            <a:t> </a:t>
          </a:r>
          <a:r>
            <a:rPr lang="en-US" b="0" i="0" dirty="0" err="1" smtClean="0"/>
            <a:t>publik</a:t>
          </a:r>
          <a:r>
            <a:rPr lang="en-US" b="0" i="0" dirty="0" smtClean="0"/>
            <a:t>. </a:t>
          </a:r>
          <a:r>
            <a:rPr lang="en-US" b="0" i="0" dirty="0" err="1" smtClean="0"/>
            <a:t>Ini</a:t>
          </a:r>
          <a:r>
            <a:rPr lang="en-US" b="0" i="0" dirty="0" smtClean="0"/>
            <a:t> </a:t>
          </a:r>
          <a:r>
            <a:rPr lang="en-US" b="0" i="0" dirty="0" err="1" smtClean="0"/>
            <a:t>dapat</a:t>
          </a:r>
          <a:r>
            <a:rPr lang="en-US" b="0" i="0" dirty="0" smtClean="0"/>
            <a:t> </a:t>
          </a:r>
          <a:r>
            <a:rPr lang="en-US" b="0" i="0" dirty="0" err="1" smtClean="0"/>
            <a:t>merusak</a:t>
          </a:r>
          <a:r>
            <a:rPr lang="en-US" b="0" i="0" dirty="0" smtClean="0"/>
            <a:t> </a:t>
          </a:r>
          <a:r>
            <a:rPr lang="en-US" b="0" i="0" dirty="0" err="1" smtClean="0"/>
            <a:t>kemampuan</a:t>
          </a:r>
          <a:r>
            <a:rPr lang="en-US" b="0" i="0" dirty="0" smtClean="0"/>
            <a:t> </a:t>
          </a:r>
          <a:r>
            <a:rPr lang="en-US" b="0" i="0" dirty="0" err="1" smtClean="0"/>
            <a:t>pemerintah</a:t>
          </a:r>
          <a:r>
            <a:rPr lang="en-US" b="0" i="0" dirty="0" smtClean="0"/>
            <a:t>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memenuhi</a:t>
          </a:r>
          <a:r>
            <a:rPr lang="en-US" b="0" i="0" dirty="0" smtClean="0"/>
            <a:t> </a:t>
          </a:r>
          <a:r>
            <a:rPr lang="en-US" b="0" i="0" dirty="0" err="1" smtClean="0"/>
            <a:t>kebutuhan</a:t>
          </a:r>
          <a:r>
            <a:rPr lang="en-US" b="0" i="0" dirty="0" smtClean="0"/>
            <a:t> </a:t>
          </a:r>
          <a:r>
            <a:rPr lang="en-US" b="0" i="0" dirty="0" err="1" smtClean="0"/>
            <a:t>masyarakat</a:t>
          </a:r>
          <a:r>
            <a:rPr lang="en-US" b="0" i="0" dirty="0" smtClean="0"/>
            <a:t>.</a:t>
          </a:r>
          <a:endParaRPr lang="en-US" dirty="0"/>
        </a:p>
      </dgm:t>
    </dgm:pt>
    <dgm:pt modelId="{3C7EC9D8-F1D8-4155-BE8C-B2E63E227AE4}" type="parTrans" cxnId="{5A4EBEDD-F0F4-4A40-A7B9-4ED6AE518FC6}">
      <dgm:prSet/>
      <dgm:spPr/>
      <dgm:t>
        <a:bodyPr/>
        <a:lstStyle/>
        <a:p>
          <a:endParaRPr lang="en-US"/>
        </a:p>
      </dgm:t>
    </dgm:pt>
    <dgm:pt modelId="{7C6ACA5F-D540-4826-9132-4C6FE68A3B46}" type="sibTrans" cxnId="{5A4EBEDD-F0F4-4A40-A7B9-4ED6AE518FC6}">
      <dgm:prSet/>
      <dgm:spPr/>
      <dgm:t>
        <a:bodyPr/>
        <a:lstStyle/>
        <a:p>
          <a:endParaRPr lang="en-US"/>
        </a:p>
      </dgm:t>
    </dgm:pt>
    <dgm:pt modelId="{4B2BEC82-A371-454B-AF7B-DBB3333D617C}">
      <dgm:prSet phldrT="[Text]"/>
      <dgm:spPr/>
      <dgm:t>
        <a:bodyPr/>
        <a:lstStyle/>
        <a:p>
          <a:r>
            <a:rPr lang="en-US" b="1" i="0" dirty="0" err="1" smtClean="0"/>
            <a:t>Lemahnya</a:t>
          </a:r>
          <a:r>
            <a:rPr lang="en-US" b="1" i="0" dirty="0" smtClean="0"/>
            <a:t> </a:t>
          </a:r>
          <a:r>
            <a:rPr lang="en-US" b="1" i="0" dirty="0" err="1" smtClean="0"/>
            <a:t>Institusi</a:t>
          </a:r>
          <a:r>
            <a:rPr lang="en-US" b="1" i="0" dirty="0" smtClean="0"/>
            <a:t> </a:t>
          </a:r>
          <a:r>
            <a:rPr lang="en-US" b="1" i="0" dirty="0" err="1" smtClean="0"/>
            <a:t>Publik</a:t>
          </a:r>
          <a:endParaRPr lang="en-US" dirty="0"/>
        </a:p>
      </dgm:t>
    </dgm:pt>
    <dgm:pt modelId="{99644AD2-CE21-4467-914D-E85015D4BE03}" type="parTrans" cxnId="{07663121-4FD2-4A41-A7DD-DC781B2547D5}">
      <dgm:prSet/>
      <dgm:spPr/>
      <dgm:t>
        <a:bodyPr/>
        <a:lstStyle/>
        <a:p>
          <a:endParaRPr lang="en-US"/>
        </a:p>
      </dgm:t>
    </dgm:pt>
    <dgm:pt modelId="{EAE362B3-F3DC-414A-BB74-C788889DC0ED}" type="sibTrans" cxnId="{07663121-4FD2-4A41-A7DD-DC781B2547D5}">
      <dgm:prSet/>
      <dgm:spPr/>
      <dgm:t>
        <a:bodyPr/>
        <a:lstStyle/>
        <a:p>
          <a:endParaRPr lang="en-US"/>
        </a:p>
      </dgm:t>
    </dgm:pt>
    <dgm:pt modelId="{0B922901-F55A-4EE0-A404-AEA0BF183775}">
      <dgm:prSet phldrT="[Text]"/>
      <dgm:spPr/>
      <dgm:t>
        <a:bodyPr/>
        <a:lstStyle/>
        <a:p>
          <a:r>
            <a:rPr lang="en-US" b="0" i="0" smtClean="0"/>
            <a:t>Korupsi dapat melemahkan lembaga-lembaga pemerintah karena infiltrasi korupsi dalam struktur birokrasi. Ini mengganggu efisiensi dan transparansi dalam pemerintahan.</a:t>
          </a:r>
          <a:endParaRPr lang="en-US"/>
        </a:p>
      </dgm:t>
    </dgm:pt>
    <dgm:pt modelId="{75C278B2-853A-42E6-AF7E-48EE14A7959D}" type="parTrans" cxnId="{ADA6B3C8-CF74-4100-B354-A0E1E6E7D405}">
      <dgm:prSet/>
      <dgm:spPr/>
      <dgm:t>
        <a:bodyPr/>
        <a:lstStyle/>
        <a:p>
          <a:endParaRPr lang="en-US"/>
        </a:p>
      </dgm:t>
    </dgm:pt>
    <dgm:pt modelId="{290AE78A-95F2-4241-BF48-1C1CD46A7DA0}" type="sibTrans" cxnId="{ADA6B3C8-CF74-4100-B354-A0E1E6E7D405}">
      <dgm:prSet/>
      <dgm:spPr/>
      <dgm:t>
        <a:bodyPr/>
        <a:lstStyle/>
        <a:p>
          <a:endParaRPr lang="en-US"/>
        </a:p>
      </dgm:t>
    </dgm:pt>
    <dgm:pt modelId="{1E92F23B-658A-49E2-945E-9905DAB64BCF}">
      <dgm:prSet phldrT="[Text]"/>
      <dgm:spPr/>
      <dgm:t>
        <a:bodyPr/>
        <a:lstStyle/>
        <a:p>
          <a:r>
            <a:rPr lang="en-US" b="1" i="0" dirty="0" err="1" smtClean="0"/>
            <a:t>Ketidakstabilan</a:t>
          </a:r>
          <a:r>
            <a:rPr lang="en-US" b="1" i="0" dirty="0" smtClean="0"/>
            <a:t> </a:t>
          </a:r>
          <a:r>
            <a:rPr lang="en-US" b="1" i="0" dirty="0" err="1" smtClean="0"/>
            <a:t>Politik</a:t>
          </a:r>
          <a:endParaRPr lang="en-US" dirty="0"/>
        </a:p>
      </dgm:t>
    </dgm:pt>
    <dgm:pt modelId="{C132EECF-10FE-45AA-A8C9-559506ED9093}" type="parTrans" cxnId="{39AD254F-509D-4DA9-9086-023F9DF601B3}">
      <dgm:prSet/>
      <dgm:spPr/>
      <dgm:t>
        <a:bodyPr/>
        <a:lstStyle/>
        <a:p>
          <a:endParaRPr lang="en-US"/>
        </a:p>
      </dgm:t>
    </dgm:pt>
    <dgm:pt modelId="{EAEF0CA1-EDBF-408D-BF67-94BC97790C6D}" type="sibTrans" cxnId="{39AD254F-509D-4DA9-9086-023F9DF601B3}">
      <dgm:prSet/>
      <dgm:spPr/>
      <dgm:t>
        <a:bodyPr/>
        <a:lstStyle/>
        <a:p>
          <a:endParaRPr lang="en-US"/>
        </a:p>
      </dgm:t>
    </dgm:pt>
    <dgm:pt modelId="{9BD31F25-4C17-4644-BB14-3D2183B2CFCB}">
      <dgm:prSet phldrT="[Text]"/>
      <dgm:spPr/>
      <dgm:t>
        <a:bodyPr/>
        <a:lstStyle/>
        <a:p>
          <a:r>
            <a:rPr lang="en-US" b="0" i="0" smtClean="0"/>
            <a:t>Korupsi dapat menciptakan ketidakstabilan politik karena masyarakat yang marah dan frustasi dapat melakukan protes dan unjuk rasa untuk menuntut akuntabilitas. Hal ini dapat mengganggu stabilitas pemerintahan.</a:t>
          </a:r>
          <a:endParaRPr lang="en-US" dirty="0"/>
        </a:p>
      </dgm:t>
    </dgm:pt>
    <dgm:pt modelId="{2963CE5F-D85B-4AD8-AF22-7F80313C7155}" type="parTrans" cxnId="{BDDC8232-40D6-4ACA-BF1F-DF9084897E64}">
      <dgm:prSet/>
      <dgm:spPr/>
      <dgm:t>
        <a:bodyPr/>
        <a:lstStyle/>
        <a:p>
          <a:endParaRPr lang="en-US"/>
        </a:p>
      </dgm:t>
    </dgm:pt>
    <dgm:pt modelId="{E493F7EC-9CAB-4D1D-B812-895951F52FF5}" type="sibTrans" cxnId="{BDDC8232-40D6-4ACA-BF1F-DF9084897E64}">
      <dgm:prSet/>
      <dgm:spPr/>
      <dgm:t>
        <a:bodyPr/>
        <a:lstStyle/>
        <a:p>
          <a:endParaRPr lang="en-US"/>
        </a:p>
      </dgm:t>
    </dgm:pt>
    <dgm:pt modelId="{FC878B0A-B246-4520-A926-32AE322EAEEF}" type="pres">
      <dgm:prSet presAssocID="{57796647-1F80-4111-8643-CA4BDF7C3E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2D3F1-0193-4038-BF5C-B3F8A2687F7E}" type="pres">
      <dgm:prSet presAssocID="{E4D653BE-F8DC-4EC2-9FCE-B005C56DD379}" presName="composite" presStyleCnt="0"/>
      <dgm:spPr/>
    </dgm:pt>
    <dgm:pt modelId="{DE0E91D3-E931-4212-BB92-01340CD8BDD5}" type="pres">
      <dgm:prSet presAssocID="{E4D653BE-F8DC-4EC2-9FCE-B005C56DD37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7E433-1F41-477C-ADF0-5FC143BF1166}" type="pres">
      <dgm:prSet presAssocID="{E4D653BE-F8DC-4EC2-9FCE-B005C56DD37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39D16-DC2D-463C-B496-8DDA2FEB8B0D}" type="pres">
      <dgm:prSet presAssocID="{B1C7A6DC-7AA8-4AA1-886F-1AAF9283F2CE}" presName="sp" presStyleCnt="0"/>
      <dgm:spPr/>
    </dgm:pt>
    <dgm:pt modelId="{316248CB-0A16-4104-BF1C-7159AD094C99}" type="pres">
      <dgm:prSet presAssocID="{4B2BEC82-A371-454B-AF7B-DBB3333D617C}" presName="composite" presStyleCnt="0"/>
      <dgm:spPr/>
    </dgm:pt>
    <dgm:pt modelId="{EB083FED-FF03-4068-A011-E39FD2B5B36C}" type="pres">
      <dgm:prSet presAssocID="{4B2BEC82-A371-454B-AF7B-DBB3333D617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42F6-69E4-481F-B047-7ED745CFC743}" type="pres">
      <dgm:prSet presAssocID="{4B2BEC82-A371-454B-AF7B-DBB3333D617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6FF4A-0002-490C-BF17-57C820418399}" type="pres">
      <dgm:prSet presAssocID="{EAE362B3-F3DC-414A-BB74-C788889DC0ED}" presName="sp" presStyleCnt="0"/>
      <dgm:spPr/>
    </dgm:pt>
    <dgm:pt modelId="{3AF8D5FF-174B-4E1E-BB76-4AB6650217F5}" type="pres">
      <dgm:prSet presAssocID="{1E92F23B-658A-49E2-945E-9905DAB64BCF}" presName="composite" presStyleCnt="0"/>
      <dgm:spPr/>
    </dgm:pt>
    <dgm:pt modelId="{F2E3CD22-0696-4C9C-801C-FB8168F85F6E}" type="pres">
      <dgm:prSet presAssocID="{1E92F23B-658A-49E2-945E-9905DAB64B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F9117-9E43-4BB1-8A28-B14045B23D78}" type="pres">
      <dgm:prSet presAssocID="{1E92F23B-658A-49E2-945E-9905DAB64BC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92CCE8-3EC3-4465-8E63-A280DF072D39}" type="presOf" srcId="{4B2BEC82-A371-454B-AF7B-DBB3333D617C}" destId="{EB083FED-FF03-4068-A011-E39FD2B5B36C}" srcOrd="0" destOrd="0" presId="urn:microsoft.com/office/officeart/2005/8/layout/chevron2"/>
    <dgm:cxn modelId="{BDDC8232-40D6-4ACA-BF1F-DF9084897E64}" srcId="{1E92F23B-658A-49E2-945E-9905DAB64BCF}" destId="{9BD31F25-4C17-4644-BB14-3D2183B2CFCB}" srcOrd="0" destOrd="0" parTransId="{2963CE5F-D85B-4AD8-AF22-7F80313C7155}" sibTransId="{E493F7EC-9CAB-4D1D-B812-895951F52FF5}"/>
    <dgm:cxn modelId="{ADA6B3C8-CF74-4100-B354-A0E1E6E7D405}" srcId="{4B2BEC82-A371-454B-AF7B-DBB3333D617C}" destId="{0B922901-F55A-4EE0-A404-AEA0BF183775}" srcOrd="0" destOrd="0" parTransId="{75C278B2-853A-42E6-AF7E-48EE14A7959D}" sibTransId="{290AE78A-95F2-4241-BF48-1C1CD46A7DA0}"/>
    <dgm:cxn modelId="{39AD254F-509D-4DA9-9086-023F9DF601B3}" srcId="{57796647-1F80-4111-8643-CA4BDF7C3E81}" destId="{1E92F23B-658A-49E2-945E-9905DAB64BCF}" srcOrd="2" destOrd="0" parTransId="{C132EECF-10FE-45AA-A8C9-559506ED9093}" sibTransId="{EAEF0CA1-EDBF-408D-BF67-94BC97790C6D}"/>
    <dgm:cxn modelId="{85080423-32ED-44A9-AC91-332BF0093F0E}" srcId="{57796647-1F80-4111-8643-CA4BDF7C3E81}" destId="{E4D653BE-F8DC-4EC2-9FCE-B005C56DD379}" srcOrd="0" destOrd="0" parTransId="{CE914498-51C7-4911-83F3-7B04CB8FC639}" sibTransId="{B1C7A6DC-7AA8-4AA1-886F-1AAF9283F2CE}"/>
    <dgm:cxn modelId="{07663121-4FD2-4A41-A7DD-DC781B2547D5}" srcId="{57796647-1F80-4111-8643-CA4BDF7C3E81}" destId="{4B2BEC82-A371-454B-AF7B-DBB3333D617C}" srcOrd="1" destOrd="0" parTransId="{99644AD2-CE21-4467-914D-E85015D4BE03}" sibTransId="{EAE362B3-F3DC-414A-BB74-C788889DC0ED}"/>
    <dgm:cxn modelId="{975647DA-0812-4AEE-BD4B-F975001B0930}" type="presOf" srcId="{57796647-1F80-4111-8643-CA4BDF7C3E81}" destId="{FC878B0A-B246-4520-A926-32AE322EAEEF}" srcOrd="0" destOrd="0" presId="urn:microsoft.com/office/officeart/2005/8/layout/chevron2"/>
    <dgm:cxn modelId="{D8ABB7C1-3F7F-4E2F-B305-1A4B67FCF6F1}" type="presOf" srcId="{E4D653BE-F8DC-4EC2-9FCE-B005C56DD379}" destId="{DE0E91D3-E931-4212-BB92-01340CD8BDD5}" srcOrd="0" destOrd="0" presId="urn:microsoft.com/office/officeart/2005/8/layout/chevron2"/>
    <dgm:cxn modelId="{5A4EBEDD-F0F4-4A40-A7B9-4ED6AE518FC6}" srcId="{E4D653BE-F8DC-4EC2-9FCE-B005C56DD379}" destId="{0A9C81A9-AAAA-416E-B01F-348788FC40CD}" srcOrd="0" destOrd="0" parTransId="{3C7EC9D8-F1D8-4155-BE8C-B2E63E227AE4}" sibTransId="{7C6ACA5F-D540-4826-9132-4C6FE68A3B46}"/>
    <dgm:cxn modelId="{D787879A-7C29-4277-AA3D-D6353F56EC18}" type="presOf" srcId="{9BD31F25-4C17-4644-BB14-3D2183B2CFCB}" destId="{338F9117-9E43-4BB1-8A28-B14045B23D78}" srcOrd="0" destOrd="0" presId="urn:microsoft.com/office/officeart/2005/8/layout/chevron2"/>
    <dgm:cxn modelId="{7101F408-14D5-4848-B730-D6BA7CA421A3}" type="presOf" srcId="{0B922901-F55A-4EE0-A404-AEA0BF183775}" destId="{8D6D42F6-69E4-481F-B047-7ED745CFC743}" srcOrd="0" destOrd="0" presId="urn:microsoft.com/office/officeart/2005/8/layout/chevron2"/>
    <dgm:cxn modelId="{86B725C3-935E-4C8E-8BE2-E9AE71845FC6}" type="presOf" srcId="{0A9C81A9-AAAA-416E-B01F-348788FC40CD}" destId="{89B7E433-1F41-477C-ADF0-5FC143BF1166}" srcOrd="0" destOrd="0" presId="urn:microsoft.com/office/officeart/2005/8/layout/chevron2"/>
    <dgm:cxn modelId="{244952C7-5726-4FE1-A5B9-F787C4851406}" type="presOf" srcId="{1E92F23B-658A-49E2-945E-9905DAB64BCF}" destId="{F2E3CD22-0696-4C9C-801C-FB8168F85F6E}" srcOrd="0" destOrd="0" presId="urn:microsoft.com/office/officeart/2005/8/layout/chevron2"/>
    <dgm:cxn modelId="{1D7ECE14-2D16-4742-AC18-0A3B07992100}" type="presParOf" srcId="{FC878B0A-B246-4520-A926-32AE322EAEEF}" destId="{09C2D3F1-0193-4038-BF5C-B3F8A2687F7E}" srcOrd="0" destOrd="0" presId="urn:microsoft.com/office/officeart/2005/8/layout/chevron2"/>
    <dgm:cxn modelId="{4E69ED95-4506-4DD4-BEF2-97472BFC3033}" type="presParOf" srcId="{09C2D3F1-0193-4038-BF5C-B3F8A2687F7E}" destId="{DE0E91D3-E931-4212-BB92-01340CD8BDD5}" srcOrd="0" destOrd="0" presId="urn:microsoft.com/office/officeart/2005/8/layout/chevron2"/>
    <dgm:cxn modelId="{8090E98B-8796-4278-A79C-0FF1DC06888A}" type="presParOf" srcId="{09C2D3F1-0193-4038-BF5C-B3F8A2687F7E}" destId="{89B7E433-1F41-477C-ADF0-5FC143BF1166}" srcOrd="1" destOrd="0" presId="urn:microsoft.com/office/officeart/2005/8/layout/chevron2"/>
    <dgm:cxn modelId="{CCF7DFC6-7DB1-4D2B-9C1E-E81869FF41C2}" type="presParOf" srcId="{FC878B0A-B246-4520-A926-32AE322EAEEF}" destId="{B2639D16-DC2D-463C-B496-8DDA2FEB8B0D}" srcOrd="1" destOrd="0" presId="urn:microsoft.com/office/officeart/2005/8/layout/chevron2"/>
    <dgm:cxn modelId="{C99936D7-35BF-4A92-BA26-36E6311BC61B}" type="presParOf" srcId="{FC878B0A-B246-4520-A926-32AE322EAEEF}" destId="{316248CB-0A16-4104-BF1C-7159AD094C99}" srcOrd="2" destOrd="0" presId="urn:microsoft.com/office/officeart/2005/8/layout/chevron2"/>
    <dgm:cxn modelId="{C6E80CFC-ABB3-4123-9107-BE4BC0499AE0}" type="presParOf" srcId="{316248CB-0A16-4104-BF1C-7159AD094C99}" destId="{EB083FED-FF03-4068-A011-E39FD2B5B36C}" srcOrd="0" destOrd="0" presId="urn:microsoft.com/office/officeart/2005/8/layout/chevron2"/>
    <dgm:cxn modelId="{7F71E71B-32B4-43CB-95EE-66506B7B73BC}" type="presParOf" srcId="{316248CB-0A16-4104-BF1C-7159AD094C99}" destId="{8D6D42F6-69E4-481F-B047-7ED745CFC743}" srcOrd="1" destOrd="0" presId="urn:microsoft.com/office/officeart/2005/8/layout/chevron2"/>
    <dgm:cxn modelId="{8BCC3C9F-32B9-45B9-857D-9639D4F70331}" type="presParOf" srcId="{FC878B0A-B246-4520-A926-32AE322EAEEF}" destId="{C9A6FF4A-0002-490C-BF17-57C820418399}" srcOrd="3" destOrd="0" presId="urn:microsoft.com/office/officeart/2005/8/layout/chevron2"/>
    <dgm:cxn modelId="{84A9F84C-6DFD-4CD2-BEF7-3DBFE49837E0}" type="presParOf" srcId="{FC878B0A-B246-4520-A926-32AE322EAEEF}" destId="{3AF8D5FF-174B-4E1E-BB76-4AB6650217F5}" srcOrd="4" destOrd="0" presId="urn:microsoft.com/office/officeart/2005/8/layout/chevron2"/>
    <dgm:cxn modelId="{D04F4F85-A3BD-42B5-B59D-124DBF299F32}" type="presParOf" srcId="{3AF8D5FF-174B-4E1E-BB76-4AB6650217F5}" destId="{F2E3CD22-0696-4C9C-801C-FB8168F85F6E}" srcOrd="0" destOrd="0" presId="urn:microsoft.com/office/officeart/2005/8/layout/chevron2"/>
    <dgm:cxn modelId="{EEDD7F32-A6EE-4537-B4B1-DCBD3B395467}" type="presParOf" srcId="{3AF8D5FF-174B-4E1E-BB76-4AB6650217F5}" destId="{338F9117-9E43-4BB1-8A28-B14045B23D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F03816-EC28-4FC7-A665-EFD835890AB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CD2B07-4478-4D57-98C2-24DB348FEF69}">
      <dgm:prSet phldrT="[Text]"/>
      <dgm:spPr/>
      <dgm:t>
        <a:bodyPr/>
        <a:lstStyle/>
        <a:p>
          <a:r>
            <a:rPr lang="en-US" b="1" i="0" dirty="0" err="1" smtClean="0"/>
            <a:t>Penguatan</a:t>
          </a:r>
          <a:r>
            <a:rPr lang="en-US" b="1" i="0" dirty="0" smtClean="0"/>
            <a:t> </a:t>
          </a:r>
          <a:r>
            <a:rPr lang="en-US" b="1" i="0" dirty="0" err="1" smtClean="0"/>
            <a:t>Hukum</a:t>
          </a:r>
          <a:r>
            <a:rPr lang="en-US" b="1" i="0" dirty="0" smtClean="0"/>
            <a:t> </a:t>
          </a:r>
          <a:r>
            <a:rPr lang="en-US" b="1" i="0" dirty="0" err="1" smtClean="0"/>
            <a:t>dan</a:t>
          </a:r>
          <a:r>
            <a:rPr lang="en-US" b="1" i="0" dirty="0" smtClean="0"/>
            <a:t> </a:t>
          </a:r>
          <a:r>
            <a:rPr lang="en-US" b="1" i="0" dirty="0" err="1" smtClean="0"/>
            <a:t>Penegakan</a:t>
          </a:r>
          <a:r>
            <a:rPr lang="en-US" b="1" i="0" dirty="0" smtClean="0"/>
            <a:t> </a:t>
          </a:r>
          <a:r>
            <a:rPr lang="en-US" b="1" i="0" dirty="0" err="1" smtClean="0"/>
            <a:t>Hukum</a:t>
          </a:r>
          <a:endParaRPr lang="en-US" dirty="0"/>
        </a:p>
      </dgm:t>
    </dgm:pt>
    <dgm:pt modelId="{D70490CB-0668-46AA-9D2E-9AF31620C4E0}" type="parTrans" cxnId="{C86EAA66-4C8D-4AC4-935B-1285C6F9BB46}">
      <dgm:prSet/>
      <dgm:spPr/>
      <dgm:t>
        <a:bodyPr/>
        <a:lstStyle/>
        <a:p>
          <a:endParaRPr lang="en-US"/>
        </a:p>
      </dgm:t>
    </dgm:pt>
    <dgm:pt modelId="{B65C4F2B-13E0-43F4-9493-B9348614C7E1}" type="sibTrans" cxnId="{C86EAA66-4C8D-4AC4-935B-1285C6F9BB46}">
      <dgm:prSet/>
      <dgm:spPr/>
      <dgm:t>
        <a:bodyPr/>
        <a:lstStyle/>
        <a:p>
          <a:endParaRPr lang="en-US"/>
        </a:p>
      </dgm:t>
    </dgm:pt>
    <dgm:pt modelId="{B710321F-DF57-41C6-BBAF-E94FDA82D11B}">
      <dgm:prSet phldrT="[Text]"/>
      <dgm:spPr/>
      <dgm:t>
        <a:bodyPr/>
        <a:lstStyle/>
        <a:p>
          <a:r>
            <a:rPr lang="en-US" b="1" i="0" dirty="0" err="1" smtClean="0"/>
            <a:t>Transparansi</a:t>
          </a:r>
          <a:r>
            <a:rPr lang="en-US" b="1" i="0" dirty="0" smtClean="0"/>
            <a:t> </a:t>
          </a:r>
          <a:r>
            <a:rPr lang="en-US" b="1" i="0" dirty="0" err="1" smtClean="0"/>
            <a:t>dan</a:t>
          </a:r>
          <a:r>
            <a:rPr lang="en-US" b="1" i="0" dirty="0" smtClean="0"/>
            <a:t> </a:t>
          </a:r>
          <a:r>
            <a:rPr lang="en-US" b="1" i="0" dirty="0" err="1" smtClean="0"/>
            <a:t>Akuntabilitas</a:t>
          </a:r>
          <a:endParaRPr lang="en-US" dirty="0"/>
        </a:p>
      </dgm:t>
    </dgm:pt>
    <dgm:pt modelId="{AE46DB3E-C9FF-4A9F-9A31-3AD65AFCD9A5}" type="parTrans" cxnId="{01D769FA-7EAA-43F7-B3FC-3F4F3158100A}">
      <dgm:prSet/>
      <dgm:spPr/>
      <dgm:t>
        <a:bodyPr/>
        <a:lstStyle/>
        <a:p>
          <a:endParaRPr lang="en-US"/>
        </a:p>
      </dgm:t>
    </dgm:pt>
    <dgm:pt modelId="{BB6C646C-B8B8-43EF-98D4-5CA1D7DB7D62}" type="sibTrans" cxnId="{01D769FA-7EAA-43F7-B3FC-3F4F3158100A}">
      <dgm:prSet/>
      <dgm:spPr/>
      <dgm:t>
        <a:bodyPr/>
        <a:lstStyle/>
        <a:p>
          <a:endParaRPr lang="en-US"/>
        </a:p>
      </dgm:t>
    </dgm:pt>
    <dgm:pt modelId="{1593199B-723A-4F96-93E8-0364C7EC943B}">
      <dgm:prSet phldrT="[Text]"/>
      <dgm:spPr/>
      <dgm:t>
        <a:bodyPr/>
        <a:lstStyle/>
        <a:p>
          <a:r>
            <a:rPr lang="en-US" b="1" i="0" dirty="0" err="1" smtClean="0"/>
            <a:t>Pendidikan</a:t>
          </a:r>
          <a:r>
            <a:rPr lang="en-US" b="1" i="0" dirty="0" smtClean="0"/>
            <a:t> </a:t>
          </a:r>
          <a:r>
            <a:rPr lang="en-US" b="1" i="0" dirty="0" err="1" smtClean="0"/>
            <a:t>dan</a:t>
          </a:r>
          <a:r>
            <a:rPr lang="en-US" b="1" i="0" dirty="0" smtClean="0"/>
            <a:t> </a:t>
          </a:r>
          <a:r>
            <a:rPr lang="en-US" b="1" i="0" dirty="0" err="1" smtClean="0"/>
            <a:t>Kesadaran</a:t>
          </a:r>
          <a:endParaRPr lang="en-US" dirty="0"/>
        </a:p>
      </dgm:t>
    </dgm:pt>
    <dgm:pt modelId="{707D4E34-10C0-4B5D-8046-6F9FCA99F0A3}" type="parTrans" cxnId="{94BF2A7F-964C-4CBA-9E10-126A9BFC9C27}">
      <dgm:prSet/>
      <dgm:spPr/>
      <dgm:t>
        <a:bodyPr/>
        <a:lstStyle/>
        <a:p>
          <a:endParaRPr lang="en-US"/>
        </a:p>
      </dgm:t>
    </dgm:pt>
    <dgm:pt modelId="{A614B0B8-CA9C-47AD-9434-1DF89BB4BFC5}" type="sibTrans" cxnId="{94BF2A7F-964C-4CBA-9E10-126A9BFC9C27}">
      <dgm:prSet/>
      <dgm:spPr/>
      <dgm:t>
        <a:bodyPr/>
        <a:lstStyle/>
        <a:p>
          <a:endParaRPr lang="en-US"/>
        </a:p>
      </dgm:t>
    </dgm:pt>
    <dgm:pt modelId="{2F7AD91F-0AF4-4A5B-9859-3405C275BB6C}">
      <dgm:prSet phldrT="[Text]"/>
      <dgm:spPr/>
      <dgm:t>
        <a:bodyPr/>
        <a:lstStyle/>
        <a:p>
          <a:r>
            <a:rPr lang="en-US" b="1" i="0" smtClean="0"/>
            <a:t>Penggunaan Teknologi</a:t>
          </a:r>
          <a:endParaRPr lang="en-US" dirty="0"/>
        </a:p>
      </dgm:t>
    </dgm:pt>
    <dgm:pt modelId="{7F21A7EB-CA51-4443-978E-65E7127DD7B4}" type="parTrans" cxnId="{3A5F48E3-09AF-4976-8EA1-46831BDB55D8}">
      <dgm:prSet/>
      <dgm:spPr/>
      <dgm:t>
        <a:bodyPr/>
        <a:lstStyle/>
        <a:p>
          <a:endParaRPr lang="en-US"/>
        </a:p>
      </dgm:t>
    </dgm:pt>
    <dgm:pt modelId="{1976C365-BE60-4F56-95A0-4B4472838CFC}" type="sibTrans" cxnId="{3A5F48E3-09AF-4976-8EA1-46831BDB55D8}">
      <dgm:prSet/>
      <dgm:spPr/>
      <dgm:t>
        <a:bodyPr/>
        <a:lstStyle/>
        <a:p>
          <a:endParaRPr lang="en-US"/>
        </a:p>
      </dgm:t>
    </dgm:pt>
    <dgm:pt modelId="{E2184559-0051-4936-B52D-2C785F703995}" type="pres">
      <dgm:prSet presAssocID="{03F03816-EC28-4FC7-A665-EFD835890A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8E351-EB3C-4B81-A09D-0DBDB578819E}" type="pres">
      <dgm:prSet presAssocID="{07CD2B07-4478-4D57-98C2-24DB348FEF69}" presName="parentLin" presStyleCnt="0"/>
      <dgm:spPr/>
    </dgm:pt>
    <dgm:pt modelId="{9EEBD9AB-471A-405E-BE30-5740355530C0}" type="pres">
      <dgm:prSet presAssocID="{07CD2B07-4478-4D57-98C2-24DB348FEF6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9991CD-DAD1-4347-B454-D1637A8110F3}" type="pres">
      <dgm:prSet presAssocID="{07CD2B07-4478-4D57-98C2-24DB348FEF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20495-15A2-46A0-B4FE-73980EB31DDE}" type="pres">
      <dgm:prSet presAssocID="{07CD2B07-4478-4D57-98C2-24DB348FEF69}" presName="negativeSpace" presStyleCnt="0"/>
      <dgm:spPr/>
    </dgm:pt>
    <dgm:pt modelId="{A483F469-6B4A-4669-8B32-0F142DFC0BDF}" type="pres">
      <dgm:prSet presAssocID="{07CD2B07-4478-4D57-98C2-24DB348FEF69}" presName="childText" presStyleLbl="conFgAcc1" presStyleIdx="0" presStyleCnt="4">
        <dgm:presLayoutVars>
          <dgm:bulletEnabled val="1"/>
        </dgm:presLayoutVars>
      </dgm:prSet>
      <dgm:spPr/>
    </dgm:pt>
    <dgm:pt modelId="{CD835590-9BE5-4F9D-A925-3011964CF25B}" type="pres">
      <dgm:prSet presAssocID="{B65C4F2B-13E0-43F4-9493-B9348614C7E1}" presName="spaceBetweenRectangles" presStyleCnt="0"/>
      <dgm:spPr/>
    </dgm:pt>
    <dgm:pt modelId="{F456E19F-E257-42A5-A889-F135E9826BD3}" type="pres">
      <dgm:prSet presAssocID="{B710321F-DF57-41C6-BBAF-E94FDA82D11B}" presName="parentLin" presStyleCnt="0"/>
      <dgm:spPr/>
    </dgm:pt>
    <dgm:pt modelId="{0258ED16-C270-4A3E-BAF1-A02A4C2B0EE2}" type="pres">
      <dgm:prSet presAssocID="{B710321F-DF57-41C6-BBAF-E94FDA82D1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4D32961-3F53-4E36-8F56-A6A20B01F981}" type="pres">
      <dgm:prSet presAssocID="{B710321F-DF57-41C6-BBAF-E94FDA82D1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3F531-B53B-4783-8503-B44A820A584B}" type="pres">
      <dgm:prSet presAssocID="{B710321F-DF57-41C6-BBAF-E94FDA82D11B}" presName="negativeSpace" presStyleCnt="0"/>
      <dgm:spPr/>
    </dgm:pt>
    <dgm:pt modelId="{83746293-7295-4079-868C-59D094CCD57C}" type="pres">
      <dgm:prSet presAssocID="{B710321F-DF57-41C6-BBAF-E94FDA82D11B}" presName="childText" presStyleLbl="conFgAcc1" presStyleIdx="1" presStyleCnt="4">
        <dgm:presLayoutVars>
          <dgm:bulletEnabled val="1"/>
        </dgm:presLayoutVars>
      </dgm:prSet>
      <dgm:spPr/>
    </dgm:pt>
    <dgm:pt modelId="{D28F2451-CCD5-4A7A-8211-BC3226D4BCF9}" type="pres">
      <dgm:prSet presAssocID="{BB6C646C-B8B8-43EF-98D4-5CA1D7DB7D62}" presName="spaceBetweenRectangles" presStyleCnt="0"/>
      <dgm:spPr/>
    </dgm:pt>
    <dgm:pt modelId="{D67E15D9-60B0-4F47-BB6B-1BF70042932C}" type="pres">
      <dgm:prSet presAssocID="{1593199B-723A-4F96-93E8-0364C7EC943B}" presName="parentLin" presStyleCnt="0"/>
      <dgm:spPr/>
    </dgm:pt>
    <dgm:pt modelId="{42C1470D-D656-4CBF-88C1-D4CDD845F424}" type="pres">
      <dgm:prSet presAssocID="{1593199B-723A-4F96-93E8-0364C7EC943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7E819F-EC24-4CA2-A92F-C9F1B5824120}" type="pres">
      <dgm:prSet presAssocID="{1593199B-723A-4F96-93E8-0364C7EC94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7A697-BC9C-4012-BCED-2F7C7BA8229A}" type="pres">
      <dgm:prSet presAssocID="{1593199B-723A-4F96-93E8-0364C7EC943B}" presName="negativeSpace" presStyleCnt="0"/>
      <dgm:spPr/>
    </dgm:pt>
    <dgm:pt modelId="{72C166B6-2FA5-48B4-9C66-DA5AC3225C12}" type="pres">
      <dgm:prSet presAssocID="{1593199B-723A-4F96-93E8-0364C7EC943B}" presName="childText" presStyleLbl="conFgAcc1" presStyleIdx="2" presStyleCnt="4">
        <dgm:presLayoutVars>
          <dgm:bulletEnabled val="1"/>
        </dgm:presLayoutVars>
      </dgm:prSet>
      <dgm:spPr/>
    </dgm:pt>
    <dgm:pt modelId="{38CFC8A9-99C1-4353-B40F-006B273EF555}" type="pres">
      <dgm:prSet presAssocID="{A614B0B8-CA9C-47AD-9434-1DF89BB4BFC5}" presName="spaceBetweenRectangles" presStyleCnt="0"/>
      <dgm:spPr/>
    </dgm:pt>
    <dgm:pt modelId="{3B1D98C9-E39C-4D2B-970F-83DBFA97E93D}" type="pres">
      <dgm:prSet presAssocID="{2F7AD91F-0AF4-4A5B-9859-3405C275BB6C}" presName="parentLin" presStyleCnt="0"/>
      <dgm:spPr/>
    </dgm:pt>
    <dgm:pt modelId="{6E66F67B-BD7E-49F2-AC6C-B5A146460C3E}" type="pres">
      <dgm:prSet presAssocID="{2F7AD91F-0AF4-4A5B-9859-3405C275BB6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081F3C2-B835-4E89-83B1-4F3780BA36FC}" type="pres">
      <dgm:prSet presAssocID="{2F7AD91F-0AF4-4A5B-9859-3405C275BB6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93A94-A16E-497B-B3C8-4BAC39EB8955}" type="pres">
      <dgm:prSet presAssocID="{2F7AD91F-0AF4-4A5B-9859-3405C275BB6C}" presName="negativeSpace" presStyleCnt="0"/>
      <dgm:spPr/>
    </dgm:pt>
    <dgm:pt modelId="{A16CB273-ACD8-49F9-9F64-FEB4F38B09CC}" type="pres">
      <dgm:prSet presAssocID="{2F7AD91F-0AF4-4A5B-9859-3405C275BB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02F1A4-F66F-4E01-A4A3-234620B68B31}" type="presOf" srcId="{2F7AD91F-0AF4-4A5B-9859-3405C275BB6C}" destId="{6E66F67B-BD7E-49F2-AC6C-B5A146460C3E}" srcOrd="0" destOrd="0" presId="urn:microsoft.com/office/officeart/2005/8/layout/list1"/>
    <dgm:cxn modelId="{E99CDA5C-D905-4498-9B7B-936FC83A1BAB}" type="presOf" srcId="{1593199B-723A-4F96-93E8-0364C7EC943B}" destId="{E57E819F-EC24-4CA2-A92F-C9F1B5824120}" srcOrd="1" destOrd="0" presId="urn:microsoft.com/office/officeart/2005/8/layout/list1"/>
    <dgm:cxn modelId="{DF9BBCAB-65A2-40AB-A4B8-28CD4699249F}" type="presOf" srcId="{B710321F-DF57-41C6-BBAF-E94FDA82D11B}" destId="{84D32961-3F53-4E36-8F56-A6A20B01F981}" srcOrd="1" destOrd="0" presId="urn:microsoft.com/office/officeart/2005/8/layout/list1"/>
    <dgm:cxn modelId="{868C0C48-492C-4870-BF8D-8A6111C66D65}" type="presOf" srcId="{07CD2B07-4478-4D57-98C2-24DB348FEF69}" destId="{F89991CD-DAD1-4347-B454-D1637A8110F3}" srcOrd="1" destOrd="0" presId="urn:microsoft.com/office/officeart/2005/8/layout/list1"/>
    <dgm:cxn modelId="{94BF2A7F-964C-4CBA-9E10-126A9BFC9C27}" srcId="{03F03816-EC28-4FC7-A665-EFD835890AB6}" destId="{1593199B-723A-4F96-93E8-0364C7EC943B}" srcOrd="2" destOrd="0" parTransId="{707D4E34-10C0-4B5D-8046-6F9FCA99F0A3}" sibTransId="{A614B0B8-CA9C-47AD-9434-1DF89BB4BFC5}"/>
    <dgm:cxn modelId="{D2DB0D46-AFD9-47EC-A437-7EE978BDC68D}" type="presOf" srcId="{07CD2B07-4478-4D57-98C2-24DB348FEF69}" destId="{9EEBD9AB-471A-405E-BE30-5740355530C0}" srcOrd="0" destOrd="0" presId="urn:microsoft.com/office/officeart/2005/8/layout/list1"/>
    <dgm:cxn modelId="{237F1808-B9CE-4980-B3AE-3FBF738FBEE0}" type="presOf" srcId="{B710321F-DF57-41C6-BBAF-E94FDA82D11B}" destId="{0258ED16-C270-4A3E-BAF1-A02A4C2B0EE2}" srcOrd="0" destOrd="0" presId="urn:microsoft.com/office/officeart/2005/8/layout/list1"/>
    <dgm:cxn modelId="{C86EAA66-4C8D-4AC4-935B-1285C6F9BB46}" srcId="{03F03816-EC28-4FC7-A665-EFD835890AB6}" destId="{07CD2B07-4478-4D57-98C2-24DB348FEF69}" srcOrd="0" destOrd="0" parTransId="{D70490CB-0668-46AA-9D2E-9AF31620C4E0}" sibTransId="{B65C4F2B-13E0-43F4-9493-B9348614C7E1}"/>
    <dgm:cxn modelId="{837575C8-A8AA-46FA-8F2C-E829EEFF2F6F}" type="presOf" srcId="{1593199B-723A-4F96-93E8-0364C7EC943B}" destId="{42C1470D-D656-4CBF-88C1-D4CDD845F424}" srcOrd="0" destOrd="0" presId="urn:microsoft.com/office/officeart/2005/8/layout/list1"/>
    <dgm:cxn modelId="{01D769FA-7EAA-43F7-B3FC-3F4F3158100A}" srcId="{03F03816-EC28-4FC7-A665-EFD835890AB6}" destId="{B710321F-DF57-41C6-BBAF-E94FDA82D11B}" srcOrd="1" destOrd="0" parTransId="{AE46DB3E-C9FF-4A9F-9A31-3AD65AFCD9A5}" sibTransId="{BB6C646C-B8B8-43EF-98D4-5CA1D7DB7D62}"/>
    <dgm:cxn modelId="{1B127417-0FC9-4994-9140-0267CF677AA2}" type="presOf" srcId="{2F7AD91F-0AF4-4A5B-9859-3405C275BB6C}" destId="{5081F3C2-B835-4E89-83B1-4F3780BA36FC}" srcOrd="1" destOrd="0" presId="urn:microsoft.com/office/officeart/2005/8/layout/list1"/>
    <dgm:cxn modelId="{175D0E08-4039-4DD5-AB9B-A8E0AE2CB801}" type="presOf" srcId="{03F03816-EC28-4FC7-A665-EFD835890AB6}" destId="{E2184559-0051-4936-B52D-2C785F703995}" srcOrd="0" destOrd="0" presId="urn:microsoft.com/office/officeart/2005/8/layout/list1"/>
    <dgm:cxn modelId="{3A5F48E3-09AF-4976-8EA1-46831BDB55D8}" srcId="{03F03816-EC28-4FC7-A665-EFD835890AB6}" destId="{2F7AD91F-0AF4-4A5B-9859-3405C275BB6C}" srcOrd="3" destOrd="0" parTransId="{7F21A7EB-CA51-4443-978E-65E7127DD7B4}" sibTransId="{1976C365-BE60-4F56-95A0-4B4472838CFC}"/>
    <dgm:cxn modelId="{A368E709-A6FD-4033-8382-3273844339EA}" type="presParOf" srcId="{E2184559-0051-4936-B52D-2C785F703995}" destId="{D888E351-EB3C-4B81-A09D-0DBDB578819E}" srcOrd="0" destOrd="0" presId="urn:microsoft.com/office/officeart/2005/8/layout/list1"/>
    <dgm:cxn modelId="{C5BBB74B-55BA-4021-B1DD-FCDD480EC93D}" type="presParOf" srcId="{D888E351-EB3C-4B81-A09D-0DBDB578819E}" destId="{9EEBD9AB-471A-405E-BE30-5740355530C0}" srcOrd="0" destOrd="0" presId="urn:microsoft.com/office/officeart/2005/8/layout/list1"/>
    <dgm:cxn modelId="{9FBE96E7-87D4-445F-A719-2D5CFF7EE9C9}" type="presParOf" srcId="{D888E351-EB3C-4B81-A09D-0DBDB578819E}" destId="{F89991CD-DAD1-4347-B454-D1637A8110F3}" srcOrd="1" destOrd="0" presId="urn:microsoft.com/office/officeart/2005/8/layout/list1"/>
    <dgm:cxn modelId="{AA16A930-45F0-4764-A5E6-3198646B4BC9}" type="presParOf" srcId="{E2184559-0051-4936-B52D-2C785F703995}" destId="{1BA20495-15A2-46A0-B4FE-73980EB31DDE}" srcOrd="1" destOrd="0" presId="urn:microsoft.com/office/officeart/2005/8/layout/list1"/>
    <dgm:cxn modelId="{3DEA8E6D-E0FD-4767-B0DD-79CD5FC9E454}" type="presParOf" srcId="{E2184559-0051-4936-B52D-2C785F703995}" destId="{A483F469-6B4A-4669-8B32-0F142DFC0BDF}" srcOrd="2" destOrd="0" presId="urn:microsoft.com/office/officeart/2005/8/layout/list1"/>
    <dgm:cxn modelId="{5A00E1DC-DA60-45BB-9790-0A3F632A7429}" type="presParOf" srcId="{E2184559-0051-4936-B52D-2C785F703995}" destId="{CD835590-9BE5-4F9D-A925-3011964CF25B}" srcOrd="3" destOrd="0" presId="urn:microsoft.com/office/officeart/2005/8/layout/list1"/>
    <dgm:cxn modelId="{CBE0BB7C-423C-411F-99ED-B5392A42D7E6}" type="presParOf" srcId="{E2184559-0051-4936-B52D-2C785F703995}" destId="{F456E19F-E257-42A5-A889-F135E9826BD3}" srcOrd="4" destOrd="0" presId="urn:microsoft.com/office/officeart/2005/8/layout/list1"/>
    <dgm:cxn modelId="{668F28D6-7F2C-4FBD-948B-7EE715542CF8}" type="presParOf" srcId="{F456E19F-E257-42A5-A889-F135E9826BD3}" destId="{0258ED16-C270-4A3E-BAF1-A02A4C2B0EE2}" srcOrd="0" destOrd="0" presId="urn:microsoft.com/office/officeart/2005/8/layout/list1"/>
    <dgm:cxn modelId="{B4677713-B8D9-4E33-8751-F52A4A9955E2}" type="presParOf" srcId="{F456E19F-E257-42A5-A889-F135E9826BD3}" destId="{84D32961-3F53-4E36-8F56-A6A20B01F981}" srcOrd="1" destOrd="0" presId="urn:microsoft.com/office/officeart/2005/8/layout/list1"/>
    <dgm:cxn modelId="{CF5EE0C5-652C-4CE0-BCB0-4F9E50F685EC}" type="presParOf" srcId="{E2184559-0051-4936-B52D-2C785F703995}" destId="{6673F531-B53B-4783-8503-B44A820A584B}" srcOrd="5" destOrd="0" presId="urn:microsoft.com/office/officeart/2005/8/layout/list1"/>
    <dgm:cxn modelId="{ED974A2F-34EB-452C-8225-205F2371961C}" type="presParOf" srcId="{E2184559-0051-4936-B52D-2C785F703995}" destId="{83746293-7295-4079-868C-59D094CCD57C}" srcOrd="6" destOrd="0" presId="urn:microsoft.com/office/officeart/2005/8/layout/list1"/>
    <dgm:cxn modelId="{E452BE64-E2F7-4CD5-954E-059E68A03848}" type="presParOf" srcId="{E2184559-0051-4936-B52D-2C785F703995}" destId="{D28F2451-CCD5-4A7A-8211-BC3226D4BCF9}" srcOrd="7" destOrd="0" presId="urn:microsoft.com/office/officeart/2005/8/layout/list1"/>
    <dgm:cxn modelId="{638744FF-D2EA-4888-98F7-F53787F45260}" type="presParOf" srcId="{E2184559-0051-4936-B52D-2C785F703995}" destId="{D67E15D9-60B0-4F47-BB6B-1BF70042932C}" srcOrd="8" destOrd="0" presId="urn:microsoft.com/office/officeart/2005/8/layout/list1"/>
    <dgm:cxn modelId="{7AB39BD1-90BC-462C-9472-1A3CF3F8C918}" type="presParOf" srcId="{D67E15D9-60B0-4F47-BB6B-1BF70042932C}" destId="{42C1470D-D656-4CBF-88C1-D4CDD845F424}" srcOrd="0" destOrd="0" presId="urn:microsoft.com/office/officeart/2005/8/layout/list1"/>
    <dgm:cxn modelId="{BE334D40-D1BB-4CD6-B41A-8D5269EA815C}" type="presParOf" srcId="{D67E15D9-60B0-4F47-BB6B-1BF70042932C}" destId="{E57E819F-EC24-4CA2-A92F-C9F1B5824120}" srcOrd="1" destOrd="0" presId="urn:microsoft.com/office/officeart/2005/8/layout/list1"/>
    <dgm:cxn modelId="{0DCD2E19-8291-4746-B03E-2487FF17BE91}" type="presParOf" srcId="{E2184559-0051-4936-B52D-2C785F703995}" destId="{9E27A697-BC9C-4012-BCED-2F7C7BA8229A}" srcOrd="9" destOrd="0" presId="urn:microsoft.com/office/officeart/2005/8/layout/list1"/>
    <dgm:cxn modelId="{A1ADF3AA-FE36-46E7-A00E-021C603AB096}" type="presParOf" srcId="{E2184559-0051-4936-B52D-2C785F703995}" destId="{72C166B6-2FA5-48B4-9C66-DA5AC3225C12}" srcOrd="10" destOrd="0" presId="urn:microsoft.com/office/officeart/2005/8/layout/list1"/>
    <dgm:cxn modelId="{1673789B-A3AE-4222-A695-D6B21D345182}" type="presParOf" srcId="{E2184559-0051-4936-B52D-2C785F703995}" destId="{38CFC8A9-99C1-4353-B40F-006B273EF555}" srcOrd="11" destOrd="0" presId="urn:microsoft.com/office/officeart/2005/8/layout/list1"/>
    <dgm:cxn modelId="{328BF847-32F6-436B-94FA-AF4FBDEE0C2C}" type="presParOf" srcId="{E2184559-0051-4936-B52D-2C785F703995}" destId="{3B1D98C9-E39C-4D2B-970F-83DBFA97E93D}" srcOrd="12" destOrd="0" presId="urn:microsoft.com/office/officeart/2005/8/layout/list1"/>
    <dgm:cxn modelId="{2B1F679B-DF85-4B76-A55E-02D1D528297D}" type="presParOf" srcId="{3B1D98C9-E39C-4D2B-970F-83DBFA97E93D}" destId="{6E66F67B-BD7E-49F2-AC6C-B5A146460C3E}" srcOrd="0" destOrd="0" presId="urn:microsoft.com/office/officeart/2005/8/layout/list1"/>
    <dgm:cxn modelId="{90DB0F6E-730B-47A3-A7E4-692071556454}" type="presParOf" srcId="{3B1D98C9-E39C-4D2B-970F-83DBFA97E93D}" destId="{5081F3C2-B835-4E89-83B1-4F3780BA36FC}" srcOrd="1" destOrd="0" presId="urn:microsoft.com/office/officeart/2005/8/layout/list1"/>
    <dgm:cxn modelId="{61258008-81E1-4CE3-A0F7-796CE98D9B9A}" type="presParOf" srcId="{E2184559-0051-4936-B52D-2C785F703995}" destId="{6B293A94-A16E-497B-B3C8-4BAC39EB8955}" srcOrd="13" destOrd="0" presId="urn:microsoft.com/office/officeart/2005/8/layout/list1"/>
    <dgm:cxn modelId="{BFE5ACCB-5890-40A0-8064-A5BFF0B97ED4}" type="presParOf" srcId="{E2184559-0051-4936-B52D-2C785F703995}" destId="{A16CB273-ACD8-49F9-9F64-FEB4F38B09C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F03816-EC28-4FC7-A665-EFD835890AB6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7CD2B07-4478-4D57-98C2-24DB348FEF69}">
      <dgm:prSet phldrT="[Text]"/>
      <dgm:spPr/>
      <dgm:t>
        <a:bodyPr/>
        <a:lstStyle/>
        <a:p>
          <a:r>
            <a:rPr lang="en-US" b="1" i="0" dirty="0" err="1" smtClean="0"/>
            <a:t>Pemeriksaan</a:t>
          </a:r>
          <a:r>
            <a:rPr lang="en-US" b="1" i="0" dirty="0" smtClean="0"/>
            <a:t> </a:t>
          </a:r>
          <a:r>
            <a:rPr lang="en-US" b="1" i="0" dirty="0" err="1" smtClean="0"/>
            <a:t>dan</a:t>
          </a:r>
          <a:r>
            <a:rPr lang="en-US" b="1" i="0" dirty="0" smtClean="0"/>
            <a:t> Audit </a:t>
          </a:r>
          <a:r>
            <a:rPr lang="en-US" b="1" i="0" dirty="0" err="1" smtClean="0"/>
            <a:t>Independen</a:t>
          </a:r>
          <a:endParaRPr lang="en-US" dirty="0"/>
        </a:p>
      </dgm:t>
    </dgm:pt>
    <dgm:pt modelId="{D70490CB-0668-46AA-9D2E-9AF31620C4E0}" type="parTrans" cxnId="{C86EAA66-4C8D-4AC4-935B-1285C6F9BB46}">
      <dgm:prSet/>
      <dgm:spPr/>
      <dgm:t>
        <a:bodyPr/>
        <a:lstStyle/>
        <a:p>
          <a:endParaRPr lang="en-US"/>
        </a:p>
      </dgm:t>
    </dgm:pt>
    <dgm:pt modelId="{B65C4F2B-13E0-43F4-9493-B9348614C7E1}" type="sibTrans" cxnId="{C86EAA66-4C8D-4AC4-935B-1285C6F9BB46}">
      <dgm:prSet/>
      <dgm:spPr/>
      <dgm:t>
        <a:bodyPr/>
        <a:lstStyle/>
        <a:p>
          <a:endParaRPr lang="en-US"/>
        </a:p>
      </dgm:t>
    </dgm:pt>
    <dgm:pt modelId="{6BF0D849-71DC-46BC-B116-7D615C9E24CD}">
      <dgm:prSet phldrT="[Text]"/>
      <dgm:spPr/>
      <dgm:t>
        <a:bodyPr/>
        <a:lstStyle/>
        <a:p>
          <a:r>
            <a:rPr lang="en-US" b="1" i="0" smtClean="0"/>
            <a:t>Kode Etik dan Pelatihan</a:t>
          </a:r>
          <a:endParaRPr lang="en-US" dirty="0"/>
        </a:p>
      </dgm:t>
    </dgm:pt>
    <dgm:pt modelId="{1EACEE97-7663-4BFF-8EE1-EFCC1C33B151}" type="parTrans" cxnId="{1A83109C-9ABB-4808-B90D-1614973045F8}">
      <dgm:prSet/>
      <dgm:spPr/>
      <dgm:t>
        <a:bodyPr/>
        <a:lstStyle/>
        <a:p>
          <a:endParaRPr lang="en-US"/>
        </a:p>
      </dgm:t>
    </dgm:pt>
    <dgm:pt modelId="{80978CEA-617D-4091-A78E-7BE346B59456}" type="sibTrans" cxnId="{1A83109C-9ABB-4808-B90D-1614973045F8}">
      <dgm:prSet/>
      <dgm:spPr/>
      <dgm:t>
        <a:bodyPr/>
        <a:lstStyle/>
        <a:p>
          <a:endParaRPr lang="en-US"/>
        </a:p>
      </dgm:t>
    </dgm:pt>
    <dgm:pt modelId="{6BE98E18-6687-46B4-B12B-DBDC80056157}">
      <dgm:prSet phldrT="[Text]"/>
      <dgm:spPr/>
      <dgm:t>
        <a:bodyPr/>
        <a:lstStyle/>
        <a:p>
          <a:r>
            <a:rPr lang="en-US" b="1" i="0" smtClean="0"/>
            <a:t>Perlindungan Pengadu</a:t>
          </a:r>
          <a:endParaRPr lang="en-US" dirty="0"/>
        </a:p>
      </dgm:t>
    </dgm:pt>
    <dgm:pt modelId="{862AEE17-B0A4-4A42-9EA2-90D60B90E858}" type="parTrans" cxnId="{2B9D99F9-26ED-454A-8CD4-5F4F4ACE08E6}">
      <dgm:prSet/>
      <dgm:spPr/>
      <dgm:t>
        <a:bodyPr/>
        <a:lstStyle/>
        <a:p>
          <a:endParaRPr lang="en-US"/>
        </a:p>
      </dgm:t>
    </dgm:pt>
    <dgm:pt modelId="{9C1D7D60-3C1B-4EF8-BAE1-FBA2FAC94088}" type="sibTrans" cxnId="{2B9D99F9-26ED-454A-8CD4-5F4F4ACE08E6}">
      <dgm:prSet/>
      <dgm:spPr/>
      <dgm:t>
        <a:bodyPr/>
        <a:lstStyle/>
        <a:p>
          <a:endParaRPr lang="en-US"/>
        </a:p>
      </dgm:t>
    </dgm:pt>
    <dgm:pt modelId="{5DB8EF71-E68D-46F8-BA27-4F4A2DC50682}">
      <dgm:prSet phldrT="[Text]"/>
      <dgm:spPr/>
      <dgm:t>
        <a:bodyPr/>
        <a:lstStyle/>
        <a:p>
          <a:r>
            <a:rPr lang="en-US" b="1" i="0" smtClean="0"/>
            <a:t>Partisipasi Masyarakat</a:t>
          </a:r>
          <a:endParaRPr lang="en-US" dirty="0"/>
        </a:p>
      </dgm:t>
    </dgm:pt>
    <dgm:pt modelId="{E1FD9969-6B24-429B-9387-3474F9E4B680}" type="parTrans" cxnId="{CB4233FA-BB9B-4207-958A-60AC8A250040}">
      <dgm:prSet/>
      <dgm:spPr/>
      <dgm:t>
        <a:bodyPr/>
        <a:lstStyle/>
        <a:p>
          <a:endParaRPr lang="en-US"/>
        </a:p>
      </dgm:t>
    </dgm:pt>
    <dgm:pt modelId="{0FBED180-E0EA-479D-9850-858A5FDDA9E6}" type="sibTrans" cxnId="{CB4233FA-BB9B-4207-958A-60AC8A250040}">
      <dgm:prSet/>
      <dgm:spPr/>
      <dgm:t>
        <a:bodyPr/>
        <a:lstStyle/>
        <a:p>
          <a:endParaRPr lang="en-US"/>
        </a:p>
      </dgm:t>
    </dgm:pt>
    <dgm:pt modelId="{E2184559-0051-4936-B52D-2C785F703995}" type="pres">
      <dgm:prSet presAssocID="{03F03816-EC28-4FC7-A665-EFD835890A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88E351-EB3C-4B81-A09D-0DBDB578819E}" type="pres">
      <dgm:prSet presAssocID="{07CD2B07-4478-4D57-98C2-24DB348FEF69}" presName="parentLin" presStyleCnt="0"/>
      <dgm:spPr/>
    </dgm:pt>
    <dgm:pt modelId="{9EEBD9AB-471A-405E-BE30-5740355530C0}" type="pres">
      <dgm:prSet presAssocID="{07CD2B07-4478-4D57-98C2-24DB348FEF6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9991CD-DAD1-4347-B454-D1637A8110F3}" type="pres">
      <dgm:prSet presAssocID="{07CD2B07-4478-4D57-98C2-24DB348FEF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20495-15A2-46A0-B4FE-73980EB31DDE}" type="pres">
      <dgm:prSet presAssocID="{07CD2B07-4478-4D57-98C2-24DB348FEF69}" presName="negativeSpace" presStyleCnt="0"/>
      <dgm:spPr/>
    </dgm:pt>
    <dgm:pt modelId="{A483F469-6B4A-4669-8B32-0F142DFC0BDF}" type="pres">
      <dgm:prSet presAssocID="{07CD2B07-4478-4D57-98C2-24DB348FEF69}" presName="childText" presStyleLbl="conFgAcc1" presStyleIdx="0" presStyleCnt="4">
        <dgm:presLayoutVars>
          <dgm:bulletEnabled val="1"/>
        </dgm:presLayoutVars>
      </dgm:prSet>
      <dgm:spPr/>
    </dgm:pt>
    <dgm:pt modelId="{CD835590-9BE5-4F9D-A925-3011964CF25B}" type="pres">
      <dgm:prSet presAssocID="{B65C4F2B-13E0-43F4-9493-B9348614C7E1}" presName="spaceBetweenRectangles" presStyleCnt="0"/>
      <dgm:spPr/>
    </dgm:pt>
    <dgm:pt modelId="{FAF4A161-4C6C-4571-9119-9004ECF24E57}" type="pres">
      <dgm:prSet presAssocID="{6BF0D849-71DC-46BC-B116-7D615C9E24CD}" presName="parentLin" presStyleCnt="0"/>
      <dgm:spPr/>
    </dgm:pt>
    <dgm:pt modelId="{C3F8DD2F-57F2-4591-BE9A-D6CEE1466538}" type="pres">
      <dgm:prSet presAssocID="{6BF0D849-71DC-46BC-B116-7D615C9E24C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8A3710A-373D-4099-B2B6-91AF4CA5D959}" type="pres">
      <dgm:prSet presAssocID="{6BF0D849-71DC-46BC-B116-7D615C9E24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63745-62E3-4BF1-AC3B-61C94E61BED3}" type="pres">
      <dgm:prSet presAssocID="{6BF0D849-71DC-46BC-B116-7D615C9E24CD}" presName="negativeSpace" presStyleCnt="0"/>
      <dgm:spPr/>
    </dgm:pt>
    <dgm:pt modelId="{06417771-446B-40C1-AE69-18DAF685A70C}" type="pres">
      <dgm:prSet presAssocID="{6BF0D849-71DC-46BC-B116-7D615C9E24CD}" presName="childText" presStyleLbl="conFgAcc1" presStyleIdx="1" presStyleCnt="4">
        <dgm:presLayoutVars>
          <dgm:bulletEnabled val="1"/>
        </dgm:presLayoutVars>
      </dgm:prSet>
      <dgm:spPr/>
    </dgm:pt>
    <dgm:pt modelId="{D7BE1657-6A21-4B70-B6C8-9A5C9C7C8040}" type="pres">
      <dgm:prSet presAssocID="{80978CEA-617D-4091-A78E-7BE346B59456}" presName="spaceBetweenRectangles" presStyleCnt="0"/>
      <dgm:spPr/>
    </dgm:pt>
    <dgm:pt modelId="{B33F70DD-4152-4508-A472-D234EACBC055}" type="pres">
      <dgm:prSet presAssocID="{6BE98E18-6687-46B4-B12B-DBDC80056157}" presName="parentLin" presStyleCnt="0"/>
      <dgm:spPr/>
    </dgm:pt>
    <dgm:pt modelId="{2E001C62-1745-41CC-8A69-49464B40A09E}" type="pres">
      <dgm:prSet presAssocID="{6BE98E18-6687-46B4-B12B-DBDC8005615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E1B45F8-C388-4D7A-89D7-3E9A139C7AC1}" type="pres">
      <dgm:prSet presAssocID="{6BE98E18-6687-46B4-B12B-DBDC800561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21FD3-CDBE-4EC7-B21E-16E7CCA8840B}" type="pres">
      <dgm:prSet presAssocID="{6BE98E18-6687-46B4-B12B-DBDC80056157}" presName="negativeSpace" presStyleCnt="0"/>
      <dgm:spPr/>
    </dgm:pt>
    <dgm:pt modelId="{FB2935B4-F5B2-4B45-8274-34586E94980E}" type="pres">
      <dgm:prSet presAssocID="{6BE98E18-6687-46B4-B12B-DBDC80056157}" presName="childText" presStyleLbl="conFgAcc1" presStyleIdx="2" presStyleCnt="4">
        <dgm:presLayoutVars>
          <dgm:bulletEnabled val="1"/>
        </dgm:presLayoutVars>
      </dgm:prSet>
      <dgm:spPr/>
    </dgm:pt>
    <dgm:pt modelId="{801DCF95-7478-4A1E-8819-CDBD2C1840CB}" type="pres">
      <dgm:prSet presAssocID="{9C1D7D60-3C1B-4EF8-BAE1-FBA2FAC94088}" presName="spaceBetweenRectangles" presStyleCnt="0"/>
      <dgm:spPr/>
    </dgm:pt>
    <dgm:pt modelId="{85220198-11B1-412F-9B60-D6A76725102B}" type="pres">
      <dgm:prSet presAssocID="{5DB8EF71-E68D-46F8-BA27-4F4A2DC50682}" presName="parentLin" presStyleCnt="0"/>
      <dgm:spPr/>
    </dgm:pt>
    <dgm:pt modelId="{C4F8297F-356D-49F0-A603-17243924CF68}" type="pres">
      <dgm:prSet presAssocID="{5DB8EF71-E68D-46F8-BA27-4F4A2DC5068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7DA5882-4F8F-4ACD-823E-E66DDA7EFF78}" type="pres">
      <dgm:prSet presAssocID="{5DB8EF71-E68D-46F8-BA27-4F4A2DC506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FD71E-47C3-4F85-A859-02642C5A162C}" type="pres">
      <dgm:prSet presAssocID="{5DB8EF71-E68D-46F8-BA27-4F4A2DC50682}" presName="negativeSpace" presStyleCnt="0"/>
      <dgm:spPr/>
    </dgm:pt>
    <dgm:pt modelId="{47CB4E9F-39DF-4BFB-B421-C81321E87FC9}" type="pres">
      <dgm:prSet presAssocID="{5DB8EF71-E68D-46F8-BA27-4F4A2DC506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C76AD1-4E32-4D5F-B4D4-3865844C9209}" type="presOf" srcId="{6BF0D849-71DC-46BC-B116-7D615C9E24CD}" destId="{78A3710A-373D-4099-B2B6-91AF4CA5D959}" srcOrd="1" destOrd="0" presId="urn:microsoft.com/office/officeart/2005/8/layout/list1"/>
    <dgm:cxn modelId="{A8A426A7-E3AB-4FB7-BE14-BF2CED09FD84}" type="presOf" srcId="{07CD2B07-4478-4D57-98C2-24DB348FEF69}" destId="{F89991CD-DAD1-4347-B454-D1637A8110F3}" srcOrd="1" destOrd="0" presId="urn:microsoft.com/office/officeart/2005/8/layout/list1"/>
    <dgm:cxn modelId="{1A83109C-9ABB-4808-B90D-1614973045F8}" srcId="{03F03816-EC28-4FC7-A665-EFD835890AB6}" destId="{6BF0D849-71DC-46BC-B116-7D615C9E24CD}" srcOrd="1" destOrd="0" parTransId="{1EACEE97-7663-4BFF-8EE1-EFCC1C33B151}" sibTransId="{80978CEA-617D-4091-A78E-7BE346B59456}"/>
    <dgm:cxn modelId="{DCF52BBD-900E-4987-AAD3-79B5619FB71D}" type="presOf" srcId="{07CD2B07-4478-4D57-98C2-24DB348FEF69}" destId="{9EEBD9AB-471A-405E-BE30-5740355530C0}" srcOrd="0" destOrd="0" presId="urn:microsoft.com/office/officeart/2005/8/layout/list1"/>
    <dgm:cxn modelId="{2B9D99F9-26ED-454A-8CD4-5F4F4ACE08E6}" srcId="{03F03816-EC28-4FC7-A665-EFD835890AB6}" destId="{6BE98E18-6687-46B4-B12B-DBDC80056157}" srcOrd="2" destOrd="0" parTransId="{862AEE17-B0A4-4A42-9EA2-90D60B90E858}" sibTransId="{9C1D7D60-3C1B-4EF8-BAE1-FBA2FAC94088}"/>
    <dgm:cxn modelId="{C86EAA66-4C8D-4AC4-935B-1285C6F9BB46}" srcId="{03F03816-EC28-4FC7-A665-EFD835890AB6}" destId="{07CD2B07-4478-4D57-98C2-24DB348FEF69}" srcOrd="0" destOrd="0" parTransId="{D70490CB-0668-46AA-9D2E-9AF31620C4E0}" sibTransId="{B65C4F2B-13E0-43F4-9493-B9348614C7E1}"/>
    <dgm:cxn modelId="{A6150D09-7CDC-4AD2-AE33-C3C7D69A1395}" type="presOf" srcId="{6BF0D849-71DC-46BC-B116-7D615C9E24CD}" destId="{C3F8DD2F-57F2-4591-BE9A-D6CEE1466538}" srcOrd="0" destOrd="0" presId="urn:microsoft.com/office/officeart/2005/8/layout/list1"/>
    <dgm:cxn modelId="{6EE55FB9-B83F-4978-8A59-E70547C774C9}" type="presOf" srcId="{5DB8EF71-E68D-46F8-BA27-4F4A2DC50682}" destId="{E7DA5882-4F8F-4ACD-823E-E66DDA7EFF78}" srcOrd="1" destOrd="0" presId="urn:microsoft.com/office/officeart/2005/8/layout/list1"/>
    <dgm:cxn modelId="{0B666658-07B9-40E4-B5B6-87FD1EAFF47A}" type="presOf" srcId="{03F03816-EC28-4FC7-A665-EFD835890AB6}" destId="{E2184559-0051-4936-B52D-2C785F703995}" srcOrd="0" destOrd="0" presId="urn:microsoft.com/office/officeart/2005/8/layout/list1"/>
    <dgm:cxn modelId="{3F88C0F8-9B22-4CC3-82D1-DB5596221F22}" type="presOf" srcId="{6BE98E18-6687-46B4-B12B-DBDC80056157}" destId="{2E001C62-1745-41CC-8A69-49464B40A09E}" srcOrd="0" destOrd="0" presId="urn:microsoft.com/office/officeart/2005/8/layout/list1"/>
    <dgm:cxn modelId="{CB4233FA-BB9B-4207-958A-60AC8A250040}" srcId="{03F03816-EC28-4FC7-A665-EFD835890AB6}" destId="{5DB8EF71-E68D-46F8-BA27-4F4A2DC50682}" srcOrd="3" destOrd="0" parTransId="{E1FD9969-6B24-429B-9387-3474F9E4B680}" sibTransId="{0FBED180-E0EA-479D-9850-858A5FDDA9E6}"/>
    <dgm:cxn modelId="{99A5D4A6-36F3-43D8-ACB4-E317ED1D3D9C}" type="presOf" srcId="{5DB8EF71-E68D-46F8-BA27-4F4A2DC50682}" destId="{C4F8297F-356D-49F0-A603-17243924CF68}" srcOrd="0" destOrd="0" presId="urn:microsoft.com/office/officeart/2005/8/layout/list1"/>
    <dgm:cxn modelId="{9F690429-DAEF-4CA2-9906-07B6F5992BC8}" type="presOf" srcId="{6BE98E18-6687-46B4-B12B-DBDC80056157}" destId="{4E1B45F8-C388-4D7A-89D7-3E9A139C7AC1}" srcOrd="1" destOrd="0" presId="urn:microsoft.com/office/officeart/2005/8/layout/list1"/>
    <dgm:cxn modelId="{518A6EC1-86DE-4209-8256-9562E6B03715}" type="presParOf" srcId="{E2184559-0051-4936-B52D-2C785F703995}" destId="{D888E351-EB3C-4B81-A09D-0DBDB578819E}" srcOrd="0" destOrd="0" presId="urn:microsoft.com/office/officeart/2005/8/layout/list1"/>
    <dgm:cxn modelId="{7B712CB2-F95E-46D9-BFD3-094E978C446C}" type="presParOf" srcId="{D888E351-EB3C-4B81-A09D-0DBDB578819E}" destId="{9EEBD9AB-471A-405E-BE30-5740355530C0}" srcOrd="0" destOrd="0" presId="urn:microsoft.com/office/officeart/2005/8/layout/list1"/>
    <dgm:cxn modelId="{BCAE5DC6-F651-4C4B-90E3-E1A823BAB85D}" type="presParOf" srcId="{D888E351-EB3C-4B81-A09D-0DBDB578819E}" destId="{F89991CD-DAD1-4347-B454-D1637A8110F3}" srcOrd="1" destOrd="0" presId="urn:microsoft.com/office/officeart/2005/8/layout/list1"/>
    <dgm:cxn modelId="{E6D1B7A1-45E2-4B4E-A000-75E284476330}" type="presParOf" srcId="{E2184559-0051-4936-B52D-2C785F703995}" destId="{1BA20495-15A2-46A0-B4FE-73980EB31DDE}" srcOrd="1" destOrd="0" presId="urn:microsoft.com/office/officeart/2005/8/layout/list1"/>
    <dgm:cxn modelId="{925B2BDE-EF27-4D26-BC43-4BF0AD2A66C3}" type="presParOf" srcId="{E2184559-0051-4936-B52D-2C785F703995}" destId="{A483F469-6B4A-4669-8B32-0F142DFC0BDF}" srcOrd="2" destOrd="0" presId="urn:microsoft.com/office/officeart/2005/8/layout/list1"/>
    <dgm:cxn modelId="{5122E47F-F648-402C-BE58-071E1F2531D2}" type="presParOf" srcId="{E2184559-0051-4936-B52D-2C785F703995}" destId="{CD835590-9BE5-4F9D-A925-3011964CF25B}" srcOrd="3" destOrd="0" presId="urn:microsoft.com/office/officeart/2005/8/layout/list1"/>
    <dgm:cxn modelId="{14A87806-5E0D-40A4-9AD6-643FAEC3965A}" type="presParOf" srcId="{E2184559-0051-4936-B52D-2C785F703995}" destId="{FAF4A161-4C6C-4571-9119-9004ECF24E57}" srcOrd="4" destOrd="0" presId="urn:microsoft.com/office/officeart/2005/8/layout/list1"/>
    <dgm:cxn modelId="{F446AB58-52CC-44B2-BBCF-3503AFE65F85}" type="presParOf" srcId="{FAF4A161-4C6C-4571-9119-9004ECF24E57}" destId="{C3F8DD2F-57F2-4591-BE9A-D6CEE1466538}" srcOrd="0" destOrd="0" presId="urn:microsoft.com/office/officeart/2005/8/layout/list1"/>
    <dgm:cxn modelId="{99AE0F22-3287-4F0F-B606-D88A076C4F09}" type="presParOf" srcId="{FAF4A161-4C6C-4571-9119-9004ECF24E57}" destId="{78A3710A-373D-4099-B2B6-91AF4CA5D959}" srcOrd="1" destOrd="0" presId="urn:microsoft.com/office/officeart/2005/8/layout/list1"/>
    <dgm:cxn modelId="{36D99D21-483C-420F-A82A-A1FC7E846E3A}" type="presParOf" srcId="{E2184559-0051-4936-B52D-2C785F703995}" destId="{AE363745-62E3-4BF1-AC3B-61C94E61BED3}" srcOrd="5" destOrd="0" presId="urn:microsoft.com/office/officeart/2005/8/layout/list1"/>
    <dgm:cxn modelId="{810969C9-548D-4F1E-A4AF-04C23BD4751D}" type="presParOf" srcId="{E2184559-0051-4936-B52D-2C785F703995}" destId="{06417771-446B-40C1-AE69-18DAF685A70C}" srcOrd="6" destOrd="0" presId="urn:microsoft.com/office/officeart/2005/8/layout/list1"/>
    <dgm:cxn modelId="{BFB56C2A-A52F-4ADE-A668-BE2C4AA49BE1}" type="presParOf" srcId="{E2184559-0051-4936-B52D-2C785F703995}" destId="{D7BE1657-6A21-4B70-B6C8-9A5C9C7C8040}" srcOrd="7" destOrd="0" presId="urn:microsoft.com/office/officeart/2005/8/layout/list1"/>
    <dgm:cxn modelId="{20A6D53B-8E85-47ED-BCE5-7B8566154B88}" type="presParOf" srcId="{E2184559-0051-4936-B52D-2C785F703995}" destId="{B33F70DD-4152-4508-A472-D234EACBC055}" srcOrd="8" destOrd="0" presId="urn:microsoft.com/office/officeart/2005/8/layout/list1"/>
    <dgm:cxn modelId="{9794C5D3-6ADE-4EE8-B04D-7E6F542A36FD}" type="presParOf" srcId="{B33F70DD-4152-4508-A472-D234EACBC055}" destId="{2E001C62-1745-41CC-8A69-49464B40A09E}" srcOrd="0" destOrd="0" presId="urn:microsoft.com/office/officeart/2005/8/layout/list1"/>
    <dgm:cxn modelId="{FF2836BD-21EE-4014-A7C2-52624EACC9AD}" type="presParOf" srcId="{B33F70DD-4152-4508-A472-D234EACBC055}" destId="{4E1B45F8-C388-4D7A-89D7-3E9A139C7AC1}" srcOrd="1" destOrd="0" presId="urn:microsoft.com/office/officeart/2005/8/layout/list1"/>
    <dgm:cxn modelId="{77BD44A4-1B4E-4BC0-A645-1E6FCF8A026D}" type="presParOf" srcId="{E2184559-0051-4936-B52D-2C785F703995}" destId="{A6321FD3-CDBE-4EC7-B21E-16E7CCA8840B}" srcOrd="9" destOrd="0" presId="urn:microsoft.com/office/officeart/2005/8/layout/list1"/>
    <dgm:cxn modelId="{DFE47126-9C51-4F76-82C5-77FD24CFB1A3}" type="presParOf" srcId="{E2184559-0051-4936-B52D-2C785F703995}" destId="{FB2935B4-F5B2-4B45-8274-34586E94980E}" srcOrd="10" destOrd="0" presId="urn:microsoft.com/office/officeart/2005/8/layout/list1"/>
    <dgm:cxn modelId="{D99EE1CF-82D4-4F3B-ACC0-F3BD89DD6C34}" type="presParOf" srcId="{E2184559-0051-4936-B52D-2C785F703995}" destId="{801DCF95-7478-4A1E-8819-CDBD2C1840CB}" srcOrd="11" destOrd="0" presId="urn:microsoft.com/office/officeart/2005/8/layout/list1"/>
    <dgm:cxn modelId="{48004C42-24C3-4098-9998-0AFCF45788F0}" type="presParOf" srcId="{E2184559-0051-4936-B52D-2C785F703995}" destId="{85220198-11B1-412F-9B60-D6A76725102B}" srcOrd="12" destOrd="0" presId="urn:microsoft.com/office/officeart/2005/8/layout/list1"/>
    <dgm:cxn modelId="{F80AC886-6748-4AC9-AAC3-A94A89D6AA13}" type="presParOf" srcId="{85220198-11B1-412F-9B60-D6A76725102B}" destId="{C4F8297F-356D-49F0-A603-17243924CF68}" srcOrd="0" destOrd="0" presId="urn:microsoft.com/office/officeart/2005/8/layout/list1"/>
    <dgm:cxn modelId="{943EE527-0F64-4B5C-9408-24DE4A5714AB}" type="presParOf" srcId="{85220198-11B1-412F-9B60-D6A76725102B}" destId="{E7DA5882-4F8F-4ACD-823E-E66DDA7EFF78}" srcOrd="1" destOrd="0" presId="urn:microsoft.com/office/officeart/2005/8/layout/list1"/>
    <dgm:cxn modelId="{E1BC0410-D176-4356-82B0-415B17F207F4}" type="presParOf" srcId="{E2184559-0051-4936-B52D-2C785F703995}" destId="{66CFD71E-47C3-4F85-A859-02642C5A162C}" srcOrd="13" destOrd="0" presId="urn:microsoft.com/office/officeart/2005/8/layout/list1"/>
    <dgm:cxn modelId="{ACDF874D-21BB-4959-A96A-88F1D65D2340}" type="presParOf" srcId="{E2184559-0051-4936-B52D-2C785F703995}" destId="{47CB4E9F-39DF-4BFB-B421-C81321E87FC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2FA1-8DF2-41BA-9F57-4C744EA5525C}">
      <dsp:nvSpPr>
        <dsp:cNvPr id="0" name=""/>
        <dsp:cNvSpPr/>
      </dsp:nvSpPr>
      <dsp:spPr>
        <a:xfrm>
          <a:off x="-8138009" y="-1243954"/>
          <a:ext cx="9688809" cy="9688809"/>
        </a:xfrm>
        <a:prstGeom prst="blockArc">
          <a:avLst>
            <a:gd name="adj1" fmla="val 18900000"/>
            <a:gd name="adj2" fmla="val 2700000"/>
            <a:gd name="adj3" fmla="val 22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688DA-6673-47F6-B133-9A2D1D7D9B1B}">
      <dsp:nvSpPr>
        <dsp:cNvPr id="0" name=""/>
        <dsp:cNvSpPr/>
      </dsp:nvSpPr>
      <dsp:spPr>
        <a:xfrm>
          <a:off x="999484" y="720090"/>
          <a:ext cx="9492942" cy="144018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43" tIns="144780" rIns="144780" bIns="14478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i="0" kern="1200" dirty="0" err="1" smtClean="0">
              <a:latin typeface="Bahnschrift SemiLight Condensed" pitchFamily="34" charset="0"/>
            </a:rPr>
            <a:t>Dampak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Negatif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pada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Masyarakat</a:t>
          </a:r>
          <a:endParaRPr lang="en-US" sz="5700" kern="1200" dirty="0">
            <a:latin typeface="Bahnschrift SemiLight Condensed" pitchFamily="34" charset="0"/>
          </a:endParaRPr>
        </a:p>
      </dsp:txBody>
      <dsp:txXfrm>
        <a:off x="999484" y="720090"/>
        <a:ext cx="9492942" cy="1440180"/>
      </dsp:txXfrm>
    </dsp:sp>
    <dsp:sp modelId="{FCF6F748-8B2D-44EE-B88A-F86A3977BAA7}">
      <dsp:nvSpPr>
        <dsp:cNvPr id="0" name=""/>
        <dsp:cNvSpPr/>
      </dsp:nvSpPr>
      <dsp:spPr>
        <a:xfrm>
          <a:off x="99372" y="540067"/>
          <a:ext cx="1800225" cy="1800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63751-8E7A-4D3E-BFFB-D245F4B7A631}">
      <dsp:nvSpPr>
        <dsp:cNvPr id="0" name=""/>
        <dsp:cNvSpPr/>
      </dsp:nvSpPr>
      <dsp:spPr>
        <a:xfrm>
          <a:off x="1522990" y="2880360"/>
          <a:ext cx="8969437" cy="1440180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43" tIns="144780" rIns="144780" bIns="14478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i="0" kern="1200" dirty="0" err="1" smtClean="0">
              <a:latin typeface="Bahnschrift SemiLight Condensed" pitchFamily="34" charset="0"/>
            </a:rPr>
            <a:t>Dampak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Negatif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pada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Ekonomi</a:t>
          </a:r>
          <a:endParaRPr lang="en-US" sz="5700" kern="1200" dirty="0">
            <a:latin typeface="Bahnschrift SemiLight Condensed" pitchFamily="34" charset="0"/>
          </a:endParaRPr>
        </a:p>
      </dsp:txBody>
      <dsp:txXfrm>
        <a:off x="1522990" y="2880360"/>
        <a:ext cx="8969437" cy="1440180"/>
      </dsp:txXfrm>
    </dsp:sp>
    <dsp:sp modelId="{D4E4E352-F5A8-4F51-B2F0-EA228449BB3B}">
      <dsp:nvSpPr>
        <dsp:cNvPr id="0" name=""/>
        <dsp:cNvSpPr/>
      </dsp:nvSpPr>
      <dsp:spPr>
        <a:xfrm>
          <a:off x="622877" y="2700337"/>
          <a:ext cx="1800225" cy="1800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DF00A-5941-492A-90F3-BA35395682AE}">
      <dsp:nvSpPr>
        <dsp:cNvPr id="0" name=""/>
        <dsp:cNvSpPr/>
      </dsp:nvSpPr>
      <dsp:spPr>
        <a:xfrm>
          <a:off x="999484" y="5040630"/>
          <a:ext cx="9492942" cy="1440180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43" tIns="144780" rIns="144780" bIns="14478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i="0" kern="1200" dirty="0" err="1" smtClean="0">
              <a:latin typeface="Bahnschrift SemiLight Condensed" pitchFamily="34" charset="0"/>
            </a:rPr>
            <a:t>Dampak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Negatif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pada</a:t>
          </a:r>
          <a:r>
            <a:rPr lang="en-US" sz="5700" b="1" i="0" kern="1200" dirty="0" smtClean="0">
              <a:latin typeface="Bahnschrift SemiLight Condensed" pitchFamily="34" charset="0"/>
            </a:rPr>
            <a:t> </a:t>
          </a:r>
          <a:r>
            <a:rPr lang="en-US" sz="5700" b="1" i="0" kern="1200" dirty="0" err="1" smtClean="0">
              <a:latin typeface="Bahnschrift SemiLight Condensed" pitchFamily="34" charset="0"/>
            </a:rPr>
            <a:t>Pemerintah</a:t>
          </a:r>
          <a:endParaRPr lang="en-US" sz="5700" kern="1200" dirty="0">
            <a:latin typeface="Bahnschrift SemiLight Condensed" pitchFamily="34" charset="0"/>
          </a:endParaRPr>
        </a:p>
      </dsp:txBody>
      <dsp:txXfrm>
        <a:off x="999484" y="5040630"/>
        <a:ext cx="9492942" cy="1440180"/>
      </dsp:txXfrm>
    </dsp:sp>
    <dsp:sp modelId="{72EBB51B-FCFB-4ABD-8D11-D8055552E48A}">
      <dsp:nvSpPr>
        <dsp:cNvPr id="0" name=""/>
        <dsp:cNvSpPr/>
      </dsp:nvSpPr>
      <dsp:spPr>
        <a:xfrm>
          <a:off x="99372" y="4860607"/>
          <a:ext cx="1800225" cy="1800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2FA1-8DF2-41BA-9F57-4C744EA5525C}">
      <dsp:nvSpPr>
        <dsp:cNvPr id="0" name=""/>
        <dsp:cNvSpPr/>
      </dsp:nvSpPr>
      <dsp:spPr>
        <a:xfrm>
          <a:off x="-1736864" y="-293740"/>
          <a:ext cx="2263881" cy="2263881"/>
        </a:xfrm>
        <a:prstGeom prst="blockArc">
          <a:avLst>
            <a:gd name="adj1" fmla="val 18900000"/>
            <a:gd name="adj2" fmla="val 2700000"/>
            <a:gd name="adj3" fmla="val 9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688DA-6673-47F6-B133-9A2D1D7D9B1B}">
      <dsp:nvSpPr>
        <dsp:cNvPr id="0" name=""/>
        <dsp:cNvSpPr/>
      </dsp:nvSpPr>
      <dsp:spPr>
        <a:xfrm>
          <a:off x="513119" y="427704"/>
          <a:ext cx="6461185" cy="820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32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latin typeface="Bahnschrift SemiLight Condensed" pitchFamily="34" charset="0"/>
            </a:rPr>
            <a:t>Dampak</a:t>
          </a:r>
          <a:r>
            <a:rPr lang="en-US" sz="4000" b="1" i="0" kern="1200" dirty="0" smtClean="0">
              <a:latin typeface="Bahnschrift SemiLight Condensed" pitchFamily="34" charset="0"/>
            </a:rPr>
            <a:t> </a:t>
          </a:r>
          <a:r>
            <a:rPr lang="en-US" sz="4000" b="1" i="0" kern="1200" dirty="0" err="1" smtClean="0">
              <a:latin typeface="Bahnschrift SemiLight Condensed" pitchFamily="34" charset="0"/>
            </a:rPr>
            <a:t>Negatif</a:t>
          </a:r>
          <a:r>
            <a:rPr lang="en-US" sz="4000" b="1" i="0" kern="1200" dirty="0" smtClean="0">
              <a:latin typeface="Bahnschrift SemiLight Condensed" pitchFamily="34" charset="0"/>
            </a:rPr>
            <a:t> </a:t>
          </a:r>
          <a:r>
            <a:rPr lang="en-US" sz="4000" b="1" i="0" kern="1200" dirty="0" err="1" smtClean="0">
              <a:latin typeface="Bahnschrift SemiLight Condensed" pitchFamily="34" charset="0"/>
            </a:rPr>
            <a:t>pada</a:t>
          </a:r>
          <a:r>
            <a:rPr lang="en-US" sz="4000" b="1" i="0" kern="1200" dirty="0" smtClean="0">
              <a:latin typeface="Bahnschrift SemiLight Condensed" pitchFamily="34" charset="0"/>
            </a:rPr>
            <a:t> </a:t>
          </a:r>
          <a:r>
            <a:rPr lang="en-US" sz="4000" b="1" i="0" kern="1200" dirty="0" err="1" smtClean="0">
              <a:latin typeface="Bahnschrift SemiLight Condensed" pitchFamily="34" charset="0"/>
            </a:rPr>
            <a:t>Masyarakat</a:t>
          </a:r>
          <a:endParaRPr lang="en-US" sz="4000" kern="1200" dirty="0">
            <a:latin typeface="Bahnschrift SemiLight Condensed" pitchFamily="34" charset="0"/>
          </a:endParaRPr>
        </a:p>
      </dsp:txBody>
      <dsp:txXfrm>
        <a:off x="513119" y="427704"/>
        <a:ext cx="6461185" cy="820991"/>
      </dsp:txXfrm>
    </dsp:sp>
    <dsp:sp modelId="{FCF6F748-8B2D-44EE-B88A-F86A3977BAA7}">
      <dsp:nvSpPr>
        <dsp:cNvPr id="0" name=""/>
        <dsp:cNvSpPr/>
      </dsp:nvSpPr>
      <dsp:spPr>
        <a:xfrm>
          <a:off x="0" y="325080"/>
          <a:ext cx="1026239" cy="1026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3AA8F-6F62-4DBC-9ADB-7FDF99754352}">
      <dsp:nvSpPr>
        <dsp:cNvPr id="0" name=""/>
        <dsp:cNvSpPr/>
      </dsp:nvSpPr>
      <dsp:spPr>
        <a:xfrm>
          <a:off x="3033" y="2178808"/>
          <a:ext cx="4728541" cy="3900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mengarah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pada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ketidaksetaraan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ekonomi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meningkatkan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tingkat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kemiskinan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. Dana yang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seharusnya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digunakan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untuk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pembangunan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sosial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seperti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pendidikan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layanan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kesehatan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disalahgunakan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atau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dirampas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oleh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pihak-pihak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terlibat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dalam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tindakan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.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Akibatnya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kurang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mampu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akan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menderita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lebih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1900" b="0" i="0" kern="1200" dirty="0" err="1" smtClean="0">
              <a:latin typeface="DejaVu Serif Condensed" pitchFamily="18" charset="0"/>
              <a:ea typeface="DejaVu Serif Condensed" pitchFamily="18" charset="0"/>
            </a:rPr>
            <a:t>banyak</a:t>
          </a:r>
          <a:r>
            <a:rPr lang="en-US" sz="1900" b="0" i="0" kern="1200" dirty="0" smtClean="0">
              <a:latin typeface="DejaVu Serif Condensed" pitchFamily="18" charset="0"/>
              <a:ea typeface="DejaVu Serif Condensed" pitchFamily="18" charset="0"/>
            </a:rPr>
            <a:t>.</a:t>
          </a:r>
          <a:endParaRPr lang="en-US" sz="1900" kern="1200" dirty="0">
            <a:latin typeface="DejaVu Serif Condensed" pitchFamily="18" charset="0"/>
            <a:ea typeface="DejaVu Serif Condensed" pitchFamily="18" charset="0"/>
          </a:endParaRPr>
        </a:p>
      </dsp:txBody>
      <dsp:txXfrm>
        <a:off x="92784" y="2268559"/>
        <a:ext cx="4549039" cy="2884828"/>
      </dsp:txXfrm>
    </dsp:sp>
    <dsp:sp modelId="{FD1A6974-FCAD-4874-9D44-E439DBCD6D95}">
      <dsp:nvSpPr>
        <dsp:cNvPr id="0" name=""/>
        <dsp:cNvSpPr/>
      </dsp:nvSpPr>
      <dsp:spPr>
        <a:xfrm>
          <a:off x="2642903" y="3045018"/>
          <a:ext cx="5307274" cy="5307274"/>
        </a:xfrm>
        <a:prstGeom prst="leftCircularArrow">
          <a:avLst>
            <a:gd name="adj1" fmla="val 3328"/>
            <a:gd name="adj2" fmla="val 411182"/>
            <a:gd name="adj3" fmla="val 2186693"/>
            <a:gd name="adj4" fmla="val 9024489"/>
            <a:gd name="adj5" fmla="val 388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D5601-BD41-45A9-8CB3-9C5E33E78C0F}">
      <dsp:nvSpPr>
        <dsp:cNvPr id="0" name=""/>
        <dsp:cNvSpPr/>
      </dsp:nvSpPr>
      <dsp:spPr>
        <a:xfrm>
          <a:off x="1053820" y="5243139"/>
          <a:ext cx="4203147" cy="16714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0" kern="1200" dirty="0" err="1" smtClean="0">
              <a:latin typeface="Bahnschrift SemiLight Condensed" pitchFamily="34" charset="0"/>
            </a:rPr>
            <a:t>Ketidaksetaraan</a:t>
          </a:r>
          <a:r>
            <a:rPr lang="en-US" sz="3800" b="1" i="0" kern="1200" dirty="0" smtClean="0">
              <a:latin typeface="Bahnschrift SemiLight Condensed" pitchFamily="34" charset="0"/>
            </a:rPr>
            <a:t> </a:t>
          </a:r>
          <a:r>
            <a:rPr lang="en-US" sz="3800" b="1" i="0" kern="1200" dirty="0" err="1" smtClean="0">
              <a:latin typeface="Bahnschrift SemiLight Condensed" pitchFamily="34" charset="0"/>
            </a:rPr>
            <a:t>dan</a:t>
          </a:r>
          <a:r>
            <a:rPr lang="en-US" sz="3800" b="1" i="0" kern="1200" dirty="0" smtClean="0">
              <a:latin typeface="Bahnschrift SemiLight Condensed" pitchFamily="34" charset="0"/>
            </a:rPr>
            <a:t> </a:t>
          </a:r>
          <a:r>
            <a:rPr lang="en-US" sz="3800" b="1" i="0" kern="1200" dirty="0" err="1" smtClean="0">
              <a:latin typeface="Bahnschrift SemiLight Condensed" pitchFamily="34" charset="0"/>
            </a:rPr>
            <a:t>Kemiskinan</a:t>
          </a:r>
          <a:endParaRPr lang="en-US" sz="3800" kern="1200" dirty="0">
            <a:latin typeface="Bahnschrift SemiLight Condensed" pitchFamily="34" charset="0"/>
          </a:endParaRPr>
        </a:p>
      </dsp:txBody>
      <dsp:txXfrm>
        <a:off x="1102775" y="5292094"/>
        <a:ext cx="4105237" cy="1573543"/>
      </dsp:txXfrm>
    </dsp:sp>
    <dsp:sp modelId="{D8B61979-FA45-4904-B054-193D0496759F}">
      <dsp:nvSpPr>
        <dsp:cNvPr id="0" name=""/>
        <dsp:cNvSpPr/>
      </dsp:nvSpPr>
      <dsp:spPr>
        <a:xfrm>
          <a:off x="6097932" y="2178808"/>
          <a:ext cx="4728541" cy="3900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merusak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kepercayaan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terhadap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pemerintah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institusi-institusi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publik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.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Ketika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rakyat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merasa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bahwa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pemerintah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tidak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dipercaya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hal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ini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mengakibatkan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ketidakstabilan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politik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sosial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.</a:t>
          </a:r>
          <a:endParaRPr lang="en-US" sz="2000" kern="1200" dirty="0">
            <a:latin typeface="DejaVu Serif Condensed" pitchFamily="18" charset="0"/>
            <a:ea typeface="DejaVu Serif Condensed" pitchFamily="18" charset="0"/>
          </a:endParaRPr>
        </a:p>
      </dsp:txBody>
      <dsp:txXfrm>
        <a:off x="6187683" y="3104285"/>
        <a:ext cx="4549039" cy="2884828"/>
      </dsp:txXfrm>
    </dsp:sp>
    <dsp:sp modelId="{66238A5F-91E9-4807-9E76-A48F8797F840}">
      <dsp:nvSpPr>
        <dsp:cNvPr id="0" name=""/>
        <dsp:cNvSpPr/>
      </dsp:nvSpPr>
      <dsp:spPr>
        <a:xfrm>
          <a:off x="8698397" y="-247536"/>
          <a:ext cx="5911476" cy="5911476"/>
        </a:xfrm>
        <a:prstGeom prst="circularArrow">
          <a:avLst>
            <a:gd name="adj1" fmla="val 2987"/>
            <a:gd name="adj2" fmla="val 366202"/>
            <a:gd name="adj3" fmla="val 19458287"/>
            <a:gd name="adj4" fmla="val 12575511"/>
            <a:gd name="adj5" fmla="val 3485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5AFD6-8040-4807-8A12-838BFBD4AE2D}">
      <dsp:nvSpPr>
        <dsp:cNvPr id="0" name=""/>
        <dsp:cNvSpPr/>
      </dsp:nvSpPr>
      <dsp:spPr>
        <a:xfrm>
          <a:off x="7148719" y="1343081"/>
          <a:ext cx="4203147" cy="1671453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0" kern="1200" dirty="0" err="1" smtClean="0">
              <a:latin typeface="Bahnschrift SemiLight Condensed" pitchFamily="34" charset="0"/>
            </a:rPr>
            <a:t>Kerusakan</a:t>
          </a:r>
          <a:r>
            <a:rPr lang="en-US" sz="3800" b="1" i="0" kern="1200" dirty="0" smtClean="0">
              <a:latin typeface="Bahnschrift SemiLight Condensed" pitchFamily="34" charset="0"/>
            </a:rPr>
            <a:t> </a:t>
          </a:r>
          <a:r>
            <a:rPr lang="en-US" sz="3800" b="1" i="0" kern="1200" dirty="0" err="1" smtClean="0">
              <a:latin typeface="Bahnschrift SemiLight Condensed" pitchFamily="34" charset="0"/>
            </a:rPr>
            <a:t>Kepercayaan</a:t>
          </a:r>
          <a:r>
            <a:rPr lang="en-US" sz="3800" b="1" i="0" kern="1200" dirty="0" smtClean="0">
              <a:latin typeface="Bahnschrift SemiLight Condensed" pitchFamily="34" charset="0"/>
            </a:rPr>
            <a:t> </a:t>
          </a:r>
          <a:r>
            <a:rPr lang="en-US" sz="3800" b="1" i="0" kern="1200" dirty="0" err="1" smtClean="0">
              <a:latin typeface="Bahnschrift SemiLight Condensed" pitchFamily="34" charset="0"/>
            </a:rPr>
            <a:t>Masyarakat</a:t>
          </a:r>
          <a:endParaRPr lang="en-US" sz="3800" kern="1200" dirty="0">
            <a:latin typeface="Bahnschrift SemiLight Condensed" pitchFamily="34" charset="0"/>
          </a:endParaRPr>
        </a:p>
      </dsp:txBody>
      <dsp:txXfrm>
        <a:off x="7197674" y="1392036"/>
        <a:ext cx="4105237" cy="1573543"/>
      </dsp:txXfrm>
    </dsp:sp>
    <dsp:sp modelId="{69AA8D7A-DC54-497C-9DE1-47F57B756C8E}">
      <dsp:nvSpPr>
        <dsp:cNvPr id="0" name=""/>
        <dsp:cNvSpPr/>
      </dsp:nvSpPr>
      <dsp:spPr>
        <a:xfrm>
          <a:off x="12192831" y="2178808"/>
          <a:ext cx="4728541" cy="3900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menyebabkan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penurunan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kualitas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layanan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publik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seperti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pendidikan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kesehatan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keamanan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.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Pihak-pihak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terlibat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dalam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mungkin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tidak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memberikan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pelayanan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layak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kepada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jika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tidak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mendapatkan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suap</a:t>
          </a:r>
          <a:endParaRPr lang="en-US" sz="2000" kern="1200" dirty="0">
            <a:latin typeface="DejaVu Serif Condensed" pitchFamily="18" charset="0"/>
            <a:ea typeface="DejaVu Serif Condensed" pitchFamily="18" charset="0"/>
          </a:endParaRPr>
        </a:p>
      </dsp:txBody>
      <dsp:txXfrm>
        <a:off x="12282582" y="2268559"/>
        <a:ext cx="4549039" cy="2884828"/>
      </dsp:txXfrm>
    </dsp:sp>
    <dsp:sp modelId="{8DE41358-AFDE-4D6A-AABF-5B97DE4C31F2}">
      <dsp:nvSpPr>
        <dsp:cNvPr id="0" name=""/>
        <dsp:cNvSpPr/>
      </dsp:nvSpPr>
      <dsp:spPr>
        <a:xfrm>
          <a:off x="13243618" y="5243139"/>
          <a:ext cx="4203147" cy="167145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i="0" kern="1200" dirty="0" err="1" smtClean="0">
              <a:latin typeface="Bahnschrift SemiLight Condensed" pitchFamily="34" charset="0"/>
            </a:rPr>
            <a:t>Kualitas</a:t>
          </a:r>
          <a:r>
            <a:rPr lang="en-US" sz="3800" b="1" i="0" kern="1200" dirty="0" smtClean="0">
              <a:latin typeface="Bahnschrift SemiLight Condensed" pitchFamily="34" charset="0"/>
            </a:rPr>
            <a:t> </a:t>
          </a:r>
          <a:r>
            <a:rPr lang="en-US" sz="3800" b="1" i="0" kern="1200" dirty="0" err="1" smtClean="0">
              <a:latin typeface="Bahnschrift SemiLight Condensed" pitchFamily="34" charset="0"/>
            </a:rPr>
            <a:t>Layanan</a:t>
          </a:r>
          <a:r>
            <a:rPr lang="en-US" sz="3800" b="1" i="0" kern="1200" dirty="0" smtClean="0">
              <a:latin typeface="Bahnschrift SemiLight Condensed" pitchFamily="34" charset="0"/>
            </a:rPr>
            <a:t> </a:t>
          </a:r>
          <a:r>
            <a:rPr lang="en-US" sz="3800" b="1" i="0" kern="1200" dirty="0" err="1" smtClean="0">
              <a:latin typeface="Bahnschrift SemiLight Condensed" pitchFamily="34" charset="0"/>
            </a:rPr>
            <a:t>Publik</a:t>
          </a:r>
          <a:r>
            <a:rPr lang="en-US" sz="3800" b="1" i="0" kern="1200" dirty="0" smtClean="0">
              <a:latin typeface="Bahnschrift SemiLight Condensed" pitchFamily="34" charset="0"/>
            </a:rPr>
            <a:t> yang </a:t>
          </a:r>
          <a:r>
            <a:rPr lang="en-US" sz="3800" b="1" i="0" kern="1200" dirty="0" err="1" smtClean="0">
              <a:latin typeface="Bahnschrift SemiLight Condensed" pitchFamily="34" charset="0"/>
            </a:rPr>
            <a:t>Buruk</a:t>
          </a:r>
          <a:endParaRPr lang="en-US" sz="3800" kern="1200" dirty="0">
            <a:latin typeface="Bahnschrift SemiLight Condensed" pitchFamily="34" charset="0"/>
          </a:endParaRPr>
        </a:p>
      </dsp:txBody>
      <dsp:txXfrm>
        <a:off x="13292573" y="5292094"/>
        <a:ext cx="4105237" cy="1573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2FA1-8DF2-41BA-9F57-4C744EA5525C}">
      <dsp:nvSpPr>
        <dsp:cNvPr id="0" name=""/>
        <dsp:cNvSpPr/>
      </dsp:nvSpPr>
      <dsp:spPr>
        <a:xfrm>
          <a:off x="-1736864" y="-293740"/>
          <a:ext cx="2263881" cy="2263881"/>
        </a:xfrm>
        <a:prstGeom prst="blockArc">
          <a:avLst>
            <a:gd name="adj1" fmla="val 18900000"/>
            <a:gd name="adj2" fmla="val 2700000"/>
            <a:gd name="adj3" fmla="val 9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688DA-6673-47F6-B133-9A2D1D7D9B1B}">
      <dsp:nvSpPr>
        <dsp:cNvPr id="0" name=""/>
        <dsp:cNvSpPr/>
      </dsp:nvSpPr>
      <dsp:spPr>
        <a:xfrm>
          <a:off x="513119" y="427704"/>
          <a:ext cx="6461185" cy="820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321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i="0" kern="1200" dirty="0" err="1" smtClean="0">
              <a:latin typeface="Bahnschrift SemiLight Condensed" pitchFamily="34" charset="0"/>
            </a:rPr>
            <a:t>Dampak</a:t>
          </a:r>
          <a:r>
            <a:rPr lang="en-US" sz="4300" b="1" i="0" kern="1200" dirty="0" smtClean="0">
              <a:latin typeface="Bahnschrift SemiLight Condensed" pitchFamily="34" charset="0"/>
            </a:rPr>
            <a:t> </a:t>
          </a:r>
          <a:r>
            <a:rPr lang="en-US" sz="4300" b="1" i="0" kern="1200" dirty="0" err="1" smtClean="0">
              <a:latin typeface="Bahnschrift SemiLight Condensed" pitchFamily="34" charset="0"/>
            </a:rPr>
            <a:t>Negatif</a:t>
          </a:r>
          <a:r>
            <a:rPr lang="en-US" sz="4300" b="1" i="0" kern="1200" dirty="0" smtClean="0">
              <a:latin typeface="Bahnschrift SemiLight Condensed" pitchFamily="34" charset="0"/>
            </a:rPr>
            <a:t> </a:t>
          </a:r>
          <a:r>
            <a:rPr lang="en-US" sz="4300" b="1" i="0" kern="1200" dirty="0" err="1" smtClean="0">
              <a:latin typeface="Bahnschrift SemiLight Condensed" pitchFamily="34" charset="0"/>
            </a:rPr>
            <a:t>pada</a:t>
          </a:r>
          <a:r>
            <a:rPr lang="en-US" sz="4300" b="1" i="0" kern="1200" dirty="0" smtClean="0">
              <a:latin typeface="Bahnschrift SemiLight Condensed" pitchFamily="34" charset="0"/>
            </a:rPr>
            <a:t> </a:t>
          </a:r>
          <a:r>
            <a:rPr lang="en-US" sz="4300" b="1" i="0" kern="1200" dirty="0" err="1" smtClean="0">
              <a:latin typeface="Bahnschrift SemiLight Condensed" pitchFamily="34" charset="0"/>
            </a:rPr>
            <a:t>Ekonomi</a:t>
          </a:r>
          <a:endParaRPr lang="en-US" sz="4300" kern="1200" dirty="0">
            <a:latin typeface="Bahnschrift SemiLight Condensed" pitchFamily="34" charset="0"/>
          </a:endParaRPr>
        </a:p>
      </dsp:txBody>
      <dsp:txXfrm>
        <a:off x="513119" y="427704"/>
        <a:ext cx="6461185" cy="820991"/>
      </dsp:txXfrm>
    </dsp:sp>
    <dsp:sp modelId="{FCF6F748-8B2D-44EE-B88A-F86A3977BAA7}">
      <dsp:nvSpPr>
        <dsp:cNvPr id="0" name=""/>
        <dsp:cNvSpPr/>
      </dsp:nvSpPr>
      <dsp:spPr>
        <a:xfrm>
          <a:off x="0" y="325080"/>
          <a:ext cx="1026239" cy="1026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700A-5E31-40C4-8504-53C0B144598A}">
      <dsp:nvSpPr>
        <dsp:cNvPr id="0" name=""/>
        <dsp:cNvSpPr/>
      </dsp:nvSpPr>
      <dsp:spPr>
        <a:xfrm>
          <a:off x="0" y="0"/>
          <a:ext cx="14022705" cy="218012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i="0" kern="1200" dirty="0" err="1" smtClean="0"/>
            <a:t>Penghambatan</a:t>
          </a:r>
          <a:r>
            <a:rPr lang="en-US" sz="3300" b="1" i="0" kern="1200" dirty="0" smtClean="0"/>
            <a:t> </a:t>
          </a:r>
          <a:r>
            <a:rPr lang="en-US" sz="3300" b="1" i="0" kern="1200" dirty="0" err="1" smtClean="0"/>
            <a:t>Pertumbuhan</a:t>
          </a:r>
          <a:r>
            <a:rPr lang="en-US" sz="3300" b="1" i="0" kern="1200" dirty="0" smtClean="0"/>
            <a:t> </a:t>
          </a:r>
          <a:r>
            <a:rPr lang="en-US" sz="3300" b="1" i="0" kern="1200" dirty="0" err="1" smtClean="0"/>
            <a:t>Ekonomi</a:t>
          </a:r>
          <a:endParaRPr lang="en-US" sz="3300" kern="1200" dirty="0">
            <a:latin typeface="Bahnschrift SemiLight Condensed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i="0" kern="1200" dirty="0" err="1" smtClean="0"/>
            <a:t>Korupsi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dapat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menghambat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pertumbuhan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ekonomi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dengan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merusak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iklim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investasi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dan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bisnis</a:t>
          </a:r>
          <a:r>
            <a:rPr lang="en-US" sz="2600" b="0" i="0" kern="1200" dirty="0" smtClean="0"/>
            <a:t>. Investor </a:t>
          </a:r>
          <a:r>
            <a:rPr lang="en-US" sz="2600" b="0" i="0" kern="1200" dirty="0" err="1" smtClean="0"/>
            <a:t>asing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mungkin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enggan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berinvestasi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dalam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negara</a:t>
          </a:r>
          <a:r>
            <a:rPr lang="en-US" sz="2600" b="0" i="0" kern="1200" dirty="0" smtClean="0"/>
            <a:t> yang </a:t>
          </a:r>
          <a:r>
            <a:rPr lang="en-US" sz="2600" b="0" i="0" kern="1200" dirty="0" err="1" smtClean="0"/>
            <a:t>terkenal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korup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karena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risiko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kehilangan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investasi</a:t>
          </a:r>
          <a:r>
            <a:rPr lang="en-US" sz="2600" b="0" i="0" kern="1200" dirty="0" smtClean="0"/>
            <a:t> </a:t>
          </a:r>
          <a:r>
            <a:rPr lang="en-US" sz="2600" b="0" i="0" kern="1200" dirty="0" err="1" smtClean="0"/>
            <a:t>mereka</a:t>
          </a:r>
          <a:r>
            <a:rPr lang="en-US" sz="2600" b="0" i="0" kern="1200" dirty="0" smtClean="0"/>
            <a:t>.</a:t>
          </a:r>
          <a:endParaRPr lang="en-US" sz="2600" kern="1200" dirty="0">
            <a:latin typeface="DejaVu Serif Condensed" pitchFamily="18" charset="0"/>
            <a:ea typeface="DejaVu Serif Condensed" pitchFamily="18" charset="0"/>
          </a:endParaRPr>
        </a:p>
      </dsp:txBody>
      <dsp:txXfrm>
        <a:off x="63854" y="63854"/>
        <a:ext cx="11670182" cy="2052414"/>
      </dsp:txXfrm>
    </dsp:sp>
    <dsp:sp modelId="{B9723A0E-4781-410F-A10A-F45AD323CC13}">
      <dsp:nvSpPr>
        <dsp:cNvPr id="0" name=""/>
        <dsp:cNvSpPr/>
      </dsp:nvSpPr>
      <dsp:spPr>
        <a:xfrm>
          <a:off x="1237297" y="2543475"/>
          <a:ext cx="14022705" cy="218012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/>
            <a:t>Pengalihan</a:t>
          </a:r>
          <a:r>
            <a:rPr lang="en-US" sz="3600" b="1" i="0" kern="1200" dirty="0" smtClean="0"/>
            <a:t> Dana </a:t>
          </a:r>
          <a:r>
            <a:rPr lang="en-US" sz="3600" b="1" i="0" kern="1200" dirty="0" err="1" smtClean="0"/>
            <a:t>dari</a:t>
          </a:r>
          <a:r>
            <a:rPr lang="en-US" sz="3600" b="1" i="0" kern="1200" dirty="0" smtClean="0"/>
            <a:t> Pembangunan</a:t>
          </a:r>
          <a:endParaRPr lang="en-US" sz="3600" kern="1200" dirty="0">
            <a:latin typeface="Bahnschrift SemiLight Condensed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Dana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publik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dicuri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melalui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korupsi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bisa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digunakan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untuk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membiayai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gaya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hidup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mewah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para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pejabat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korup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,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bukan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untuk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proyek-proyek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pembangunan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yang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dapat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meningkatkan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kualitas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hidup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 </a:t>
          </a:r>
          <a:r>
            <a:rPr lang="en-US" sz="2000" b="0" i="0" kern="1200" dirty="0" err="1" smtClean="0">
              <a:latin typeface="DejaVu Serif Condensed" pitchFamily="18" charset="0"/>
              <a:ea typeface="DejaVu Serif Condensed" pitchFamily="18" charset="0"/>
            </a:rPr>
            <a:t>masyarakat</a:t>
          </a:r>
          <a:r>
            <a:rPr lang="en-US" sz="2000" b="0" i="0" kern="1200" dirty="0" smtClean="0">
              <a:latin typeface="DejaVu Serif Condensed" pitchFamily="18" charset="0"/>
              <a:ea typeface="DejaVu Serif Condensed" pitchFamily="18" charset="0"/>
            </a:rPr>
            <a:t>.</a:t>
          </a:r>
          <a:endParaRPr lang="en-US" sz="2000" kern="1200" dirty="0">
            <a:latin typeface="DejaVu Serif Condensed" pitchFamily="18" charset="0"/>
            <a:ea typeface="DejaVu Serif Condensed" pitchFamily="18" charset="0"/>
          </a:endParaRPr>
        </a:p>
      </dsp:txBody>
      <dsp:txXfrm>
        <a:off x="1301151" y="2607329"/>
        <a:ext cx="11240620" cy="2052414"/>
      </dsp:txXfrm>
    </dsp:sp>
    <dsp:sp modelId="{A0174CFB-F646-4B7C-9EDE-1396E7EB3D10}">
      <dsp:nvSpPr>
        <dsp:cNvPr id="0" name=""/>
        <dsp:cNvSpPr/>
      </dsp:nvSpPr>
      <dsp:spPr>
        <a:xfrm>
          <a:off x="2474594" y="5086951"/>
          <a:ext cx="14022705" cy="218012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/>
            <a:t>Ketidakadilan</a:t>
          </a:r>
          <a:r>
            <a:rPr lang="en-US" sz="3600" b="1" i="0" kern="1200" dirty="0" smtClean="0"/>
            <a:t> </a:t>
          </a:r>
          <a:r>
            <a:rPr lang="en-US" sz="3600" b="1" i="0" kern="1200" dirty="0" err="1" smtClean="0"/>
            <a:t>Ekonomi</a:t>
          </a:r>
          <a:endParaRPr lang="en-US" sz="3600" kern="1200" dirty="0">
            <a:latin typeface="Bahnschrift SemiLight Condensed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err="1" smtClean="0"/>
            <a:t>Korupsi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dapat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memperburuk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ketidakadilan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ekonomi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dengan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membuat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kelompok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tertentu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atau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bisnis</a:t>
          </a:r>
          <a:r>
            <a:rPr lang="en-US" sz="2000" b="0" i="0" kern="1200" dirty="0" smtClean="0"/>
            <a:t> yang </a:t>
          </a:r>
          <a:r>
            <a:rPr lang="en-US" sz="2000" b="0" i="0" kern="1200" dirty="0" err="1" smtClean="0"/>
            <a:t>terlibat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dalam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korupsi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mendapatkan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keuntungan</a:t>
          </a:r>
          <a:r>
            <a:rPr lang="en-US" sz="2000" b="0" i="0" kern="1200" dirty="0" smtClean="0"/>
            <a:t> yang </a:t>
          </a:r>
          <a:r>
            <a:rPr lang="en-US" sz="2000" b="0" i="0" kern="1200" dirty="0" err="1" smtClean="0"/>
            <a:t>tidak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adil</a:t>
          </a:r>
          <a:r>
            <a:rPr lang="en-US" sz="2000" b="0" i="0" kern="1200" dirty="0" smtClean="0"/>
            <a:t>, </a:t>
          </a:r>
          <a:r>
            <a:rPr lang="en-US" sz="2000" b="0" i="0" kern="1200" dirty="0" err="1" smtClean="0"/>
            <a:t>sementara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masyarakat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umum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menderita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akibat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ketidaksetaraan</a:t>
          </a:r>
          <a:r>
            <a:rPr lang="en-US" sz="2000" b="0" i="0" kern="1200" dirty="0" smtClean="0"/>
            <a:t> </a:t>
          </a:r>
          <a:r>
            <a:rPr lang="en-US" sz="2000" b="0" i="0" kern="1200" dirty="0" err="1" smtClean="0"/>
            <a:t>ekonomi</a:t>
          </a:r>
          <a:r>
            <a:rPr lang="en-US" sz="2000" b="0" i="0" kern="1200" dirty="0" smtClean="0"/>
            <a:t>.</a:t>
          </a:r>
          <a:endParaRPr lang="en-US" sz="2000" kern="1200" dirty="0">
            <a:latin typeface="DejaVu Serif Condensed" pitchFamily="18" charset="0"/>
            <a:ea typeface="DejaVu Serif Condensed" pitchFamily="18" charset="0"/>
          </a:endParaRPr>
        </a:p>
      </dsp:txBody>
      <dsp:txXfrm>
        <a:off x="2538448" y="5150805"/>
        <a:ext cx="11240620" cy="2052414"/>
      </dsp:txXfrm>
    </dsp:sp>
    <dsp:sp modelId="{A7A93C16-B6DB-4E2B-8121-37E27D9CD38D}">
      <dsp:nvSpPr>
        <dsp:cNvPr id="0" name=""/>
        <dsp:cNvSpPr/>
      </dsp:nvSpPr>
      <dsp:spPr>
        <a:xfrm>
          <a:off x="12605625" y="1653259"/>
          <a:ext cx="1417079" cy="1417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2924468" y="1653259"/>
        <a:ext cx="779393" cy="1066352"/>
      </dsp:txXfrm>
    </dsp:sp>
    <dsp:sp modelId="{CC5718CB-06F9-436E-994E-3896368CA8FE}">
      <dsp:nvSpPr>
        <dsp:cNvPr id="0" name=""/>
        <dsp:cNvSpPr/>
      </dsp:nvSpPr>
      <dsp:spPr>
        <a:xfrm>
          <a:off x="13842923" y="4182201"/>
          <a:ext cx="1417079" cy="14170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4161766" y="4182201"/>
        <a:ext cx="779393" cy="10663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2FA1-8DF2-41BA-9F57-4C744EA5525C}">
      <dsp:nvSpPr>
        <dsp:cNvPr id="0" name=""/>
        <dsp:cNvSpPr/>
      </dsp:nvSpPr>
      <dsp:spPr>
        <a:xfrm>
          <a:off x="-1736864" y="-293740"/>
          <a:ext cx="2263881" cy="2263881"/>
        </a:xfrm>
        <a:prstGeom prst="blockArc">
          <a:avLst>
            <a:gd name="adj1" fmla="val 18900000"/>
            <a:gd name="adj2" fmla="val 2700000"/>
            <a:gd name="adj3" fmla="val 9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688DA-6673-47F6-B133-9A2D1D7D9B1B}">
      <dsp:nvSpPr>
        <dsp:cNvPr id="0" name=""/>
        <dsp:cNvSpPr/>
      </dsp:nvSpPr>
      <dsp:spPr>
        <a:xfrm>
          <a:off x="513119" y="427704"/>
          <a:ext cx="6461185" cy="820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321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latin typeface="Bahnschrift SemiLight Condensed" pitchFamily="34" charset="0"/>
            </a:rPr>
            <a:t>Dampak</a:t>
          </a:r>
          <a:r>
            <a:rPr lang="en-US" sz="4000" b="1" i="0" kern="1200" dirty="0" smtClean="0">
              <a:latin typeface="Bahnschrift SemiLight Condensed" pitchFamily="34" charset="0"/>
            </a:rPr>
            <a:t> </a:t>
          </a:r>
          <a:r>
            <a:rPr lang="en-US" sz="4000" b="1" i="0" kern="1200" dirty="0" err="1" smtClean="0">
              <a:latin typeface="Bahnschrift SemiLight Condensed" pitchFamily="34" charset="0"/>
            </a:rPr>
            <a:t>Negatif</a:t>
          </a:r>
          <a:r>
            <a:rPr lang="en-US" sz="4000" b="1" i="0" kern="1200" dirty="0" smtClean="0">
              <a:latin typeface="Bahnschrift SemiLight Condensed" pitchFamily="34" charset="0"/>
            </a:rPr>
            <a:t> </a:t>
          </a:r>
          <a:r>
            <a:rPr lang="en-US" sz="4000" b="1" i="0" kern="1200" dirty="0" err="1" smtClean="0">
              <a:latin typeface="Bahnschrift SemiLight Condensed" pitchFamily="34" charset="0"/>
            </a:rPr>
            <a:t>pada</a:t>
          </a:r>
          <a:r>
            <a:rPr lang="en-US" sz="4000" b="1" i="0" kern="1200" dirty="0" smtClean="0">
              <a:latin typeface="Bahnschrift SemiLight Condensed" pitchFamily="34" charset="0"/>
            </a:rPr>
            <a:t> </a:t>
          </a:r>
          <a:r>
            <a:rPr lang="en-US" sz="4000" b="1" i="0" kern="1200" dirty="0" err="1" smtClean="0">
              <a:latin typeface="Bahnschrift SemiLight Condensed" pitchFamily="34" charset="0"/>
            </a:rPr>
            <a:t>Pemerintah</a:t>
          </a:r>
          <a:endParaRPr lang="en-US" sz="4000" kern="1200" dirty="0">
            <a:latin typeface="Bahnschrift SemiLight Condensed" pitchFamily="34" charset="0"/>
          </a:endParaRPr>
        </a:p>
      </dsp:txBody>
      <dsp:txXfrm>
        <a:off x="513119" y="427704"/>
        <a:ext cx="6461185" cy="820991"/>
      </dsp:txXfrm>
    </dsp:sp>
    <dsp:sp modelId="{FCF6F748-8B2D-44EE-B88A-F86A3977BAA7}">
      <dsp:nvSpPr>
        <dsp:cNvPr id="0" name=""/>
        <dsp:cNvSpPr/>
      </dsp:nvSpPr>
      <dsp:spPr>
        <a:xfrm>
          <a:off x="0" y="325080"/>
          <a:ext cx="1026239" cy="1026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E91D3-E931-4212-BB92-01340CD8BDD5}">
      <dsp:nvSpPr>
        <dsp:cNvPr id="0" name=""/>
        <dsp:cNvSpPr/>
      </dsp:nvSpPr>
      <dsp:spPr>
        <a:xfrm rot="5400000">
          <a:off x="-425053" y="425277"/>
          <a:ext cx="2833687" cy="19835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Kehilangan</a:t>
          </a:r>
          <a:r>
            <a:rPr lang="en-US" sz="2400" b="1" i="0" kern="1200" dirty="0" smtClean="0"/>
            <a:t> Dana </a:t>
          </a:r>
          <a:r>
            <a:rPr lang="en-US" sz="2400" b="1" i="0" kern="1200" dirty="0" err="1" smtClean="0"/>
            <a:t>Publik</a:t>
          </a:r>
          <a:endParaRPr lang="en-US" sz="2400" kern="1200" dirty="0"/>
        </a:p>
      </dsp:txBody>
      <dsp:txXfrm rot="-5400000">
        <a:off x="1" y="992015"/>
        <a:ext cx="1983581" cy="850106"/>
      </dsp:txXfrm>
    </dsp:sp>
    <dsp:sp modelId="{89B7E433-1F41-477C-ADF0-5FC143BF1166}">
      <dsp:nvSpPr>
        <dsp:cNvPr id="0" name=""/>
        <dsp:cNvSpPr/>
      </dsp:nvSpPr>
      <dsp:spPr>
        <a:xfrm rot="5400000">
          <a:off x="6166842" y="-4183036"/>
          <a:ext cx="1841896" cy="10208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i="0" kern="1200" dirty="0" err="1" smtClean="0"/>
            <a:t>Korupsi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mengakibatkan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hilangnya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dana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publik</a:t>
          </a:r>
          <a:r>
            <a:rPr lang="en-US" sz="2900" b="0" i="0" kern="1200" dirty="0" smtClean="0"/>
            <a:t> yang </a:t>
          </a:r>
          <a:r>
            <a:rPr lang="en-US" sz="2900" b="0" i="0" kern="1200" dirty="0" err="1" smtClean="0"/>
            <a:t>seharusnya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digunakan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untuk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proyek-proyek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pembangunan</a:t>
          </a:r>
          <a:r>
            <a:rPr lang="en-US" sz="2900" b="0" i="0" kern="1200" dirty="0" smtClean="0"/>
            <a:t>, </a:t>
          </a:r>
          <a:r>
            <a:rPr lang="en-US" sz="2900" b="0" i="0" kern="1200" dirty="0" err="1" smtClean="0"/>
            <a:t>seperti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infrastruktur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dan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layanan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publik</a:t>
          </a:r>
          <a:r>
            <a:rPr lang="en-US" sz="2900" b="0" i="0" kern="1200" dirty="0" smtClean="0"/>
            <a:t>. </a:t>
          </a:r>
          <a:r>
            <a:rPr lang="en-US" sz="2900" b="0" i="0" kern="1200" dirty="0" err="1" smtClean="0"/>
            <a:t>Ini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dapat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merusak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kemampuan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pemerintah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untuk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memenuhi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kebutuhan</a:t>
          </a:r>
          <a:r>
            <a:rPr lang="en-US" sz="2900" b="0" i="0" kern="1200" dirty="0" smtClean="0"/>
            <a:t> </a:t>
          </a:r>
          <a:r>
            <a:rPr lang="en-US" sz="2900" b="0" i="0" kern="1200" dirty="0" err="1" smtClean="0"/>
            <a:t>masyarakat</a:t>
          </a:r>
          <a:r>
            <a:rPr lang="en-US" sz="2900" b="0" i="0" kern="1200" dirty="0" smtClean="0"/>
            <a:t>.</a:t>
          </a:r>
          <a:endParaRPr lang="en-US" sz="2900" kern="1200" dirty="0"/>
        </a:p>
      </dsp:txBody>
      <dsp:txXfrm rot="-5400000">
        <a:off x="1983581" y="90139"/>
        <a:ext cx="10118504" cy="1662068"/>
      </dsp:txXfrm>
    </dsp:sp>
    <dsp:sp modelId="{EB083FED-FF03-4068-A011-E39FD2B5B36C}">
      <dsp:nvSpPr>
        <dsp:cNvPr id="0" name=""/>
        <dsp:cNvSpPr/>
      </dsp:nvSpPr>
      <dsp:spPr>
        <a:xfrm rot="5400000">
          <a:off x="-425053" y="3072209"/>
          <a:ext cx="2833687" cy="198358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Lemahnya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Institusi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Publik</a:t>
          </a:r>
          <a:endParaRPr lang="en-US" sz="2400" kern="1200" dirty="0"/>
        </a:p>
      </dsp:txBody>
      <dsp:txXfrm rot="-5400000">
        <a:off x="1" y="3638947"/>
        <a:ext cx="1983581" cy="850106"/>
      </dsp:txXfrm>
    </dsp:sp>
    <dsp:sp modelId="{8D6D42F6-69E4-481F-B047-7ED745CFC743}">
      <dsp:nvSpPr>
        <dsp:cNvPr id="0" name=""/>
        <dsp:cNvSpPr/>
      </dsp:nvSpPr>
      <dsp:spPr>
        <a:xfrm rot="5400000">
          <a:off x="6166842" y="-1536104"/>
          <a:ext cx="1841896" cy="10208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i="0" kern="1200" smtClean="0"/>
            <a:t>Korupsi dapat melemahkan lembaga-lembaga pemerintah karena infiltrasi korupsi dalam struktur birokrasi. Ini mengganggu efisiensi dan transparansi dalam pemerintahan.</a:t>
          </a:r>
          <a:endParaRPr lang="en-US" sz="2900" kern="1200"/>
        </a:p>
      </dsp:txBody>
      <dsp:txXfrm rot="-5400000">
        <a:off x="1983581" y="2737071"/>
        <a:ext cx="10118504" cy="1662068"/>
      </dsp:txXfrm>
    </dsp:sp>
    <dsp:sp modelId="{F2E3CD22-0696-4C9C-801C-FB8168F85F6E}">
      <dsp:nvSpPr>
        <dsp:cNvPr id="0" name=""/>
        <dsp:cNvSpPr/>
      </dsp:nvSpPr>
      <dsp:spPr>
        <a:xfrm rot="5400000">
          <a:off x="-425053" y="5719141"/>
          <a:ext cx="2833687" cy="198358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Ketidakstabilan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Politik</a:t>
          </a:r>
          <a:endParaRPr lang="en-US" sz="2400" kern="1200" dirty="0"/>
        </a:p>
      </dsp:txBody>
      <dsp:txXfrm rot="-5400000">
        <a:off x="1" y="6285879"/>
        <a:ext cx="1983581" cy="850106"/>
      </dsp:txXfrm>
    </dsp:sp>
    <dsp:sp modelId="{338F9117-9E43-4BB1-8A28-B14045B23D78}">
      <dsp:nvSpPr>
        <dsp:cNvPr id="0" name=""/>
        <dsp:cNvSpPr/>
      </dsp:nvSpPr>
      <dsp:spPr>
        <a:xfrm rot="5400000">
          <a:off x="6166842" y="1110827"/>
          <a:ext cx="1841896" cy="10208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0" i="0" kern="1200" smtClean="0"/>
            <a:t>Korupsi dapat menciptakan ketidakstabilan politik karena masyarakat yang marah dan frustasi dapat melakukan protes dan unjuk rasa untuk menuntut akuntabilitas. Hal ini dapat mengganggu stabilitas pemerintahan.</a:t>
          </a:r>
          <a:endParaRPr lang="en-US" sz="2900" kern="1200" dirty="0"/>
        </a:p>
      </dsp:txBody>
      <dsp:txXfrm rot="-5400000">
        <a:off x="1983581" y="5384002"/>
        <a:ext cx="10118504" cy="1662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3F469-6B4A-4669-8B32-0F142DFC0BDF}">
      <dsp:nvSpPr>
        <dsp:cNvPr id="0" name=""/>
        <dsp:cNvSpPr/>
      </dsp:nvSpPr>
      <dsp:spPr>
        <a:xfrm>
          <a:off x="0" y="818622"/>
          <a:ext cx="861027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91CD-DAD1-4347-B454-D1637A8110F3}">
      <dsp:nvSpPr>
        <dsp:cNvPr id="0" name=""/>
        <dsp:cNvSpPr/>
      </dsp:nvSpPr>
      <dsp:spPr>
        <a:xfrm>
          <a:off x="430513" y="464382"/>
          <a:ext cx="6027191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13" tIns="0" rIns="227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Penguatan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Hukum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dan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Penegakan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Hukum</a:t>
          </a:r>
          <a:endParaRPr lang="en-US" sz="2400" kern="1200" dirty="0"/>
        </a:p>
      </dsp:txBody>
      <dsp:txXfrm>
        <a:off x="465098" y="498967"/>
        <a:ext cx="5958021" cy="639310"/>
      </dsp:txXfrm>
    </dsp:sp>
    <dsp:sp modelId="{83746293-7295-4079-868C-59D094CCD57C}">
      <dsp:nvSpPr>
        <dsp:cNvPr id="0" name=""/>
        <dsp:cNvSpPr/>
      </dsp:nvSpPr>
      <dsp:spPr>
        <a:xfrm>
          <a:off x="0" y="1907262"/>
          <a:ext cx="861027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32961-3F53-4E36-8F56-A6A20B01F981}">
      <dsp:nvSpPr>
        <dsp:cNvPr id="0" name=""/>
        <dsp:cNvSpPr/>
      </dsp:nvSpPr>
      <dsp:spPr>
        <a:xfrm>
          <a:off x="430513" y="1553022"/>
          <a:ext cx="6027191" cy="70848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13" tIns="0" rIns="227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Transparansi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dan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Akuntabilitas</a:t>
          </a:r>
          <a:endParaRPr lang="en-US" sz="2400" kern="1200" dirty="0"/>
        </a:p>
      </dsp:txBody>
      <dsp:txXfrm>
        <a:off x="465098" y="1587607"/>
        <a:ext cx="5958021" cy="639310"/>
      </dsp:txXfrm>
    </dsp:sp>
    <dsp:sp modelId="{72C166B6-2FA5-48B4-9C66-DA5AC3225C12}">
      <dsp:nvSpPr>
        <dsp:cNvPr id="0" name=""/>
        <dsp:cNvSpPr/>
      </dsp:nvSpPr>
      <dsp:spPr>
        <a:xfrm>
          <a:off x="0" y="2995902"/>
          <a:ext cx="861027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819F-EC24-4CA2-A92F-C9F1B5824120}">
      <dsp:nvSpPr>
        <dsp:cNvPr id="0" name=""/>
        <dsp:cNvSpPr/>
      </dsp:nvSpPr>
      <dsp:spPr>
        <a:xfrm>
          <a:off x="430513" y="2641662"/>
          <a:ext cx="6027191" cy="70848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13" tIns="0" rIns="227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/>
            <a:t>Pendidikan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dan</a:t>
          </a:r>
          <a:r>
            <a:rPr lang="en-US" sz="2400" b="1" i="0" kern="1200" dirty="0" smtClean="0"/>
            <a:t> </a:t>
          </a:r>
          <a:r>
            <a:rPr lang="en-US" sz="2400" b="1" i="0" kern="1200" dirty="0" err="1" smtClean="0"/>
            <a:t>Kesadaran</a:t>
          </a:r>
          <a:endParaRPr lang="en-US" sz="2400" kern="1200" dirty="0"/>
        </a:p>
      </dsp:txBody>
      <dsp:txXfrm>
        <a:off x="465098" y="2676247"/>
        <a:ext cx="5958021" cy="639310"/>
      </dsp:txXfrm>
    </dsp:sp>
    <dsp:sp modelId="{A16CB273-ACD8-49F9-9F64-FEB4F38B09CC}">
      <dsp:nvSpPr>
        <dsp:cNvPr id="0" name=""/>
        <dsp:cNvSpPr/>
      </dsp:nvSpPr>
      <dsp:spPr>
        <a:xfrm>
          <a:off x="0" y="4084542"/>
          <a:ext cx="861027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1F3C2-B835-4E89-83B1-4F3780BA36FC}">
      <dsp:nvSpPr>
        <dsp:cNvPr id="0" name=""/>
        <dsp:cNvSpPr/>
      </dsp:nvSpPr>
      <dsp:spPr>
        <a:xfrm>
          <a:off x="430513" y="3730301"/>
          <a:ext cx="6027191" cy="7084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13" tIns="0" rIns="227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/>
            <a:t>Penggunaan Teknologi</a:t>
          </a:r>
          <a:endParaRPr lang="en-US" sz="2400" kern="1200" dirty="0"/>
        </a:p>
      </dsp:txBody>
      <dsp:txXfrm>
        <a:off x="465098" y="3764886"/>
        <a:ext cx="5958021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3F469-6B4A-4669-8B32-0F142DFC0BDF}">
      <dsp:nvSpPr>
        <dsp:cNvPr id="0" name=""/>
        <dsp:cNvSpPr/>
      </dsp:nvSpPr>
      <dsp:spPr>
        <a:xfrm>
          <a:off x="0" y="447861"/>
          <a:ext cx="838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91CD-DAD1-4347-B454-D1637A8110F3}">
      <dsp:nvSpPr>
        <dsp:cNvPr id="0" name=""/>
        <dsp:cNvSpPr/>
      </dsp:nvSpPr>
      <dsp:spPr>
        <a:xfrm>
          <a:off x="419100" y="34580"/>
          <a:ext cx="5867400" cy="8265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 smtClean="0"/>
            <a:t>Pemeriksaan</a:t>
          </a:r>
          <a:r>
            <a:rPr lang="en-US" sz="2800" b="1" i="0" kern="1200" dirty="0" smtClean="0"/>
            <a:t> </a:t>
          </a:r>
          <a:r>
            <a:rPr lang="en-US" sz="2800" b="1" i="0" kern="1200" dirty="0" err="1" smtClean="0"/>
            <a:t>dan</a:t>
          </a:r>
          <a:r>
            <a:rPr lang="en-US" sz="2800" b="1" i="0" kern="1200" dirty="0" smtClean="0"/>
            <a:t> Audit </a:t>
          </a:r>
          <a:r>
            <a:rPr lang="en-US" sz="2800" b="1" i="0" kern="1200" dirty="0" err="1" smtClean="0"/>
            <a:t>Independen</a:t>
          </a:r>
          <a:endParaRPr lang="en-US" sz="2800" kern="1200" dirty="0"/>
        </a:p>
      </dsp:txBody>
      <dsp:txXfrm>
        <a:off x="459449" y="74929"/>
        <a:ext cx="5786702" cy="745862"/>
      </dsp:txXfrm>
    </dsp:sp>
    <dsp:sp modelId="{06417771-446B-40C1-AE69-18DAF685A70C}">
      <dsp:nvSpPr>
        <dsp:cNvPr id="0" name=""/>
        <dsp:cNvSpPr/>
      </dsp:nvSpPr>
      <dsp:spPr>
        <a:xfrm>
          <a:off x="0" y="1717941"/>
          <a:ext cx="838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3710A-373D-4099-B2B6-91AF4CA5D959}">
      <dsp:nvSpPr>
        <dsp:cNvPr id="0" name=""/>
        <dsp:cNvSpPr/>
      </dsp:nvSpPr>
      <dsp:spPr>
        <a:xfrm>
          <a:off x="419100" y="1304661"/>
          <a:ext cx="5867400" cy="8265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smtClean="0"/>
            <a:t>Kode Etik dan Pelatihan</a:t>
          </a:r>
          <a:endParaRPr lang="en-US" sz="2800" kern="1200" dirty="0"/>
        </a:p>
      </dsp:txBody>
      <dsp:txXfrm>
        <a:off x="459449" y="1345010"/>
        <a:ext cx="5786702" cy="745862"/>
      </dsp:txXfrm>
    </dsp:sp>
    <dsp:sp modelId="{FB2935B4-F5B2-4B45-8274-34586E94980E}">
      <dsp:nvSpPr>
        <dsp:cNvPr id="0" name=""/>
        <dsp:cNvSpPr/>
      </dsp:nvSpPr>
      <dsp:spPr>
        <a:xfrm>
          <a:off x="0" y="2988021"/>
          <a:ext cx="838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B45F8-C388-4D7A-89D7-3E9A139C7AC1}">
      <dsp:nvSpPr>
        <dsp:cNvPr id="0" name=""/>
        <dsp:cNvSpPr/>
      </dsp:nvSpPr>
      <dsp:spPr>
        <a:xfrm>
          <a:off x="419100" y="2574741"/>
          <a:ext cx="5867400" cy="8265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smtClean="0"/>
            <a:t>Perlindungan Pengadu</a:t>
          </a:r>
          <a:endParaRPr lang="en-US" sz="2800" kern="1200" dirty="0"/>
        </a:p>
      </dsp:txBody>
      <dsp:txXfrm>
        <a:off x="459449" y="2615090"/>
        <a:ext cx="5786702" cy="745862"/>
      </dsp:txXfrm>
    </dsp:sp>
    <dsp:sp modelId="{47CB4E9F-39DF-4BFB-B421-C81321E87FC9}">
      <dsp:nvSpPr>
        <dsp:cNvPr id="0" name=""/>
        <dsp:cNvSpPr/>
      </dsp:nvSpPr>
      <dsp:spPr>
        <a:xfrm>
          <a:off x="0" y="4258101"/>
          <a:ext cx="8382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A5882-4F8F-4ACD-823E-E66DDA7EFF78}">
      <dsp:nvSpPr>
        <dsp:cNvPr id="0" name=""/>
        <dsp:cNvSpPr/>
      </dsp:nvSpPr>
      <dsp:spPr>
        <a:xfrm>
          <a:off x="419100" y="3844821"/>
          <a:ext cx="5867400" cy="8265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smtClean="0"/>
            <a:t>Partisipasi Masyarakat</a:t>
          </a:r>
          <a:endParaRPr lang="en-US" sz="2800" kern="1200" dirty="0"/>
        </a:p>
      </dsp:txBody>
      <dsp:txXfrm>
        <a:off x="459449" y="3885170"/>
        <a:ext cx="578670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972F-5D11-4386-B792-02B2DAF692C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DA8EE-290D-48C5-8586-AD2AD62B6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A8EE-290D-48C5-8586-AD2AD62B6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A8EE-290D-48C5-8586-AD2AD62B6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A8EE-290D-48C5-8586-AD2AD62B69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Hunt,"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pembelajaran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korupsi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interaktif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berpartisipasi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sambil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mendorong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pemikiran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mahasiswa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A8EE-290D-48C5-8586-AD2AD62B6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8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73103" y="0"/>
            <a:ext cx="8282399" cy="10287000"/>
          </a:xfrm>
          <a:prstGeom prst="rect">
            <a:avLst/>
          </a:prstGeom>
          <a:solidFill>
            <a:srgbClr val="F14928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-4270513" y="-1592809"/>
            <a:ext cx="10287000" cy="13472618"/>
            <a:chOff x="0" y="0"/>
            <a:chExt cx="4224020" cy="5532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4020" cy="5532090"/>
            </a:xfrm>
            <a:custGeom>
              <a:avLst/>
              <a:gdLst/>
              <a:ahLst/>
              <a:cxnLst/>
              <a:rect l="l" t="t" r="r" b="b"/>
              <a:pathLst>
                <a:path w="4224020" h="5532090">
                  <a:moveTo>
                    <a:pt x="4224020" y="5532090"/>
                  </a:moveTo>
                  <a:lnTo>
                    <a:pt x="2441575" y="5532090"/>
                  </a:lnTo>
                  <a:cubicBezTo>
                    <a:pt x="1093089" y="5532090"/>
                    <a:pt x="0" y="4439001"/>
                    <a:pt x="0" y="3090515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5532090"/>
                  </a:lnTo>
                  <a:close/>
                </a:path>
              </a:pathLst>
            </a:custGeom>
            <a:solidFill>
              <a:srgbClr val="191918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10412" y="281782"/>
            <a:ext cx="2193645" cy="2193645"/>
          </a:xfrm>
          <a:custGeom>
            <a:avLst/>
            <a:gdLst/>
            <a:ahLst/>
            <a:cxnLst/>
            <a:rect l="l" t="t" r="r" b="b"/>
            <a:pathLst>
              <a:path w="2193645" h="2193645">
                <a:moveTo>
                  <a:pt x="0" y="0"/>
                </a:moveTo>
                <a:lnTo>
                  <a:pt x="2193644" y="0"/>
                </a:lnTo>
                <a:lnTo>
                  <a:pt x="2193644" y="2193645"/>
                </a:lnTo>
                <a:lnTo>
                  <a:pt x="0" y="2193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996591" y="1208806"/>
            <a:ext cx="8262709" cy="5701692"/>
            <a:chOff x="0" y="238125"/>
            <a:chExt cx="11016945" cy="7602256"/>
          </a:xfrm>
        </p:grpSpPr>
        <p:sp>
          <p:nvSpPr>
            <p:cNvPr id="7" name="TextBox 7"/>
            <p:cNvSpPr txBox="1"/>
            <p:nvPr/>
          </p:nvSpPr>
          <p:spPr>
            <a:xfrm>
              <a:off x="0" y="5207181"/>
              <a:ext cx="11016945" cy="263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99"/>
                </a:lnSpc>
              </a:pPr>
              <a:r>
                <a:rPr lang="en-US" sz="5499" dirty="0">
                  <a:solidFill>
                    <a:srgbClr val="FFFFFF"/>
                  </a:solidFill>
                  <a:latin typeface="Franklin Gothic Demi Cond" pitchFamily="34" charset="0"/>
                </a:rPr>
                <a:t>KARAKTER DAN </a:t>
              </a:r>
              <a:r>
                <a:rPr lang="en-US" sz="5499" dirty="0" smtClean="0">
                  <a:solidFill>
                    <a:srgbClr val="FFFFFF"/>
                  </a:solidFill>
                  <a:latin typeface="Franklin Gothic Demi Cond" pitchFamily="34" charset="0"/>
                </a:rPr>
                <a:t>KORUPSI</a:t>
              </a:r>
            </a:p>
            <a:p>
              <a:pPr>
                <a:lnSpc>
                  <a:spcPts val="7699"/>
                </a:lnSpc>
              </a:pPr>
              <a:r>
                <a:rPr lang="en-US" sz="5499" dirty="0" err="1" smtClean="0">
                  <a:solidFill>
                    <a:srgbClr val="FFFFFF"/>
                  </a:solidFill>
                  <a:latin typeface="Bahnschrift SemiLight Condensed" pitchFamily="34" charset="0"/>
                </a:rPr>
                <a:t>Pertemuan</a:t>
              </a:r>
              <a:r>
                <a:rPr lang="en-US" sz="5499" dirty="0" smtClean="0">
                  <a:solidFill>
                    <a:srgbClr val="FFFFFF"/>
                  </a:solidFill>
                  <a:latin typeface="Bahnschrift SemiLight Condensed" pitchFamily="34" charset="0"/>
                </a:rPr>
                <a:t> 2</a:t>
              </a:r>
              <a:endParaRPr lang="en-US" sz="5499" dirty="0">
                <a:solidFill>
                  <a:srgbClr val="FFFFFF"/>
                </a:solidFill>
                <a:latin typeface="Bahnschrift SemiLight Condensed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8125"/>
              <a:ext cx="11016945" cy="4597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027"/>
                </a:lnSpc>
              </a:pPr>
              <a:r>
                <a:rPr lang="en-US" sz="13027" dirty="0" err="1">
                  <a:solidFill>
                    <a:srgbClr val="FFFFFF"/>
                  </a:solidFill>
                  <a:latin typeface="DejaVu Serif Condensed" pitchFamily="18" charset="0"/>
                  <a:ea typeface="DejaVu Serif Condensed" pitchFamily="18" charset="0"/>
                </a:rPr>
                <a:t>Ruang</a:t>
              </a:r>
              <a:r>
                <a:rPr lang="en-US" sz="13027" dirty="0">
                  <a:solidFill>
                    <a:srgbClr val="FFFFFF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13027" dirty="0" err="1">
                  <a:solidFill>
                    <a:srgbClr val="FFFFFF"/>
                  </a:solidFill>
                  <a:latin typeface="DejaVu Serif Condensed" pitchFamily="18" charset="0"/>
                  <a:ea typeface="DejaVu Serif Condensed" pitchFamily="18" charset="0"/>
                </a:rPr>
                <a:t>Lingkup</a:t>
              </a:r>
              <a:r>
                <a:rPr lang="en-US" sz="13027" dirty="0">
                  <a:solidFill>
                    <a:srgbClr val="FFFFFF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306426" y="9573025"/>
            <a:ext cx="3981574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BM Plex Sans"/>
              </a:rPr>
              <a:t>EGI SAFITRI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944216" y="-878789"/>
            <a:ext cx="8688186" cy="17533750"/>
            <a:chOff x="0" y="0"/>
            <a:chExt cx="4224020" cy="8524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4020" cy="8524554"/>
            </a:xfrm>
            <a:custGeom>
              <a:avLst/>
              <a:gdLst/>
              <a:ahLst/>
              <a:cxnLst/>
              <a:rect l="l" t="t" r="r" b="b"/>
              <a:pathLst>
                <a:path w="4224020" h="8524554">
                  <a:moveTo>
                    <a:pt x="4224020" y="8524554"/>
                  </a:moveTo>
                  <a:lnTo>
                    <a:pt x="2441575" y="8524554"/>
                  </a:lnTo>
                  <a:cubicBezTo>
                    <a:pt x="1093089" y="8524554"/>
                    <a:pt x="0" y="7431465"/>
                    <a:pt x="0" y="6082979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8524554"/>
                  </a:lnTo>
                  <a:close/>
                </a:path>
              </a:pathLst>
            </a:custGeom>
            <a:solidFill>
              <a:srgbClr val="0A4080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6060624" y="-3539190"/>
            <a:ext cx="8688186" cy="15766566"/>
            <a:chOff x="0" y="0"/>
            <a:chExt cx="4224020" cy="76653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7665385"/>
            </a:xfrm>
            <a:custGeom>
              <a:avLst/>
              <a:gdLst/>
              <a:ahLst/>
              <a:cxnLst/>
              <a:rect l="l" t="t" r="r" b="b"/>
              <a:pathLst>
                <a:path w="4224020" h="7665385">
                  <a:moveTo>
                    <a:pt x="4224020" y="7665385"/>
                  </a:moveTo>
                  <a:lnTo>
                    <a:pt x="2441575" y="7665385"/>
                  </a:lnTo>
                  <a:cubicBezTo>
                    <a:pt x="1093089" y="7665385"/>
                    <a:pt x="0" y="6572296"/>
                    <a:pt x="0" y="5223810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7665385"/>
                  </a:lnTo>
                  <a:close/>
                </a:path>
              </a:pathLst>
            </a:custGeom>
            <a:solidFill>
              <a:srgbClr val="19191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482246" y="9068493"/>
            <a:ext cx="777053" cy="570114"/>
            <a:chOff x="0" y="0"/>
            <a:chExt cx="7916821" cy="58084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916821" cy="5808472"/>
            </a:xfrm>
            <a:custGeom>
              <a:avLst/>
              <a:gdLst/>
              <a:ahLst/>
              <a:cxnLst/>
              <a:rect l="l" t="t" r="r" b="b"/>
              <a:pathLst>
                <a:path w="7916821" h="5808472">
                  <a:moveTo>
                    <a:pt x="5012585" y="5808472"/>
                  </a:moveTo>
                  <a:lnTo>
                    <a:pt x="4158510" y="4954397"/>
                  </a:lnTo>
                  <a:lnTo>
                    <a:pt x="5604786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5604659" y="2300224"/>
                  </a:lnTo>
                  <a:lnTo>
                    <a:pt x="4158510" y="854075"/>
                  </a:lnTo>
                  <a:lnTo>
                    <a:pt x="5012585" y="0"/>
                  </a:lnTo>
                  <a:lnTo>
                    <a:pt x="7916821" y="2904236"/>
                  </a:lnTo>
                  <a:lnTo>
                    <a:pt x="5012585" y="5808472"/>
                  </a:lnTo>
                  <a:close/>
                </a:path>
              </a:pathLst>
            </a:custGeom>
            <a:solidFill>
              <a:srgbClr val="F1492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477780" y="1009765"/>
            <a:ext cx="8305800" cy="5324036"/>
            <a:chOff x="-645299" y="-1773883"/>
            <a:chExt cx="11074399" cy="7098715"/>
          </a:xfrm>
        </p:grpSpPr>
        <p:sp>
          <p:nvSpPr>
            <p:cNvPr id="14" name="TextBox 14"/>
            <p:cNvSpPr txBox="1"/>
            <p:nvPr/>
          </p:nvSpPr>
          <p:spPr>
            <a:xfrm>
              <a:off x="-645299" y="-1773883"/>
              <a:ext cx="11074399" cy="3488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00"/>
                </a:lnSpc>
                <a:spcBef>
                  <a:spcPct val="0"/>
                </a:spcBef>
              </a:pPr>
              <a:r>
                <a:rPr lang="en-US" sz="8500" u="none" dirty="0" err="1" smtClean="0">
                  <a:solidFill>
                    <a:srgbClr val="FFFFFF"/>
                  </a:solidFill>
                  <a:latin typeface="DejaVu Serif Condensed" pitchFamily="18" charset="0"/>
                  <a:ea typeface="DejaVu Serif Condensed" pitchFamily="18" charset="0"/>
                </a:rPr>
                <a:t>Integritas</a:t>
              </a:r>
              <a:endParaRPr lang="en-US" sz="8500" u="none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endParaRPr>
            </a:p>
            <a:p>
              <a:pPr marL="0" lvl="0" indent="0" algn="ctr">
                <a:lnSpc>
                  <a:spcPts val="10200"/>
                </a:lnSpc>
                <a:spcBef>
                  <a:spcPct val="0"/>
                </a:spcBef>
              </a:pPr>
              <a:r>
                <a:rPr lang="en-US" sz="8500" dirty="0" smtClean="0">
                  <a:solidFill>
                    <a:srgbClr val="FFFFFF"/>
                  </a:solidFill>
                  <a:latin typeface="DejaVu Serif Condensed" pitchFamily="18" charset="0"/>
                  <a:ea typeface="DejaVu Serif Condensed" pitchFamily="18" charset="0"/>
                </a:rPr>
                <a:t>HUNT</a:t>
              </a:r>
              <a:endParaRPr lang="en-US" sz="8500" u="none" dirty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9712" y="4694488"/>
              <a:ext cx="9181234" cy="630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endParaRPr lang="en-US" sz="3000" dirty="0">
                <a:solidFill>
                  <a:srgbClr val="FFFFFF"/>
                </a:solidFill>
                <a:latin typeface="IBM Plex Sans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3505200" y="4991099"/>
            <a:ext cx="5042328" cy="5065625"/>
            <a:chOff x="0" y="0"/>
            <a:chExt cx="1839455" cy="1847954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1839455" cy="1847954"/>
            </a:xfrm>
            <a:custGeom>
              <a:avLst/>
              <a:gdLst/>
              <a:ahLst/>
              <a:cxnLst/>
              <a:rect l="l" t="t" r="r" b="b"/>
              <a:pathLst>
                <a:path w="1839455" h="1847954">
                  <a:moveTo>
                    <a:pt x="1714995" y="1847954"/>
                  </a:moveTo>
                  <a:lnTo>
                    <a:pt x="124460" y="1847954"/>
                  </a:lnTo>
                  <a:cubicBezTo>
                    <a:pt x="55880" y="1847954"/>
                    <a:pt x="0" y="1792074"/>
                    <a:pt x="0" y="17234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4995" y="0"/>
                  </a:lnTo>
                  <a:cubicBezTo>
                    <a:pt x="1783575" y="0"/>
                    <a:pt x="1839455" y="55880"/>
                    <a:pt x="1839455" y="124460"/>
                  </a:cubicBezTo>
                  <a:lnTo>
                    <a:pt x="1839455" y="1723494"/>
                  </a:lnTo>
                  <a:cubicBezTo>
                    <a:pt x="1839455" y="1792074"/>
                    <a:pt x="1783575" y="1847954"/>
                    <a:pt x="1714995" y="184795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9" name="Group 22"/>
          <p:cNvGrpSpPr/>
          <p:nvPr/>
        </p:nvGrpSpPr>
        <p:grpSpPr>
          <a:xfrm>
            <a:off x="3845320" y="5626719"/>
            <a:ext cx="4384280" cy="3363553"/>
            <a:chOff x="0" y="-2897554"/>
            <a:chExt cx="6186381" cy="4484736"/>
          </a:xfrm>
        </p:grpSpPr>
        <p:sp>
          <p:nvSpPr>
            <p:cNvPr id="20" name="TextBox 23"/>
            <p:cNvSpPr txBox="1"/>
            <p:nvPr/>
          </p:nvSpPr>
          <p:spPr>
            <a:xfrm>
              <a:off x="1242617" y="-2897554"/>
              <a:ext cx="4943764" cy="63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   </a:t>
              </a:r>
              <a:r>
                <a:rPr lang="en-US" sz="3000" b="1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Tujuan</a:t>
              </a: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endParaRPr lang="en-US" sz="3000" b="1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0" y="1055497"/>
              <a:ext cx="4943766" cy="53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 lang="en-US" sz="2500" dirty="0">
                <a:solidFill>
                  <a:srgbClr val="191918"/>
                </a:solidFill>
                <a:latin typeface="IBM Plex San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975528" y="6574229"/>
            <a:ext cx="4254072" cy="280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Memahamkan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mahasiswa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tentang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pentingnya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integritas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dan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moralitas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dalam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menghadapi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situasi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korupsi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Mendorong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pemikiran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kritis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dan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diskusi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etika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.</a:t>
            </a:r>
          </a:p>
        </p:txBody>
      </p:sp>
      <p:grpSp>
        <p:nvGrpSpPr>
          <p:cNvPr id="26" name="Group 2"/>
          <p:cNvGrpSpPr/>
          <p:nvPr/>
        </p:nvGrpSpPr>
        <p:grpSpPr>
          <a:xfrm>
            <a:off x="9220200" y="4991098"/>
            <a:ext cx="5042328" cy="5065625"/>
            <a:chOff x="0" y="0"/>
            <a:chExt cx="1839455" cy="1847954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1839455" cy="1847954"/>
            </a:xfrm>
            <a:custGeom>
              <a:avLst/>
              <a:gdLst/>
              <a:ahLst/>
              <a:cxnLst/>
              <a:rect l="l" t="t" r="r" b="b"/>
              <a:pathLst>
                <a:path w="1839455" h="1847954">
                  <a:moveTo>
                    <a:pt x="1714995" y="1847954"/>
                  </a:moveTo>
                  <a:lnTo>
                    <a:pt x="124460" y="1847954"/>
                  </a:lnTo>
                  <a:cubicBezTo>
                    <a:pt x="55880" y="1847954"/>
                    <a:pt x="0" y="1792074"/>
                    <a:pt x="0" y="17234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4995" y="0"/>
                  </a:lnTo>
                  <a:cubicBezTo>
                    <a:pt x="1783575" y="0"/>
                    <a:pt x="1839455" y="55880"/>
                    <a:pt x="1839455" y="124460"/>
                  </a:cubicBezTo>
                  <a:lnTo>
                    <a:pt x="1839455" y="1723494"/>
                  </a:lnTo>
                  <a:cubicBezTo>
                    <a:pt x="1839455" y="1792074"/>
                    <a:pt x="1783575" y="1847954"/>
                    <a:pt x="1714995" y="184795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28" name="Group 22"/>
          <p:cNvGrpSpPr/>
          <p:nvPr/>
        </p:nvGrpSpPr>
        <p:grpSpPr>
          <a:xfrm>
            <a:off x="9346148" y="5486913"/>
            <a:ext cx="4384280" cy="3363553"/>
            <a:chOff x="0" y="-2897554"/>
            <a:chExt cx="6186381" cy="4484736"/>
          </a:xfrm>
        </p:grpSpPr>
        <p:sp>
          <p:nvSpPr>
            <p:cNvPr id="29" name="TextBox 23"/>
            <p:cNvSpPr txBox="1"/>
            <p:nvPr/>
          </p:nvSpPr>
          <p:spPr>
            <a:xfrm>
              <a:off x="1242617" y="-2897554"/>
              <a:ext cx="4943764" cy="63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   </a:t>
              </a:r>
              <a:r>
                <a:rPr lang="en-US" sz="3000" b="1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Tugas</a:t>
              </a: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Tim</a:t>
              </a:r>
              <a:endParaRPr lang="en-US" sz="3000" b="1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30" name="TextBox 24"/>
            <p:cNvSpPr txBox="1"/>
            <p:nvPr/>
          </p:nvSpPr>
          <p:spPr>
            <a:xfrm>
              <a:off x="0" y="1055497"/>
              <a:ext cx="4943766" cy="53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endParaRPr lang="en-US" sz="2500" dirty="0">
                <a:solidFill>
                  <a:srgbClr val="191918"/>
                </a:solidFill>
                <a:latin typeface="IBM Plex San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337782" y="6038014"/>
            <a:ext cx="4807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Menganalisis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skenario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yang </a:t>
            </a: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diterima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Mendiskusikan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apakah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tindakan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dalam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skenario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tersebut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merupakan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tindakan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yang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bermoral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atau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melanggar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integritas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Menyusun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argumen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yang </a:t>
            </a:r>
            <a:r>
              <a:rPr lang="en-US" sz="2000" dirty="0" err="1">
                <a:latin typeface="DejaVu Serif Condensed" pitchFamily="18" charset="0"/>
                <a:ea typeface="DejaVu Serif Condensed" pitchFamily="18" charset="0"/>
              </a:rPr>
              <a:t>mendukung</a:t>
            </a:r>
            <a:r>
              <a:rPr lang="en-US" sz="20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000" dirty="0" err="1" smtClean="0">
                <a:latin typeface="DejaVu Serif Condensed" pitchFamily="18" charset="0"/>
                <a:ea typeface="DejaVu Serif Condensed" pitchFamily="18" charset="0"/>
              </a:rPr>
              <a:t>keputusan</a:t>
            </a:r>
            <a:r>
              <a:rPr lang="en-US" sz="20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  <a:endParaRPr lang="en-US" sz="2000" dirty="0">
              <a:latin typeface="DejaVu Serif Condensed" pitchFamily="18" charset="0"/>
              <a:ea typeface="DejaVu Serif Condense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0A4080"/>
          </a:solidFill>
        </p:spPr>
      </p:sp>
      <p:sp>
        <p:nvSpPr>
          <p:cNvPr id="3" name="AutoShape 3"/>
          <p:cNvSpPr/>
          <p:nvPr/>
        </p:nvSpPr>
        <p:spPr>
          <a:xfrm>
            <a:off x="9144000" y="3022400"/>
            <a:ext cx="9144000" cy="7313037"/>
          </a:xfrm>
          <a:prstGeom prst="rect">
            <a:avLst/>
          </a:prstGeom>
          <a:solidFill>
            <a:srgbClr val="F14928"/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5511700" y="-2489300"/>
            <a:ext cx="7264600" cy="18288000"/>
            <a:chOff x="0" y="0"/>
            <a:chExt cx="4224020" cy="106336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4020" cy="10633604"/>
            </a:xfrm>
            <a:custGeom>
              <a:avLst/>
              <a:gdLst/>
              <a:ahLst/>
              <a:cxnLst/>
              <a:rect l="l" t="t" r="r" b="b"/>
              <a:pathLst>
                <a:path w="4224020" h="10633604">
                  <a:moveTo>
                    <a:pt x="4224020" y="10633604"/>
                  </a:moveTo>
                  <a:lnTo>
                    <a:pt x="2441575" y="10633604"/>
                  </a:lnTo>
                  <a:cubicBezTo>
                    <a:pt x="1093089" y="10633604"/>
                    <a:pt x="0" y="9540515"/>
                    <a:pt x="0" y="8192029"/>
                  </a:cubicBezTo>
                  <a:lnTo>
                    <a:pt x="0" y="0"/>
                  </a:lnTo>
                  <a:lnTo>
                    <a:pt x="1782445" y="0"/>
                  </a:lnTo>
                  <a:cubicBezTo>
                    <a:pt x="3130931" y="0"/>
                    <a:pt x="4224020" y="1093089"/>
                    <a:pt x="4224020" y="2441575"/>
                  </a:cubicBezTo>
                  <a:lnTo>
                    <a:pt x="4224020" y="106336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191000" y="5143500"/>
            <a:ext cx="9276347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200"/>
              </a:lnSpc>
              <a:spcBef>
                <a:spcPct val="0"/>
              </a:spcBef>
            </a:pPr>
            <a:r>
              <a:rPr lang="en-US" sz="7200" u="none" dirty="0" err="1" smtClean="0">
                <a:solidFill>
                  <a:srgbClr val="191918"/>
                </a:solidFill>
                <a:latin typeface="Goudy Stout" pitchFamily="18" charset="0"/>
              </a:rPr>
              <a:t>Terima</a:t>
            </a:r>
            <a:r>
              <a:rPr lang="en-US" sz="7200" u="none" dirty="0" smtClean="0">
                <a:solidFill>
                  <a:srgbClr val="191918"/>
                </a:solidFill>
                <a:latin typeface="Goudy Stout" pitchFamily="18" charset="0"/>
              </a:rPr>
              <a:t> </a:t>
            </a:r>
            <a:r>
              <a:rPr lang="en-US" sz="7200" u="none" dirty="0" err="1" smtClean="0">
                <a:solidFill>
                  <a:srgbClr val="191918"/>
                </a:solidFill>
                <a:latin typeface="Goudy Stout" pitchFamily="18" charset="0"/>
              </a:rPr>
              <a:t>Kasih</a:t>
            </a:r>
            <a:endParaRPr lang="en-US" sz="7200" u="none" dirty="0">
              <a:solidFill>
                <a:srgbClr val="191918"/>
              </a:solidFill>
              <a:latin typeface="Goudy Stou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77200" cy="10287000"/>
          </a:xfrm>
          <a:prstGeom prst="rect">
            <a:avLst/>
          </a:prstGeom>
          <a:solidFill>
            <a:srgbClr val="0A4080"/>
          </a:solidFill>
        </p:spPr>
      </p:sp>
      <p:grpSp>
        <p:nvGrpSpPr>
          <p:cNvPr id="4" name="Group 4"/>
          <p:cNvGrpSpPr/>
          <p:nvPr/>
        </p:nvGrpSpPr>
        <p:grpSpPr>
          <a:xfrm>
            <a:off x="6705600" y="8973243"/>
            <a:ext cx="777053" cy="570114"/>
            <a:chOff x="0" y="0"/>
            <a:chExt cx="7916821" cy="58084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916821" cy="5808472"/>
            </a:xfrm>
            <a:custGeom>
              <a:avLst/>
              <a:gdLst/>
              <a:ahLst/>
              <a:cxnLst/>
              <a:rect l="l" t="t" r="r" b="b"/>
              <a:pathLst>
                <a:path w="7916821" h="5808472">
                  <a:moveTo>
                    <a:pt x="5012585" y="5808472"/>
                  </a:moveTo>
                  <a:lnTo>
                    <a:pt x="4158510" y="4954397"/>
                  </a:lnTo>
                  <a:lnTo>
                    <a:pt x="5604786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5604659" y="2300224"/>
                  </a:lnTo>
                  <a:lnTo>
                    <a:pt x="4158510" y="854075"/>
                  </a:lnTo>
                  <a:lnTo>
                    <a:pt x="5012585" y="0"/>
                  </a:lnTo>
                  <a:lnTo>
                    <a:pt x="7916821" y="2904236"/>
                  </a:lnTo>
                  <a:lnTo>
                    <a:pt x="5012585" y="5808472"/>
                  </a:lnTo>
                  <a:close/>
                </a:path>
              </a:pathLst>
            </a:custGeom>
            <a:solidFill>
              <a:srgbClr val="F1492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39366" y="312306"/>
            <a:ext cx="7620000" cy="252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200"/>
              </a:lnSpc>
              <a:spcBef>
                <a:spcPct val="0"/>
              </a:spcBef>
            </a:pPr>
            <a:r>
              <a:rPr lang="en-US" sz="7200" dirty="0" err="1" smtClean="0">
                <a:solidFill>
                  <a:srgbClr val="FFFFFF"/>
                </a:solidFill>
                <a:latin typeface="IBM Plex Sans"/>
              </a:rPr>
              <a:t>Komponen</a:t>
            </a:r>
            <a:r>
              <a:rPr lang="en-US" sz="7200" dirty="0" smtClean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IBM Plex Sans"/>
              </a:rPr>
              <a:t>Ruang</a:t>
            </a:r>
            <a:r>
              <a:rPr lang="en-US" sz="7200" dirty="0" smtClean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IBM Plex Sans"/>
              </a:rPr>
              <a:t>Lingkup</a:t>
            </a:r>
            <a:r>
              <a:rPr lang="en-US" sz="7200" dirty="0" smtClean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z="7200" u="none" dirty="0" err="1" smtClean="0">
                <a:solidFill>
                  <a:srgbClr val="FFFFFF"/>
                </a:solidFill>
                <a:latin typeface="IBM Plex Sans"/>
              </a:rPr>
              <a:t>Korupsi</a:t>
            </a:r>
            <a:endParaRPr lang="en-US" sz="7200" u="none" dirty="0">
              <a:solidFill>
                <a:srgbClr val="FFFFFF"/>
              </a:solidFill>
              <a:latin typeface="IBM Plex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4639" y="5176115"/>
            <a:ext cx="3480039" cy="32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endParaRPr lang="en-US" sz="2100" u="none" dirty="0">
              <a:solidFill>
                <a:srgbClr val="191918"/>
              </a:solidFill>
              <a:latin typeface="IBM Plex San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428" y="36957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Ruang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lingkup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korupsi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melibatkan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berbagai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sektor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bidang</a:t>
            </a:r>
            <a:r>
              <a:rPr lang="en-US" sz="3200" dirty="0">
                <a:solidFill>
                  <a:schemeClr val="bg1"/>
                </a:solidFill>
              </a:rPr>
              <a:t> di </a:t>
            </a:r>
            <a:r>
              <a:rPr lang="en-US" sz="3200" dirty="0" err="1">
                <a:solidFill>
                  <a:schemeClr val="bg1"/>
                </a:solidFill>
              </a:rPr>
              <a:t>mana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tindakan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korupsi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terjadi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Ruang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lingkup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korupsi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sangat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luas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dapat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mencakup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banyak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aspek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kehidupan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sosial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ekonomi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politik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Beberapa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bidang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sektor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sering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menjadi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ruang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lingkup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korupsi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termasuk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5" name="Folded Corner 24"/>
          <p:cNvSpPr/>
          <p:nvPr/>
        </p:nvSpPr>
        <p:spPr>
          <a:xfrm>
            <a:off x="8763000" y="723900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Pemerintah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26" name="Folded Corner 25"/>
          <p:cNvSpPr/>
          <p:nvPr/>
        </p:nvSpPr>
        <p:spPr>
          <a:xfrm>
            <a:off x="8763000" y="6171016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Hukum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27" name="Folded Corner 26"/>
          <p:cNvSpPr/>
          <p:nvPr/>
        </p:nvSpPr>
        <p:spPr>
          <a:xfrm>
            <a:off x="8763000" y="4809237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Kesehatan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8814070" y="3447458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Pendidikan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29" name="Folded Corner 28"/>
          <p:cNvSpPr/>
          <p:nvPr/>
        </p:nvSpPr>
        <p:spPr>
          <a:xfrm>
            <a:off x="8814070" y="2085679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Sektor</a:t>
            </a:r>
            <a:r>
              <a:rPr lang="en-US" sz="3200" dirty="0" smtClean="0">
                <a:solidFill>
                  <a:schemeClr val="tx2"/>
                </a:solidFill>
                <a:latin typeface="Bahnschrift Light SemiCondensed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Swasta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13792200" y="723900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Pengadaan</a:t>
            </a:r>
            <a:r>
              <a:rPr lang="en-US" sz="3200" dirty="0" smtClean="0">
                <a:solidFill>
                  <a:schemeClr val="tx2"/>
                </a:solidFill>
                <a:latin typeface="Bahnschrift Light SemiCondensed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Umum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8814070" y="7532795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Bahnschrift Light SemiCondensed" pitchFamily="34" charset="0"/>
              </a:rPr>
              <a:t>Media 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2" name="Folded Corner 31"/>
          <p:cNvSpPr/>
          <p:nvPr/>
        </p:nvSpPr>
        <p:spPr>
          <a:xfrm>
            <a:off x="13801928" y="3447458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Organisasi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3" name="Folded Corner 32"/>
          <p:cNvSpPr/>
          <p:nvPr/>
        </p:nvSpPr>
        <p:spPr>
          <a:xfrm>
            <a:off x="13780851" y="2085679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Masyarakat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13834354" y="6171016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Politik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5" name="Folded Corner 34"/>
          <p:cNvSpPr/>
          <p:nvPr/>
        </p:nvSpPr>
        <p:spPr>
          <a:xfrm>
            <a:off x="13801928" y="4809237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Ekonomi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  <p:sp>
        <p:nvSpPr>
          <p:cNvPr id="36" name="Folded Corner 35"/>
          <p:cNvSpPr/>
          <p:nvPr/>
        </p:nvSpPr>
        <p:spPr>
          <a:xfrm>
            <a:off x="13780851" y="7532795"/>
            <a:ext cx="3276600" cy="9144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  <a:latin typeface="Bahnschrift Light SemiCondensed" pitchFamily="34" charset="0"/>
              </a:rPr>
              <a:t>Lingkungan</a:t>
            </a:r>
            <a:endParaRPr lang="en-US" sz="3200" dirty="0">
              <a:solidFill>
                <a:schemeClr val="tx2"/>
              </a:solidFill>
              <a:latin typeface="Bahnschrift Light Semi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24100" y="3086311"/>
            <a:ext cx="20612100" cy="7200689"/>
            <a:chOff x="0" y="0"/>
            <a:chExt cx="10709678" cy="3741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09677" cy="3741349"/>
            </a:xfrm>
            <a:custGeom>
              <a:avLst/>
              <a:gdLst/>
              <a:ahLst/>
              <a:cxnLst/>
              <a:rect l="l" t="t" r="r" b="b"/>
              <a:pathLst>
                <a:path w="10709677" h="3741349">
                  <a:moveTo>
                    <a:pt x="10709677" y="3741349"/>
                  </a:moveTo>
                  <a:lnTo>
                    <a:pt x="1124331" y="3741349"/>
                  </a:lnTo>
                  <a:cubicBezTo>
                    <a:pt x="503428" y="3741349"/>
                    <a:pt x="0" y="3237921"/>
                    <a:pt x="0" y="2617018"/>
                  </a:cubicBezTo>
                  <a:lnTo>
                    <a:pt x="0" y="0"/>
                  </a:lnTo>
                  <a:lnTo>
                    <a:pt x="9585347" y="0"/>
                  </a:lnTo>
                  <a:cubicBezTo>
                    <a:pt x="10206376" y="0"/>
                    <a:pt x="10709677" y="503428"/>
                    <a:pt x="10709677" y="1124331"/>
                  </a:cubicBezTo>
                  <a:lnTo>
                    <a:pt x="10709677" y="3741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</p:sp>
      </p:grpSp>
      <p:sp>
        <p:nvSpPr>
          <p:cNvPr id="5" name="TextBox 5"/>
          <p:cNvSpPr txBox="1"/>
          <p:nvPr/>
        </p:nvSpPr>
        <p:spPr>
          <a:xfrm>
            <a:off x="1047997" y="1022375"/>
            <a:ext cx="13767229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200"/>
              </a:lnSpc>
              <a:spcBef>
                <a:spcPct val="0"/>
              </a:spcBef>
            </a:pPr>
            <a:r>
              <a:rPr lang="en-US" sz="8500" u="none" dirty="0" err="1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Ruang</a:t>
            </a:r>
            <a:r>
              <a:rPr lang="en-US" sz="8500" u="none" dirty="0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8500" u="none" dirty="0" err="1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Lingkup</a:t>
            </a:r>
            <a:r>
              <a:rPr lang="en-US" sz="8500" u="none" dirty="0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8500" u="none" dirty="0" err="1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dan</a:t>
            </a:r>
            <a:r>
              <a:rPr lang="en-US" sz="8500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8500" dirty="0" err="1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rPr>
              <a:t>Karakter</a:t>
            </a:r>
            <a:endParaRPr lang="en-US" sz="8500" u="none" dirty="0">
              <a:solidFill>
                <a:srgbClr val="191918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6069813" y="1391343"/>
            <a:ext cx="777053" cy="570114"/>
            <a:chOff x="0" y="0"/>
            <a:chExt cx="7916821" cy="58084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16821" cy="5808472"/>
            </a:xfrm>
            <a:custGeom>
              <a:avLst/>
              <a:gdLst/>
              <a:ahLst/>
              <a:cxnLst/>
              <a:rect l="l" t="t" r="r" b="b"/>
              <a:pathLst>
                <a:path w="7916821" h="5808472">
                  <a:moveTo>
                    <a:pt x="5012585" y="5808472"/>
                  </a:moveTo>
                  <a:lnTo>
                    <a:pt x="4158510" y="4954397"/>
                  </a:lnTo>
                  <a:lnTo>
                    <a:pt x="5604786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5604659" y="2300224"/>
                  </a:lnTo>
                  <a:lnTo>
                    <a:pt x="4158510" y="854075"/>
                  </a:lnTo>
                  <a:lnTo>
                    <a:pt x="5012585" y="0"/>
                  </a:lnTo>
                  <a:lnTo>
                    <a:pt x="7916821" y="2904236"/>
                  </a:lnTo>
                  <a:lnTo>
                    <a:pt x="5012585" y="5808472"/>
                  </a:lnTo>
                  <a:close/>
                </a:path>
              </a:pathLst>
            </a:custGeom>
            <a:solidFill>
              <a:srgbClr val="F14928"/>
            </a:solidFill>
          </p:spPr>
        </p:sp>
      </p:grpSp>
      <p:sp>
        <p:nvSpPr>
          <p:cNvPr id="10" name="TextBox 9"/>
          <p:cNvSpPr txBox="1"/>
          <p:nvPr/>
        </p:nvSpPr>
        <p:spPr>
          <a:xfrm>
            <a:off x="1010707" y="4239831"/>
            <a:ext cx="6005501" cy="4893647"/>
          </a:xfrm>
          <a:prstGeom prst="rect">
            <a:avLst/>
          </a:prstGeom>
          <a:noFill/>
          <a:ln w="57150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Karakter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dalam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Konteks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Korupsi</a:t>
            </a:r>
            <a:endParaRPr lang="en-US" sz="4400" dirty="0" smtClean="0">
              <a:latin typeface="DejaVu Serif Condensed" pitchFamily="18" charset="0"/>
              <a:ea typeface="DejaVu Serif Condensed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Karakter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individu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mengacu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pada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kualitas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sifat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nilai-nilai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moral yang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dimiliki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oleh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seseorang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Karakter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dapat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mencakup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integritas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kejujuran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etika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moralitas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0" y="4182963"/>
            <a:ext cx="8305800" cy="5260864"/>
          </a:xfrm>
          <a:prstGeom prst="rect">
            <a:avLst/>
          </a:prstGeom>
          <a:noFill/>
          <a:ln w="57150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Peran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Karakter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dalam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Tindakan</a:t>
            </a:r>
            <a:r>
              <a:rPr lang="en-US" sz="4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4400" dirty="0" err="1" smtClean="0">
                <a:latin typeface="DejaVu Serif Condensed" pitchFamily="18" charset="0"/>
                <a:ea typeface="DejaVu Serif Condensed" pitchFamily="18" charset="0"/>
              </a:rPr>
              <a:t>Korupsi</a:t>
            </a:r>
            <a:endParaRPr lang="en-US" sz="4400" dirty="0" smtClean="0">
              <a:latin typeface="DejaVu Serif Condensed" pitchFamily="18" charset="0"/>
              <a:ea typeface="DejaVu Serif Condensed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Karakter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yang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lemah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atau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buruk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dapat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membuat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individu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rentan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terhadap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tindakan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korupsi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Kekurangan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integritas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kejujuran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dapat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memungkinkan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seseorang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untuk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menerima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atau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memberikan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suap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DejaVu Serif Condensed" pitchFamily="18" charset="0"/>
                <a:ea typeface="DejaVu Serif Condensed" pitchFamily="18" charset="0"/>
              </a:rPr>
              <a:t>Etika</a:t>
            </a:r>
            <a:r>
              <a:rPr lang="en-US" sz="2400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yang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tidak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tepat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dapat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mengarah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pada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tindakan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manipulatif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atau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penyalahgunaan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2400" dirty="0" err="1">
                <a:latin typeface="DejaVu Serif Condensed" pitchFamily="18" charset="0"/>
                <a:ea typeface="DejaVu Serif Condensed" pitchFamily="18" charset="0"/>
              </a:rPr>
              <a:t>kekuasaan</a:t>
            </a:r>
            <a:r>
              <a:rPr lang="en-US" sz="2400" dirty="0">
                <a:latin typeface="DejaVu Serif Condensed" pitchFamily="18" charset="0"/>
                <a:ea typeface="DejaVu Serif Condensed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5572" y="4216488"/>
            <a:ext cx="5042328" cy="5065625"/>
            <a:chOff x="0" y="0"/>
            <a:chExt cx="1839455" cy="18479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39455" cy="1847954"/>
            </a:xfrm>
            <a:custGeom>
              <a:avLst/>
              <a:gdLst/>
              <a:ahLst/>
              <a:cxnLst/>
              <a:rect l="l" t="t" r="r" b="b"/>
              <a:pathLst>
                <a:path w="1839455" h="1847954">
                  <a:moveTo>
                    <a:pt x="1714995" y="1847954"/>
                  </a:moveTo>
                  <a:lnTo>
                    <a:pt x="124460" y="1847954"/>
                  </a:lnTo>
                  <a:cubicBezTo>
                    <a:pt x="55880" y="1847954"/>
                    <a:pt x="0" y="1792074"/>
                    <a:pt x="0" y="17234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4995" y="0"/>
                  </a:lnTo>
                  <a:cubicBezTo>
                    <a:pt x="1783575" y="0"/>
                    <a:pt x="1839455" y="55880"/>
                    <a:pt x="1839455" y="124460"/>
                  </a:cubicBezTo>
                  <a:lnTo>
                    <a:pt x="1839455" y="1723494"/>
                  </a:lnTo>
                  <a:cubicBezTo>
                    <a:pt x="1839455" y="1792074"/>
                    <a:pt x="1783575" y="1847954"/>
                    <a:pt x="1714995" y="184795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622836" y="4216488"/>
            <a:ext cx="5042328" cy="5065625"/>
            <a:chOff x="0" y="0"/>
            <a:chExt cx="1839455" cy="18479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39455" cy="1847954"/>
            </a:xfrm>
            <a:custGeom>
              <a:avLst/>
              <a:gdLst/>
              <a:ahLst/>
              <a:cxnLst/>
              <a:rect l="l" t="t" r="r" b="b"/>
              <a:pathLst>
                <a:path w="1839455" h="1847954">
                  <a:moveTo>
                    <a:pt x="1714995" y="1847954"/>
                  </a:moveTo>
                  <a:lnTo>
                    <a:pt x="124460" y="1847954"/>
                  </a:lnTo>
                  <a:cubicBezTo>
                    <a:pt x="55880" y="1847954"/>
                    <a:pt x="0" y="1792074"/>
                    <a:pt x="0" y="17234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4995" y="0"/>
                  </a:lnTo>
                  <a:cubicBezTo>
                    <a:pt x="1783575" y="0"/>
                    <a:pt x="1839455" y="55880"/>
                    <a:pt x="1839455" y="124460"/>
                  </a:cubicBezTo>
                  <a:lnTo>
                    <a:pt x="1839455" y="1723494"/>
                  </a:lnTo>
                  <a:cubicBezTo>
                    <a:pt x="1839455" y="1792074"/>
                    <a:pt x="1783575" y="1847954"/>
                    <a:pt x="1714995" y="184795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216972" y="4216488"/>
            <a:ext cx="5042328" cy="5041812"/>
            <a:chOff x="0" y="0"/>
            <a:chExt cx="1839455" cy="18392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39455" cy="1839267"/>
            </a:xfrm>
            <a:custGeom>
              <a:avLst/>
              <a:gdLst/>
              <a:ahLst/>
              <a:cxnLst/>
              <a:rect l="l" t="t" r="r" b="b"/>
              <a:pathLst>
                <a:path w="1839455" h="1839267">
                  <a:moveTo>
                    <a:pt x="1714995" y="1839267"/>
                  </a:moveTo>
                  <a:lnTo>
                    <a:pt x="124460" y="1839267"/>
                  </a:lnTo>
                  <a:cubicBezTo>
                    <a:pt x="55880" y="1839267"/>
                    <a:pt x="0" y="1783387"/>
                    <a:pt x="0" y="17148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4995" y="0"/>
                  </a:lnTo>
                  <a:cubicBezTo>
                    <a:pt x="1783575" y="0"/>
                    <a:pt x="1839455" y="55880"/>
                    <a:pt x="1839455" y="124460"/>
                  </a:cubicBezTo>
                  <a:lnTo>
                    <a:pt x="1839455" y="1714807"/>
                  </a:lnTo>
                  <a:cubicBezTo>
                    <a:pt x="1839455" y="1783387"/>
                    <a:pt x="1783575" y="1839267"/>
                    <a:pt x="1714995" y="1839267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108246" y="4721680"/>
            <a:ext cx="1532435" cy="1532435"/>
            <a:chOff x="0" y="0"/>
            <a:chExt cx="6350000" cy="635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472395" y="4721680"/>
            <a:ext cx="1532435" cy="1532435"/>
            <a:chOff x="0" y="0"/>
            <a:chExt cx="6350000" cy="635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2744097" y="4721680"/>
            <a:ext cx="1532435" cy="1532435"/>
            <a:chOff x="0" y="0"/>
            <a:chExt cx="6350000" cy="635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</p:sp>
      </p:grpSp>
      <p:sp>
        <p:nvSpPr>
          <p:cNvPr id="17" name="AutoShape 17"/>
          <p:cNvSpPr/>
          <p:nvPr/>
        </p:nvSpPr>
        <p:spPr>
          <a:xfrm>
            <a:off x="0" y="0"/>
            <a:ext cx="18288000" cy="3063963"/>
          </a:xfrm>
          <a:prstGeom prst="rect">
            <a:avLst/>
          </a:prstGeom>
          <a:solidFill>
            <a:srgbClr val="191918"/>
          </a:solidFill>
        </p:spPr>
      </p:sp>
      <p:grpSp>
        <p:nvGrpSpPr>
          <p:cNvPr id="19" name="Group 19"/>
          <p:cNvGrpSpPr/>
          <p:nvPr/>
        </p:nvGrpSpPr>
        <p:grpSpPr>
          <a:xfrm>
            <a:off x="16069813" y="1391343"/>
            <a:ext cx="777053" cy="570114"/>
            <a:chOff x="0" y="0"/>
            <a:chExt cx="7916821" cy="58084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916821" cy="5808472"/>
            </a:xfrm>
            <a:custGeom>
              <a:avLst/>
              <a:gdLst/>
              <a:ahLst/>
              <a:cxnLst/>
              <a:rect l="l" t="t" r="r" b="b"/>
              <a:pathLst>
                <a:path w="7916821" h="5808472">
                  <a:moveTo>
                    <a:pt x="5012585" y="5808472"/>
                  </a:moveTo>
                  <a:lnTo>
                    <a:pt x="4158510" y="4954397"/>
                  </a:lnTo>
                  <a:lnTo>
                    <a:pt x="5604786" y="3508121"/>
                  </a:lnTo>
                  <a:lnTo>
                    <a:pt x="0" y="3508121"/>
                  </a:lnTo>
                  <a:lnTo>
                    <a:pt x="0" y="2300224"/>
                  </a:lnTo>
                  <a:lnTo>
                    <a:pt x="5604659" y="2300224"/>
                  </a:lnTo>
                  <a:lnTo>
                    <a:pt x="4158510" y="854075"/>
                  </a:lnTo>
                  <a:lnTo>
                    <a:pt x="5012585" y="0"/>
                  </a:lnTo>
                  <a:lnTo>
                    <a:pt x="7916821" y="2904236"/>
                  </a:lnTo>
                  <a:lnTo>
                    <a:pt x="5012585" y="5808472"/>
                  </a:lnTo>
                  <a:close/>
                </a:path>
              </a:pathLst>
            </a:custGeom>
            <a:solidFill>
              <a:srgbClr val="F14928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905000" y="5009266"/>
            <a:ext cx="4152900" cy="3690182"/>
            <a:chOff x="356263" y="-2585122"/>
            <a:chExt cx="7072734" cy="4920241"/>
          </a:xfrm>
        </p:grpSpPr>
        <p:sp>
          <p:nvSpPr>
            <p:cNvPr id="23" name="TextBox 23"/>
            <p:cNvSpPr txBox="1"/>
            <p:nvPr/>
          </p:nvSpPr>
          <p:spPr>
            <a:xfrm>
              <a:off x="2485233" y="-2585122"/>
              <a:ext cx="4943764" cy="63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   </a:t>
              </a:r>
              <a:r>
                <a:rPr lang="en-US" sz="3000" b="1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Integritas</a:t>
              </a:r>
              <a:endParaRPr lang="en-US" sz="3000" b="1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56263" y="-590040"/>
              <a:ext cx="6585460" cy="2925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Penyelarasan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Nilai</a:t>
              </a:r>
              <a:endParaRPr lang="en-US" sz="2500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  <a:p>
              <a:pPr marL="342900" indent="-34290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Perlawanan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Terhadap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Suap</a:t>
              </a:r>
              <a:endParaRPr lang="en-US" sz="2500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15572" y="266700"/>
            <a:ext cx="11481228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020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Peran</a:t>
            </a:r>
            <a:r>
              <a:rPr lang="en-US" sz="7200" dirty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Kategori</a:t>
            </a:r>
            <a:r>
              <a:rPr lang="en-US" sz="7200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Karakter</a:t>
            </a:r>
            <a:r>
              <a:rPr lang="en-US" sz="7200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</a:p>
          <a:p>
            <a:pPr lvl="0">
              <a:lnSpc>
                <a:spcPts val="10200"/>
              </a:lnSpc>
              <a:spcBef>
                <a:spcPct val="0"/>
              </a:spcBef>
            </a:pPr>
            <a:r>
              <a:rPr lang="en-US" sz="72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dalam</a:t>
            </a:r>
            <a:r>
              <a:rPr lang="en-US" sz="7200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72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Korupsi</a:t>
            </a:r>
            <a:endParaRPr lang="en-US" sz="7200" dirty="0">
              <a:solidFill>
                <a:srgbClr val="FFFFFF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7290088" y="5009266"/>
            <a:ext cx="4375076" cy="3918512"/>
            <a:chOff x="0" y="-2585122"/>
            <a:chExt cx="6905532" cy="5224681"/>
          </a:xfrm>
        </p:grpSpPr>
        <p:sp>
          <p:nvSpPr>
            <p:cNvPr id="27" name="TextBox 27"/>
            <p:cNvSpPr txBox="1"/>
            <p:nvPr/>
          </p:nvSpPr>
          <p:spPr>
            <a:xfrm>
              <a:off x="1961766" y="-2585122"/>
              <a:ext cx="4943766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      </a:t>
              </a:r>
              <a:r>
                <a:rPr lang="en-US" sz="3000" b="1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Moralitas</a:t>
              </a:r>
              <a:endParaRPr lang="en-US" sz="3000" b="1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600"/>
              <a:ext cx="5932991" cy="2925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Pertimbangan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Moral</a:t>
              </a:r>
            </a:p>
            <a:p>
              <a:pPr marL="342900" indent="-342900">
                <a:lnSpc>
                  <a:spcPct val="200000"/>
                </a:lnSpc>
                <a:buFont typeface="Arial" pitchFamily="34" charset="0"/>
                <a:buChar char="•"/>
              </a:pP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Pemahaman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Akibat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Moral</a:t>
              </a:r>
              <a:endParaRPr lang="en-US" sz="2500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84224" y="5009265"/>
            <a:ext cx="4375077" cy="4070016"/>
            <a:chOff x="-2" y="-2585124"/>
            <a:chExt cx="6924984" cy="5426687"/>
          </a:xfrm>
        </p:grpSpPr>
        <p:sp>
          <p:nvSpPr>
            <p:cNvPr id="30" name="TextBox 30"/>
            <p:cNvSpPr txBox="1"/>
            <p:nvPr/>
          </p:nvSpPr>
          <p:spPr>
            <a:xfrm>
              <a:off x="1981216" y="-2585124"/>
              <a:ext cx="4943766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 b="1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     </a:t>
              </a:r>
              <a:r>
                <a:rPr lang="en-US" sz="3000" b="1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Etika</a:t>
              </a:r>
              <a:endParaRPr lang="en-US" sz="3000" b="1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2" y="-236202"/>
              <a:ext cx="6020396" cy="3077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Kepatuhan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terhadap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Kode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Etik</a:t>
              </a:r>
              <a:endParaRPr lang="en-US" sz="2500" dirty="0" smtClean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Kesadaran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terhadap</a:t>
              </a:r>
              <a:r>
                <a:rPr lang="en-US" sz="2500" dirty="0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 Norma </a:t>
              </a:r>
              <a:r>
                <a:rPr lang="en-US" sz="2500" dirty="0" err="1" smtClean="0">
                  <a:solidFill>
                    <a:srgbClr val="191918"/>
                  </a:solidFill>
                  <a:latin typeface="DejaVu Serif Condensed" pitchFamily="18" charset="0"/>
                  <a:ea typeface="DejaVu Serif Condensed" pitchFamily="18" charset="0"/>
                </a:rPr>
                <a:t>Etika</a:t>
              </a:r>
              <a:endParaRPr lang="en-US" sz="2500" dirty="0">
                <a:solidFill>
                  <a:srgbClr val="191918"/>
                </a:solidFill>
                <a:latin typeface="DejaVu Serif Condensed" pitchFamily="18" charset="0"/>
                <a:ea typeface="DejaVu Serif Condensed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3086099"/>
          </a:xfrm>
          <a:prstGeom prst="rect">
            <a:avLst/>
          </a:prstGeom>
          <a:solidFill>
            <a:srgbClr val="0A4080"/>
          </a:solidFill>
        </p:spPr>
      </p:sp>
      <p:sp>
        <p:nvSpPr>
          <p:cNvPr id="3" name="TextBox 3"/>
          <p:cNvSpPr txBox="1"/>
          <p:nvPr/>
        </p:nvSpPr>
        <p:spPr>
          <a:xfrm>
            <a:off x="685800" y="469999"/>
            <a:ext cx="11146975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200"/>
              </a:lnSpc>
              <a:spcBef>
                <a:spcPct val="0"/>
              </a:spcBef>
            </a:pPr>
            <a:r>
              <a:rPr lang="en-US" sz="85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Dampak</a:t>
            </a:r>
            <a:r>
              <a:rPr lang="en-US" sz="8500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85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Negatif</a:t>
            </a:r>
            <a:r>
              <a:rPr lang="en-US" sz="8500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8500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Korupsi</a:t>
            </a:r>
            <a:endParaRPr lang="en-US" sz="8500" u="none" dirty="0">
              <a:solidFill>
                <a:srgbClr val="FFFFFF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9147925"/>
              </p:ext>
            </p:extLst>
          </p:nvPr>
        </p:nvGraphicFramePr>
        <p:xfrm>
          <a:off x="3352800" y="3086100"/>
          <a:ext cx="10591800" cy="72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2247899"/>
          </a:xfrm>
          <a:prstGeom prst="rect">
            <a:avLst/>
          </a:prstGeom>
          <a:solidFill>
            <a:srgbClr val="0A4080"/>
          </a:solidFill>
        </p:spPr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7144250"/>
              </p:ext>
            </p:extLst>
          </p:nvPr>
        </p:nvGraphicFramePr>
        <p:xfrm>
          <a:off x="533400" y="419100"/>
          <a:ext cx="697430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6814782"/>
              </p:ext>
            </p:extLst>
          </p:nvPr>
        </p:nvGraphicFramePr>
        <p:xfrm>
          <a:off x="419100" y="2019300"/>
          <a:ext cx="17449800" cy="825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5557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2247899"/>
          </a:xfrm>
          <a:prstGeom prst="rect">
            <a:avLst/>
          </a:prstGeom>
          <a:solidFill>
            <a:srgbClr val="0A4080"/>
          </a:solidFill>
        </p:spPr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33102164"/>
              </p:ext>
            </p:extLst>
          </p:nvPr>
        </p:nvGraphicFramePr>
        <p:xfrm>
          <a:off x="533400" y="419100"/>
          <a:ext cx="697430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7913611"/>
              </p:ext>
            </p:extLst>
          </p:nvPr>
        </p:nvGraphicFramePr>
        <p:xfrm>
          <a:off x="533400" y="2476500"/>
          <a:ext cx="16497300" cy="72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001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62865838"/>
              </p:ext>
            </p:extLst>
          </p:nvPr>
        </p:nvGraphicFramePr>
        <p:xfrm>
          <a:off x="152400" y="34089"/>
          <a:ext cx="697430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7188794"/>
              </p:ext>
            </p:extLst>
          </p:nvPr>
        </p:nvGraphicFramePr>
        <p:xfrm>
          <a:off x="3048000" y="19431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12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895018"/>
          </a:xfrm>
          <a:prstGeom prst="rect">
            <a:avLst/>
          </a:prstGeom>
          <a:solidFill>
            <a:srgbClr val="191918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6235984" y="-2793716"/>
            <a:ext cx="5816032" cy="18288000"/>
            <a:chOff x="0" y="0"/>
            <a:chExt cx="3822250" cy="120187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22250" cy="12018730"/>
            </a:xfrm>
            <a:custGeom>
              <a:avLst/>
              <a:gdLst/>
              <a:ahLst/>
              <a:cxnLst/>
              <a:rect l="l" t="t" r="r" b="b"/>
              <a:pathLst>
                <a:path w="3822250" h="12018730">
                  <a:moveTo>
                    <a:pt x="3822250" y="12018730"/>
                  </a:moveTo>
                  <a:lnTo>
                    <a:pt x="1124331" y="12018730"/>
                  </a:lnTo>
                  <a:cubicBezTo>
                    <a:pt x="503428" y="12018730"/>
                    <a:pt x="0" y="11515302"/>
                    <a:pt x="0" y="10894399"/>
                  </a:cubicBezTo>
                  <a:lnTo>
                    <a:pt x="0" y="0"/>
                  </a:lnTo>
                  <a:lnTo>
                    <a:pt x="2697919" y="0"/>
                  </a:lnTo>
                  <a:cubicBezTo>
                    <a:pt x="3318949" y="0"/>
                    <a:pt x="3822250" y="503428"/>
                    <a:pt x="3822250" y="1124331"/>
                  </a:cubicBezTo>
                  <a:lnTo>
                    <a:pt x="3822250" y="12018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5400000">
            <a:off x="1816057" y="1550011"/>
            <a:ext cx="5816032" cy="9600546"/>
            <a:chOff x="0" y="0"/>
            <a:chExt cx="3822250" cy="6309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22250" cy="6309403"/>
            </a:xfrm>
            <a:custGeom>
              <a:avLst/>
              <a:gdLst/>
              <a:ahLst/>
              <a:cxnLst/>
              <a:rect l="l" t="t" r="r" b="b"/>
              <a:pathLst>
                <a:path w="3822250" h="6309403">
                  <a:moveTo>
                    <a:pt x="3822250" y="6309403"/>
                  </a:moveTo>
                  <a:lnTo>
                    <a:pt x="1124331" y="6309403"/>
                  </a:lnTo>
                  <a:cubicBezTo>
                    <a:pt x="503428" y="6309403"/>
                    <a:pt x="0" y="5805975"/>
                    <a:pt x="0" y="5185072"/>
                  </a:cubicBezTo>
                  <a:lnTo>
                    <a:pt x="0" y="0"/>
                  </a:lnTo>
                  <a:lnTo>
                    <a:pt x="2697919" y="0"/>
                  </a:lnTo>
                  <a:cubicBezTo>
                    <a:pt x="3318949" y="0"/>
                    <a:pt x="3822250" y="503428"/>
                    <a:pt x="3822250" y="1124331"/>
                  </a:cubicBezTo>
                  <a:lnTo>
                    <a:pt x="3822250" y="6309403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1028700"/>
            <a:ext cx="1163368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200"/>
              </a:lnSpc>
              <a:spcBef>
                <a:spcPct val="0"/>
              </a:spcBef>
            </a:pPr>
            <a:r>
              <a:rPr lang="en-US" sz="8500" u="none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Pencegahan</a:t>
            </a:r>
            <a:r>
              <a:rPr lang="en-US" sz="8500" u="none" dirty="0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en-US" sz="8500" u="none" dirty="0" err="1" smtClean="0">
                <a:solidFill>
                  <a:srgbClr val="FFFFFF"/>
                </a:solidFill>
                <a:latin typeface="DejaVu Serif Condensed" pitchFamily="18" charset="0"/>
                <a:ea typeface="DejaVu Serif Condensed" pitchFamily="18" charset="0"/>
              </a:rPr>
              <a:t>Korupsi</a:t>
            </a:r>
            <a:endParaRPr lang="en-US" sz="8500" u="none" dirty="0">
              <a:solidFill>
                <a:srgbClr val="FFFFFF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85618875"/>
              </p:ext>
            </p:extLst>
          </p:nvPr>
        </p:nvGraphicFramePr>
        <p:xfrm>
          <a:off x="569821" y="3543300"/>
          <a:ext cx="8610274" cy="515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74887414"/>
              </p:ext>
            </p:extLst>
          </p:nvPr>
        </p:nvGraphicFramePr>
        <p:xfrm>
          <a:off x="9525000" y="3851143"/>
          <a:ext cx="8382000" cy="499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620</Words>
  <Application>Microsoft Office PowerPoint</Application>
  <PresentationFormat>Custom</PresentationFormat>
  <Paragraphs>86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Goudy Stout</vt:lpstr>
      <vt:lpstr>IBM Plex Sans</vt:lpstr>
      <vt:lpstr>Bahnschrift Light SemiCondensed</vt:lpstr>
      <vt:lpstr>Franklin Gothic Demi Cond</vt:lpstr>
      <vt:lpstr>Calibri</vt:lpstr>
      <vt:lpstr>Bahnschrift SemiLight Condensed</vt:lpstr>
      <vt:lpstr>DejaVu Serif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Black Red Corporate Geometric Strategy Deck Business Presentation</dc:title>
  <dc:creator>EGI SAFITRI</dc:creator>
  <cp:lastModifiedBy>EGI SAFITRI</cp:lastModifiedBy>
  <cp:revision>16</cp:revision>
  <dcterms:created xsi:type="dcterms:W3CDTF">2006-08-16T00:00:00Z</dcterms:created>
  <dcterms:modified xsi:type="dcterms:W3CDTF">2023-10-02T06:24:27Z</dcterms:modified>
  <dc:identifier>DAFwEY1cq8s</dc:identifier>
</cp:coreProperties>
</file>