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18" r:id="rId3"/>
    <p:sldId id="343" r:id="rId4"/>
    <p:sldId id="344" r:id="rId5"/>
    <p:sldId id="339" r:id="rId6"/>
    <p:sldId id="340" r:id="rId7"/>
    <p:sldId id="341" r:id="rId8"/>
    <p:sldId id="342" r:id="rId9"/>
    <p:sldId id="305" r:id="rId10"/>
    <p:sldId id="345" r:id="rId11"/>
    <p:sldId id="324" r:id="rId12"/>
    <p:sldId id="346" r:id="rId13"/>
    <p:sldId id="333" r:id="rId14"/>
    <p:sldId id="347" r:id="rId15"/>
    <p:sldId id="348" r:id="rId16"/>
    <p:sldId id="349" r:id="rId17"/>
    <p:sldId id="350" r:id="rId18"/>
    <p:sldId id="300" r:id="rId19"/>
  </p:sldIdLst>
  <p:sldSz cx="9144000" cy="6858000" type="screen4x3"/>
  <p:notesSz cx="7045325" cy="9345613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0" autoAdjust="0"/>
    <p:restoredTop sz="94580" autoAdjust="0"/>
  </p:normalViewPr>
  <p:slideViewPr>
    <p:cSldViewPr>
      <p:cViewPr>
        <p:scale>
          <a:sx n="66" d="100"/>
          <a:sy n="66" d="100"/>
        </p:scale>
        <p:origin x="11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590039-D873-48DB-8380-113CF44B360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A342D348-E587-4E8B-9257-8A7B48173D37}">
      <dgm:prSet phldrT="[Text]"/>
      <dgm:spPr/>
      <dgm:t>
        <a:bodyPr/>
        <a:lstStyle/>
        <a:p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Sumber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Hukum Tata Negara Indonesia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B0835D9-2E7B-41B5-969F-3F06129C2014}" type="parTrans" cxnId="{8FE9BA95-9C1B-44CD-AFDD-A954E65F1F0B}">
      <dgm:prSet/>
      <dgm:spPr/>
      <dgm:t>
        <a:bodyPr/>
        <a:lstStyle/>
        <a:p>
          <a:endParaRPr lang="en-ID"/>
        </a:p>
      </dgm:t>
    </dgm:pt>
    <dgm:pt modelId="{00D3E5B1-F8A4-4A4A-AAD2-649FB2B6189D}" type="sibTrans" cxnId="{8FE9BA95-9C1B-44CD-AFDD-A954E65F1F0B}">
      <dgm:prSet/>
      <dgm:spPr/>
      <dgm:t>
        <a:bodyPr/>
        <a:lstStyle/>
        <a:p>
          <a:endParaRPr lang="en-ID"/>
        </a:p>
      </dgm:t>
    </dgm:pt>
    <dgm:pt modelId="{947F0661-D15E-46CE-B443-6B7C5A065B52}">
      <dgm:prSet phldrT="[Text]" custT="1"/>
      <dgm:spPr/>
      <dgm:t>
        <a:bodyPr/>
        <a:lstStyle/>
        <a:p>
          <a:r>
            <a:rPr lang="en-US" sz="2000" dirty="0" err="1">
              <a:latin typeface="Cambria" panose="02040503050406030204" pitchFamily="18" charset="0"/>
              <a:ea typeface="Cambria" panose="02040503050406030204" pitchFamily="18" charset="0"/>
            </a:rPr>
            <a:t>Materiil</a:t>
          </a:r>
          <a:endParaRPr lang="en-ID" sz="20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B9DF02B-7FBB-4B3C-914F-E76909EB7B20}" type="parTrans" cxnId="{A10CFD8F-716F-46DF-B820-93BA20B013E0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2FA76D9-E599-46EF-BB10-4253C120902F}" type="sibTrans" cxnId="{A10CFD8F-716F-46DF-B820-93BA20B013E0}">
      <dgm:prSet/>
      <dgm:spPr/>
      <dgm:t>
        <a:bodyPr/>
        <a:lstStyle/>
        <a:p>
          <a:endParaRPr lang="en-ID"/>
        </a:p>
      </dgm:t>
    </dgm:pt>
    <dgm:pt modelId="{E65BE8E6-98A2-4BD7-A330-DF7D69D8FF19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Pancasila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sbg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pandangan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hidup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bangsa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Indonesia dan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falsafah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negara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A1E1180-CA17-4DD5-9C4A-27D824D78468}" type="parTrans" cxnId="{C19A74B3-2BBD-4B05-AA95-2A045F5E5382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DED236F-146B-41F0-9297-CE7F84220F42}" type="sibTrans" cxnId="{C19A74B3-2BBD-4B05-AA95-2A045F5E5382}">
      <dgm:prSet/>
      <dgm:spPr/>
      <dgm:t>
        <a:bodyPr/>
        <a:lstStyle/>
        <a:p>
          <a:endParaRPr lang="en-ID"/>
        </a:p>
      </dgm:t>
    </dgm:pt>
    <dgm:pt modelId="{643B9DFE-7372-4011-8038-D79B03F01C17}">
      <dgm:prSet phldrT="[Text]" custT="1"/>
      <dgm:spPr/>
      <dgm:t>
        <a:bodyPr/>
        <a:lstStyle/>
        <a:p>
          <a:r>
            <a:rPr lang="en-US" sz="2000" dirty="0" err="1">
              <a:latin typeface="Cambria" panose="02040503050406030204" pitchFamily="18" charset="0"/>
              <a:ea typeface="Cambria" panose="02040503050406030204" pitchFamily="18" charset="0"/>
            </a:rPr>
            <a:t>Formil</a:t>
          </a:r>
          <a:endParaRPr lang="en-ID" sz="20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5FB033E-DF25-4F13-B85D-93638548D2F4}" type="parTrans" cxnId="{8DBDEBEB-A2E0-49E1-A538-6340BA52BAD5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F7FE560-12E9-416C-965E-A8695AD07DA7}" type="sibTrans" cxnId="{8DBDEBEB-A2E0-49E1-A538-6340BA52BAD5}">
      <dgm:prSet/>
      <dgm:spPr/>
      <dgm:t>
        <a:bodyPr/>
        <a:lstStyle/>
        <a:p>
          <a:endParaRPr lang="en-ID"/>
        </a:p>
      </dgm:t>
    </dgm:pt>
    <dgm:pt modelId="{D185662D-867A-4B01-A3D4-D7F0EA392719}">
      <dgm:prSet phldrT="[Text]"/>
      <dgm:spPr/>
      <dgm:t>
        <a:bodyPr/>
        <a:lstStyle/>
        <a:p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UUD 1945,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diikuti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peraturan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pelaksana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dibawahnya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sesuai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hierarki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dirty="0" err="1">
              <a:latin typeface="Cambria" panose="02040503050406030204" pitchFamily="18" charset="0"/>
              <a:ea typeface="Cambria" panose="02040503050406030204" pitchFamily="18" charset="0"/>
            </a:rPr>
            <a:t>perundang-undangan</a:t>
          </a:r>
          <a:r>
            <a:rPr lang="en-US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  <a:endParaRPr lang="en-ID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47BE991-114B-49F5-ADC8-9E4F94D4AC38}" type="parTrans" cxnId="{B6A2C70F-A9A5-4121-B8F2-F9FDBEE16DB6}">
      <dgm:prSet/>
      <dgm:spPr/>
      <dgm:t>
        <a:bodyPr/>
        <a:lstStyle/>
        <a:p>
          <a:endParaRPr lang="en-ID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1CB5939-5B9C-42D0-AEC5-CB37D0C4DD3C}" type="sibTrans" cxnId="{B6A2C70F-A9A5-4121-B8F2-F9FDBEE16DB6}">
      <dgm:prSet/>
      <dgm:spPr/>
      <dgm:t>
        <a:bodyPr/>
        <a:lstStyle/>
        <a:p>
          <a:endParaRPr lang="en-ID"/>
        </a:p>
      </dgm:t>
    </dgm:pt>
    <dgm:pt modelId="{1D174D72-38B7-48A6-83E5-A9C8F464BD16}" type="pres">
      <dgm:prSet presAssocID="{28590039-D873-48DB-8380-113CF44B360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7C395A8-B800-43BA-8252-007B55D08A04}" type="pres">
      <dgm:prSet presAssocID="{A342D348-E587-4E8B-9257-8A7B48173D37}" presName="root1" presStyleCnt="0"/>
      <dgm:spPr/>
    </dgm:pt>
    <dgm:pt modelId="{61F6BFE5-9B1E-4602-A7E0-EF35C712D571}" type="pres">
      <dgm:prSet presAssocID="{A342D348-E587-4E8B-9257-8A7B48173D37}" presName="LevelOneTextNode" presStyleLbl="node0" presStyleIdx="0" presStyleCnt="1" custScaleX="99132">
        <dgm:presLayoutVars>
          <dgm:chPref val="3"/>
        </dgm:presLayoutVars>
      </dgm:prSet>
      <dgm:spPr/>
    </dgm:pt>
    <dgm:pt modelId="{4A50C665-A1F9-4F36-B709-2DBB881DE66A}" type="pres">
      <dgm:prSet presAssocID="{A342D348-E587-4E8B-9257-8A7B48173D37}" presName="level2hierChild" presStyleCnt="0"/>
      <dgm:spPr/>
    </dgm:pt>
    <dgm:pt modelId="{0128758C-E838-4507-96A6-8819F45E2E29}" type="pres">
      <dgm:prSet presAssocID="{8B9DF02B-7FBB-4B3C-914F-E76909EB7B20}" presName="conn2-1" presStyleLbl="parChTrans1D2" presStyleIdx="0" presStyleCnt="2"/>
      <dgm:spPr/>
    </dgm:pt>
    <dgm:pt modelId="{588C5F77-4861-47A1-A466-AAB8A0A4948D}" type="pres">
      <dgm:prSet presAssocID="{8B9DF02B-7FBB-4B3C-914F-E76909EB7B20}" presName="connTx" presStyleLbl="parChTrans1D2" presStyleIdx="0" presStyleCnt="2"/>
      <dgm:spPr/>
    </dgm:pt>
    <dgm:pt modelId="{2B6D6AA8-E7AB-467A-A26A-85070E8D045F}" type="pres">
      <dgm:prSet presAssocID="{947F0661-D15E-46CE-B443-6B7C5A065B52}" presName="root2" presStyleCnt="0"/>
      <dgm:spPr/>
    </dgm:pt>
    <dgm:pt modelId="{695FB7E5-85D6-4F00-9CA8-951C13610184}" type="pres">
      <dgm:prSet presAssocID="{947F0661-D15E-46CE-B443-6B7C5A065B52}" presName="LevelTwoTextNode" presStyleLbl="node2" presStyleIdx="0" presStyleCnt="2">
        <dgm:presLayoutVars>
          <dgm:chPref val="3"/>
        </dgm:presLayoutVars>
      </dgm:prSet>
      <dgm:spPr/>
    </dgm:pt>
    <dgm:pt modelId="{DCA0A37B-02B2-47C7-BA2E-2A86DBDE0BFD}" type="pres">
      <dgm:prSet presAssocID="{947F0661-D15E-46CE-B443-6B7C5A065B52}" presName="level3hierChild" presStyleCnt="0"/>
      <dgm:spPr/>
    </dgm:pt>
    <dgm:pt modelId="{051E76BC-41F2-46A3-B2CA-78880C5AFED4}" type="pres">
      <dgm:prSet presAssocID="{DA1E1180-CA17-4DD5-9C4A-27D824D78468}" presName="conn2-1" presStyleLbl="parChTrans1D3" presStyleIdx="0" presStyleCnt="2"/>
      <dgm:spPr/>
    </dgm:pt>
    <dgm:pt modelId="{AC10D37A-AD39-49D7-AA6F-43716412A3D3}" type="pres">
      <dgm:prSet presAssocID="{DA1E1180-CA17-4DD5-9C4A-27D824D78468}" presName="connTx" presStyleLbl="parChTrans1D3" presStyleIdx="0" presStyleCnt="2"/>
      <dgm:spPr/>
    </dgm:pt>
    <dgm:pt modelId="{6F659D8A-841F-4486-917D-09CB3B90A6DA}" type="pres">
      <dgm:prSet presAssocID="{E65BE8E6-98A2-4BD7-A330-DF7D69D8FF19}" presName="root2" presStyleCnt="0"/>
      <dgm:spPr/>
    </dgm:pt>
    <dgm:pt modelId="{C0478EE2-3B8F-45C8-B687-81D5303E4665}" type="pres">
      <dgm:prSet presAssocID="{E65BE8E6-98A2-4BD7-A330-DF7D69D8FF19}" presName="LevelTwoTextNode" presStyleLbl="node3" presStyleIdx="0" presStyleCnt="2">
        <dgm:presLayoutVars>
          <dgm:chPref val="3"/>
        </dgm:presLayoutVars>
      </dgm:prSet>
      <dgm:spPr/>
    </dgm:pt>
    <dgm:pt modelId="{CFE58B91-1E74-4A13-8203-A66DD7D139FB}" type="pres">
      <dgm:prSet presAssocID="{E65BE8E6-98A2-4BD7-A330-DF7D69D8FF19}" presName="level3hierChild" presStyleCnt="0"/>
      <dgm:spPr/>
    </dgm:pt>
    <dgm:pt modelId="{311FE170-65D3-4DA6-A0AD-D0247A077804}" type="pres">
      <dgm:prSet presAssocID="{85FB033E-DF25-4F13-B85D-93638548D2F4}" presName="conn2-1" presStyleLbl="parChTrans1D2" presStyleIdx="1" presStyleCnt="2"/>
      <dgm:spPr/>
    </dgm:pt>
    <dgm:pt modelId="{5C056CB6-C6D7-4B16-AE7B-D1489C8E8770}" type="pres">
      <dgm:prSet presAssocID="{85FB033E-DF25-4F13-B85D-93638548D2F4}" presName="connTx" presStyleLbl="parChTrans1D2" presStyleIdx="1" presStyleCnt="2"/>
      <dgm:spPr/>
    </dgm:pt>
    <dgm:pt modelId="{71F0EA0B-35FC-4902-8525-8C4DFEE5A8ED}" type="pres">
      <dgm:prSet presAssocID="{643B9DFE-7372-4011-8038-D79B03F01C17}" presName="root2" presStyleCnt="0"/>
      <dgm:spPr/>
    </dgm:pt>
    <dgm:pt modelId="{848B8867-AAD6-4CBD-8E35-06553E4134A4}" type="pres">
      <dgm:prSet presAssocID="{643B9DFE-7372-4011-8038-D79B03F01C17}" presName="LevelTwoTextNode" presStyleLbl="node2" presStyleIdx="1" presStyleCnt="2">
        <dgm:presLayoutVars>
          <dgm:chPref val="3"/>
        </dgm:presLayoutVars>
      </dgm:prSet>
      <dgm:spPr/>
    </dgm:pt>
    <dgm:pt modelId="{85D1DECE-D09F-4CDC-A9DF-CE4C727CA5A5}" type="pres">
      <dgm:prSet presAssocID="{643B9DFE-7372-4011-8038-D79B03F01C17}" presName="level3hierChild" presStyleCnt="0"/>
      <dgm:spPr/>
    </dgm:pt>
    <dgm:pt modelId="{EBF483CE-E05A-4AA9-BB82-E9111302F018}" type="pres">
      <dgm:prSet presAssocID="{547BE991-114B-49F5-ADC8-9E4F94D4AC38}" presName="conn2-1" presStyleLbl="parChTrans1D3" presStyleIdx="1" presStyleCnt="2"/>
      <dgm:spPr/>
    </dgm:pt>
    <dgm:pt modelId="{DFECB693-D93A-4A56-9591-5CB88CD59233}" type="pres">
      <dgm:prSet presAssocID="{547BE991-114B-49F5-ADC8-9E4F94D4AC38}" presName="connTx" presStyleLbl="parChTrans1D3" presStyleIdx="1" presStyleCnt="2"/>
      <dgm:spPr/>
    </dgm:pt>
    <dgm:pt modelId="{D63F115F-2393-45FD-88FD-F13C2FA9D615}" type="pres">
      <dgm:prSet presAssocID="{D185662D-867A-4B01-A3D4-D7F0EA392719}" presName="root2" presStyleCnt="0"/>
      <dgm:spPr/>
    </dgm:pt>
    <dgm:pt modelId="{069FA104-4FB9-4617-AA2B-0E9932A9EFDF}" type="pres">
      <dgm:prSet presAssocID="{D185662D-867A-4B01-A3D4-D7F0EA392719}" presName="LevelTwoTextNode" presStyleLbl="node3" presStyleIdx="1" presStyleCnt="2">
        <dgm:presLayoutVars>
          <dgm:chPref val="3"/>
        </dgm:presLayoutVars>
      </dgm:prSet>
      <dgm:spPr/>
    </dgm:pt>
    <dgm:pt modelId="{F77C8D69-D7FB-4574-B9D2-9B2158D098EF}" type="pres">
      <dgm:prSet presAssocID="{D185662D-867A-4B01-A3D4-D7F0EA392719}" presName="level3hierChild" presStyleCnt="0"/>
      <dgm:spPr/>
    </dgm:pt>
  </dgm:ptLst>
  <dgm:cxnLst>
    <dgm:cxn modelId="{606A0602-9502-4312-A3CA-9DE8734C5CDA}" type="presOf" srcId="{643B9DFE-7372-4011-8038-D79B03F01C17}" destId="{848B8867-AAD6-4CBD-8E35-06553E4134A4}" srcOrd="0" destOrd="0" presId="urn:microsoft.com/office/officeart/2005/8/layout/hierarchy2"/>
    <dgm:cxn modelId="{D0433E07-6C33-4734-A870-23917CF6B2E4}" type="presOf" srcId="{85FB033E-DF25-4F13-B85D-93638548D2F4}" destId="{311FE170-65D3-4DA6-A0AD-D0247A077804}" srcOrd="0" destOrd="0" presId="urn:microsoft.com/office/officeart/2005/8/layout/hierarchy2"/>
    <dgm:cxn modelId="{1C648107-5FB1-48DA-9033-FCC296066F32}" type="presOf" srcId="{D185662D-867A-4B01-A3D4-D7F0EA392719}" destId="{069FA104-4FB9-4617-AA2B-0E9932A9EFDF}" srcOrd="0" destOrd="0" presId="urn:microsoft.com/office/officeart/2005/8/layout/hierarchy2"/>
    <dgm:cxn modelId="{B6A2C70F-A9A5-4121-B8F2-F9FDBEE16DB6}" srcId="{643B9DFE-7372-4011-8038-D79B03F01C17}" destId="{D185662D-867A-4B01-A3D4-D7F0EA392719}" srcOrd="0" destOrd="0" parTransId="{547BE991-114B-49F5-ADC8-9E4F94D4AC38}" sibTransId="{61CB5939-5B9C-42D0-AEC5-CB37D0C4DD3C}"/>
    <dgm:cxn modelId="{213EE213-15C0-4899-9A7B-E3BBF17C1B9A}" type="presOf" srcId="{8B9DF02B-7FBB-4B3C-914F-E76909EB7B20}" destId="{588C5F77-4861-47A1-A466-AAB8A0A4948D}" srcOrd="1" destOrd="0" presId="urn:microsoft.com/office/officeart/2005/8/layout/hierarchy2"/>
    <dgm:cxn modelId="{B098706B-05C8-4752-AEDB-002642C44FAF}" type="presOf" srcId="{E65BE8E6-98A2-4BD7-A330-DF7D69D8FF19}" destId="{C0478EE2-3B8F-45C8-B687-81D5303E4665}" srcOrd="0" destOrd="0" presId="urn:microsoft.com/office/officeart/2005/8/layout/hierarchy2"/>
    <dgm:cxn modelId="{93632884-359C-4005-9736-3A844D3746DF}" type="presOf" srcId="{547BE991-114B-49F5-ADC8-9E4F94D4AC38}" destId="{DFECB693-D93A-4A56-9591-5CB88CD59233}" srcOrd="1" destOrd="0" presId="urn:microsoft.com/office/officeart/2005/8/layout/hierarchy2"/>
    <dgm:cxn modelId="{E2188688-EB1B-4C5D-BF87-D4793CA58B1F}" type="presOf" srcId="{DA1E1180-CA17-4DD5-9C4A-27D824D78468}" destId="{051E76BC-41F2-46A3-B2CA-78880C5AFED4}" srcOrd="0" destOrd="0" presId="urn:microsoft.com/office/officeart/2005/8/layout/hierarchy2"/>
    <dgm:cxn modelId="{AEFA9D8F-4892-44D6-BF21-A3918A02BC81}" type="presOf" srcId="{85FB033E-DF25-4F13-B85D-93638548D2F4}" destId="{5C056CB6-C6D7-4B16-AE7B-D1489C8E8770}" srcOrd="1" destOrd="0" presId="urn:microsoft.com/office/officeart/2005/8/layout/hierarchy2"/>
    <dgm:cxn modelId="{A10CFD8F-716F-46DF-B820-93BA20B013E0}" srcId="{A342D348-E587-4E8B-9257-8A7B48173D37}" destId="{947F0661-D15E-46CE-B443-6B7C5A065B52}" srcOrd="0" destOrd="0" parTransId="{8B9DF02B-7FBB-4B3C-914F-E76909EB7B20}" sibTransId="{E2FA76D9-E599-46EF-BB10-4253C120902F}"/>
    <dgm:cxn modelId="{8FE9BA95-9C1B-44CD-AFDD-A954E65F1F0B}" srcId="{28590039-D873-48DB-8380-113CF44B3600}" destId="{A342D348-E587-4E8B-9257-8A7B48173D37}" srcOrd="0" destOrd="0" parTransId="{8B0835D9-2E7B-41B5-969F-3F06129C2014}" sibTransId="{00D3E5B1-F8A4-4A4A-AAD2-649FB2B6189D}"/>
    <dgm:cxn modelId="{C6CEBAA7-32B4-4B24-B0C4-9EAED2BA2705}" type="presOf" srcId="{DA1E1180-CA17-4DD5-9C4A-27D824D78468}" destId="{AC10D37A-AD39-49D7-AA6F-43716412A3D3}" srcOrd="1" destOrd="0" presId="urn:microsoft.com/office/officeart/2005/8/layout/hierarchy2"/>
    <dgm:cxn modelId="{D7B64FAC-D7B6-4BDB-B4B3-131542B66F41}" type="presOf" srcId="{547BE991-114B-49F5-ADC8-9E4F94D4AC38}" destId="{EBF483CE-E05A-4AA9-BB82-E9111302F018}" srcOrd="0" destOrd="0" presId="urn:microsoft.com/office/officeart/2005/8/layout/hierarchy2"/>
    <dgm:cxn modelId="{C19A74B3-2BBD-4B05-AA95-2A045F5E5382}" srcId="{947F0661-D15E-46CE-B443-6B7C5A065B52}" destId="{E65BE8E6-98A2-4BD7-A330-DF7D69D8FF19}" srcOrd="0" destOrd="0" parTransId="{DA1E1180-CA17-4DD5-9C4A-27D824D78468}" sibTransId="{8DED236F-146B-41F0-9297-CE7F84220F42}"/>
    <dgm:cxn modelId="{8F2AE8B5-CBA1-429A-A92F-3E41AEEF1E59}" type="presOf" srcId="{A342D348-E587-4E8B-9257-8A7B48173D37}" destId="{61F6BFE5-9B1E-4602-A7E0-EF35C712D571}" srcOrd="0" destOrd="0" presId="urn:microsoft.com/office/officeart/2005/8/layout/hierarchy2"/>
    <dgm:cxn modelId="{B656D8D1-E1BD-4BDF-81A5-3E1D78FCA3BC}" type="presOf" srcId="{28590039-D873-48DB-8380-113CF44B3600}" destId="{1D174D72-38B7-48A6-83E5-A9C8F464BD16}" srcOrd="0" destOrd="0" presId="urn:microsoft.com/office/officeart/2005/8/layout/hierarchy2"/>
    <dgm:cxn modelId="{DD8F6ED3-A6C3-4111-B348-E74DDA15CBB9}" type="presOf" srcId="{8B9DF02B-7FBB-4B3C-914F-E76909EB7B20}" destId="{0128758C-E838-4507-96A6-8819F45E2E29}" srcOrd="0" destOrd="0" presId="urn:microsoft.com/office/officeart/2005/8/layout/hierarchy2"/>
    <dgm:cxn modelId="{8DBDEBEB-A2E0-49E1-A538-6340BA52BAD5}" srcId="{A342D348-E587-4E8B-9257-8A7B48173D37}" destId="{643B9DFE-7372-4011-8038-D79B03F01C17}" srcOrd="1" destOrd="0" parTransId="{85FB033E-DF25-4F13-B85D-93638548D2F4}" sibTransId="{3F7FE560-12E9-416C-965E-A8695AD07DA7}"/>
    <dgm:cxn modelId="{C7BB69FB-00C8-497F-82DB-DE4BA7928924}" type="presOf" srcId="{947F0661-D15E-46CE-B443-6B7C5A065B52}" destId="{695FB7E5-85D6-4F00-9CA8-951C13610184}" srcOrd="0" destOrd="0" presId="urn:microsoft.com/office/officeart/2005/8/layout/hierarchy2"/>
    <dgm:cxn modelId="{CAE82BA6-2D08-486F-BEFD-282CB1A4A20C}" type="presParOf" srcId="{1D174D72-38B7-48A6-83E5-A9C8F464BD16}" destId="{17C395A8-B800-43BA-8252-007B55D08A04}" srcOrd="0" destOrd="0" presId="urn:microsoft.com/office/officeart/2005/8/layout/hierarchy2"/>
    <dgm:cxn modelId="{54F84006-15DF-4B74-973D-DD318B362085}" type="presParOf" srcId="{17C395A8-B800-43BA-8252-007B55D08A04}" destId="{61F6BFE5-9B1E-4602-A7E0-EF35C712D571}" srcOrd="0" destOrd="0" presId="urn:microsoft.com/office/officeart/2005/8/layout/hierarchy2"/>
    <dgm:cxn modelId="{5FD66E4B-83C3-4516-870F-09AD417AD2DF}" type="presParOf" srcId="{17C395A8-B800-43BA-8252-007B55D08A04}" destId="{4A50C665-A1F9-4F36-B709-2DBB881DE66A}" srcOrd="1" destOrd="0" presId="urn:microsoft.com/office/officeart/2005/8/layout/hierarchy2"/>
    <dgm:cxn modelId="{EAFFBBB7-DBEB-483D-926A-EBF202A80C0A}" type="presParOf" srcId="{4A50C665-A1F9-4F36-B709-2DBB881DE66A}" destId="{0128758C-E838-4507-96A6-8819F45E2E29}" srcOrd="0" destOrd="0" presId="urn:microsoft.com/office/officeart/2005/8/layout/hierarchy2"/>
    <dgm:cxn modelId="{1823C2D5-28F4-4469-BBFA-E0D8EE418EFD}" type="presParOf" srcId="{0128758C-E838-4507-96A6-8819F45E2E29}" destId="{588C5F77-4861-47A1-A466-AAB8A0A4948D}" srcOrd="0" destOrd="0" presId="urn:microsoft.com/office/officeart/2005/8/layout/hierarchy2"/>
    <dgm:cxn modelId="{33E7A2ED-760A-44BA-AECF-9EBDA8A36942}" type="presParOf" srcId="{4A50C665-A1F9-4F36-B709-2DBB881DE66A}" destId="{2B6D6AA8-E7AB-467A-A26A-85070E8D045F}" srcOrd="1" destOrd="0" presId="urn:microsoft.com/office/officeart/2005/8/layout/hierarchy2"/>
    <dgm:cxn modelId="{4D70DAA3-CFA8-45DA-AB77-1D2FCE4465DA}" type="presParOf" srcId="{2B6D6AA8-E7AB-467A-A26A-85070E8D045F}" destId="{695FB7E5-85D6-4F00-9CA8-951C13610184}" srcOrd="0" destOrd="0" presId="urn:microsoft.com/office/officeart/2005/8/layout/hierarchy2"/>
    <dgm:cxn modelId="{52C99652-505B-440C-9502-8A116A3C7307}" type="presParOf" srcId="{2B6D6AA8-E7AB-467A-A26A-85070E8D045F}" destId="{DCA0A37B-02B2-47C7-BA2E-2A86DBDE0BFD}" srcOrd="1" destOrd="0" presId="urn:microsoft.com/office/officeart/2005/8/layout/hierarchy2"/>
    <dgm:cxn modelId="{D544367D-D10F-4C54-846F-6589EF8B7D62}" type="presParOf" srcId="{DCA0A37B-02B2-47C7-BA2E-2A86DBDE0BFD}" destId="{051E76BC-41F2-46A3-B2CA-78880C5AFED4}" srcOrd="0" destOrd="0" presId="urn:microsoft.com/office/officeart/2005/8/layout/hierarchy2"/>
    <dgm:cxn modelId="{265333DA-A48D-417B-98EA-7088E865890B}" type="presParOf" srcId="{051E76BC-41F2-46A3-B2CA-78880C5AFED4}" destId="{AC10D37A-AD39-49D7-AA6F-43716412A3D3}" srcOrd="0" destOrd="0" presId="urn:microsoft.com/office/officeart/2005/8/layout/hierarchy2"/>
    <dgm:cxn modelId="{B556CEED-BC88-4AE9-8EF0-64B0A8C19E42}" type="presParOf" srcId="{DCA0A37B-02B2-47C7-BA2E-2A86DBDE0BFD}" destId="{6F659D8A-841F-4486-917D-09CB3B90A6DA}" srcOrd="1" destOrd="0" presId="urn:microsoft.com/office/officeart/2005/8/layout/hierarchy2"/>
    <dgm:cxn modelId="{959BC220-66A6-4E34-8FF0-2AEAB1F18A7B}" type="presParOf" srcId="{6F659D8A-841F-4486-917D-09CB3B90A6DA}" destId="{C0478EE2-3B8F-45C8-B687-81D5303E4665}" srcOrd="0" destOrd="0" presId="urn:microsoft.com/office/officeart/2005/8/layout/hierarchy2"/>
    <dgm:cxn modelId="{58D0FDF9-35CC-4B79-9741-2BF94860B3EF}" type="presParOf" srcId="{6F659D8A-841F-4486-917D-09CB3B90A6DA}" destId="{CFE58B91-1E74-4A13-8203-A66DD7D139FB}" srcOrd="1" destOrd="0" presId="urn:microsoft.com/office/officeart/2005/8/layout/hierarchy2"/>
    <dgm:cxn modelId="{62DBFBCC-EE90-4FEC-A1E6-F97A038BEB0F}" type="presParOf" srcId="{4A50C665-A1F9-4F36-B709-2DBB881DE66A}" destId="{311FE170-65D3-4DA6-A0AD-D0247A077804}" srcOrd="2" destOrd="0" presId="urn:microsoft.com/office/officeart/2005/8/layout/hierarchy2"/>
    <dgm:cxn modelId="{53EAED38-51B6-4947-BF57-C1F3CA476509}" type="presParOf" srcId="{311FE170-65D3-4DA6-A0AD-D0247A077804}" destId="{5C056CB6-C6D7-4B16-AE7B-D1489C8E8770}" srcOrd="0" destOrd="0" presId="urn:microsoft.com/office/officeart/2005/8/layout/hierarchy2"/>
    <dgm:cxn modelId="{F7001AAD-C82F-4E1E-BF48-D11909C4C8E6}" type="presParOf" srcId="{4A50C665-A1F9-4F36-B709-2DBB881DE66A}" destId="{71F0EA0B-35FC-4902-8525-8C4DFEE5A8ED}" srcOrd="3" destOrd="0" presId="urn:microsoft.com/office/officeart/2005/8/layout/hierarchy2"/>
    <dgm:cxn modelId="{59663771-6CC2-4851-BD59-7115AAF64FC1}" type="presParOf" srcId="{71F0EA0B-35FC-4902-8525-8C4DFEE5A8ED}" destId="{848B8867-AAD6-4CBD-8E35-06553E4134A4}" srcOrd="0" destOrd="0" presId="urn:microsoft.com/office/officeart/2005/8/layout/hierarchy2"/>
    <dgm:cxn modelId="{E9AE17A2-6D73-46B8-BCA7-28F8907C3F3F}" type="presParOf" srcId="{71F0EA0B-35FC-4902-8525-8C4DFEE5A8ED}" destId="{85D1DECE-D09F-4CDC-A9DF-CE4C727CA5A5}" srcOrd="1" destOrd="0" presId="urn:microsoft.com/office/officeart/2005/8/layout/hierarchy2"/>
    <dgm:cxn modelId="{41F87BEE-7ED4-43AD-9CB2-5243FF549F17}" type="presParOf" srcId="{85D1DECE-D09F-4CDC-A9DF-CE4C727CA5A5}" destId="{EBF483CE-E05A-4AA9-BB82-E9111302F018}" srcOrd="0" destOrd="0" presId="urn:microsoft.com/office/officeart/2005/8/layout/hierarchy2"/>
    <dgm:cxn modelId="{CF51CCB6-E3EE-4A88-A089-1C46AEA26439}" type="presParOf" srcId="{EBF483CE-E05A-4AA9-BB82-E9111302F018}" destId="{DFECB693-D93A-4A56-9591-5CB88CD59233}" srcOrd="0" destOrd="0" presId="urn:microsoft.com/office/officeart/2005/8/layout/hierarchy2"/>
    <dgm:cxn modelId="{FD1ECDA4-25D1-4682-A28D-A922291E48C6}" type="presParOf" srcId="{85D1DECE-D09F-4CDC-A9DF-CE4C727CA5A5}" destId="{D63F115F-2393-45FD-88FD-F13C2FA9D615}" srcOrd="1" destOrd="0" presId="urn:microsoft.com/office/officeart/2005/8/layout/hierarchy2"/>
    <dgm:cxn modelId="{DA7FFAC9-D6FA-4271-AB16-5BB23CA58A16}" type="presParOf" srcId="{D63F115F-2393-45FD-88FD-F13C2FA9D615}" destId="{069FA104-4FB9-4617-AA2B-0E9932A9EFDF}" srcOrd="0" destOrd="0" presId="urn:microsoft.com/office/officeart/2005/8/layout/hierarchy2"/>
    <dgm:cxn modelId="{0CE6E17D-5A1E-42D5-BB50-FCDDA90308FB}" type="presParOf" srcId="{D63F115F-2393-45FD-88FD-F13C2FA9D615}" destId="{F77C8D69-D7FB-4574-B9D2-9B2158D098E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F6BFE5-9B1E-4602-A7E0-EF35C712D571}">
      <dsp:nvSpPr>
        <dsp:cNvPr id="0" name=""/>
        <dsp:cNvSpPr/>
      </dsp:nvSpPr>
      <dsp:spPr>
        <a:xfrm>
          <a:off x="5021" y="1536866"/>
          <a:ext cx="2106109" cy="10622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Sumber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Hukum Tata Negara Indonesia</a:t>
          </a:r>
          <a:endParaRPr lang="en-ID" sz="1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6134" y="1567979"/>
        <a:ext cx="2043883" cy="1000049"/>
      </dsp:txXfrm>
    </dsp:sp>
    <dsp:sp modelId="{0128758C-E838-4507-96A6-8819F45E2E29}">
      <dsp:nvSpPr>
        <dsp:cNvPr id="0" name=""/>
        <dsp:cNvSpPr/>
      </dsp:nvSpPr>
      <dsp:spPr>
        <a:xfrm rot="19457599">
          <a:off x="2012763" y="1739484"/>
          <a:ext cx="1046557" cy="46230"/>
        </a:xfrm>
        <a:custGeom>
          <a:avLst/>
          <a:gdLst/>
          <a:ahLst/>
          <a:cxnLst/>
          <a:rect l="0" t="0" r="0" b="0"/>
          <a:pathLst>
            <a:path>
              <a:moveTo>
                <a:pt x="0" y="23115"/>
              </a:moveTo>
              <a:lnTo>
                <a:pt x="1046557" y="231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509877" y="1736435"/>
        <a:ext cx="52327" cy="52327"/>
      </dsp:txXfrm>
    </dsp:sp>
    <dsp:sp modelId="{695FB7E5-85D6-4F00-9CA8-951C13610184}">
      <dsp:nvSpPr>
        <dsp:cNvPr id="0" name=""/>
        <dsp:cNvSpPr/>
      </dsp:nvSpPr>
      <dsp:spPr>
        <a:xfrm>
          <a:off x="2960951" y="926057"/>
          <a:ext cx="2124550" cy="10622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Materiil</a:t>
          </a:r>
          <a:endParaRPr lang="en-ID" sz="2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992064" y="957170"/>
        <a:ext cx="2062324" cy="1000049"/>
      </dsp:txXfrm>
    </dsp:sp>
    <dsp:sp modelId="{051E76BC-41F2-46A3-B2CA-78880C5AFED4}">
      <dsp:nvSpPr>
        <dsp:cNvPr id="0" name=""/>
        <dsp:cNvSpPr/>
      </dsp:nvSpPr>
      <dsp:spPr>
        <a:xfrm>
          <a:off x="5085502" y="1434080"/>
          <a:ext cx="849820" cy="46230"/>
        </a:xfrm>
        <a:custGeom>
          <a:avLst/>
          <a:gdLst/>
          <a:ahLst/>
          <a:cxnLst/>
          <a:rect l="0" t="0" r="0" b="0"/>
          <a:pathLst>
            <a:path>
              <a:moveTo>
                <a:pt x="0" y="23115"/>
              </a:moveTo>
              <a:lnTo>
                <a:pt x="849820" y="231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489167" y="1435950"/>
        <a:ext cx="42491" cy="42491"/>
      </dsp:txXfrm>
    </dsp:sp>
    <dsp:sp modelId="{C0478EE2-3B8F-45C8-B687-81D5303E4665}">
      <dsp:nvSpPr>
        <dsp:cNvPr id="0" name=""/>
        <dsp:cNvSpPr/>
      </dsp:nvSpPr>
      <dsp:spPr>
        <a:xfrm>
          <a:off x="5935323" y="926057"/>
          <a:ext cx="2124550" cy="10622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Pancasila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sbg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pandangan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hidup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bangsa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Indonesia dan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falsafah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negara</a:t>
          </a:r>
          <a:endParaRPr lang="en-ID" sz="1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966436" y="957170"/>
        <a:ext cx="2062324" cy="1000049"/>
      </dsp:txXfrm>
    </dsp:sp>
    <dsp:sp modelId="{311FE170-65D3-4DA6-A0AD-D0247A077804}">
      <dsp:nvSpPr>
        <dsp:cNvPr id="0" name=""/>
        <dsp:cNvSpPr/>
      </dsp:nvSpPr>
      <dsp:spPr>
        <a:xfrm rot="2142401">
          <a:off x="2012763" y="2350292"/>
          <a:ext cx="1046557" cy="46230"/>
        </a:xfrm>
        <a:custGeom>
          <a:avLst/>
          <a:gdLst/>
          <a:ahLst/>
          <a:cxnLst/>
          <a:rect l="0" t="0" r="0" b="0"/>
          <a:pathLst>
            <a:path>
              <a:moveTo>
                <a:pt x="0" y="23115"/>
              </a:moveTo>
              <a:lnTo>
                <a:pt x="1046557" y="2311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509877" y="2347244"/>
        <a:ext cx="52327" cy="52327"/>
      </dsp:txXfrm>
    </dsp:sp>
    <dsp:sp modelId="{848B8867-AAD6-4CBD-8E35-06553E4134A4}">
      <dsp:nvSpPr>
        <dsp:cNvPr id="0" name=""/>
        <dsp:cNvSpPr/>
      </dsp:nvSpPr>
      <dsp:spPr>
        <a:xfrm>
          <a:off x="2960951" y="2147674"/>
          <a:ext cx="2124550" cy="10622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>
              <a:latin typeface="Cambria" panose="02040503050406030204" pitchFamily="18" charset="0"/>
              <a:ea typeface="Cambria" panose="02040503050406030204" pitchFamily="18" charset="0"/>
            </a:rPr>
            <a:t>Formil</a:t>
          </a:r>
          <a:endParaRPr lang="en-ID" sz="2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992064" y="2178787"/>
        <a:ext cx="2062324" cy="1000049"/>
      </dsp:txXfrm>
    </dsp:sp>
    <dsp:sp modelId="{EBF483CE-E05A-4AA9-BB82-E9111302F018}">
      <dsp:nvSpPr>
        <dsp:cNvPr id="0" name=""/>
        <dsp:cNvSpPr/>
      </dsp:nvSpPr>
      <dsp:spPr>
        <a:xfrm>
          <a:off x="5085502" y="2655697"/>
          <a:ext cx="849820" cy="46230"/>
        </a:xfrm>
        <a:custGeom>
          <a:avLst/>
          <a:gdLst/>
          <a:ahLst/>
          <a:cxnLst/>
          <a:rect l="0" t="0" r="0" b="0"/>
          <a:pathLst>
            <a:path>
              <a:moveTo>
                <a:pt x="0" y="23115"/>
              </a:moveTo>
              <a:lnTo>
                <a:pt x="849820" y="231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489167" y="2657566"/>
        <a:ext cx="42491" cy="42491"/>
      </dsp:txXfrm>
    </dsp:sp>
    <dsp:sp modelId="{069FA104-4FB9-4617-AA2B-0E9932A9EFDF}">
      <dsp:nvSpPr>
        <dsp:cNvPr id="0" name=""/>
        <dsp:cNvSpPr/>
      </dsp:nvSpPr>
      <dsp:spPr>
        <a:xfrm>
          <a:off x="5935323" y="2147674"/>
          <a:ext cx="2124550" cy="10622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UUD 1945,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diikuti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peraturan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pelaksana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dibawahnya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(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sesuai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hierarki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400" kern="1200" dirty="0" err="1">
              <a:latin typeface="Cambria" panose="02040503050406030204" pitchFamily="18" charset="0"/>
              <a:ea typeface="Cambria" panose="02040503050406030204" pitchFamily="18" charset="0"/>
            </a:rPr>
            <a:t>perundang-undangan</a:t>
          </a:r>
          <a:r>
            <a:rPr lang="en-US" sz="1400" kern="1200" dirty="0">
              <a:latin typeface="Cambria" panose="02040503050406030204" pitchFamily="18" charset="0"/>
              <a:ea typeface="Cambria" panose="02040503050406030204" pitchFamily="18" charset="0"/>
            </a:rPr>
            <a:t>)</a:t>
          </a:r>
          <a:endParaRPr lang="en-ID" sz="1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966436" y="2178787"/>
        <a:ext cx="2062324" cy="10000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654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9316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1143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328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1804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590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344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77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521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10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4441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0062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022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33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TATA NEGARA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ASAS-ASAS HUKUM TATA NEGARA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ASAS-ASAS HUKUM TATA NEGARA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39552" y="270892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Unsur-Unsur Negara Indonesia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70217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+mj-lt"/>
              <a:buAutoNum type="arabicPeriod"/>
            </a:pP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terdiri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Font typeface="+mj-lt"/>
              <a:buAutoNum type="alphaL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Daratan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Teritorial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lphaLcPeriod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Teritorial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lphaLcPeriod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Udara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Teritorial</a:t>
            </a:r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 startAt="2"/>
            </a:pP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Rakyat/Masyarakat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orang-orang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asli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orang-orang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disahkan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(Ps. 26 UUD 1945)</a:t>
            </a:r>
          </a:p>
          <a:p>
            <a:pPr marL="514350" indent="-514350" algn="l">
              <a:buFont typeface="+mj-lt"/>
              <a:buAutoNum type="arabicPeriod" startAt="2"/>
            </a:pP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Penguasa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Tertinggi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berdaulat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ID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4885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39552" y="270892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 Pemerintahan Negara Sesudah Amandemen UUD 1945</a:t>
            </a:r>
            <a:endParaRPr kumimoji="0" lang="id-ID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508640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Indonesia adl Negara yg Berdasar Atas Hukum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(Rechtsstaat)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menuntut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lembaga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dilandasi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50292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 Konstitusional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konstitusi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absolutisme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ketegasan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bhw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pengendalian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konstitusi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725633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Kekuasaan Tertinggi Berada di Tangan Rakyat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Kedaulatan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Dasar (Ps. 1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ayat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 UUD 1945)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partisipasi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pemimpin-pemimpinnya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termasuk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wakil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Peran MPR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melantik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wakil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terpilih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43007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28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Presiden adl Penyelenggara Pemerintah Negara Tertinggi di Bawah Majelis</a:t>
            </a: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MPR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jawab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dipilih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langsung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0965611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2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060848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Bertanggung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Jawab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DPR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Kementerian Negara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adl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Pembantu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Kepala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Terbatas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Presidensial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Disamping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presiden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memimpin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kabinet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22848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pic>
        <p:nvPicPr>
          <p:cNvPr id="1026" name="Picture 2" descr="Teacher Lecturer, teacher, angle, hand, boy png thumbnail">
            <a:extLst>
              <a:ext uri="{FF2B5EF4-FFF2-40B4-BE49-F238E27FC236}">
                <a16:creationId xmlns:a16="http://schemas.microsoft.com/office/drawing/2014/main" id="{7F84B211-924C-C298-ECC9-81620B2F5E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889" b="90000" l="10000" r="90000">
                        <a14:foregroundMark x1="22222" y1="39630" x2="22222" y2="39630"/>
                        <a14:foregroundMark x1="39444" y1="39259" x2="39444" y2="39259"/>
                        <a14:foregroundMark x1="29167" y1="77407" x2="29167" y2="77407"/>
                        <a14:foregroundMark x1="72778" y1="52593" x2="72778" y2="52593"/>
                        <a14:foregroundMark x1="30556" y1="8889" x2="30556" y2="8889"/>
                        <a14:foregroundMark x1="30278" y1="83333" x2="30278" y2="83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664" y="2636912"/>
            <a:ext cx="4138316" cy="3103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F3E52E6-5F52-AA02-2D37-AE0925A90BD7}"/>
              </a:ext>
            </a:extLst>
          </p:cNvPr>
          <p:cNvSpPr txBox="1"/>
          <p:nvPr/>
        </p:nvSpPr>
        <p:spPr>
          <a:xfrm>
            <a:off x="4283968" y="1153198"/>
            <a:ext cx="3744415" cy="203132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Hukum Tata Negara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adl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sekumpulan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peraturan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hukum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mengatur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organisasi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negara,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hubungan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antar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alat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perlengkapan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negara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garis vertical dan horizontal,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serta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kedudukan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warga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negara dan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hak-hak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asasinya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lphaLcPeriod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diinginkan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wilayah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+mj-lt"/>
              <a:buAutoNum type="alphaLcPeriod" startAt="2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perlengkapan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Vertikal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pusat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daerah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Horizontal: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kekuasaan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eksekutif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legislative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yudikatif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31365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lphaLcPeriod" startAt="3"/>
            </a:pP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dan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asasinya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didasarkan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pada: </a:t>
            </a:r>
            <a:endParaRPr lang="en-ID" sz="24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arenR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keturunan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ius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sanguinis</a:t>
            </a:r>
          </a:p>
          <a:p>
            <a:pPr marL="457200" indent="-457200" algn="l">
              <a:buAutoNum type="arabicParenR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kelahiran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ID" sz="2400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ius</a:t>
            </a:r>
            <a:r>
              <a:rPr lang="en-ID" sz="24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soli</a:t>
            </a:r>
          </a:p>
          <a:p>
            <a:pPr algn="l"/>
            <a:endParaRPr lang="en-ID" sz="24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275839F0-22AB-6B9B-C7FC-089B0691F885}"/>
              </a:ext>
            </a:extLst>
          </p:cNvPr>
          <p:cNvSpPr/>
          <p:nvPr/>
        </p:nvSpPr>
        <p:spPr>
          <a:xfrm>
            <a:off x="1835696" y="4005064"/>
            <a:ext cx="5112568" cy="194421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unsur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berdirinya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negara.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tata negara,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warga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perlindungan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thd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asasinya</a:t>
            </a:r>
            <a:r>
              <a:rPr lang="en-ID" sz="18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526006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Sejarah Ketatanegaraan RI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72816"/>
            <a:ext cx="8229600" cy="35127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Republik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tgl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17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Agustus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Proklamasi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oleh Soekarno dan Hatta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proklamasi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berarti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bertekad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utk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tanpa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menggantukan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kpd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Republik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pula tata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tata negara Indonesia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193030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Jadi,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proklamasi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Republik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arti: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NKRI;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puncak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perjuangan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pergerakan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kemerdekaan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dihayati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20 Mei 1908;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Titik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tolak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amanat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penderitaan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rakyat</a:t>
            </a:r>
            <a:r>
              <a:rPr lang="en-ID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964410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pemerintahan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dimulai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disahkannya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PPKI pada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18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Agustus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 dan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sidang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tanggal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Agustus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1945.</a:t>
            </a:r>
          </a:p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lazim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703968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l">
              <a:buFont typeface="Arial" panose="020B0604020202020204" pitchFamily="34" charset="0"/>
              <a:buChar char="•"/>
            </a:pP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Syarat-syaratnya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sbg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berikut</a:t>
            </a:r>
            <a:r>
              <a:rPr lang="en-ID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920F9CB-7C90-FDAB-AD41-5391F79BE6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48634"/>
              </p:ext>
            </p:extLst>
          </p:nvPr>
        </p:nvGraphicFramePr>
        <p:xfrm>
          <a:off x="1151620" y="1956487"/>
          <a:ext cx="6840760" cy="358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0380">
                  <a:extLst>
                    <a:ext uri="{9D8B030D-6E8A-4147-A177-3AD203B41FA5}">
                      <a16:colId xmlns:a16="http://schemas.microsoft.com/office/drawing/2014/main" val="4051561733"/>
                    </a:ext>
                  </a:extLst>
                </a:gridCol>
                <a:gridCol w="3420380">
                  <a:extLst>
                    <a:ext uri="{9D8B030D-6E8A-4147-A177-3AD203B41FA5}">
                      <a16:colId xmlns:a16="http://schemas.microsoft.com/office/drawing/2014/main" val="42238388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Syarat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Bentuk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074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Rakyat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Bangsa</a:t>
                      </a:r>
                      <a:r>
                        <a:rPr lang="en-US" dirty="0"/>
                        <a:t> Indonesia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1573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Wilayah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Tanah Air Indonesia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36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Pemerintahan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Pemerintahan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telah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ada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sejak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terpilihnya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presiden</a:t>
                      </a:r>
                      <a:r>
                        <a:rPr lang="en-US" dirty="0"/>
                        <a:t> dan wakil </a:t>
                      </a:r>
                      <a:r>
                        <a:rPr lang="en-US" dirty="0" err="1"/>
                        <a:t>presiden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atas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dasar</a:t>
                      </a:r>
                      <a:r>
                        <a:rPr lang="en-US" dirty="0"/>
                        <a:t> UUD 1945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1585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Tujuan</a:t>
                      </a:r>
                      <a:r>
                        <a:rPr lang="en-US" dirty="0"/>
                        <a:t> Negara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Mewujudkan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masyarakat</a:t>
                      </a:r>
                      <a:r>
                        <a:rPr lang="en-US" dirty="0"/>
                        <a:t> Indonesia </a:t>
                      </a:r>
                      <a:r>
                        <a:rPr lang="en-US" dirty="0" err="1"/>
                        <a:t>yg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adil</a:t>
                      </a:r>
                      <a:r>
                        <a:rPr lang="en-US" dirty="0"/>
                        <a:t> dan </a:t>
                      </a:r>
                      <a:r>
                        <a:rPr lang="en-US" dirty="0" err="1"/>
                        <a:t>makmur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berdasarkan</a:t>
                      </a:r>
                      <a:r>
                        <a:rPr lang="en-US" dirty="0"/>
                        <a:t> Pancasila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05488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/>
                        <a:t>Bentuk</a:t>
                      </a:r>
                      <a:r>
                        <a:rPr lang="en-US" dirty="0"/>
                        <a:t> Negara</a:t>
                      </a:r>
                      <a:endParaRPr lang="en-ID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Negara </a:t>
                      </a:r>
                      <a:r>
                        <a:rPr lang="en-US" dirty="0" err="1"/>
                        <a:t>Kesatuan</a:t>
                      </a:r>
                      <a:r>
                        <a:rPr lang="en-US" dirty="0"/>
                        <a:t> (Ps. 1 </a:t>
                      </a:r>
                      <a:r>
                        <a:rPr lang="en-US" dirty="0" err="1"/>
                        <a:t>ayat</a:t>
                      </a:r>
                      <a:r>
                        <a:rPr lang="en-US" dirty="0"/>
                        <a:t> 1 UUD 1945)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3869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891284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60379" y="5554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2776"/>
            <a:ext cx="8229600" cy="4929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85E98E2-1E3F-5197-2C83-EAE7FB4185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0695954"/>
              </p:ext>
            </p:extLst>
          </p:nvPr>
        </p:nvGraphicFramePr>
        <p:xfrm>
          <a:off x="539552" y="1196752"/>
          <a:ext cx="8064896" cy="4136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4103623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5401</TotalTime>
  <Words>623</Words>
  <Application>Microsoft Office PowerPoint</Application>
  <PresentationFormat>On-screen Show (4:3)</PresentationFormat>
  <Paragraphs>71</Paragraphs>
  <Slides>18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552</cp:revision>
  <cp:lastPrinted>2017-08-29T02:54:51Z</cp:lastPrinted>
  <dcterms:created xsi:type="dcterms:W3CDTF">2010-04-18T12:06:30Z</dcterms:created>
  <dcterms:modified xsi:type="dcterms:W3CDTF">2023-10-15T08:59:40Z</dcterms:modified>
</cp:coreProperties>
</file>