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/>
              <a:t>Amnah</a:t>
            </a:r>
            <a:r>
              <a:rPr lang="en-US" b="1" dirty="0"/>
              <a:t>, S.</a:t>
            </a:r>
            <a:r>
              <a:rPr lang="en-US" b="1" dirty="0" err="1"/>
              <a:t>Kom</a:t>
            </a:r>
            <a:r>
              <a:rPr lang="en-US" b="1" dirty="0"/>
              <a:t>.,MTI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05400" y="5257800"/>
            <a:ext cx="3962400" cy="7482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Pertemuan_Tiga</a:t>
            </a:r>
            <a:r>
              <a:rPr lang="en-US" b="1" dirty="0"/>
              <a:t> </a:t>
            </a:r>
            <a:r>
              <a:rPr lang="en-US" b="1" dirty="0" err="1"/>
              <a:t>belas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" y="533400"/>
            <a:ext cx="8229600" cy="1066800"/>
          </a:xfrm>
        </p:spPr>
        <p:txBody>
          <a:bodyPr/>
          <a:lstStyle/>
          <a:p>
            <a:r>
              <a:rPr lang="en-US" dirty="0" err="1"/>
              <a:t>Selesaikan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" y="1600200"/>
            <a:ext cx="8214360" cy="4974336"/>
          </a:xfrm>
        </p:spPr>
        <p:txBody>
          <a:bodyPr/>
          <a:lstStyle/>
          <a:p>
            <a:pPr marL="109728" indent="0">
              <a:buNone/>
            </a:pPr>
            <a:r>
              <a:rPr lang="en-US" dirty="0"/>
              <a:t>1. </a:t>
            </a:r>
            <a:r>
              <a:rPr lang="en-US" dirty="0" err="1"/>
              <a:t>Jangkauan</a:t>
            </a:r>
            <a:r>
              <a:rPr lang="en-US" dirty="0"/>
              <a:t> data Tunggal</a:t>
            </a:r>
          </a:p>
          <a:p>
            <a:r>
              <a:rPr lang="en-US" dirty="0" err="1"/>
              <a:t>Tentukanlah</a:t>
            </a:r>
            <a:r>
              <a:rPr lang="en-US" dirty="0"/>
              <a:t> range </a:t>
            </a:r>
            <a:r>
              <a:rPr lang="en-US" dirty="0" err="1"/>
              <a:t>dari</a:t>
            </a:r>
            <a:r>
              <a:rPr lang="en-US" dirty="0"/>
              <a:t> rata-rata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    2,7,4,7,9,12,21,23,43,34,5,9,9,13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2. </a:t>
            </a:r>
            <a:r>
              <a:rPr lang="en-US" dirty="0" err="1"/>
              <a:t>Jangkauan</a:t>
            </a:r>
            <a:r>
              <a:rPr lang="en-US" dirty="0"/>
              <a:t> data </a:t>
            </a:r>
            <a:r>
              <a:rPr lang="en-US" dirty="0" err="1"/>
              <a:t>berkelompok</a:t>
            </a:r>
            <a:endParaRPr lang="en-US" dirty="0"/>
          </a:p>
          <a:p>
            <a:r>
              <a:rPr lang="en-US" dirty="0" err="1"/>
              <a:t>Tentukan</a:t>
            </a:r>
            <a:r>
              <a:rPr lang="en-US" dirty="0"/>
              <a:t> range </a:t>
            </a:r>
            <a:r>
              <a:rPr lang="en-US" dirty="0" err="1"/>
              <a:t>dari</a:t>
            </a:r>
            <a:r>
              <a:rPr lang="en-US" dirty="0"/>
              <a:t> table </a:t>
            </a:r>
            <a:r>
              <a:rPr lang="en-US" dirty="0" err="1"/>
              <a:t>berikut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41667A1-27F8-D56D-A389-E1F0E52C92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745778"/>
              </p:ext>
            </p:extLst>
          </p:nvPr>
        </p:nvGraphicFramePr>
        <p:xfrm>
          <a:off x="685800" y="4516120"/>
          <a:ext cx="60960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763162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894044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Nilai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Frekuensi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185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13-16</a:t>
                      </a:r>
                    </a:p>
                    <a:p>
                      <a:r>
                        <a:rPr lang="en-US" dirty="0"/>
                        <a:t>17 – 20</a:t>
                      </a:r>
                    </a:p>
                    <a:p>
                      <a:r>
                        <a:rPr lang="en-US" dirty="0"/>
                        <a:t>21 – 24</a:t>
                      </a:r>
                    </a:p>
                    <a:p>
                      <a:r>
                        <a:rPr lang="en-US" dirty="0"/>
                        <a:t>25- 28</a:t>
                      </a:r>
                    </a:p>
                    <a:p>
                      <a:r>
                        <a:rPr lang="en-US" dirty="0"/>
                        <a:t>29 – 32</a:t>
                      </a:r>
                    </a:p>
                    <a:p>
                      <a:r>
                        <a:rPr lang="en-US" dirty="0"/>
                        <a:t>33 - 36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Isi </a:t>
                      </a:r>
                      <a:r>
                        <a:rPr lang="en-US" dirty="0" err="1"/>
                        <a:t>ini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zati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dulu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741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24200"/>
            <a:ext cx="91440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 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dipertemuan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belas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</TotalTime>
  <Words>75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Georgia</vt:lpstr>
      <vt:lpstr>Trebuchet MS</vt:lpstr>
      <vt:lpstr>Wingdings 2</vt:lpstr>
      <vt:lpstr>Urban</vt:lpstr>
      <vt:lpstr>STATISTIK PENELITIAN  PENDIDIKAN </vt:lpstr>
      <vt:lpstr>Selesaikan soal dibawah ini</vt:lpstr>
      <vt:lpstr>Sekian Materi Pertemuan tiga Belas  sampai bertemu dipertemuan empat belas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asus vivobook</cp:lastModifiedBy>
  <cp:revision>22</cp:revision>
  <dcterms:created xsi:type="dcterms:W3CDTF">2024-08-16T02:02:40Z</dcterms:created>
  <dcterms:modified xsi:type="dcterms:W3CDTF">2024-09-12T07:23:36Z</dcterms:modified>
</cp:coreProperties>
</file>