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8" r:id="rId3"/>
    <p:sldId id="257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6" d="100"/>
          <a:sy n="56" d="100"/>
        </p:scale>
        <p:origin x="1508" y="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CBF55DC0-887F-43D5-A80F-79352C57D1AD}" type="datetimeFigureOut">
              <a:rPr lang="en-US" smtClean="0"/>
              <a:t>9/12/2024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5DC0-887F-43D5-A80F-79352C57D1AD}" type="datetimeFigureOut">
              <a:rPr lang="en-US" smtClean="0"/>
              <a:t>9/12/2024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5DC0-887F-43D5-A80F-79352C57D1AD}" type="datetimeFigureOut">
              <a:rPr lang="en-US" smtClean="0"/>
              <a:t>9/12/2024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5DC0-887F-43D5-A80F-79352C57D1AD}" type="datetimeFigureOut">
              <a:rPr lang="en-US" smtClean="0"/>
              <a:t>9/12/2024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5DC0-887F-43D5-A80F-79352C57D1AD}" type="datetimeFigureOut">
              <a:rPr lang="en-US" smtClean="0"/>
              <a:t>9/12/2024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5DC0-887F-43D5-A80F-79352C57D1AD}" type="datetimeFigureOut">
              <a:rPr lang="en-US" smtClean="0"/>
              <a:t>9/12/2024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BF55DC0-887F-43D5-A80F-79352C57D1AD}" type="datetimeFigureOut">
              <a:rPr lang="en-US" smtClean="0"/>
              <a:t>9/12/2024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CBF55DC0-887F-43D5-A80F-79352C57D1AD}" type="datetimeFigureOut">
              <a:rPr lang="en-US" smtClean="0"/>
              <a:t>9/12/2024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5DC0-887F-43D5-A80F-79352C57D1AD}" type="datetimeFigureOut">
              <a:rPr lang="en-US" smtClean="0"/>
              <a:t>9/12/2024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5DC0-887F-43D5-A80F-79352C57D1AD}" type="datetimeFigureOut">
              <a:rPr lang="en-US" smtClean="0"/>
              <a:t>9/12/2024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5DC0-887F-43D5-A80F-79352C57D1AD}" type="datetimeFigureOut">
              <a:rPr lang="en-US" smtClean="0"/>
              <a:t>9/12/2024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CBF55DC0-887F-43D5-A80F-79352C57D1AD}" type="datetimeFigureOut">
              <a:rPr lang="en-US" smtClean="0"/>
              <a:t>9/12/2024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609600"/>
            <a:ext cx="8458200" cy="1470025"/>
          </a:xfrm>
        </p:spPr>
        <p:txBody>
          <a:bodyPr>
            <a:normAutofit fontScale="90000"/>
          </a:bodyPr>
          <a:lstStyle/>
          <a:p>
            <a:r>
              <a:rPr lang="en-US" dirty="0"/>
              <a:t>STATISTIK PENELITIAN  PENDIDIKAN</a:t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495800" cy="748262"/>
          </a:xfrm>
        </p:spPr>
        <p:txBody>
          <a:bodyPr/>
          <a:lstStyle/>
          <a:p>
            <a:r>
              <a:rPr lang="en-US" b="1" dirty="0" err="1"/>
              <a:t>Amnah</a:t>
            </a:r>
            <a:r>
              <a:rPr lang="en-US" b="1" dirty="0"/>
              <a:t>, S.</a:t>
            </a:r>
            <a:r>
              <a:rPr lang="en-US" b="1" dirty="0" err="1"/>
              <a:t>Kom</a:t>
            </a:r>
            <a:r>
              <a:rPr lang="en-US" b="1" dirty="0"/>
              <a:t>.,MTI</a:t>
            </a: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5105400" y="5257800"/>
            <a:ext cx="3962400" cy="748262"/>
          </a:xfrm>
          <a:prstGeom prst="rect">
            <a:avLst/>
          </a:prstGeom>
        </p:spPr>
        <p:txBody>
          <a:bodyPr vert="horz">
            <a:normAutofit/>
          </a:bodyPr>
          <a:lstStyle>
            <a:lvl1pPr marL="64008" indent="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None/>
              <a:defRPr kumimoji="0" sz="2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None/>
              <a:defRPr kumimoji="0"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None/>
              <a:defRPr kumimoji="0"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err="1"/>
              <a:t>Pertemuan_Tiga</a:t>
            </a:r>
            <a:r>
              <a:rPr lang="en-US" b="1" dirty="0"/>
              <a:t> </a:t>
            </a:r>
            <a:r>
              <a:rPr lang="en-US" b="1" dirty="0" err="1"/>
              <a:t>belas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7753546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440" y="533400"/>
            <a:ext cx="8229600" cy="1066800"/>
          </a:xfrm>
        </p:spPr>
        <p:txBody>
          <a:bodyPr/>
          <a:lstStyle/>
          <a:p>
            <a:r>
              <a:rPr lang="en-US" dirty="0" err="1"/>
              <a:t>Selesaikan</a:t>
            </a:r>
            <a:r>
              <a:rPr lang="en-US" dirty="0"/>
              <a:t> </a:t>
            </a:r>
            <a:r>
              <a:rPr lang="en-US" dirty="0" err="1"/>
              <a:t>soal</a:t>
            </a:r>
            <a:r>
              <a:rPr lang="en-US" dirty="0"/>
              <a:t> </a:t>
            </a:r>
            <a:r>
              <a:rPr lang="en-US" dirty="0" err="1"/>
              <a:t>dibawah</a:t>
            </a:r>
            <a:r>
              <a:rPr lang="en-US" dirty="0"/>
              <a:t> </a:t>
            </a:r>
            <a:r>
              <a:rPr lang="en-US" dirty="0" err="1"/>
              <a:t>ini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2440" y="1600200"/>
            <a:ext cx="8214360" cy="4974336"/>
          </a:xfrm>
        </p:spPr>
        <p:txBody>
          <a:bodyPr/>
          <a:lstStyle/>
          <a:p>
            <a:pPr marL="109728" indent="0">
              <a:buNone/>
            </a:pPr>
            <a:r>
              <a:rPr lang="en-US" dirty="0"/>
              <a:t>1. </a:t>
            </a:r>
            <a:r>
              <a:rPr lang="en-US" dirty="0" err="1"/>
              <a:t>Jangkauan</a:t>
            </a:r>
            <a:r>
              <a:rPr lang="en-US" dirty="0"/>
              <a:t> data Tunggal</a:t>
            </a:r>
          </a:p>
          <a:p>
            <a:r>
              <a:rPr lang="en-US" dirty="0" err="1"/>
              <a:t>Tentukanlah</a:t>
            </a:r>
            <a:r>
              <a:rPr lang="en-US" dirty="0"/>
              <a:t> range </a:t>
            </a:r>
            <a:r>
              <a:rPr lang="en-US" dirty="0" err="1"/>
              <a:t>dari</a:t>
            </a:r>
            <a:r>
              <a:rPr lang="en-US" dirty="0"/>
              <a:t> rata-rata </a:t>
            </a:r>
            <a:r>
              <a:rPr lang="en-US" dirty="0" err="1"/>
              <a:t>dibawah</a:t>
            </a:r>
            <a:r>
              <a:rPr lang="en-US" dirty="0"/>
              <a:t> </a:t>
            </a:r>
            <a:r>
              <a:rPr lang="en-US" dirty="0" err="1"/>
              <a:t>ini</a:t>
            </a:r>
            <a:endParaRPr lang="en-US" dirty="0"/>
          </a:p>
          <a:p>
            <a:pPr marL="109728" indent="0">
              <a:buNone/>
            </a:pPr>
            <a:r>
              <a:rPr lang="en-US" dirty="0"/>
              <a:t>    2,7,4,7,9,12,21,23,43,34,5,9,9,13</a:t>
            </a:r>
          </a:p>
          <a:p>
            <a:pPr marL="109728" indent="0">
              <a:buNone/>
            </a:pPr>
            <a:endParaRPr lang="en-US" dirty="0"/>
          </a:p>
          <a:p>
            <a:pPr marL="109728" indent="0">
              <a:buNone/>
            </a:pPr>
            <a:r>
              <a:rPr lang="en-US" dirty="0"/>
              <a:t>2. </a:t>
            </a:r>
            <a:r>
              <a:rPr lang="en-US" dirty="0" err="1"/>
              <a:t>Jangkauan</a:t>
            </a:r>
            <a:r>
              <a:rPr lang="en-US" dirty="0"/>
              <a:t> data </a:t>
            </a:r>
            <a:r>
              <a:rPr lang="en-US" dirty="0" err="1"/>
              <a:t>berkelompok</a:t>
            </a:r>
            <a:endParaRPr lang="en-US" dirty="0"/>
          </a:p>
          <a:p>
            <a:r>
              <a:rPr lang="en-US" dirty="0" err="1"/>
              <a:t>Tentukan</a:t>
            </a:r>
            <a:r>
              <a:rPr lang="en-US" dirty="0"/>
              <a:t> range </a:t>
            </a:r>
            <a:r>
              <a:rPr lang="en-US" dirty="0" err="1"/>
              <a:t>dari</a:t>
            </a:r>
            <a:r>
              <a:rPr lang="en-US" dirty="0"/>
              <a:t> table </a:t>
            </a:r>
            <a:r>
              <a:rPr lang="en-US" dirty="0" err="1"/>
              <a:t>berikut</a:t>
            </a:r>
            <a:endParaRPr lang="en-US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F41667A1-27F8-D56D-A389-E1F0E52C92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7745778"/>
              </p:ext>
            </p:extLst>
          </p:nvPr>
        </p:nvGraphicFramePr>
        <p:xfrm>
          <a:off x="685800" y="4516120"/>
          <a:ext cx="6096000" cy="2108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2876316201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389404493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Nilai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Frekuensi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61859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13-16</a:t>
                      </a:r>
                    </a:p>
                    <a:p>
                      <a:r>
                        <a:rPr lang="en-US" dirty="0"/>
                        <a:t>17 – 20</a:t>
                      </a:r>
                    </a:p>
                    <a:p>
                      <a:r>
                        <a:rPr lang="en-US" dirty="0"/>
                        <a:t>21 – 24</a:t>
                      </a:r>
                    </a:p>
                    <a:p>
                      <a:r>
                        <a:rPr lang="en-US" dirty="0"/>
                        <a:t>25- 28</a:t>
                      </a:r>
                    </a:p>
                    <a:p>
                      <a:r>
                        <a:rPr lang="en-US" dirty="0"/>
                        <a:t>29 – 32</a:t>
                      </a:r>
                    </a:p>
                    <a:p>
                      <a:r>
                        <a:rPr lang="en-US" dirty="0"/>
                        <a:t>33 - 36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Isi </a:t>
                      </a:r>
                      <a:r>
                        <a:rPr lang="en-US" dirty="0" err="1"/>
                        <a:t>ini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tanya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zati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dulu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27414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32697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124200"/>
            <a:ext cx="9144000" cy="12954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err="1"/>
              <a:t>Sekian</a:t>
            </a:r>
            <a:r>
              <a:rPr lang="en-US" dirty="0"/>
              <a:t> </a:t>
            </a:r>
            <a:r>
              <a:rPr lang="en-US" dirty="0" err="1"/>
              <a:t>Materi</a:t>
            </a:r>
            <a:r>
              <a:rPr lang="en-US" dirty="0"/>
              <a:t> </a:t>
            </a:r>
            <a:r>
              <a:rPr lang="en-US" dirty="0" err="1"/>
              <a:t>Pertemuan</a:t>
            </a:r>
            <a:r>
              <a:rPr lang="en-US" dirty="0"/>
              <a:t> </a:t>
            </a:r>
            <a:r>
              <a:rPr lang="en-US" dirty="0" err="1"/>
              <a:t>tiga</a:t>
            </a:r>
            <a:r>
              <a:rPr lang="en-US" dirty="0"/>
              <a:t> </a:t>
            </a:r>
            <a:r>
              <a:rPr lang="en-US" dirty="0" err="1"/>
              <a:t>Belas</a:t>
            </a:r>
            <a:r>
              <a:rPr lang="en-US" dirty="0"/>
              <a:t>  </a:t>
            </a:r>
            <a:r>
              <a:rPr lang="en-US" dirty="0" err="1"/>
              <a:t>sampai</a:t>
            </a:r>
            <a:r>
              <a:rPr lang="en-US" dirty="0"/>
              <a:t> </a:t>
            </a:r>
            <a:r>
              <a:rPr lang="en-US" dirty="0" err="1"/>
              <a:t>bertemu</a:t>
            </a:r>
            <a:r>
              <a:rPr lang="en-US" dirty="0"/>
              <a:t> </a:t>
            </a:r>
            <a:r>
              <a:rPr lang="en-US" dirty="0" err="1"/>
              <a:t>dipertemuan</a:t>
            </a:r>
            <a:r>
              <a:rPr lang="en-US" dirty="0"/>
              <a:t> </a:t>
            </a:r>
            <a:r>
              <a:rPr lang="en-US" dirty="0" err="1"/>
              <a:t>empat</a:t>
            </a:r>
            <a:r>
              <a:rPr lang="en-US" dirty="0"/>
              <a:t> </a:t>
            </a:r>
            <a:r>
              <a:rPr lang="en-US" dirty="0" err="1"/>
              <a:t>belas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503885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60</TotalTime>
  <Words>75</Words>
  <Application>Microsoft Office PowerPoint</Application>
  <PresentationFormat>On-screen Show (4:3)</PresentationFormat>
  <Paragraphs>20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Georgia</vt:lpstr>
      <vt:lpstr>Trebuchet MS</vt:lpstr>
      <vt:lpstr>Wingdings 2</vt:lpstr>
      <vt:lpstr>Urban</vt:lpstr>
      <vt:lpstr>STATISTIK PENELITIAN  PENDIDIKAN </vt:lpstr>
      <vt:lpstr>Selesaikan soal dibawah ini</vt:lpstr>
      <vt:lpstr>Sekian Materi Pertemuan tiga Belas  sampai bertemu dipertemuan empat belas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STATISTIK PENELITIAN  PENDIDIKAN</dc:title>
  <dc:creator>User</dc:creator>
  <cp:lastModifiedBy>asus vivobook</cp:lastModifiedBy>
  <cp:revision>22</cp:revision>
  <dcterms:created xsi:type="dcterms:W3CDTF">2024-08-16T02:02:40Z</dcterms:created>
  <dcterms:modified xsi:type="dcterms:W3CDTF">2024-09-12T07:23:36Z</dcterms:modified>
</cp:coreProperties>
</file>