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89" r:id="rId3"/>
    <p:sldId id="292" r:id="rId4"/>
    <p:sldId id="290" r:id="rId5"/>
    <p:sldId id="291" r:id="rId6"/>
    <p:sldId id="293" r:id="rId7"/>
    <p:sldId id="275" r:id="rId8"/>
  </p:sldIdLst>
  <p:sldSz cx="9144000" cy="6858000" type="screen4x3"/>
  <p:notesSz cx="6858000" cy="9144000"/>
  <p:custDataLst>
    <p:tags r:id="rId1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2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8598935-B52F-48AA-8D4D-7B8B909BAD2C}" type="datetimeFigureOut">
              <a:rPr lang="en-US"/>
              <a:pPr>
                <a:defRPr/>
              </a:pPr>
              <a:t>9/4/2020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5CA4D35-E790-4FBD-8DE9-4CD628AAA8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8383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734A928-C75A-4328-977D-A6309071D51A}" type="datetimeFigureOut">
              <a:rPr lang="en-US"/>
              <a:pPr>
                <a:defRPr/>
              </a:pPr>
              <a:t>9/4/2020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7CE9B8E-4FD7-46DD-B6E9-BB3DE2DECB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48129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04016B-ECC4-4CEA-BBE2-DA6C4689E6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BFC598-44F5-4C40-8A0F-7D5D56F5BF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D66A9C-367E-4709-8671-68E39B31A8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D240F0-6239-440B-B0BD-2BC2CF1840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606109-6F25-429B-A6C5-A159D88DF0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AE7A61-3729-4232-B281-3FA9A40A2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5981C8-B8ED-4C72-98EC-39A9DC3510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9A5868-AB98-496E-8836-6670989B7E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36F81C-E45B-42AD-944A-AF5D1F3EA0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29B8CC-0F9B-41F7-B670-574957BF2E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7D360-05CB-41AB-8E2B-A8C39DB6A1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4D851B8-79EC-421E-8799-D4291EB2D5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1714488"/>
            <a:ext cx="8786842" cy="273921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Pertemuan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ke-10</a:t>
            </a:r>
            <a:endParaRPr lang="en-US" sz="32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PANCASILA SEBAGAI SISTEM FILSAFAT</a:t>
            </a:r>
            <a:endParaRPr lang="en-US" sz="54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FFC00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  <a:reflection blurRad="6350" stA="50000" endA="300" endPos="50000" dist="29997" dir="5400000" sy="-100000" algn="bl" rotWithShape="0"/>
              </a:effectLst>
              <a:latin typeface="Cambria" pitchFamily="18" charset="0"/>
            </a:endParaRPr>
          </a:p>
        </p:txBody>
      </p:sp>
      <p:pic>
        <p:nvPicPr>
          <p:cNvPr id="205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50" y="142875"/>
            <a:ext cx="1244600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Date Placeholder 1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E80621-D088-4B18-A074-DCEB17057ED7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Rectangle 6"/>
          <p:cNvSpPr/>
          <p:nvPr/>
        </p:nvSpPr>
        <p:spPr>
          <a:xfrm>
            <a:off x="1357290" y="4929198"/>
            <a:ext cx="6744154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Hakekat</a:t>
            </a:r>
            <a:r>
              <a:rPr lang="en-US" sz="4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Sila-sila</a:t>
            </a:r>
            <a:r>
              <a:rPr lang="en-US" sz="4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Pancasila</a:t>
            </a:r>
            <a:endParaRPr lang="en-US" sz="40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20/9/2010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Pendidikan Pancasila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36F81C-E45B-42AD-944A-AF5D1F3EA0F3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778896" y="230667"/>
            <a:ext cx="7579318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4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Hakekat</a:t>
            </a:r>
            <a:r>
              <a:rPr lang="en-US" sz="4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4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Sila-sila</a:t>
            </a:r>
            <a:r>
              <a:rPr lang="en-US" sz="4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4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Pancasila</a:t>
            </a:r>
            <a:endParaRPr lang="en-US" sz="4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571604" y="1643050"/>
            <a:ext cx="5857916" cy="286232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40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Hakekat</a:t>
            </a:r>
            <a:r>
              <a:rPr lang="en-US" sz="4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Abstrak</a:t>
            </a:r>
            <a:endParaRPr lang="en-US" sz="40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4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Hakekat</a:t>
            </a: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Pribadi</a:t>
            </a:r>
            <a:endParaRPr lang="en-US" sz="4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40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Hakekat</a:t>
            </a:r>
            <a:r>
              <a:rPr lang="en-US" sz="4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Konkret</a:t>
            </a:r>
            <a:endParaRPr lang="en-US" sz="40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20/9/2010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Pendidikan Pancasila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36F81C-E45B-42AD-944A-AF5D1F3EA0F3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57158" y="1785926"/>
            <a:ext cx="814393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err="1" smtClean="0"/>
              <a:t>Hakikat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abstrak</a:t>
            </a:r>
            <a:r>
              <a:rPr lang="en-US" sz="3200" b="1" dirty="0" smtClean="0"/>
              <a:t>, </a:t>
            </a:r>
            <a:r>
              <a:rPr lang="en-US" sz="3200" b="1" dirty="0" err="1" smtClean="0"/>
              <a:t>disebut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hakikat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jenis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atau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hakikat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umum</a:t>
            </a:r>
            <a:r>
              <a:rPr lang="en-US" sz="3200" b="1" dirty="0" smtClean="0"/>
              <a:t> yang </a:t>
            </a:r>
            <a:r>
              <a:rPr lang="en-US" sz="3200" b="1" dirty="0" err="1" smtClean="0"/>
              <a:t>mengandung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unsur</a:t>
            </a:r>
            <a:r>
              <a:rPr lang="en-US" sz="3200" b="1" dirty="0" smtClean="0"/>
              <a:t> yang </a:t>
            </a:r>
            <a:r>
              <a:rPr lang="en-US" sz="3200" b="1" dirty="0" err="1" smtClean="0"/>
              <a:t>sama</a:t>
            </a:r>
            <a:r>
              <a:rPr lang="en-US" sz="3200" b="1" dirty="0" smtClean="0"/>
              <a:t>, </a:t>
            </a:r>
            <a:r>
              <a:rPr lang="en-US" sz="3200" b="1" dirty="0" err="1" smtClean="0"/>
              <a:t>tetap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dan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tidak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berubah</a:t>
            </a:r>
            <a:r>
              <a:rPr lang="en-US" sz="3200" b="1" dirty="0" smtClean="0"/>
              <a:t>. </a:t>
            </a:r>
            <a:r>
              <a:rPr lang="en-US" sz="3200" b="1" dirty="0" err="1" smtClean="0"/>
              <a:t>Hakikat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abstrak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sila-sila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Pancasila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menunjuk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pada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kata</a:t>
            </a:r>
            <a:r>
              <a:rPr lang="en-US" sz="3200" b="1" dirty="0" smtClean="0"/>
              <a:t>: </a:t>
            </a:r>
            <a:r>
              <a:rPr lang="en-US" sz="3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ketuhanan</a:t>
            </a:r>
            <a:r>
              <a:rPr lang="en-US" sz="3200" b="1" dirty="0" smtClean="0"/>
              <a:t>, </a:t>
            </a:r>
            <a:r>
              <a:rPr lang="en-US" sz="3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kemanusiaan</a:t>
            </a:r>
            <a:r>
              <a:rPr lang="en-US" sz="3200" b="1" dirty="0" smtClean="0"/>
              <a:t>, </a:t>
            </a:r>
            <a:r>
              <a:rPr lang="en-US" sz="3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persatuan</a:t>
            </a:r>
            <a:r>
              <a:rPr lang="en-US" sz="3200" b="1" dirty="0" smtClean="0"/>
              <a:t>, </a:t>
            </a:r>
            <a:r>
              <a:rPr lang="en-US" sz="3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kerakyatan</a:t>
            </a:r>
            <a:r>
              <a:rPr lang="en-US" sz="3200" b="1" dirty="0" smtClean="0"/>
              <a:t>,   </a:t>
            </a:r>
            <a:r>
              <a:rPr lang="en-US" sz="3200" b="1" dirty="0" err="1" smtClean="0"/>
              <a:t>dan</a:t>
            </a:r>
            <a:r>
              <a:rPr lang="en-US" sz="3200" b="1" dirty="0" smtClean="0"/>
              <a:t>   </a:t>
            </a:r>
            <a:r>
              <a:rPr lang="en-US" sz="3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keadilan</a:t>
            </a:r>
            <a:r>
              <a:rPr lang="en-US" sz="3200" b="1" dirty="0" smtClean="0"/>
              <a:t>. </a:t>
            </a:r>
            <a:endParaRPr lang="en-US" sz="3200" b="1" dirty="0"/>
          </a:p>
        </p:txBody>
      </p:sp>
      <p:sp>
        <p:nvSpPr>
          <p:cNvPr id="6" name="Rectangle 5"/>
          <p:cNvSpPr/>
          <p:nvPr/>
        </p:nvSpPr>
        <p:spPr>
          <a:xfrm>
            <a:off x="1714480" y="571480"/>
            <a:ext cx="558351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Hakekat</a:t>
            </a:r>
            <a:r>
              <a:rPr lang="en-US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Abstrak</a:t>
            </a:r>
            <a:endParaRPr 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20/9/2010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Pendidikan Pancasila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36F81C-E45B-42AD-944A-AF5D1F3EA0F3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214810" y="500042"/>
            <a:ext cx="4517583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/>
            <a:r>
              <a:rPr lang="en-US" sz="44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Hakekat</a:t>
            </a:r>
            <a:r>
              <a:rPr lang="en-US" sz="4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Pribadi</a:t>
            </a:r>
            <a:endParaRPr lang="en-US" sz="4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85720" y="1285860"/>
            <a:ext cx="850112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 smtClean="0"/>
              <a:t>Hakikat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pribadi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sebagai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hakikat</a:t>
            </a:r>
            <a:r>
              <a:rPr lang="en-US" sz="2800" b="1" dirty="0" smtClean="0"/>
              <a:t> yang </a:t>
            </a:r>
            <a:r>
              <a:rPr lang="en-US" sz="2800" b="1" dirty="0" err="1" smtClean="0"/>
              <a:t>memiliki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sifat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khusus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artinya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terikat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kepada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barang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sesuatu</a:t>
            </a:r>
            <a:r>
              <a:rPr lang="en-US" sz="2800" b="1" dirty="0" smtClean="0"/>
              <a:t>. </a:t>
            </a:r>
            <a:r>
              <a:rPr lang="en-US" sz="2800" b="1" dirty="0" err="1" smtClean="0"/>
              <a:t>Hakikat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pribadi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Pancasila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menunjuk</a:t>
            </a:r>
            <a:r>
              <a:rPr lang="en-US" sz="2800" b="1" dirty="0" smtClean="0"/>
              <a:t>  </a:t>
            </a:r>
            <a:r>
              <a:rPr lang="en-US" sz="2800" b="1" dirty="0" err="1" smtClean="0"/>
              <a:t>pada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ciri-ciri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khusus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sila-sila</a:t>
            </a:r>
            <a:r>
              <a:rPr lang="en-US" sz="2800" b="1" dirty="0" smtClean="0"/>
              <a:t>  </a:t>
            </a:r>
            <a:r>
              <a:rPr lang="en-US" sz="2800" b="1" dirty="0" err="1" smtClean="0"/>
              <a:t>Pancasila</a:t>
            </a:r>
            <a:r>
              <a:rPr lang="en-US" sz="2800" b="1" dirty="0" smtClean="0"/>
              <a:t> yang </a:t>
            </a:r>
            <a:r>
              <a:rPr lang="en-US" sz="2800" b="1" dirty="0" err="1" smtClean="0"/>
              <a:t>ada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pada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bangsa</a:t>
            </a:r>
            <a:r>
              <a:rPr lang="en-US" sz="2800" b="1" dirty="0" smtClean="0"/>
              <a:t> Indonesia, </a:t>
            </a:r>
            <a:r>
              <a:rPr lang="en-US" sz="2800" b="1" dirty="0" err="1" smtClean="0"/>
              <a:t>yaitu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adat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istiadat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nilai-nilai</a:t>
            </a:r>
            <a:r>
              <a:rPr lang="en-US" sz="2800" b="1" dirty="0" smtClean="0"/>
              <a:t> agama,   </a:t>
            </a:r>
            <a:r>
              <a:rPr lang="en-US" sz="2800" b="1" dirty="0" err="1" smtClean="0"/>
              <a:t>nilai-nilai</a:t>
            </a:r>
            <a:r>
              <a:rPr lang="en-US" sz="2800" b="1" dirty="0" smtClean="0"/>
              <a:t>   </a:t>
            </a:r>
            <a:r>
              <a:rPr lang="en-US" sz="2800" b="1" dirty="0" err="1" smtClean="0"/>
              <a:t>kebudayaan</a:t>
            </a:r>
            <a:r>
              <a:rPr lang="en-US" sz="2800" b="1" dirty="0" smtClean="0"/>
              <a:t>,   </a:t>
            </a:r>
            <a:r>
              <a:rPr lang="en-US" sz="2800" b="1" dirty="0" err="1" smtClean="0"/>
              <a:t>sifat</a:t>
            </a:r>
            <a:r>
              <a:rPr lang="en-US" sz="2800" b="1" dirty="0" smtClean="0"/>
              <a:t>   </a:t>
            </a:r>
            <a:r>
              <a:rPr lang="en-US" sz="2800" b="1" dirty="0" err="1" smtClean="0"/>
              <a:t>dan</a:t>
            </a:r>
            <a:r>
              <a:rPr lang="en-US" sz="2800" b="1" dirty="0" smtClean="0"/>
              <a:t>   </a:t>
            </a:r>
            <a:r>
              <a:rPr lang="en-US" sz="2800" b="1" dirty="0" err="1" smtClean="0"/>
              <a:t>karakter</a:t>
            </a:r>
            <a:r>
              <a:rPr lang="en-US" sz="2800" b="1" dirty="0" smtClean="0"/>
              <a:t>   yang </a:t>
            </a:r>
            <a:r>
              <a:rPr lang="en-US" sz="2800" b="1" dirty="0" err="1" smtClean="0"/>
              <a:t>melekat</a:t>
            </a:r>
            <a:r>
              <a:rPr lang="en-US" sz="2800" b="1" dirty="0" smtClean="0"/>
              <a:t>   </a:t>
            </a:r>
            <a:r>
              <a:rPr lang="en-US" sz="2800" b="1" dirty="0" err="1" smtClean="0"/>
              <a:t>pada</a:t>
            </a:r>
            <a:r>
              <a:rPr lang="en-US" sz="2800" b="1" dirty="0" smtClean="0"/>
              <a:t>   </a:t>
            </a:r>
            <a:r>
              <a:rPr lang="en-US" sz="2800" b="1" dirty="0" err="1" smtClean="0"/>
              <a:t>bangsa</a:t>
            </a:r>
            <a:r>
              <a:rPr lang="en-US" sz="2800" b="1" dirty="0" smtClean="0"/>
              <a:t>   Indonesia   </a:t>
            </a:r>
            <a:r>
              <a:rPr lang="en-US" sz="2800" b="1" dirty="0" err="1" smtClean="0"/>
              <a:t>sehingga</a:t>
            </a:r>
            <a:r>
              <a:rPr lang="en-US" sz="2800" b="1" dirty="0" smtClean="0"/>
              <a:t>   </a:t>
            </a:r>
            <a:r>
              <a:rPr lang="en-US" sz="2800" b="1" dirty="0" err="1" smtClean="0"/>
              <a:t>membedakan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bangsa</a:t>
            </a:r>
            <a:r>
              <a:rPr lang="en-US" sz="2800" b="1" dirty="0" smtClean="0"/>
              <a:t> Indonesia </a:t>
            </a:r>
            <a:r>
              <a:rPr lang="en-US" sz="2800" b="1" dirty="0" err="1" smtClean="0"/>
              <a:t>dengan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bangsa</a:t>
            </a:r>
            <a:r>
              <a:rPr lang="en-US" sz="2800" b="1" dirty="0" smtClean="0"/>
              <a:t> yang lain </a:t>
            </a:r>
            <a:r>
              <a:rPr lang="en-US" sz="2800" b="1" dirty="0" err="1" smtClean="0"/>
              <a:t>di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dunia</a:t>
            </a:r>
            <a:r>
              <a:rPr lang="en-US" sz="2800" b="1" dirty="0" smtClean="0"/>
              <a:t>. </a:t>
            </a:r>
            <a:endParaRPr lang="en-US" sz="2800" b="1" dirty="0"/>
          </a:p>
        </p:txBody>
      </p:sp>
    </p:spTree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20/9/2010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Pendidikan Pancasila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36F81C-E45B-42AD-944A-AF5D1F3EA0F3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85720" y="444981"/>
            <a:ext cx="4735592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4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Hakekat</a:t>
            </a:r>
            <a:r>
              <a:rPr lang="en-US" sz="4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Konkret</a:t>
            </a:r>
            <a:endParaRPr lang="en-US" sz="4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85720" y="1285860"/>
            <a:ext cx="857256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 smtClean="0"/>
              <a:t>Hakikat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kongkrit</a:t>
            </a:r>
            <a:r>
              <a:rPr lang="en-US" sz="2800" b="1" dirty="0" smtClean="0"/>
              <a:t> yang </a:t>
            </a:r>
            <a:r>
              <a:rPr lang="en-US" sz="2800" b="1" dirty="0" err="1" smtClean="0"/>
              <a:t>bersifat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nyata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sebagaimana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dalam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kenyataannya</a:t>
            </a:r>
            <a:r>
              <a:rPr lang="en-US" sz="2800" b="1" dirty="0" smtClean="0"/>
              <a:t>.   </a:t>
            </a:r>
            <a:r>
              <a:rPr lang="en-US" sz="2800" b="1" dirty="0" err="1" smtClean="0"/>
              <a:t>Hakikat</a:t>
            </a:r>
            <a:r>
              <a:rPr lang="en-US" sz="2800" b="1" dirty="0" smtClean="0"/>
              <a:t>   </a:t>
            </a:r>
            <a:r>
              <a:rPr lang="en-US" sz="2800" b="1" dirty="0" err="1" smtClean="0"/>
              <a:t>kongkrit</a:t>
            </a:r>
            <a:r>
              <a:rPr lang="en-US" sz="2800" b="1" dirty="0" smtClean="0"/>
              <a:t>   </a:t>
            </a:r>
            <a:r>
              <a:rPr lang="en-US" sz="2800" b="1" dirty="0" err="1" smtClean="0"/>
              <a:t>Pancasila</a:t>
            </a:r>
            <a:r>
              <a:rPr lang="en-US" sz="2800" b="1" dirty="0" smtClean="0"/>
              <a:t>   </a:t>
            </a:r>
            <a:r>
              <a:rPr lang="en-US" sz="2800" b="1" dirty="0" err="1" smtClean="0"/>
              <a:t>terletak</a:t>
            </a:r>
            <a:r>
              <a:rPr lang="en-US" sz="2800" b="1" dirty="0" smtClean="0"/>
              <a:t>   </a:t>
            </a:r>
            <a:r>
              <a:rPr lang="en-US" sz="2800" b="1" dirty="0" err="1" smtClean="0"/>
              <a:t>pada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fungsi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Pancasila</a:t>
            </a:r>
            <a:r>
              <a:rPr lang="en-US" sz="2800" b="1" dirty="0" smtClean="0"/>
              <a:t>    </a:t>
            </a:r>
            <a:r>
              <a:rPr lang="en-US" sz="2800" b="1" dirty="0" err="1" smtClean="0"/>
              <a:t>sebagai</a:t>
            </a:r>
            <a:r>
              <a:rPr lang="en-US" sz="2800" b="1" dirty="0" smtClean="0"/>
              <a:t>    </a:t>
            </a:r>
            <a:r>
              <a:rPr lang="en-US" sz="2800" b="1" dirty="0" err="1" smtClean="0"/>
              <a:t>dasar</a:t>
            </a:r>
            <a:r>
              <a:rPr lang="en-US" sz="2800" b="1" dirty="0" smtClean="0"/>
              <a:t>    </a:t>
            </a:r>
            <a:r>
              <a:rPr lang="en-US" sz="2800" b="1" dirty="0" err="1" smtClean="0"/>
              <a:t>filsafat</a:t>
            </a:r>
            <a:r>
              <a:rPr lang="en-US" sz="2800" b="1" dirty="0" smtClean="0"/>
              <a:t>    </a:t>
            </a:r>
            <a:r>
              <a:rPr lang="en-US" sz="2800" b="1" dirty="0" err="1" smtClean="0"/>
              <a:t>negara</a:t>
            </a:r>
            <a:r>
              <a:rPr lang="en-US" sz="2800" b="1" dirty="0" smtClean="0"/>
              <a:t>.    </a:t>
            </a:r>
            <a:r>
              <a:rPr lang="en-US" sz="2800" b="1" dirty="0" err="1" smtClean="0"/>
              <a:t>Dalam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realisasinya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Pancasila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adalah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pedoman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praktis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yaitu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dalam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wujud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pelaksanaan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praktis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dalam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kehidupan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negara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bangsa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negara</a:t>
            </a:r>
            <a:r>
              <a:rPr lang="en-US" sz="2800" b="1" dirty="0" smtClean="0"/>
              <a:t> Indonesia yang </a:t>
            </a:r>
            <a:r>
              <a:rPr lang="en-US" sz="2800" b="1" dirty="0" err="1" smtClean="0"/>
              <a:t>sesuai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dengan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kenyataan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sehari</a:t>
            </a:r>
            <a:r>
              <a:rPr lang="en-US" sz="2800" b="1" dirty="0" smtClean="0"/>
              <a:t>- </a:t>
            </a:r>
            <a:r>
              <a:rPr lang="en-US" sz="2800" b="1" dirty="0" err="1" smtClean="0"/>
              <a:t>hari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tempat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keadaan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waktu</a:t>
            </a:r>
            <a:r>
              <a:rPr lang="en-US" sz="2800" b="1" dirty="0" smtClean="0"/>
              <a:t>. </a:t>
            </a:r>
            <a:endParaRPr lang="en-US" sz="2800" b="1" dirty="0"/>
          </a:p>
        </p:txBody>
      </p:sp>
    </p:spTree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20/9/2010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Pendidikan Pancasila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36F81C-E45B-42AD-944A-AF5D1F3EA0F3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667636" y="142852"/>
            <a:ext cx="5262082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HAKEKAT TIAP SILA</a:t>
            </a:r>
            <a:endParaRPr lang="en-US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85721" y="1000108"/>
            <a:ext cx="8501122" cy="224676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2800" b="1" cap="none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Hakekat</a:t>
            </a:r>
            <a:r>
              <a:rPr lang="en-US" sz="2800" b="1" cap="none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2800" b="1" cap="none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</a:t>
            </a:r>
            <a:r>
              <a:rPr lang="en-US" sz="28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ila</a:t>
            </a:r>
            <a:r>
              <a:rPr lang="en-US" sz="28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28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ketuhanan</a:t>
            </a:r>
            <a:endParaRPr lang="en-US" sz="2800" b="1" spc="50" dirty="0" smtClean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marL="742950" indent="-742950">
              <a:buFont typeface="+mj-lt"/>
              <a:buAutoNum type="arabicPeriod"/>
            </a:pPr>
            <a:r>
              <a:rPr lang="en-US" sz="28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Hakekat</a:t>
            </a:r>
            <a:r>
              <a:rPr lang="en-US" sz="28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28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sila</a:t>
            </a:r>
            <a:r>
              <a:rPr lang="en-US" sz="28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28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kemanusiaan</a:t>
            </a:r>
            <a:r>
              <a:rPr lang="en-US" sz="28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,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28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Hakekat</a:t>
            </a:r>
            <a:r>
              <a:rPr lang="en-US" sz="28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28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sila</a:t>
            </a:r>
            <a:r>
              <a:rPr lang="en-US" sz="28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28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persatuan</a:t>
            </a:r>
            <a:r>
              <a:rPr lang="en-US" sz="28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,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28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Hahekat</a:t>
            </a:r>
            <a:r>
              <a:rPr lang="en-US" sz="28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28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sila</a:t>
            </a:r>
            <a:r>
              <a:rPr lang="en-US" sz="28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28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kerakyatan</a:t>
            </a:r>
            <a:r>
              <a:rPr lang="en-US" sz="28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,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28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Hakekat</a:t>
            </a:r>
            <a:r>
              <a:rPr lang="en-US" sz="28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28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sila</a:t>
            </a:r>
            <a:r>
              <a:rPr lang="en-US" sz="28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 </a:t>
            </a:r>
            <a:r>
              <a:rPr lang="en-US" sz="28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keadilan</a:t>
            </a:r>
            <a:endParaRPr lang="en-US" sz="2800" b="1" cap="none" spc="50" dirty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500430" y="2629327"/>
            <a:ext cx="2428892" cy="1362075"/>
          </a:xfrm>
        </p:spPr>
        <p:txBody>
          <a:bodyPr rtlCol="0">
            <a:normAutofit/>
          </a:bodyPr>
          <a:lstStyle>
            <a:extLst/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7200" b="0" cap="none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</a:rPr>
              <a:t>end</a:t>
            </a:r>
            <a:endParaRPr lang="en-US" sz="7200" b="0" cap="none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00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  <a:reflection blurRad="6350" stA="60000" endA="900" endPos="58000" dir="5400000" sy="-100000" algn="bl" rotWithShape="0"/>
              </a:effectLst>
              <a:latin typeface="Arial Black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3A355F-FDA1-4718-99D4-29E70D65B67F}" type="slidenum">
              <a:rPr lang="en-US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Posisi dan Arti Penting Pembelajaran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05A44488-2ACF-4347-AB47-2512FC001EB7}&quot;/&gt;&lt;filename val=&quot;D:\template ppt\template darmajaya\flash template\data\asimages\{05A44488-2ACF-4347-AB47-2512FC001EB7}.png&quot;/&gt;&lt;hasEffects val=&quot;1&quot;/&gt;&lt;left val=&quot;168.72&quot;/&gt;&lt;top val=&quot;177.84&quot;/&gt;&lt;width val=&quot;391.92&quot;/&gt;&lt;height val=&quot;205.2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536</TotalTime>
  <Words>227</Words>
  <Application>Microsoft Office PowerPoint</Application>
  <PresentationFormat>On-screen Show (4:3)</PresentationFormat>
  <Paragraphs>42</Paragraphs>
  <Slides>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end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HP</cp:lastModifiedBy>
  <cp:revision>99</cp:revision>
  <dcterms:created xsi:type="dcterms:W3CDTF">2010-04-18T12:06:30Z</dcterms:created>
  <dcterms:modified xsi:type="dcterms:W3CDTF">2020-09-04T02:20:24Z</dcterms:modified>
</cp:coreProperties>
</file>