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76" r:id="rId3"/>
    <p:sldId id="277" r:id="rId4"/>
    <p:sldId id="275" r:id="rId5"/>
  </p:sldIdLst>
  <p:sldSz cx="9144000" cy="6858000" type="screen4x3"/>
  <p:notesSz cx="6858000" cy="9144000"/>
  <p:custDataLst>
    <p:tags r:id="rId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33FC3A5-43DB-445C-9E6D-CA7E4B728DD3}" type="datetimeFigureOut">
              <a:rPr lang="en-US"/>
              <a:pPr>
                <a:defRPr/>
              </a:pPr>
              <a:t>9/9/2015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895C9FB-9406-4BCC-8424-C7981EAAC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3209B48-21D7-4DA4-B712-3A33EA67BFDB}" type="datetimeFigureOut">
              <a:rPr lang="en-US"/>
              <a:pPr>
                <a:defRPr/>
              </a:pPr>
              <a:t>9/9/2015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D2D3AF6-ED7D-4726-AFEF-32CC65F8AD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1E69D-949E-4EFB-9E73-1DF92DA9B814}" type="datetime1">
              <a:rPr lang="en-US" smtClean="0"/>
              <a:pPr>
                <a:defRPr/>
              </a:pPr>
              <a:t>9/9/2015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6FE21-DBB7-419E-A88F-737D38558B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89DE8-7D8E-445A-A74C-2015D452B6CB}" type="datetime1">
              <a:rPr lang="en-US" smtClean="0"/>
              <a:pPr>
                <a:defRPr/>
              </a:pPr>
              <a:t>9/9/2015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5CB16-AF97-4137-B27C-2887E3F4FA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BEEA9-5970-4FCF-91BC-AFF0459F5482}" type="datetime1">
              <a:rPr lang="en-US" smtClean="0"/>
              <a:pPr>
                <a:defRPr/>
              </a:pPr>
              <a:t>9/9/2015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C3B26-FE80-460C-BFD9-7B1049E69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7DCEC-74EB-4DBC-8E73-7D5C38534CD3}" type="datetime1">
              <a:rPr lang="en-US" smtClean="0"/>
              <a:pPr>
                <a:defRPr/>
              </a:pPr>
              <a:t>9/9/2015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B2FC7-9451-4CCF-BE38-1198769634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ACDE2-926D-454A-BAD9-8D3FF55350CA}" type="datetime1">
              <a:rPr lang="en-US" smtClean="0"/>
              <a:pPr>
                <a:defRPr/>
              </a:pPr>
              <a:t>9/9/2015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832FD-64AD-4A9F-BEB1-3AC71F8B8B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5CD31-4BC6-45FC-AB88-A4DB0B07B2E4}" type="datetime1">
              <a:rPr lang="en-US" smtClean="0"/>
              <a:pPr>
                <a:defRPr/>
              </a:pPr>
              <a:t>9/9/2015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4C4C6-7980-49DA-A53F-8C4BCBFBD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F00B2-7769-42D6-BBBF-FB14EB0F912F}" type="datetime1">
              <a:rPr lang="en-US" smtClean="0"/>
              <a:pPr>
                <a:defRPr/>
              </a:pPr>
              <a:t>9/9/2015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9FCB0-8333-4570-91DB-B82987E12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B2911-C6AA-4B97-B7ED-8661FD80282A}" type="datetime1">
              <a:rPr lang="en-US" smtClean="0"/>
              <a:pPr>
                <a:defRPr/>
              </a:pPr>
              <a:t>9/9/2015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E4237-8367-4246-BF92-50AADEECEE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CA07F-EBCD-4C38-BBFA-1D0388AD05DD}" type="datetime1">
              <a:rPr lang="en-US" smtClean="0"/>
              <a:pPr>
                <a:defRPr/>
              </a:pPr>
              <a:t>9/9/2015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5960B-BFD5-47BC-90FA-8BEDE9F116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4FA4D-3CEE-4216-B415-978055E983DD}" type="datetime1">
              <a:rPr lang="en-US" smtClean="0"/>
              <a:pPr>
                <a:defRPr/>
              </a:pPr>
              <a:t>9/9/2015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C68A6-9AFD-4BE0-B5FF-0D340563EB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DABB6-6D87-4648-90FE-9EE2CA8F168D}" type="datetime1">
              <a:rPr lang="en-US" smtClean="0"/>
              <a:pPr>
                <a:defRPr/>
              </a:pPr>
              <a:t>9/9/2015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E2486-68FC-4CE5-B99F-358C4A3568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B34915-9D9E-44F4-A68D-A0E7BBDEEE87}" type="datetime1">
              <a:rPr lang="en-US" smtClean="0"/>
              <a:pPr>
                <a:defRPr/>
              </a:pPr>
              <a:t>9/9/2015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87C44E1-3850-4E4D-AEC3-3325D4F941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2286000"/>
            <a:ext cx="8643938" cy="190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ke-13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GEOSTRATEGI INDONESIA</a:t>
            </a: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DDB7EB1-4945-4476-9DEF-A783113AECBA}" type="datetime1">
              <a:rPr lang="en-US" smtClean="0"/>
              <a:pPr>
                <a:defRPr/>
              </a:pPr>
              <a:t>9/9/2015</a:t>
            </a:fld>
            <a:endParaRPr lang="en-US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5F306D-0083-466E-9833-A7956B137FCD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pic>
        <p:nvPicPr>
          <p:cNvPr id="1026" name="Picture 2" descr="F:\LAMPUNG\GALERY\PKN\GEOPOLSTRA\geo-strategi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71670" y="838892"/>
            <a:ext cx="2786082" cy="25996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857224" y="4929198"/>
            <a:ext cx="735811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Ancaman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Ketahanan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Bangsa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Era Global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A7DCEC-74EB-4DBC-8E73-7D5C38534CD3}" type="datetime1">
              <a:rPr lang="en-US" smtClean="0"/>
              <a:pPr>
                <a:defRPr/>
              </a:pPr>
              <a:t>9/9/2015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5B2FC7-9451-4CCF-BE38-11987696341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42910" y="1857364"/>
            <a:ext cx="792961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Globalisasi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memberi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peluang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sekaligus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memberi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ancaman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2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DCA07F-EBCD-4C38-BBFA-1D0388AD05DD}" type="datetime1">
              <a:rPr lang="en-US" smtClean="0"/>
              <a:pPr>
                <a:defRPr/>
              </a:pPr>
              <a:t>9/9/2015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7158" y="428604"/>
            <a:ext cx="441499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DISKUSIKAN !!!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1285860"/>
            <a:ext cx="791030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Tiap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kelompok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membahas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satu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topik</a:t>
            </a:r>
            <a:endParaRPr lang="en-US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Cari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AHG </a:t>
            </a:r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dan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bagaimana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antisipasinya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14348" y="2643182"/>
            <a:ext cx="5929354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Font typeface="Wingdings" pitchFamily="2" charset="2"/>
              <a:buChar char="q"/>
            </a:pP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ATHG 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bidang</a:t>
            </a: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deologi</a:t>
            </a:r>
            <a:endParaRPr lang="en-US" sz="3200" b="1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q"/>
            </a:pPr>
            <a:r>
              <a:rPr lang="en-US" sz="32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ATHG </a:t>
            </a:r>
            <a:r>
              <a:rPr lang="en-US" sz="32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bidang</a:t>
            </a:r>
            <a:r>
              <a:rPr lang="en-US" sz="32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politik</a:t>
            </a:r>
            <a:endParaRPr lang="en-US" sz="3200" b="1" cap="none" spc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q"/>
            </a:pP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ATHG 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bidang</a:t>
            </a: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ekonomi</a:t>
            </a:r>
            <a:endParaRPr lang="en-US" sz="3200" b="1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q"/>
            </a:pPr>
            <a:r>
              <a:rPr lang="en-US" sz="32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ATHG </a:t>
            </a:r>
            <a:r>
              <a:rPr lang="en-US" sz="32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bidang</a:t>
            </a:r>
            <a:r>
              <a:rPr lang="en-US" sz="32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sosbud</a:t>
            </a:r>
            <a:endParaRPr lang="en-US" sz="3200" b="1" cap="none" spc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q"/>
            </a:pP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ATHG 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bidang</a:t>
            </a: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hankam</a:t>
            </a:r>
            <a:endParaRPr lang="en-US" sz="32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2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428868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960BFF7-2106-4CB8-A910-193DE772A837}" type="datetime1">
              <a:rPr lang="en-US" smtClean="0"/>
              <a:pPr>
                <a:defRPr/>
              </a:pPr>
              <a:t>9/9/2015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B8C698-71C4-49BC-9F70-E70FED3836E3}" type="slidenum">
              <a:rPr lang="en-US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70</Words>
  <Application>Microsoft Office PowerPoint</Application>
  <PresentationFormat>On-screen Show (4:3)</PresentationFormat>
  <Paragraphs>26</Paragraphs>
  <Slides>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Banon</cp:lastModifiedBy>
  <cp:revision>93</cp:revision>
  <dcterms:created xsi:type="dcterms:W3CDTF">2010-04-18T12:06:30Z</dcterms:created>
  <dcterms:modified xsi:type="dcterms:W3CDTF">2015-09-09T15:27:10Z</dcterms:modified>
</cp:coreProperties>
</file>