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5" r:id="rId3"/>
    <p:sldId id="296" r:id="rId4"/>
    <p:sldId id="297" r:id="rId5"/>
    <p:sldId id="293" r:id="rId6"/>
    <p:sldId id="294" r:id="rId7"/>
    <p:sldId id="298" r:id="rId8"/>
    <p:sldId id="300" r:id="rId9"/>
    <p:sldId id="299" r:id="rId10"/>
    <p:sldId id="275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41D049-4152-42C8-AE0D-2B8262FF4928}" type="datetimeFigureOut">
              <a:rPr lang="en-US"/>
              <a:pPr>
                <a:defRPr/>
              </a:pPr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906DA2-4F03-42D9-8357-94A02932B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916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C22DC3-2968-446B-80D3-6612A858EE8E}" type="datetimeFigureOut">
              <a:rPr lang="en-US"/>
              <a:pPr>
                <a:defRPr/>
              </a:pPr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847E9-73CD-44E5-A2DC-37823583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D56C5-41C2-4088-A3FC-4B9CDBB96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E30E-9E38-43F5-B29B-99575259B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8831-55CC-4C8C-AB7A-ACF7AF34F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99F5-4A96-4E46-8EE6-6572D370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825E-774F-47B2-8224-BB530CA1D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8B4D-16D9-4B88-8A42-F03C6DCFE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73DC-D948-413F-8342-169D81612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C0C-B19F-40CE-842E-7BBA43F1E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D39D-C59D-423B-B054-025B4787C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43E2-215C-4067-89C9-594E6E40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62D1-6AF4-46CB-97D3-647A8E3D0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817E90-7581-49FB-8CE4-3B872A41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1762125"/>
            <a:ext cx="91440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ke-11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RULE OF LAW</a:t>
            </a:r>
            <a:endParaRPr lang="en-US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D495-E79B-4374-BABE-95F87C3CB2E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5985" y="5000636"/>
            <a:ext cx="47371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Perilaku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Konstitusional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0CB29-FF30-4DD6-A91E-C4D691F914DA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7584" y="292413"/>
            <a:ext cx="734293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Cambria" pitchFamily="18" charset="0"/>
              </a:rPr>
              <a:t>Rule of Law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1432" y="1124744"/>
            <a:ext cx="8495024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Negara / </a:t>
            </a:r>
            <a:r>
              <a:rPr lang="en-US" sz="2000" b="1" dirty="0" err="1"/>
              <a:t>kekuasaan</a:t>
            </a:r>
            <a:r>
              <a:rPr lang="en-US" sz="2000" b="1" dirty="0"/>
              <a:t> </a:t>
            </a:r>
            <a:r>
              <a:rPr lang="en-US" sz="2000" b="1" dirty="0" err="1"/>
              <a:t>politik</a:t>
            </a:r>
            <a:r>
              <a:rPr lang="en-US" sz="2000" b="1" dirty="0"/>
              <a:t> </a:t>
            </a:r>
            <a:r>
              <a:rPr lang="en-US" sz="2000" b="1" dirty="0" err="1"/>
              <a:t>diatur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legal (</a:t>
            </a:r>
            <a:r>
              <a:rPr lang="en-US" sz="2000" b="1" dirty="0" err="1"/>
              <a:t>berdasar</a:t>
            </a:r>
            <a:r>
              <a:rPr lang="en-US" sz="2000" b="1" dirty="0"/>
              <a:t> </a:t>
            </a:r>
            <a:r>
              <a:rPr lang="en-US" sz="2000" b="1" dirty="0" err="1"/>
              <a:t>aturan</a:t>
            </a:r>
            <a:r>
              <a:rPr lang="en-US" sz="2000" b="1" dirty="0"/>
              <a:t> </a:t>
            </a:r>
            <a:r>
              <a:rPr lang="en-US" sz="2000" b="1" dirty="0" err="1"/>
              <a:t>hukum</a:t>
            </a:r>
            <a:r>
              <a:rPr lang="en-US" sz="2000" b="1" dirty="0"/>
              <a:t>).</a:t>
            </a:r>
          </a:p>
          <a:p>
            <a:pPr algn="ctr">
              <a:defRPr/>
            </a:pPr>
            <a:r>
              <a:rPr lang="en-US" sz="2000" b="1" dirty="0"/>
              <a:t>Negara </a:t>
            </a:r>
            <a:r>
              <a:rPr lang="en-US" sz="2000" b="1" dirty="0" err="1"/>
              <a:t>berdasarkan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hukum</a:t>
            </a:r>
            <a:r>
              <a:rPr lang="en-US" sz="2000" b="1" dirty="0"/>
              <a:t> (</a:t>
            </a:r>
            <a:r>
              <a:rPr lang="en-US" sz="2000" b="1" i="1" dirty="0" err="1"/>
              <a:t>rechtsstaat</a:t>
            </a:r>
            <a:r>
              <a:rPr lang="en-US" sz="2000" b="1" dirty="0"/>
              <a:t>) </a:t>
            </a:r>
            <a:r>
              <a:rPr lang="en-US" sz="2000" b="1" dirty="0" err="1"/>
              <a:t>bukan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 </a:t>
            </a:r>
            <a:r>
              <a:rPr lang="en-US" sz="2000" b="1" dirty="0" err="1"/>
              <a:t>kekuasaan</a:t>
            </a:r>
            <a:r>
              <a:rPr lang="en-US" sz="2000" b="1" dirty="0"/>
              <a:t> </a:t>
            </a:r>
            <a:r>
              <a:rPr lang="en-US" sz="2000" b="1" dirty="0" err="1"/>
              <a:t>belaka</a:t>
            </a:r>
            <a:r>
              <a:rPr lang="en-US" sz="2000" b="1" dirty="0"/>
              <a:t> (</a:t>
            </a:r>
            <a:r>
              <a:rPr lang="en-US" sz="2000" b="1" i="1" dirty="0" err="1"/>
              <a:t>machtsstaat</a:t>
            </a:r>
            <a:r>
              <a:rPr lang="en-US" sz="2000" b="1" dirty="0"/>
              <a:t>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2828" y="2669021"/>
            <a:ext cx="8453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Cambria" panose="02040503050406030204" pitchFamily="18" charset="0"/>
              </a:rPr>
              <a:t>Muncul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karena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pemerintahan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tak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sesuai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kehendak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rakyat</a:t>
            </a:r>
            <a:r>
              <a:rPr lang="en-US" altLang="en-US" sz="24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1" name="Picture 4" descr="Demo-korup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72681"/>
            <a:ext cx="4642461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9"/>
          <p:cNvSpPr>
            <a:spLocks noChangeArrowheads="1" noChangeShapeType="1" noTextEdit="1"/>
          </p:cNvSpPr>
          <p:nvPr/>
        </p:nvSpPr>
        <p:spPr bwMode="auto">
          <a:xfrm>
            <a:off x="5652120" y="3821906"/>
            <a:ext cx="3160241" cy="785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nepotis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1117498" y="3429000"/>
            <a:ext cx="2964437" cy="785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otoriter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4" name="WordArt 8" descr="Narrow vertical"/>
          <p:cNvSpPr>
            <a:spLocks noChangeArrowheads="1" noChangeShapeType="1" noTextEdit="1"/>
          </p:cNvSpPr>
          <p:nvPr/>
        </p:nvSpPr>
        <p:spPr bwMode="auto">
          <a:xfrm>
            <a:off x="323528" y="5373216"/>
            <a:ext cx="3505532" cy="7858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korup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31E0127E-32AD-40C8-AE93-726EE03E2F5E}" type="slidenum">
              <a:rPr lang="en-US" altLang="en-US" sz="1200" smtClean="0">
                <a:solidFill>
                  <a:srgbClr val="898989"/>
                </a:solidFill>
              </a:rPr>
              <a:pPr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6E3003A0-CB4C-41D4-8904-84621A95B287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619375"/>
            <a:ext cx="46434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1438" y="304800"/>
            <a:ext cx="9001156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FF66"/>
                </a:solidFill>
                <a:latin typeface="Cambria" pitchFamily="18" charset="0"/>
              </a:rPr>
              <a:t>Konstitusi adalah panduan perilaku warga bangsa</a:t>
            </a:r>
            <a:endParaRPr lang="en-US" sz="28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990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en-US" sz="2800">
                <a:solidFill>
                  <a:srgbClr val="C00000"/>
                </a:solidFill>
                <a:latin typeface="Cambria" pitchFamily="18" charset="0"/>
              </a:rPr>
              <a:t>Berisi perjanjian luhur (kesepakatan bersama) tentang cita-cita, sistem kelembagaan, dan mekanisme organisasi</a:t>
            </a:r>
            <a:endParaRPr lang="en-US" altLang="en-US" sz="28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4313" y="2214563"/>
            <a:ext cx="4071937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>
                <a:latin typeface="Cambria" pitchFamily="18" charset="0"/>
              </a:rPr>
              <a:t>Harus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melindungi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rakyat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4313" y="4000500"/>
            <a:ext cx="4071937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>
                <a:latin typeface="Cambria" pitchFamily="18" charset="0"/>
              </a:rPr>
              <a:t>Harus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dipatuhi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secara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konsisten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oleh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seluruh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konstituen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3428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DB256D5E-832D-4718-A266-EC12A579C8ED}" type="slidenum">
              <a:rPr lang="en-US" altLang="en-US" sz="1200" smtClean="0">
                <a:solidFill>
                  <a:srgbClr val="898989"/>
                </a:solidFill>
              </a:rPr>
              <a:pPr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A75F5A5B-88A4-4952-A531-EDD8D2CAAB73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357188"/>
            <a:ext cx="8610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altLang="en-US" sz="2400" b="1">
                <a:solidFill>
                  <a:srgbClr val="002060"/>
                </a:solidFill>
                <a:latin typeface="Cambria" pitchFamily="18" charset="0"/>
              </a:rPr>
              <a:t>Konstitusi berujud UUD dijabarkan secara bertingkat hingga ke tingkat </a:t>
            </a:r>
            <a:r>
              <a:rPr lang="en-US" altLang="en-US" sz="2400" b="1">
                <a:solidFill>
                  <a:srgbClr val="002060"/>
                </a:solidFill>
                <a:latin typeface="Cambria" pitchFamily="18" charset="0"/>
              </a:rPr>
              <a:t>paling rendah</a:t>
            </a:r>
            <a:r>
              <a:rPr lang="id-ID" altLang="en-US" sz="2400" b="1">
                <a:solidFill>
                  <a:srgbClr val="002060"/>
                </a:solidFill>
                <a:latin typeface="Cambria" pitchFamily="18" charset="0"/>
              </a:rPr>
              <a:t>. </a:t>
            </a:r>
            <a:endParaRPr lang="en-US" altLang="en-US" sz="2400" b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76600" y="1343004"/>
            <a:ext cx="23622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UUD 45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86116" y="1916660"/>
            <a:ext cx="23622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 MPR</a:t>
            </a:r>
            <a:endParaRPr lang="en-US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86200" y="3100328"/>
            <a:ext cx="1143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UU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286116" y="3717032"/>
            <a:ext cx="229553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Perpu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4348" y="4457650"/>
            <a:ext cx="7620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Peraturan di tingkat pusat (Kepres, Kepmen, dll..)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785918" y="5143512"/>
            <a:ext cx="53340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Perda (Propinsi dan Kabupaten)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928926" y="5814972"/>
            <a:ext cx="29718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  <a:latin typeface="Cambria" pitchFamily="18" charset="0"/>
              </a:rPr>
              <a:t>Peraturan Desa</a:t>
            </a:r>
            <a:endParaRPr lang="en-US" sz="20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429125" y="1714500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4429125" y="3486150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4429125" y="4129088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4429125" y="4843463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4429125" y="5557838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286116" y="2500306"/>
            <a:ext cx="23622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4429125" y="2271713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4429125" y="2914650"/>
            <a:ext cx="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783563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598533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01FD76-C4FC-4390-A20E-588A49DA012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199" y="6356350"/>
            <a:ext cx="2598533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CAD815C-2314-45D7-9F4F-27531A45DC8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4625" y="297602"/>
            <a:ext cx="4576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000" b="1" dirty="0" err="1">
                <a:latin typeface="Berlin Sans FB Demi" panose="020E0802020502020306" pitchFamily="34" charset="0"/>
              </a:rPr>
              <a:t>Prinsip</a:t>
            </a:r>
            <a:r>
              <a:rPr lang="en-US" sz="4000" b="1" dirty="0">
                <a:latin typeface="Berlin Sans FB Demi" panose="020E0802020502020306" pitchFamily="34" charset="0"/>
              </a:rPr>
              <a:t> Role of Law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81793" y="1005488"/>
            <a:ext cx="4055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002060"/>
                </a:solidFill>
                <a:latin typeface="Cambria" pitchFamily="18" charset="0"/>
              </a:rPr>
              <a:t>( Albert Venn Dicey )</a:t>
            </a:r>
            <a:endParaRPr lang="en-US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326" y="2319149"/>
            <a:ext cx="820711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d-ID" sz="3200" b="1" dirty="0" smtClean="0">
                <a:solidFill>
                  <a:schemeClr val="bg1"/>
                </a:solidFill>
                <a:latin typeface="Cambria" pitchFamily="18" charset="0"/>
              </a:rPr>
              <a:t>Supremasi hukum</a:t>
            </a:r>
            <a:endParaRPr lang="en-US" sz="3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742950" indent="-7429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d-ID" sz="3200" b="1" dirty="0">
                <a:solidFill>
                  <a:schemeClr val="bg1"/>
                </a:solidFill>
                <a:latin typeface="Cambria" pitchFamily="18" charset="0"/>
              </a:rPr>
              <a:t>Kedudukan yang sama di muka </a:t>
            </a:r>
            <a:r>
              <a:rPr lang="id-ID" sz="3200" b="1" dirty="0" smtClean="0">
                <a:solidFill>
                  <a:schemeClr val="bg1"/>
                </a:solidFill>
                <a:latin typeface="Cambria" pitchFamily="18" charset="0"/>
              </a:rPr>
              <a:t>hukum</a:t>
            </a:r>
            <a:endParaRPr lang="en-US" sz="3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742950" indent="-74295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d-ID" sz="3200" b="1" dirty="0">
                <a:solidFill>
                  <a:schemeClr val="bg1"/>
                </a:solidFill>
                <a:latin typeface="Cambria" pitchFamily="18" charset="0"/>
              </a:rPr>
              <a:t>Terjaminnya hak </a:t>
            </a:r>
            <a:r>
              <a:rPr lang="id-ID" sz="3200" b="1" dirty="0" smtClean="0">
                <a:solidFill>
                  <a:schemeClr val="bg1"/>
                </a:solidFill>
                <a:latin typeface="Cambria" pitchFamily="18" charset="0"/>
              </a:rPr>
              <a:t>azasi </a:t>
            </a:r>
            <a:r>
              <a:rPr lang="id-ID" sz="3200" b="1" dirty="0">
                <a:solidFill>
                  <a:schemeClr val="bg1"/>
                </a:solidFill>
                <a:latin typeface="Cambria" pitchFamily="18" charset="0"/>
              </a:rPr>
              <a:t>oleh UU dan putusan </a:t>
            </a:r>
            <a:r>
              <a:rPr lang="id-ID" sz="3200" b="1" dirty="0" smtClean="0">
                <a:solidFill>
                  <a:schemeClr val="bg1"/>
                </a:solidFill>
                <a:latin typeface="Cambria" pitchFamily="18" charset="0"/>
              </a:rPr>
              <a:t>pengadilan</a:t>
            </a:r>
            <a:endParaRPr lang="en-US" sz="32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6C91522-A18E-4DE7-A83C-5772BBAF5C6A}" type="slidenum">
              <a:rPr lang="en-US" altLang="en-US" sz="1200">
                <a:solidFill>
                  <a:srgbClr val="898989"/>
                </a:solidFill>
              </a:rPr>
              <a:pPr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7C1CD802-3EF1-4292-81E4-09E6901E0D10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FE44FD09-9495-4388-A0C6-DC6B326C0AA2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357188"/>
            <a:ext cx="8072438" cy="13843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latin typeface="Cambria" pitchFamily="18" charset="0"/>
              </a:rPr>
              <a:t>Syarat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pemerintahan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demokratis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di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err="1">
                <a:latin typeface="Cambria" pitchFamily="18" charset="0"/>
              </a:rPr>
              <a:t>bawah</a:t>
            </a:r>
            <a:r>
              <a:rPr lang="en-US" sz="2800" dirty="0">
                <a:latin typeface="Cambria" pitchFamily="18" charset="0"/>
              </a:rPr>
              <a:t> Rule of Law (</a:t>
            </a:r>
            <a:r>
              <a:rPr lang="en-US" sz="2800" dirty="0" err="1">
                <a:latin typeface="Cambria" pitchFamily="18" charset="0"/>
              </a:rPr>
              <a:t>menurut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i="1" dirty="0">
                <a:latin typeface="Cambria" pitchFamily="18" charset="0"/>
              </a:rPr>
              <a:t>International </a:t>
            </a:r>
            <a:r>
              <a:rPr lang="en-US" sz="2800" i="1" dirty="0" err="1">
                <a:latin typeface="Cambria" pitchFamily="18" charset="0"/>
              </a:rPr>
              <a:t>Comission</a:t>
            </a:r>
            <a:r>
              <a:rPr lang="en-US" sz="2800" i="1" dirty="0">
                <a:latin typeface="Cambria" pitchFamily="18" charset="0"/>
              </a:rPr>
              <a:t> of Jurists, </a:t>
            </a:r>
            <a:r>
              <a:rPr lang="en-US" sz="2800" dirty="0">
                <a:latin typeface="Cambria" pitchFamily="18" charset="0"/>
              </a:rPr>
              <a:t>Bangkok 1965)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8" y="1857375"/>
            <a:ext cx="8429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Perlindungan konstitusional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Lembaga kehakiman yang bebas dan tidak memihak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Pemilihan Umum yang bebas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Kebebasan menyatakan pendapat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Kebebasan berserikat/berorganisasi dan beroposisi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en-US" altLang="en-US" b="1">
                <a:latin typeface="Cambria" pitchFamily="18" charset="0"/>
              </a:rPr>
              <a:t>Pendidikan Kewarganegaraan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5812150B-4D52-4F25-9617-01884D7CA787}" type="slidenum">
              <a:rPr lang="en-US" altLang="en-US" sz="1200" smtClean="0">
                <a:solidFill>
                  <a:srgbClr val="898989"/>
                </a:solidFill>
              </a:rPr>
              <a:pPr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2CE565F-0E67-4F6A-88D2-6F5F0861A40E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850" y="1565269"/>
            <a:ext cx="8496300" cy="10064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“ ...... Maka disusunlah kemerdekaan kebangsaan Indonesia itu dalam suatu Undang-undang Dasar Negara Indonesia .........” (Pembukaan UUD 45 alinea IV)</a:t>
            </a:r>
            <a:endParaRPr lang="en-US" sz="20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4587" y="2708275"/>
            <a:ext cx="7127875" cy="2286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FF00"/>
                </a:solidFill>
                <a:latin typeface="Cambria" pitchFamily="18" charset="0"/>
              </a:rPr>
              <a:t>Indonesia adalah negara hukum ( </a:t>
            </a:r>
            <a:r>
              <a:rPr lang="id-ID" sz="2400" b="1" i="1" dirty="0">
                <a:solidFill>
                  <a:srgbClr val="FFFF00"/>
                </a:solidFill>
                <a:latin typeface="Cambria" pitchFamily="18" charset="0"/>
              </a:rPr>
              <a:t>rech</a:t>
            </a:r>
            <a:r>
              <a:rPr lang="en-US" sz="2400" b="1" i="1" dirty="0">
                <a:solidFill>
                  <a:srgbClr val="FFFF00"/>
                </a:solidFill>
                <a:latin typeface="Cambria" pitchFamily="18" charset="0"/>
              </a:rPr>
              <a:t>t</a:t>
            </a:r>
            <a:r>
              <a:rPr lang="id-ID" sz="2400" b="1" i="1" dirty="0">
                <a:solidFill>
                  <a:srgbClr val="FFFF00"/>
                </a:solidFill>
                <a:latin typeface="Cambria" pitchFamily="18" charset="0"/>
              </a:rPr>
              <a:t>sstaat</a:t>
            </a:r>
            <a:r>
              <a:rPr lang="id-ID" sz="2400" b="1" dirty="0">
                <a:solidFill>
                  <a:srgbClr val="FFFF00"/>
                </a:solidFill>
                <a:latin typeface="Cambria" pitchFamily="18" charset="0"/>
              </a:rPr>
              <a:t> )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 Pengakuan adanya supremasi hukum dan konstitusi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 Pemisahan dan pembatasan kekuasaan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 Peradilan yang bebas, kesamaan warga dalam hukum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 Penjaminan keadilan bagi setiap warga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00034" y="5357826"/>
            <a:ext cx="7994650" cy="396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Indonesia bukan negara kekuasaan (</a:t>
            </a:r>
            <a:r>
              <a:rPr lang="id-ID" sz="2000" b="1" i="1" dirty="0">
                <a:solidFill>
                  <a:srgbClr val="FFFF00"/>
                </a:solidFill>
                <a:latin typeface="Cambria" pitchFamily="18" charset="0"/>
              </a:rPr>
              <a:t>machtsstaat</a:t>
            </a:r>
            <a:r>
              <a:rPr lang="id-ID" sz="2000" b="1" dirty="0">
                <a:solidFill>
                  <a:srgbClr val="FFFF00"/>
                </a:solidFill>
                <a:latin typeface="Cambria" pitchFamily="18" charset="0"/>
              </a:rPr>
              <a:t>) – Rule of man</a:t>
            </a:r>
            <a:endParaRPr lang="en-US" sz="20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3" y="357188"/>
            <a:ext cx="8286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 Indonesia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tertuang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secara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yuridis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formal</a:t>
            </a:r>
          </a:p>
        </p:txBody>
      </p:sp>
    </p:spTree>
    <p:extLst>
      <p:ext uri="{BB962C8B-B14F-4D97-AF65-F5344CB8AC3E}">
        <p14:creationId xmlns:p14="http://schemas.microsoft.com/office/powerpoint/2010/main" val="162894963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 descr="Hukum Mengesampingkan Keadilan? Halaman 1 - Kompasian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6752"/>
            <a:ext cx="3468340" cy="24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016" y="548680"/>
            <a:ext cx="85334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d-ID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Buat artikel tentang bagaimana penerapan </a:t>
            </a:r>
            <a:r>
              <a:rPr lang="id-ID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Rule of Law di Indonesia</a:t>
            </a:r>
          </a:p>
          <a:p>
            <a:endParaRPr lang="id-ID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id-ID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Gunakan contoh-contoh kasus sebagai bahan analisis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88167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A88EC15C-7352-4A01-9474-41981FB8C60D}" type="slidenum">
              <a:rPr lang="en-US" altLang="en-US" sz="1200" smtClean="0">
                <a:solidFill>
                  <a:srgbClr val="898989"/>
                </a:solidFill>
              </a:rPr>
              <a:pPr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20/8/2010</a:t>
            </a: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Pendidikan Kewarganegaraan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EECF1044-6F16-4007-84F4-FD3A5247229A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1" name="Picture 7" descr="mbah"/>
          <p:cNvPicPr>
            <a:picLocks noChangeAspect="1" noChangeArrowheads="1"/>
          </p:cNvPicPr>
          <p:nvPr/>
        </p:nvPicPr>
        <p:blipFill>
          <a:blip r:embed="rId2">
            <a:lum bright="-3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0" y="2924175"/>
            <a:ext cx="4968875" cy="1916113"/>
          </a:xfrm>
          <a:prstGeom prst="cloudCallout">
            <a:avLst>
              <a:gd name="adj1" fmla="val 7954"/>
              <a:gd name="adj2" fmla="val -104269"/>
            </a:avLst>
          </a:prstGeom>
          <a:solidFill>
            <a:srgbClr val="FFFF66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27088" y="3249613"/>
            <a:ext cx="35290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en-US" sz="2400" b="1">
                <a:latin typeface="Arial" charset="0"/>
              </a:rPr>
              <a:t>Yang benar.. ukuran kebenaran adalah norma hukum</a:t>
            </a:r>
            <a:endParaRPr lang="en-US" altLang="en-US" sz="2400" b="1">
              <a:latin typeface="Arial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572000" y="4724400"/>
            <a:ext cx="4572000" cy="1296988"/>
          </a:xfrm>
          <a:prstGeom prst="cloudCallout">
            <a:avLst>
              <a:gd name="adj1" fmla="val -15694"/>
              <a:gd name="adj2" fmla="val -215116"/>
            </a:avLst>
          </a:prstGeom>
          <a:solidFill>
            <a:srgbClr val="FFFF66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364163" y="5157788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d-ID" altLang="en-US" sz="2400" b="1">
                <a:latin typeface="Arial" charset="0"/>
              </a:rPr>
              <a:t>bukan keinginan</a:t>
            </a:r>
            <a:endParaRPr lang="en-US" alt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5229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323</Words>
  <Application>Microsoft Office PowerPoint</Application>
  <PresentationFormat>On-screen Show (4:3)</PresentationFormat>
  <Paragraphs>79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Berlin Sans FB Demi</vt:lpstr>
      <vt:lpstr>Calibri</vt:lpstr>
      <vt:lpstr>Cambria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110</cp:revision>
  <dcterms:created xsi:type="dcterms:W3CDTF">2010-04-18T12:06:30Z</dcterms:created>
  <dcterms:modified xsi:type="dcterms:W3CDTF">2024-05-28T03:21:35Z</dcterms:modified>
</cp:coreProperties>
</file>