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15" r:id="rId3"/>
    <p:sldId id="326" r:id="rId4"/>
    <p:sldId id="325" r:id="rId5"/>
    <p:sldId id="319" r:id="rId6"/>
    <p:sldId id="316" r:id="rId7"/>
    <p:sldId id="317" r:id="rId8"/>
    <p:sldId id="320" r:id="rId9"/>
    <p:sldId id="321" r:id="rId10"/>
    <p:sldId id="323" r:id="rId11"/>
    <p:sldId id="324" r:id="rId12"/>
    <p:sldId id="297" r:id="rId13"/>
    <p:sldId id="308" r:id="rId14"/>
    <p:sldId id="299" r:id="rId15"/>
  </p:sldIdLst>
  <p:sldSz cx="9144000" cy="6858000" type="screen4x3"/>
  <p:notesSz cx="7102475" cy="9388475"/>
  <p:custDataLst>
    <p:tags r:id="rId18"/>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3" d="2"/>
        <a:sy n="3" d="2"/>
      </p:scale>
      <p:origin x="0" y="0"/>
    </p:cViewPr>
  </p:notesTextViewPr>
  <p:sorterViewPr>
    <p:cViewPr>
      <p:scale>
        <a:sx n="66" d="100"/>
        <a:sy n="66" d="100"/>
      </p:scale>
      <p:origin x="0" y="70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4229" tIns="47114" rIns="94229" bIns="47114" rtlCol="0"/>
          <a:lstStyle>
            <a:lvl1pPr algn="r" fontAlgn="auto">
              <a:spcBef>
                <a:spcPts val="0"/>
              </a:spcBef>
              <a:spcAft>
                <a:spcPts val="0"/>
              </a:spcAft>
              <a:defRPr sz="1200">
                <a:latin typeface="+mn-lt"/>
              </a:defRPr>
            </a:lvl1pPr>
          </a:lstStyle>
          <a:p>
            <a:pPr>
              <a:defRPr/>
            </a:pPr>
            <a:fld id="{BA4DDBC1-EE26-4AF6-808A-49EACFB13B2B}" type="datetimeFigureOut">
              <a:rPr lang="en-US"/>
              <a:pPr>
                <a:defRPr/>
              </a:pPr>
              <a:t>12/7/2022</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4229" tIns="47114" rIns="94229" bIns="47114"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4229" tIns="47114" rIns="94229" bIns="47114" rtlCol="0" anchor="b"/>
          <a:lstStyle>
            <a:lvl1pPr algn="r" fontAlgn="auto">
              <a:spcBef>
                <a:spcPts val="0"/>
              </a:spcBef>
              <a:spcAft>
                <a:spcPts val="0"/>
              </a:spcAft>
              <a:defRPr sz="1200">
                <a:latin typeface="+mn-lt"/>
              </a:defRPr>
            </a:lvl1pPr>
          </a:lstStyle>
          <a:p>
            <a:pPr>
              <a:defRPr/>
            </a:pPr>
            <a:fld id="{FEC38632-99AE-4A03-A62E-C54936FFCBEF}" type="slidenum">
              <a:rPr lang="en-US"/>
              <a:pPr>
                <a:defRPr/>
              </a:pPr>
              <a:t>‹#›</a:t>
            </a:fld>
            <a:endParaRPr lang="en-US"/>
          </a:p>
        </p:txBody>
      </p:sp>
    </p:spTree>
    <p:extLst>
      <p:ext uri="{BB962C8B-B14F-4D97-AF65-F5344CB8AC3E}">
        <p14:creationId xmlns:p14="http://schemas.microsoft.com/office/powerpoint/2010/main" val="147372018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4229" tIns="47114" rIns="94229" bIns="47114" rtlCol="0"/>
          <a:lstStyle>
            <a:lvl1pPr algn="r" fontAlgn="auto">
              <a:spcBef>
                <a:spcPts val="0"/>
              </a:spcBef>
              <a:spcAft>
                <a:spcPts val="0"/>
              </a:spcAft>
              <a:defRPr sz="1200">
                <a:latin typeface="+mn-lt"/>
              </a:defRPr>
            </a:lvl1pPr>
          </a:lstStyle>
          <a:p>
            <a:pPr>
              <a:defRPr/>
            </a:pPr>
            <a:fld id="{A456A53B-21B4-483D-95BC-F7A5F32D40BD}" type="datetimeFigureOut">
              <a:rPr lang="en-US"/>
              <a:pPr>
                <a:defRPr/>
              </a:pPr>
              <a:t>12/7/2022</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pPr lvl="0"/>
            <a:endParaRPr lang="en-US" noProof="0"/>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4229" tIns="47114" rIns="94229" bIns="471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6988"/>
            <a:ext cx="3078163" cy="469900"/>
          </a:xfrm>
          <a:prstGeom prst="rect">
            <a:avLst/>
          </a:prstGeom>
        </p:spPr>
        <p:txBody>
          <a:bodyPr vert="horz" lIns="94229" tIns="47114" rIns="94229" bIns="47114"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4229" tIns="47114" rIns="94229" bIns="47114" rtlCol="0" anchor="b"/>
          <a:lstStyle>
            <a:lvl1pPr algn="r" fontAlgn="auto">
              <a:spcBef>
                <a:spcPts val="0"/>
              </a:spcBef>
              <a:spcAft>
                <a:spcPts val="0"/>
              </a:spcAft>
              <a:defRPr sz="1200">
                <a:latin typeface="+mn-lt"/>
              </a:defRPr>
            </a:lvl1pPr>
          </a:lstStyle>
          <a:p>
            <a:pPr>
              <a:defRPr/>
            </a:pPr>
            <a:fld id="{7B20EC90-5ABF-473E-B0DF-A1B8A8E76998}" type="slidenum">
              <a:rPr lang="en-US"/>
              <a:pPr>
                <a:defRPr/>
              </a:pPr>
              <a:t>‹#›</a:t>
            </a:fld>
            <a:endParaRPr lang="en-US"/>
          </a:p>
        </p:txBody>
      </p:sp>
    </p:spTree>
    <p:extLst>
      <p:ext uri="{BB962C8B-B14F-4D97-AF65-F5344CB8AC3E}">
        <p14:creationId xmlns:p14="http://schemas.microsoft.com/office/powerpoint/2010/main" val="91635892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504686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457262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02009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8B7D6BD1-EBEC-4FA3-808C-8E2C3E086B78}" type="slidenum">
              <a:rPr lang="en-US"/>
              <a:pPr>
                <a:defRPr/>
              </a:pPr>
              <a:t>‹#›</a:t>
            </a:fld>
            <a:endParaRPr lang="en-US"/>
          </a:p>
        </p:txBody>
      </p:sp>
    </p:spTree>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3E953313-7783-48A3-AD2B-0B226C7A2326}" type="slidenum">
              <a:rPr lang="en-US"/>
              <a:pPr>
                <a:defRPr/>
              </a:pPr>
              <a:t>‹#›</a:t>
            </a:fld>
            <a:endParaRPr lang="en-US"/>
          </a:p>
        </p:txBody>
      </p:sp>
    </p:spTree>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209711B2-D7CA-45B7-BFF3-2A572A3A6216}" type="slidenum">
              <a:rPr lang="en-US"/>
              <a:pPr>
                <a:defRPr/>
              </a:pPr>
              <a:t>‹#›</a:t>
            </a:fld>
            <a:endParaRPr lang="en-US"/>
          </a:p>
        </p:txBody>
      </p:sp>
    </p:spTree>
  </p:cSld>
  <p:clrMapOvr>
    <a:masterClrMapping/>
  </p:clrMapOvr>
  <p:transition spd="slow">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Album Section">
    <p:spTree>
      <p:nvGrpSpPr>
        <p:cNvPr id="1" name=""/>
        <p:cNvGrpSpPr/>
        <p:nvPr/>
      </p:nvGrpSpPr>
      <p:grpSpPr>
        <a:xfrm>
          <a:off x="0" y="0"/>
          <a:ext cx="0" cy="0"/>
          <a:chOff x="0" y="0"/>
          <a:chExt cx="0" cy="0"/>
        </a:xfrm>
      </p:grpSpPr>
      <p:sp>
        <p:nvSpPr>
          <p:cNvPr id="17" name="Rectangle 2"/>
          <p:cNvSpPr>
            <a:spLocks noGrp="1"/>
          </p:cNvSpPr>
          <p:nvPr>
            <p:ph type="title"/>
          </p:nvPr>
        </p:nvSpPr>
        <p:spPr>
          <a:xfrm>
            <a:off x="752669" y="4572000"/>
            <a:ext cx="7781731" cy="990600"/>
          </a:xfrm>
        </p:spPr>
        <p:txBody>
          <a:bodyPr bIns="0" anchor="b"/>
          <a:lstStyle>
            <a:lvl1pPr>
              <a:defRPr baseline="0"/>
            </a:lvl1pPr>
            <a:extLst/>
          </a:lstStyle>
          <a:p>
            <a:r>
              <a:rPr lang="en-US"/>
              <a:t>Click to edit Master title style</a:t>
            </a:r>
            <a:endParaRPr lang="en-US" dirty="0"/>
          </a:p>
        </p:txBody>
      </p:sp>
      <p:sp>
        <p:nvSpPr>
          <p:cNvPr id="27" name="Rectangle 11"/>
          <p:cNvSpPr>
            <a:spLocks noGrp="1"/>
          </p:cNvSpPr>
          <p:nvPr>
            <p:ph type="body" sz="quarter" idx="14"/>
          </p:nvPr>
        </p:nvSpPr>
        <p:spPr>
          <a:xfrm>
            <a:off x="752669" y="5600700"/>
            <a:ext cx="7772400" cy="838200"/>
          </a:xfrm>
        </p:spPr>
        <p:txBody>
          <a:bodyPr tIns="0"/>
          <a:lstStyle>
            <a:lvl1pPr>
              <a:buFontTx/>
              <a:buNone/>
              <a:defRPr sz="1800"/>
            </a:lvl1pPr>
            <a:extLst/>
          </a:lstStyle>
          <a:p>
            <a:pPr lvl="0"/>
            <a:r>
              <a:rPr lang="en-US"/>
              <a:t>Click to edit Master text styles</a:t>
            </a:r>
          </a:p>
        </p:txBody>
      </p:sp>
      <p:sp>
        <p:nvSpPr>
          <p:cNvPr id="7" name="Rectangle 6"/>
          <p:cNvSpPr>
            <a:spLocks noGrp="1"/>
          </p:cNvSpPr>
          <p:nvPr>
            <p:ph type="pic" sz="quarter" idx="11"/>
          </p:nvPr>
        </p:nvSpPr>
        <p:spPr>
          <a:xfrm>
            <a:off x="786339"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p>
            <a:pPr lvl="0"/>
            <a:r>
              <a:rPr lang="en-US" noProof="0"/>
              <a:t>Click icon to add picture</a:t>
            </a:r>
            <a:endParaRPr lang="en-US" noProof="0" dirty="0"/>
          </a:p>
        </p:txBody>
      </p:sp>
      <p:sp>
        <p:nvSpPr>
          <p:cNvPr id="18" name="Rectangle 6"/>
          <p:cNvSpPr>
            <a:spLocks noGrp="1"/>
          </p:cNvSpPr>
          <p:nvPr>
            <p:ph type="pic" sz="quarter" idx="15"/>
          </p:nvPr>
        </p:nvSpPr>
        <p:spPr>
          <a:xfrm>
            <a:off x="3474604"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p>
            <a:pPr lvl="0"/>
            <a:r>
              <a:rPr lang="en-US" noProof="0"/>
              <a:t>Click icon to add picture</a:t>
            </a:r>
            <a:endParaRPr lang="en-US" noProof="0" dirty="0"/>
          </a:p>
        </p:txBody>
      </p:sp>
      <p:sp>
        <p:nvSpPr>
          <p:cNvPr id="2" name="Rectangle 6"/>
          <p:cNvSpPr>
            <a:spLocks noGrp="1"/>
          </p:cNvSpPr>
          <p:nvPr>
            <p:ph type="pic" sz="quarter" idx="16"/>
          </p:nvPr>
        </p:nvSpPr>
        <p:spPr>
          <a:xfrm>
            <a:off x="6162871"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p>
            <a:pPr lvl="0"/>
            <a:r>
              <a:rPr lang="en-US" noProof="0"/>
              <a:t>Click icon to add picture</a:t>
            </a:r>
            <a:endParaRPr lang="en-US" noProof="0" dirty="0"/>
          </a:p>
        </p:txBody>
      </p:sp>
      <p:sp>
        <p:nvSpPr>
          <p:cNvPr id="8" name="Rectangle 7"/>
          <p:cNvSpPr>
            <a:spLocks noGrp="1"/>
          </p:cNvSpPr>
          <p:nvPr>
            <p:ph type="dt" sz="half" idx="17"/>
          </p:nvPr>
        </p:nvSpPr>
        <p:spPr/>
        <p:txBody>
          <a:bodyPr/>
          <a:lstStyle>
            <a:lvl1pPr>
              <a:defRPr/>
            </a:lvl1pPr>
            <a:extLst/>
          </a:lstStyle>
          <a:p>
            <a:pPr>
              <a:defRPr/>
            </a:pPr>
            <a:r>
              <a:rPr lang="en-US"/>
              <a:t>5/4/2010</a:t>
            </a:r>
          </a:p>
        </p:txBody>
      </p:sp>
      <p:sp>
        <p:nvSpPr>
          <p:cNvPr id="9" name="Rectangle 8"/>
          <p:cNvSpPr>
            <a:spLocks noGrp="1"/>
          </p:cNvSpPr>
          <p:nvPr>
            <p:ph type="sldNum" sz="quarter" idx="18"/>
          </p:nvPr>
        </p:nvSpPr>
        <p:spPr/>
        <p:txBody>
          <a:bodyPr/>
          <a:lstStyle>
            <a:lvl1pPr>
              <a:defRPr/>
            </a:lvl1pPr>
            <a:extLst/>
          </a:lstStyle>
          <a:p>
            <a:pPr>
              <a:defRPr/>
            </a:pPr>
            <a:fld id="{18DA1E18-4D1E-4E87-AB15-0BB7B9BEB2CD}" type="slidenum">
              <a:rPr lang="en-US"/>
              <a:pPr>
                <a:defRPr/>
              </a:pPr>
              <a:t>‹#›</a:t>
            </a:fld>
            <a:endParaRPr lang="en-US">
              <a:solidFill>
                <a:schemeClr val="tx1">
                  <a:tint val="75000"/>
                </a:schemeClr>
              </a:solidFill>
            </a:endParaRPr>
          </a:p>
        </p:txBody>
      </p:sp>
      <p:sp>
        <p:nvSpPr>
          <p:cNvPr id="10" name="Rectangle 9"/>
          <p:cNvSpPr>
            <a:spLocks noGrp="1"/>
          </p:cNvSpPr>
          <p:nvPr>
            <p:ph type="ftr" sz="quarter" idx="19"/>
          </p:nvPr>
        </p:nvSpPr>
        <p:spPr/>
        <p:txBody>
          <a:bodyPr/>
          <a:lstStyle>
            <a:lvl1pPr>
              <a:defRPr/>
            </a:lvl1pPr>
            <a:extLst/>
          </a:lstStyle>
          <a:p>
            <a:pPr>
              <a:defRPr/>
            </a:pPr>
            <a:r>
              <a:rPr lang="en-US"/>
              <a:t>Revisi 01 Bahasa Indonesia</a:t>
            </a: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DFFBB9DD-AED3-4587-A805-96DD90910B3E}" type="slidenum">
              <a:rPr lang="en-US"/>
              <a:pPr>
                <a:defRPr/>
              </a:pPr>
              <a:t>‹#›</a:t>
            </a:fld>
            <a:endParaRPr lang="en-US"/>
          </a:p>
        </p:txBody>
      </p:sp>
    </p:spTree>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EA60FF2A-1062-4722-A01E-2D7CF33BE89A}" type="slidenum">
              <a:rPr lang="en-US"/>
              <a:pPr>
                <a:defRPr/>
              </a:pPr>
              <a:t>‹#›</a:t>
            </a:fld>
            <a:endParaRPr lang="en-US"/>
          </a:p>
        </p:txBody>
      </p:sp>
    </p:spTree>
  </p:cSld>
  <p:clrMapOvr>
    <a:masterClrMapping/>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95101B46-6454-421E-85D0-2789473EBACB}" type="slidenum">
              <a:rPr lang="en-US"/>
              <a:pPr>
                <a:defRPr/>
              </a:pPr>
              <a:t>‹#›</a:t>
            </a:fld>
            <a:endParaRPr lang="en-US"/>
          </a:p>
        </p:txBody>
      </p:sp>
    </p:spTree>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t>8/30/2010</a:t>
            </a:r>
          </a:p>
        </p:txBody>
      </p:sp>
      <p:sp>
        <p:nvSpPr>
          <p:cNvPr id="8"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9" name="Slide Number Placeholder 5"/>
          <p:cNvSpPr>
            <a:spLocks noGrp="1"/>
          </p:cNvSpPr>
          <p:nvPr>
            <p:ph type="sldNum" sz="quarter" idx="12"/>
          </p:nvPr>
        </p:nvSpPr>
        <p:spPr/>
        <p:txBody>
          <a:bodyPr/>
          <a:lstStyle>
            <a:lvl1pPr>
              <a:defRPr/>
            </a:lvl1pPr>
          </a:lstStyle>
          <a:p>
            <a:pPr>
              <a:defRPr/>
            </a:pPr>
            <a:fld id="{690219AE-B80B-4C05-B117-7AC6DE966844}" type="slidenum">
              <a:rPr lang="en-US"/>
              <a:pPr>
                <a:defRPr/>
              </a:pPr>
              <a:t>‹#›</a:t>
            </a:fld>
            <a:endParaRPr lang="en-US"/>
          </a:p>
        </p:txBody>
      </p:sp>
    </p:spTree>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t>8/30/2010</a:t>
            </a:r>
          </a:p>
        </p:txBody>
      </p:sp>
      <p:sp>
        <p:nvSpPr>
          <p:cNvPr id="4"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5" name="Slide Number Placeholder 5"/>
          <p:cNvSpPr>
            <a:spLocks noGrp="1"/>
          </p:cNvSpPr>
          <p:nvPr>
            <p:ph type="sldNum" sz="quarter" idx="12"/>
          </p:nvPr>
        </p:nvSpPr>
        <p:spPr/>
        <p:txBody>
          <a:bodyPr/>
          <a:lstStyle>
            <a:lvl1pPr>
              <a:defRPr/>
            </a:lvl1pPr>
          </a:lstStyle>
          <a:p>
            <a:pPr>
              <a:defRPr/>
            </a:pPr>
            <a:fld id="{F376A990-FF54-4FCB-937A-4CE885BC4B76}" type="slidenum">
              <a:rPr lang="en-US"/>
              <a:pPr>
                <a:defRPr/>
              </a:pPr>
              <a:t>‹#›</a:t>
            </a:fld>
            <a:endParaRPr lang="en-US"/>
          </a:p>
        </p:txBody>
      </p:sp>
    </p:spTree>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8/30/2010</a:t>
            </a:r>
          </a:p>
        </p:txBody>
      </p:sp>
      <p:sp>
        <p:nvSpPr>
          <p:cNvPr id="3"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4" name="Slide Number Placeholder 5"/>
          <p:cNvSpPr>
            <a:spLocks noGrp="1"/>
          </p:cNvSpPr>
          <p:nvPr>
            <p:ph type="sldNum" sz="quarter" idx="12"/>
          </p:nvPr>
        </p:nvSpPr>
        <p:spPr/>
        <p:txBody>
          <a:bodyPr/>
          <a:lstStyle>
            <a:lvl1pPr>
              <a:defRPr/>
            </a:lvl1pPr>
          </a:lstStyle>
          <a:p>
            <a:pPr>
              <a:defRPr/>
            </a:pPr>
            <a:fld id="{0CCACF73-F7BD-4215-AC39-A1877699D714}" type="slidenum">
              <a:rPr lang="en-US"/>
              <a:pPr>
                <a:defRPr/>
              </a:pPr>
              <a:t>‹#›</a:t>
            </a:fld>
            <a:endParaRPr lang="en-US"/>
          </a:p>
        </p:txBody>
      </p:sp>
    </p:spTree>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F01DB26E-FF14-4C9B-AB5E-6FEF1F4F0B0E}" type="slidenum">
              <a:rPr lang="en-US"/>
              <a:pPr>
                <a:defRPr/>
              </a:pPr>
              <a:t>‹#›</a:t>
            </a:fld>
            <a:endParaRPr lang="en-US"/>
          </a:p>
        </p:txBody>
      </p:sp>
    </p:spTree>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E5B4CD8D-7276-4190-A938-C65A3577E234}" type="slidenum">
              <a:rPr lang="en-US"/>
              <a:pPr>
                <a:defRPr/>
              </a:pPr>
              <a:t>‹#›</a:t>
            </a:fld>
            <a:endParaRPr lang="en-US"/>
          </a:p>
        </p:txBody>
      </p:sp>
    </p:spTree>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8/30/2010</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Revisi 01 Etika Profesi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502967-D511-44EC-A434-D09A6CA068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dissolve/>
  </p:transition>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968049"/>
            <a:ext cx="9144000" cy="2246769"/>
          </a:xfrm>
          <a:prstGeom prst="rect">
            <a:avLst/>
          </a:prstGeom>
          <a:noFill/>
        </p:spPr>
        <p:txBody>
          <a:bodyPr>
            <a:spAutoFit/>
          </a:bodyPr>
          <a:lstStyle/>
          <a:p>
            <a:pPr algn="ctr" fontAlgn="auto">
              <a:spcBef>
                <a:spcPts val="0"/>
              </a:spcBef>
              <a:spcAft>
                <a:spcPts val="0"/>
              </a:spcAft>
              <a:defRPr/>
            </a:pPr>
            <a:r>
              <a:rPr lang="en-US" sz="5400" b="1" dirty="0">
                <a:ln w="19050">
                  <a:solidFill>
                    <a:schemeClr val="tx2">
                      <a:tint val="1000"/>
                    </a:schemeClr>
                  </a:solidFill>
                  <a:prstDash val="solid"/>
                </a:ln>
                <a:solidFill>
                  <a:srgbClr val="C00000"/>
                </a:solidFill>
                <a:effectLst>
                  <a:outerShdw blurRad="38100" dist="38100" dir="2700000" algn="tl">
                    <a:srgbClr val="C0C0C0"/>
                  </a:outerShdw>
                </a:effectLst>
                <a:latin typeface="Arial" pitchFamily="34" charset="0"/>
                <a:cs typeface="Arial" pitchFamily="34" charset="0"/>
              </a:rPr>
              <a:t>EMOSI</a:t>
            </a:r>
          </a:p>
          <a:p>
            <a:pPr algn="ctr" fontAlgn="auto">
              <a:spcBef>
                <a:spcPts val="0"/>
              </a:spcBef>
              <a:spcAft>
                <a:spcPts val="0"/>
              </a:spcAft>
              <a:defRPr/>
            </a:pPr>
            <a:r>
              <a:rPr lang="en-US" sz="3200" b="1" dirty="0">
                <a:ln w="19050">
                  <a:solidFill>
                    <a:schemeClr val="tx2">
                      <a:tint val="1000"/>
                    </a:schemeClr>
                  </a:solidFill>
                  <a:prstDash val="solid"/>
                </a:ln>
                <a:solidFill>
                  <a:srgbClr val="C00000"/>
                </a:solidFill>
                <a:effectLst>
                  <a:outerShdw blurRad="38100" dist="38100" dir="2700000" algn="tl">
                    <a:srgbClr val="C0C0C0"/>
                  </a:outerShdw>
                </a:effectLst>
                <a:latin typeface="Arial" pitchFamily="34" charset="0"/>
                <a:cs typeface="Arial" pitchFamily="34" charset="0"/>
              </a:rPr>
              <a:t>DAN</a:t>
            </a:r>
          </a:p>
          <a:p>
            <a:pPr algn="ctr" fontAlgn="auto">
              <a:spcBef>
                <a:spcPts val="0"/>
              </a:spcBef>
              <a:spcAft>
                <a:spcPts val="0"/>
              </a:spcAft>
              <a:defRPr/>
            </a:pPr>
            <a:r>
              <a:rPr lang="en-US" sz="5400" b="1" dirty="0">
                <a:ln w="19050">
                  <a:solidFill>
                    <a:schemeClr val="tx2">
                      <a:tint val="1000"/>
                    </a:schemeClr>
                  </a:solidFill>
                  <a:prstDash val="solid"/>
                </a:ln>
                <a:solidFill>
                  <a:srgbClr val="C00000"/>
                </a:solidFill>
                <a:effectLst>
                  <a:outerShdw blurRad="38100" dist="38100" dir="2700000" algn="tl">
                    <a:srgbClr val="C0C0C0"/>
                  </a:outerShdw>
                </a:effectLst>
                <a:latin typeface="Arial" pitchFamily="34" charset="0"/>
                <a:cs typeface="Arial" pitchFamily="34" charset="0"/>
              </a:rPr>
              <a:t>MANAJEMEN STRESS</a:t>
            </a:r>
            <a:endPar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reflection blurRad="6350" stA="50000" endA="300" endPos="50000" dist="29997" dir="5400000" sy="-100000" algn="bl" rotWithShape="0"/>
              </a:effectLst>
              <a:latin typeface="Arial" pitchFamily="34" charset="0"/>
              <a:cs typeface="Arial" pitchFamily="34" charset="0"/>
            </a:endParaRPr>
          </a:p>
        </p:txBody>
      </p:sp>
      <p:pic>
        <p:nvPicPr>
          <p:cNvPr id="2051" name="Picture 2" descr="D:\Picture\logo ibi small.gif"/>
          <p:cNvPicPr>
            <a:picLocks noChangeAspect="1" noChangeArrowheads="1"/>
          </p:cNvPicPr>
          <p:nvPr/>
        </p:nvPicPr>
        <p:blipFill>
          <a:blip r:embed="rId5" cstate="print"/>
          <a:srcRect/>
          <a:stretch>
            <a:fillRect/>
          </a:stretch>
        </p:blipFill>
        <p:spPr bwMode="auto">
          <a:xfrm>
            <a:off x="7715250" y="142875"/>
            <a:ext cx="1244600" cy="1244600"/>
          </a:xfrm>
          <a:prstGeom prst="rect">
            <a:avLst/>
          </a:prstGeom>
          <a:noFill/>
          <a:ln w="9525">
            <a:noFill/>
            <a:miter lim="800000"/>
            <a:headEnd/>
            <a:tailEnd/>
          </a:ln>
        </p:spPr>
      </p:pic>
      <p:sp>
        <p:nvSpPr>
          <p:cNvPr id="13" name="Date Placeholder 12"/>
          <p:cNvSpPr>
            <a:spLocks noGrp="1"/>
          </p:cNvSpPr>
          <p:nvPr>
            <p:ph type="dt" sz="quarter" idx="10"/>
          </p:nvPr>
        </p:nvSpPr>
        <p:spPr/>
        <p:txBody>
          <a:bodyPr/>
          <a:lstStyle/>
          <a:p>
            <a:pPr>
              <a:defRPr/>
            </a:pPr>
            <a:r>
              <a:rPr lang="en-US" dirty="0"/>
              <a:t>9/14/2015</a:t>
            </a:r>
          </a:p>
        </p:txBody>
      </p:sp>
      <p:sp>
        <p:nvSpPr>
          <p:cNvPr id="14" name="Slide Number Placeholder 13"/>
          <p:cNvSpPr>
            <a:spLocks noGrp="1"/>
          </p:cNvSpPr>
          <p:nvPr>
            <p:ph type="sldNum" sz="quarter" idx="12"/>
          </p:nvPr>
        </p:nvSpPr>
        <p:spPr/>
        <p:txBody>
          <a:bodyPr/>
          <a:lstStyle/>
          <a:p>
            <a:pPr>
              <a:defRPr/>
            </a:pPr>
            <a:fld id="{A3466770-1F9C-4D8C-831E-3947D22D485B}" type="slidenum">
              <a:rPr lang="en-US"/>
              <a:pPr>
                <a:defRPr/>
              </a:pPr>
              <a:t>1</a:t>
            </a:fld>
            <a:endParaRPr lang="en-US"/>
          </a:p>
        </p:txBody>
      </p:sp>
      <p:sp>
        <p:nvSpPr>
          <p:cNvPr id="15" name="Footer Placeholder 14"/>
          <p:cNvSpPr>
            <a:spLocks noGrp="1"/>
          </p:cNvSpPr>
          <p:nvPr>
            <p:ph type="ftr" sz="quarter" idx="11"/>
          </p:nvPr>
        </p:nvSpPr>
        <p:spPr/>
        <p:txBody>
          <a:bodyPr/>
          <a:lstStyle/>
          <a:p>
            <a:pPr>
              <a:defRPr/>
            </a:pPr>
            <a:r>
              <a:rPr lang="en-US" dirty="0" err="1"/>
              <a:t>Pengembangan</a:t>
            </a:r>
            <a:r>
              <a:rPr lang="en-US" dirty="0"/>
              <a:t> </a:t>
            </a:r>
            <a:r>
              <a:rPr lang="en-US" dirty="0" err="1"/>
              <a:t>Karakter</a:t>
            </a:r>
            <a:r>
              <a:rPr lang="en-US" dirty="0"/>
              <a:t> dan Anti </a:t>
            </a:r>
            <a:r>
              <a:rPr lang="en-US" dirty="0" err="1"/>
              <a:t>Korupsi</a:t>
            </a:r>
            <a:endParaRPr lang="en-US" dirty="0"/>
          </a:p>
          <a:p>
            <a:pPr>
              <a:defRPr/>
            </a:pPr>
            <a:endParaRPr lang="en-US" dirty="0"/>
          </a:p>
        </p:txBody>
      </p:sp>
      <p:sp>
        <p:nvSpPr>
          <p:cNvPr id="7" name="Rectangle 6"/>
          <p:cNvSpPr/>
          <p:nvPr/>
        </p:nvSpPr>
        <p:spPr>
          <a:xfrm>
            <a:off x="485816" y="500042"/>
            <a:ext cx="3374642" cy="1323439"/>
          </a:xfrm>
          <a:prstGeom prst="rect">
            <a:avLst/>
          </a:prstGeom>
        </p:spPr>
        <p:txBody>
          <a:bodyPr wrap="none">
            <a:spAutoFit/>
          </a:bodyPr>
          <a:lstStyle/>
          <a:p>
            <a:pPr algn="ctr" fontAlgn="auto">
              <a:spcBef>
                <a:spcPts val="0"/>
              </a:spcBef>
              <a:spcAft>
                <a:spcPts val="0"/>
              </a:spcAft>
              <a:defRPr/>
            </a:pPr>
            <a:r>
              <a:rPr lang="id-ID" sz="4000" b="1" dirty="0">
                <a:solidFill>
                  <a:srgbClr val="C00000"/>
                </a:solidFill>
                <a:effectLst>
                  <a:outerShdw blurRad="38100" dist="38100" dir="2700000" algn="tl">
                    <a:srgbClr val="C0C0C0"/>
                  </a:outerShdw>
                </a:effectLst>
                <a:latin typeface="Arial" pitchFamily="34" charset="0"/>
                <a:cs typeface="Arial" pitchFamily="34" charset="0"/>
              </a:rPr>
              <a:t>CHAPTER </a:t>
            </a:r>
            <a:r>
              <a:rPr lang="en-US" sz="4000" b="1" dirty="0">
                <a:solidFill>
                  <a:srgbClr val="C00000"/>
                </a:solidFill>
                <a:effectLst>
                  <a:outerShdw blurRad="38100" dist="38100" dir="2700000" algn="tl">
                    <a:srgbClr val="C0C0C0"/>
                  </a:outerShdw>
                </a:effectLst>
                <a:latin typeface="Arial" pitchFamily="34" charset="0"/>
                <a:cs typeface="Arial" pitchFamily="34" charset="0"/>
              </a:rPr>
              <a:t>10</a:t>
            </a:r>
          </a:p>
          <a:p>
            <a:pPr algn="ctr" fontAlgn="auto">
              <a:spcBef>
                <a:spcPts val="0"/>
              </a:spcBef>
              <a:spcAft>
                <a:spcPts val="0"/>
              </a:spcAft>
              <a:defRPr/>
            </a:pPr>
            <a:endParaRPr lang="en-US" sz="4000" b="1" dirty="0">
              <a:solidFill>
                <a:srgbClr val="C00000"/>
              </a:solidFill>
              <a:effectLst>
                <a:outerShdw blurRad="38100" dist="38100" dir="2700000" algn="tl">
                  <a:srgbClr val="C0C0C0"/>
                </a:outerShdw>
              </a:effectLst>
              <a:latin typeface="Arial" pitchFamily="34" charset="0"/>
              <a:cs typeface="Arial" pitchFamily="34" charset="0"/>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8/30/2010</a:t>
            </a:r>
          </a:p>
        </p:txBody>
      </p:sp>
      <p:sp>
        <p:nvSpPr>
          <p:cNvPr id="3" name="Footer Placeholder 2"/>
          <p:cNvSpPr>
            <a:spLocks noGrp="1"/>
          </p:cNvSpPr>
          <p:nvPr>
            <p:ph type="ftr" sz="quarter" idx="11"/>
          </p:nvPr>
        </p:nvSpPr>
        <p:spPr/>
        <p:txBody>
          <a:bodyPr/>
          <a:lstStyle/>
          <a:p>
            <a:pPr>
              <a:defRPr/>
            </a:pPr>
            <a:r>
              <a:rPr lang="en-US"/>
              <a:t>Revisi 01 Etika Profesi</a:t>
            </a:r>
          </a:p>
        </p:txBody>
      </p:sp>
      <p:sp>
        <p:nvSpPr>
          <p:cNvPr id="4" name="Slide Number Placeholder 3"/>
          <p:cNvSpPr>
            <a:spLocks noGrp="1"/>
          </p:cNvSpPr>
          <p:nvPr>
            <p:ph type="sldNum" sz="quarter" idx="12"/>
          </p:nvPr>
        </p:nvSpPr>
        <p:spPr/>
        <p:txBody>
          <a:bodyPr/>
          <a:lstStyle/>
          <a:p>
            <a:pPr>
              <a:defRPr/>
            </a:pPr>
            <a:fld id="{0CCACF73-F7BD-4215-AC39-A1877699D714}" type="slidenum">
              <a:rPr lang="en-US" smtClean="0"/>
              <a:pPr>
                <a:defRPr/>
              </a:pPr>
              <a:t>10</a:t>
            </a:fld>
            <a:endParaRPr lang="en-US"/>
          </a:p>
        </p:txBody>
      </p:sp>
      <p:sp>
        <p:nvSpPr>
          <p:cNvPr id="5" name="TextBox 4"/>
          <p:cNvSpPr txBox="1"/>
          <p:nvPr/>
        </p:nvSpPr>
        <p:spPr>
          <a:xfrm>
            <a:off x="857224" y="357166"/>
            <a:ext cx="7715304"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MANAJEMEN STRESS</a:t>
            </a:r>
          </a:p>
        </p:txBody>
      </p:sp>
      <p:sp>
        <p:nvSpPr>
          <p:cNvPr id="6" name="TextBox 5"/>
          <p:cNvSpPr txBox="1"/>
          <p:nvPr/>
        </p:nvSpPr>
        <p:spPr>
          <a:xfrm>
            <a:off x="285720" y="928670"/>
            <a:ext cx="8572528" cy="5632311"/>
          </a:xfrm>
          <a:prstGeom prst="rect">
            <a:avLst/>
          </a:prstGeom>
          <a:noFill/>
        </p:spPr>
        <p:txBody>
          <a:bodyPr wrap="square" rtlCol="0">
            <a:spAutoFit/>
          </a:bodyPr>
          <a:lstStyle/>
          <a:p>
            <a:pPr marL="342900" indent="-342900"/>
            <a:r>
              <a:rPr lang="en-US" sz="2400" b="1" i="1" dirty="0">
                <a:solidFill>
                  <a:srgbClr val="FF0000"/>
                </a:solidFill>
                <a:effectLst>
                  <a:outerShdw blurRad="38100" dist="38100" dir="2700000" algn="tl">
                    <a:srgbClr val="000000">
                      <a:alpha val="43137"/>
                    </a:srgbClr>
                  </a:outerShdw>
                </a:effectLst>
              </a:rPr>
              <a:t>Behavioral Techniques</a:t>
            </a:r>
          </a:p>
          <a:p>
            <a:pPr marL="342900" indent="-342900">
              <a:buAutoNum type="arabicPeriod"/>
            </a:pPr>
            <a:r>
              <a:rPr lang="en-US" sz="2400" b="1" dirty="0" err="1"/>
              <a:t>Memantau</a:t>
            </a:r>
            <a:r>
              <a:rPr lang="en-US" sz="2400" b="1" dirty="0"/>
              <a:t> </a:t>
            </a:r>
            <a:r>
              <a:rPr lang="en-US" sz="2400" b="1" dirty="0" err="1"/>
              <a:t>kesehatan</a:t>
            </a:r>
            <a:r>
              <a:rPr lang="en-US" sz="2400" b="1" dirty="0"/>
              <a:t> </a:t>
            </a:r>
            <a:r>
              <a:rPr lang="en-US" sz="2400" b="1" dirty="0" err="1"/>
              <a:t>fisik</a:t>
            </a:r>
            <a:r>
              <a:rPr lang="en-US" sz="2400" b="1" dirty="0"/>
              <a:t> (</a:t>
            </a:r>
            <a:r>
              <a:rPr lang="en-US" sz="2400" b="1" dirty="0" err="1"/>
              <a:t>jantung</a:t>
            </a:r>
            <a:r>
              <a:rPr lang="en-US" sz="2400" b="1" dirty="0"/>
              <a:t>, </a:t>
            </a:r>
            <a:r>
              <a:rPr lang="en-US" sz="2400" b="1" dirty="0" err="1"/>
              <a:t>tekanan</a:t>
            </a:r>
            <a:r>
              <a:rPr lang="en-US" sz="2400" b="1" dirty="0"/>
              <a:t> </a:t>
            </a:r>
            <a:r>
              <a:rPr lang="en-US" sz="2400" b="1" dirty="0" err="1"/>
              <a:t>darah</a:t>
            </a:r>
            <a:r>
              <a:rPr lang="en-US" sz="2400" b="1" dirty="0"/>
              <a:t>)</a:t>
            </a:r>
          </a:p>
          <a:p>
            <a:pPr marL="342900" indent="-342900">
              <a:buAutoNum type="arabicPeriod"/>
            </a:pPr>
            <a:r>
              <a:rPr lang="en-US" sz="2400" b="1" dirty="0" err="1"/>
              <a:t>Relaxasi</a:t>
            </a:r>
            <a:endParaRPr lang="en-US" sz="2400" b="1" dirty="0"/>
          </a:p>
          <a:p>
            <a:pPr marL="342900" indent="-342900">
              <a:buAutoNum type="arabicPeriod"/>
            </a:pPr>
            <a:r>
              <a:rPr lang="en-US" sz="2400" b="1" dirty="0" err="1"/>
              <a:t>Erobik</a:t>
            </a:r>
            <a:endParaRPr lang="en-US" sz="2400" b="1" dirty="0"/>
          </a:p>
          <a:p>
            <a:pPr marL="342900" indent="-342900">
              <a:buAutoNum type="arabicPeriod"/>
            </a:pPr>
            <a:endParaRPr lang="en-US" sz="2400" b="1" i="1" dirty="0"/>
          </a:p>
          <a:p>
            <a:pPr marL="342900" indent="-342900"/>
            <a:r>
              <a:rPr lang="en-US" sz="2400" b="1" i="1" dirty="0">
                <a:solidFill>
                  <a:srgbClr val="FF0000"/>
                </a:solidFill>
                <a:effectLst>
                  <a:outerShdw blurRad="38100" dist="38100" dir="2700000" algn="tl">
                    <a:srgbClr val="000000">
                      <a:alpha val="43137"/>
                    </a:srgbClr>
                  </a:outerShdw>
                </a:effectLst>
              </a:rPr>
              <a:t>Cognitive Techniques</a:t>
            </a:r>
          </a:p>
          <a:p>
            <a:pPr marL="342900" indent="-342900">
              <a:buAutoNum type="arabicPeriod"/>
            </a:pPr>
            <a:r>
              <a:rPr lang="en-US" sz="2400" b="1" dirty="0" err="1"/>
              <a:t>Memahami</a:t>
            </a:r>
            <a:r>
              <a:rPr lang="en-US" sz="2400" b="1" dirty="0"/>
              <a:t> </a:t>
            </a:r>
            <a:r>
              <a:rPr lang="en-US" sz="2400" b="1" dirty="0" err="1"/>
              <a:t>faktor-faktor</a:t>
            </a:r>
            <a:r>
              <a:rPr lang="en-US" sz="2400" b="1" dirty="0"/>
              <a:t> yang </a:t>
            </a:r>
            <a:r>
              <a:rPr lang="en-US" sz="2400" b="1" dirty="0" err="1"/>
              <a:t>menyebabkan</a:t>
            </a:r>
            <a:r>
              <a:rPr lang="en-US" sz="2400" b="1" dirty="0"/>
              <a:t> stress (</a:t>
            </a:r>
            <a:r>
              <a:rPr lang="en-US" sz="2400" b="1" dirty="0" err="1"/>
              <a:t>buat</a:t>
            </a:r>
            <a:r>
              <a:rPr lang="en-US" sz="2400" b="1" dirty="0"/>
              <a:t> </a:t>
            </a:r>
            <a:r>
              <a:rPr lang="en-US" sz="2400" b="1" dirty="0" err="1"/>
              <a:t>catatan</a:t>
            </a:r>
            <a:r>
              <a:rPr lang="en-US" sz="2400" b="1" dirty="0"/>
              <a:t> </a:t>
            </a:r>
            <a:r>
              <a:rPr lang="en-US" sz="2400" b="1" dirty="0" err="1"/>
              <a:t>penyebab</a:t>
            </a:r>
            <a:r>
              <a:rPr lang="en-US" sz="2400" b="1" dirty="0"/>
              <a:t> </a:t>
            </a:r>
            <a:r>
              <a:rPr lang="en-US" sz="2400" b="1" dirty="0" err="1"/>
              <a:t>saat</a:t>
            </a:r>
            <a:r>
              <a:rPr lang="en-US" sz="2400" b="1" dirty="0"/>
              <a:t> </a:t>
            </a:r>
            <a:r>
              <a:rPr lang="en-US" sz="2400" b="1" dirty="0" err="1"/>
              <a:t>terasa</a:t>
            </a:r>
            <a:r>
              <a:rPr lang="en-US" sz="2400" b="1" dirty="0"/>
              <a:t> </a:t>
            </a:r>
            <a:r>
              <a:rPr lang="en-US" sz="2400" b="1" dirty="0" err="1"/>
              <a:t>sakit</a:t>
            </a:r>
            <a:r>
              <a:rPr lang="en-US" sz="2400" b="1" dirty="0"/>
              <a:t> </a:t>
            </a:r>
            <a:r>
              <a:rPr lang="en-US" sz="2400" b="1" dirty="0" err="1"/>
              <a:t>kepala</a:t>
            </a:r>
            <a:r>
              <a:rPr lang="en-US" sz="2400" b="1" dirty="0"/>
              <a:t>)</a:t>
            </a:r>
          </a:p>
          <a:p>
            <a:pPr marL="342900" indent="-342900">
              <a:buAutoNum type="arabicPeriod"/>
            </a:pPr>
            <a:r>
              <a:rPr lang="en-US" sz="2400" b="1" dirty="0" err="1"/>
              <a:t>Memantau</a:t>
            </a:r>
            <a:r>
              <a:rPr lang="en-US" sz="2400" b="1" dirty="0"/>
              <a:t> </a:t>
            </a:r>
            <a:r>
              <a:rPr lang="en-US" sz="2400" b="1" dirty="0" err="1"/>
              <a:t>respon</a:t>
            </a:r>
            <a:r>
              <a:rPr lang="en-US" sz="2400" b="1" dirty="0"/>
              <a:t> </a:t>
            </a:r>
            <a:r>
              <a:rPr lang="en-US" sz="2400" b="1" dirty="0" err="1"/>
              <a:t>terhadap</a:t>
            </a:r>
            <a:r>
              <a:rPr lang="en-US" sz="2400" b="1" dirty="0"/>
              <a:t> </a:t>
            </a:r>
            <a:r>
              <a:rPr lang="en-US" sz="2400" b="1" dirty="0" err="1"/>
              <a:t>perilaku</a:t>
            </a:r>
            <a:r>
              <a:rPr lang="en-US" sz="2400" b="1" dirty="0"/>
              <a:t> stress (</a:t>
            </a:r>
            <a:r>
              <a:rPr lang="en-US" sz="2400" b="1" dirty="0" err="1"/>
              <a:t>buat</a:t>
            </a:r>
            <a:r>
              <a:rPr lang="en-US" sz="2400" b="1" dirty="0"/>
              <a:t> </a:t>
            </a:r>
            <a:r>
              <a:rPr lang="en-US" sz="2400" b="1" dirty="0" err="1"/>
              <a:t>cacatan</a:t>
            </a:r>
            <a:r>
              <a:rPr lang="en-US" sz="2400" b="1" dirty="0"/>
              <a:t> </a:t>
            </a:r>
            <a:r>
              <a:rPr lang="en-US" sz="2400" b="1" dirty="0" err="1"/>
              <a:t>peristiwa</a:t>
            </a:r>
            <a:r>
              <a:rPr lang="en-US" sz="2400" b="1" dirty="0"/>
              <a:t> </a:t>
            </a:r>
            <a:r>
              <a:rPr lang="en-US" sz="2400" b="1" dirty="0" err="1"/>
              <a:t>sebelum</a:t>
            </a:r>
            <a:r>
              <a:rPr lang="en-US" sz="2400" b="1" dirty="0"/>
              <a:t>, </a:t>
            </a:r>
            <a:r>
              <a:rPr lang="en-US" sz="2400" b="1" dirty="0" err="1"/>
              <a:t>ketika</a:t>
            </a:r>
            <a:r>
              <a:rPr lang="en-US" sz="2400" b="1" dirty="0"/>
              <a:t>, </a:t>
            </a:r>
            <a:r>
              <a:rPr lang="en-US" sz="2400" b="1" dirty="0" err="1"/>
              <a:t>dan</a:t>
            </a:r>
            <a:r>
              <a:rPr lang="en-US" sz="2400" b="1" dirty="0"/>
              <a:t> </a:t>
            </a:r>
            <a:r>
              <a:rPr lang="en-US" sz="2400" b="1" dirty="0" err="1"/>
              <a:t>sesudah</a:t>
            </a:r>
            <a:r>
              <a:rPr lang="en-US" sz="2400" b="1" dirty="0"/>
              <a:t> </a:t>
            </a:r>
            <a:r>
              <a:rPr lang="en-US" sz="2400" b="1" dirty="0" err="1"/>
              <a:t>sakit</a:t>
            </a:r>
            <a:r>
              <a:rPr lang="en-US" sz="2400" b="1" dirty="0"/>
              <a:t> </a:t>
            </a:r>
            <a:r>
              <a:rPr lang="en-US" sz="2400" b="1" dirty="0" err="1"/>
              <a:t>kepala</a:t>
            </a:r>
            <a:r>
              <a:rPr lang="en-US" sz="2400" b="1" dirty="0"/>
              <a:t>)</a:t>
            </a:r>
          </a:p>
          <a:p>
            <a:pPr marL="342900" indent="-342900">
              <a:buAutoNum type="arabicPeriod"/>
            </a:pPr>
            <a:r>
              <a:rPr lang="en-US" sz="2400" b="1" dirty="0" err="1"/>
              <a:t>Mengelola</a:t>
            </a:r>
            <a:r>
              <a:rPr lang="en-US" sz="2400" b="1" dirty="0"/>
              <a:t> </a:t>
            </a:r>
            <a:r>
              <a:rPr lang="en-US" sz="2400" b="1" dirty="0" err="1"/>
              <a:t>reaksi</a:t>
            </a:r>
            <a:r>
              <a:rPr lang="en-US" sz="2400" b="1" dirty="0"/>
              <a:t> </a:t>
            </a:r>
            <a:r>
              <a:rPr lang="en-US" sz="2400" b="1" dirty="0" err="1"/>
              <a:t>berkait</a:t>
            </a:r>
            <a:r>
              <a:rPr lang="en-US" sz="2400" b="1" dirty="0"/>
              <a:t> </a:t>
            </a:r>
            <a:r>
              <a:rPr lang="en-US" sz="2400" b="1" dirty="0" err="1"/>
              <a:t>harapan</a:t>
            </a:r>
            <a:r>
              <a:rPr lang="en-US" sz="2400" b="1" dirty="0"/>
              <a:t> </a:t>
            </a:r>
            <a:r>
              <a:rPr lang="en-US" sz="2400" b="1" dirty="0" err="1"/>
              <a:t>dan</a:t>
            </a:r>
            <a:r>
              <a:rPr lang="en-US" sz="2400" b="1" dirty="0"/>
              <a:t> </a:t>
            </a:r>
            <a:r>
              <a:rPr lang="en-US" sz="2400" b="1" dirty="0" err="1"/>
              <a:t>kenyataan</a:t>
            </a:r>
            <a:r>
              <a:rPr lang="en-US" sz="2400" b="1" dirty="0"/>
              <a:t>.</a:t>
            </a:r>
          </a:p>
          <a:p>
            <a:pPr marL="342900" indent="-342900">
              <a:buAutoNum type="arabicPeriod"/>
            </a:pPr>
            <a:r>
              <a:rPr lang="en-US" sz="2400" b="1" dirty="0" err="1"/>
              <a:t>Mengubah</a:t>
            </a:r>
            <a:r>
              <a:rPr lang="en-US" sz="2400" b="1" dirty="0"/>
              <a:t> image </a:t>
            </a:r>
            <a:r>
              <a:rPr lang="en-US" sz="2400" b="1" dirty="0" err="1"/>
              <a:t>tentang</a:t>
            </a:r>
            <a:r>
              <a:rPr lang="en-US" sz="2400" b="1" dirty="0"/>
              <a:t> </a:t>
            </a:r>
            <a:r>
              <a:rPr lang="en-US" sz="2400" b="1" dirty="0" err="1"/>
              <a:t>hal-hal</a:t>
            </a:r>
            <a:r>
              <a:rPr lang="en-US" sz="2400" b="1" dirty="0"/>
              <a:t> yang </a:t>
            </a:r>
            <a:r>
              <a:rPr lang="en-US" sz="2400" b="1" dirty="0" err="1"/>
              <a:t>menyebabkan</a:t>
            </a:r>
            <a:r>
              <a:rPr lang="en-US" sz="2400" b="1" dirty="0"/>
              <a:t> stress</a:t>
            </a:r>
          </a:p>
          <a:p>
            <a:pPr marL="342900" indent="-342900">
              <a:buAutoNum type="arabicPeriod"/>
            </a:pPr>
            <a:r>
              <a:rPr lang="en-US" sz="2400" b="1" dirty="0" err="1"/>
              <a:t>Komunikasikan</a:t>
            </a:r>
            <a:r>
              <a:rPr lang="en-US" sz="2400" b="1" dirty="0"/>
              <a:t> </a:t>
            </a:r>
            <a:r>
              <a:rPr lang="en-US" sz="2400" b="1" dirty="0" err="1"/>
              <a:t>ke</a:t>
            </a:r>
            <a:r>
              <a:rPr lang="en-US" sz="2400" b="1" dirty="0"/>
              <a:t> </a:t>
            </a:r>
            <a:r>
              <a:rPr lang="en-US" sz="2400" b="1" dirty="0" err="1"/>
              <a:t>orang</a:t>
            </a:r>
            <a:r>
              <a:rPr lang="en-US" sz="2400" b="1" dirty="0"/>
              <a:t> lain.</a:t>
            </a:r>
          </a:p>
        </p:txBody>
      </p:sp>
    </p:spTree>
  </p:cSld>
  <p:clrMapOvr>
    <a:masterClrMapping/>
  </p:clrMapOvr>
  <p:transition spd="slow">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8/30/2010</a:t>
            </a:r>
          </a:p>
        </p:txBody>
      </p:sp>
      <p:sp>
        <p:nvSpPr>
          <p:cNvPr id="3" name="Footer Placeholder 2"/>
          <p:cNvSpPr>
            <a:spLocks noGrp="1"/>
          </p:cNvSpPr>
          <p:nvPr>
            <p:ph type="ftr" sz="quarter" idx="11"/>
          </p:nvPr>
        </p:nvSpPr>
        <p:spPr/>
        <p:txBody>
          <a:bodyPr/>
          <a:lstStyle/>
          <a:p>
            <a:pPr>
              <a:defRPr/>
            </a:pPr>
            <a:r>
              <a:rPr lang="en-US"/>
              <a:t>Revisi 01 Etika Profesi</a:t>
            </a:r>
          </a:p>
        </p:txBody>
      </p:sp>
      <p:sp>
        <p:nvSpPr>
          <p:cNvPr id="4" name="Slide Number Placeholder 3"/>
          <p:cNvSpPr>
            <a:spLocks noGrp="1"/>
          </p:cNvSpPr>
          <p:nvPr>
            <p:ph type="sldNum" sz="quarter" idx="12"/>
          </p:nvPr>
        </p:nvSpPr>
        <p:spPr/>
        <p:txBody>
          <a:bodyPr/>
          <a:lstStyle/>
          <a:p>
            <a:pPr>
              <a:defRPr/>
            </a:pPr>
            <a:fld id="{0CCACF73-F7BD-4215-AC39-A1877699D714}" type="slidenum">
              <a:rPr lang="en-US" smtClean="0"/>
              <a:pPr>
                <a:defRPr/>
              </a:pPr>
              <a:t>11</a:t>
            </a:fld>
            <a:endParaRPr lang="en-US"/>
          </a:p>
        </p:txBody>
      </p:sp>
      <p:sp>
        <p:nvSpPr>
          <p:cNvPr id="5" name="Rectangle 4"/>
          <p:cNvSpPr/>
          <p:nvPr/>
        </p:nvSpPr>
        <p:spPr>
          <a:xfrm>
            <a:off x="357158" y="1000108"/>
            <a:ext cx="8501122" cy="5447645"/>
          </a:xfrm>
          <a:prstGeom prst="rect">
            <a:avLst/>
          </a:prstGeom>
        </p:spPr>
        <p:txBody>
          <a:bodyPr wrap="square">
            <a:spAutoFit/>
          </a:bodyPr>
          <a:lstStyle/>
          <a:p>
            <a:pPr>
              <a:buFont typeface="Wingdings" pitchFamily="2" charset="2"/>
              <a:buChar char="Ø"/>
            </a:pPr>
            <a:r>
              <a:rPr lang="en-US" sz="2800" b="1" dirty="0"/>
              <a:t> ALIHKAN </a:t>
            </a:r>
            <a:r>
              <a:rPr lang="en-US" sz="2400" b="1" dirty="0"/>
              <a:t>PERHATIAN </a:t>
            </a:r>
          </a:p>
          <a:p>
            <a:pPr lvl="1"/>
            <a:r>
              <a:rPr lang="en-US" sz="2400" b="1" dirty="0"/>
              <a:t>(</a:t>
            </a:r>
            <a:r>
              <a:rPr lang="en-US" sz="2400" b="1" dirty="0" err="1"/>
              <a:t>dengan</a:t>
            </a:r>
            <a:r>
              <a:rPr lang="en-US" sz="2400" b="1" dirty="0"/>
              <a:t> </a:t>
            </a:r>
            <a:r>
              <a:rPr lang="en-US" sz="2400" b="1" dirty="0" err="1"/>
              <a:t>stimulasi</a:t>
            </a:r>
            <a:r>
              <a:rPr lang="en-US" sz="2400" b="1" dirty="0"/>
              <a:t> </a:t>
            </a:r>
            <a:r>
              <a:rPr lang="en-US" sz="2400" b="1" dirty="0" err="1"/>
              <a:t>panca</a:t>
            </a:r>
            <a:r>
              <a:rPr lang="en-US" sz="2400" b="1" dirty="0"/>
              <a:t> </a:t>
            </a:r>
            <a:r>
              <a:rPr lang="en-US" sz="2400" b="1" dirty="0" err="1"/>
              <a:t>indra</a:t>
            </a:r>
            <a:r>
              <a:rPr lang="en-US" sz="2400" b="1" dirty="0"/>
              <a:t>): • </a:t>
            </a:r>
            <a:r>
              <a:rPr lang="en-US" sz="2400" b="1" dirty="0" err="1"/>
              <a:t>Misal</a:t>
            </a:r>
            <a:r>
              <a:rPr lang="en-US" sz="2400" b="1" dirty="0"/>
              <a:t>: </a:t>
            </a:r>
            <a:r>
              <a:rPr lang="en-US" sz="2400" b="1" dirty="0" err="1"/>
              <a:t>dengarkan</a:t>
            </a:r>
            <a:r>
              <a:rPr lang="en-US" sz="2400" b="1" dirty="0"/>
              <a:t> </a:t>
            </a:r>
            <a:r>
              <a:rPr lang="en-US" sz="2400" b="1" dirty="0" err="1"/>
              <a:t>musik</a:t>
            </a:r>
            <a:r>
              <a:rPr lang="en-US" sz="2400" b="1" dirty="0"/>
              <a:t>, </a:t>
            </a:r>
            <a:r>
              <a:rPr lang="en-US" sz="2400" b="1" dirty="0" err="1"/>
              <a:t>jalan</a:t>
            </a:r>
            <a:r>
              <a:rPr lang="en-US" sz="2400" b="1" dirty="0"/>
              <a:t> </a:t>
            </a:r>
            <a:r>
              <a:rPr lang="en-US" sz="2400" b="1" dirty="0" err="1"/>
              <a:t>jalan</a:t>
            </a:r>
            <a:r>
              <a:rPr lang="en-US" sz="2400" b="1" dirty="0"/>
              <a:t> </a:t>
            </a:r>
            <a:r>
              <a:rPr lang="en-US" sz="2400" b="1" dirty="0" err="1"/>
              <a:t>ke</a:t>
            </a:r>
            <a:r>
              <a:rPr lang="en-US" sz="2400" b="1" dirty="0"/>
              <a:t> </a:t>
            </a:r>
            <a:r>
              <a:rPr lang="en-US" sz="2400" b="1" dirty="0" err="1"/>
              <a:t>taman</a:t>
            </a:r>
            <a:r>
              <a:rPr lang="en-US" sz="2400" b="1" dirty="0"/>
              <a:t>, </a:t>
            </a:r>
            <a:r>
              <a:rPr lang="en-US" sz="2400" b="1" dirty="0" err="1"/>
              <a:t>olah</a:t>
            </a:r>
            <a:r>
              <a:rPr lang="en-US" sz="2400" b="1" dirty="0"/>
              <a:t> raga, </a:t>
            </a:r>
            <a:r>
              <a:rPr lang="en-US" sz="2400" b="1" dirty="0" err="1"/>
              <a:t>mandi</a:t>
            </a:r>
            <a:r>
              <a:rPr lang="en-US" sz="2400" b="1" dirty="0"/>
              <a:t> air </a:t>
            </a:r>
            <a:r>
              <a:rPr lang="en-US" sz="2400" b="1" dirty="0" err="1"/>
              <a:t>hangat</a:t>
            </a:r>
            <a:r>
              <a:rPr lang="en-US" sz="2400" b="1" dirty="0"/>
              <a:t>. </a:t>
            </a:r>
          </a:p>
          <a:p>
            <a:pPr lvl="1"/>
            <a:endParaRPr lang="en-US" sz="2400" b="1" dirty="0"/>
          </a:p>
          <a:p>
            <a:pPr>
              <a:buFont typeface="Wingdings" pitchFamily="2" charset="2"/>
              <a:buChar char="Ø"/>
            </a:pPr>
            <a:r>
              <a:rPr lang="en-US" sz="2800" b="1" dirty="0"/>
              <a:t> UBAH SITUASI YANG MEMBUAT STRESS:  </a:t>
            </a:r>
          </a:p>
          <a:p>
            <a:pPr lvl="1"/>
            <a:r>
              <a:rPr lang="en-US" sz="2400" b="1" dirty="0" err="1"/>
              <a:t>Misal</a:t>
            </a:r>
            <a:r>
              <a:rPr lang="en-US" sz="2400" b="1" dirty="0"/>
              <a:t>: </a:t>
            </a:r>
            <a:r>
              <a:rPr lang="en-US" sz="2400" b="1" dirty="0" err="1"/>
              <a:t>bila</a:t>
            </a:r>
            <a:r>
              <a:rPr lang="en-US" sz="2400" b="1" dirty="0"/>
              <a:t> </a:t>
            </a:r>
            <a:r>
              <a:rPr lang="en-US" sz="2400" b="1" dirty="0" err="1"/>
              <a:t>macet</a:t>
            </a:r>
            <a:r>
              <a:rPr lang="en-US" sz="2400" b="1" dirty="0"/>
              <a:t> </a:t>
            </a:r>
            <a:r>
              <a:rPr lang="en-US" sz="2400" b="1" dirty="0" err="1"/>
              <a:t>bikin</a:t>
            </a:r>
            <a:r>
              <a:rPr lang="en-US" sz="2400" b="1" dirty="0"/>
              <a:t> stress, </a:t>
            </a:r>
            <a:r>
              <a:rPr lang="en-US" sz="2400" b="1" dirty="0" err="1"/>
              <a:t>maka</a:t>
            </a:r>
            <a:r>
              <a:rPr lang="en-US" sz="2400" b="1" dirty="0"/>
              <a:t> </a:t>
            </a:r>
            <a:r>
              <a:rPr lang="en-US" sz="2400" b="1" dirty="0" err="1"/>
              <a:t>cari</a:t>
            </a:r>
            <a:r>
              <a:rPr lang="en-US" sz="2400" b="1" dirty="0"/>
              <a:t> </a:t>
            </a:r>
            <a:r>
              <a:rPr lang="en-US" sz="2400" b="1" dirty="0" err="1"/>
              <a:t>jalur</a:t>
            </a:r>
            <a:r>
              <a:rPr lang="en-US" sz="2400" b="1" dirty="0"/>
              <a:t> yang </a:t>
            </a:r>
            <a:r>
              <a:rPr lang="en-US" sz="2400" b="1" dirty="0" err="1"/>
              <a:t>tidak</a:t>
            </a:r>
            <a:r>
              <a:rPr lang="en-US" sz="2400" b="1" dirty="0"/>
              <a:t> </a:t>
            </a:r>
            <a:r>
              <a:rPr lang="en-US" sz="2400" b="1" dirty="0" err="1"/>
              <a:t>macet</a:t>
            </a:r>
            <a:r>
              <a:rPr lang="en-US" sz="2400" b="1" dirty="0"/>
              <a:t> </a:t>
            </a:r>
            <a:r>
              <a:rPr lang="en-US" sz="2400" b="1" dirty="0" err="1"/>
              <a:t>meskipun</a:t>
            </a:r>
            <a:r>
              <a:rPr lang="en-US" sz="2400" b="1" dirty="0"/>
              <a:t> </a:t>
            </a:r>
            <a:r>
              <a:rPr lang="en-US" sz="2400" b="1" dirty="0" err="1"/>
              <a:t>lebih</a:t>
            </a:r>
            <a:r>
              <a:rPr lang="en-US" sz="2400" b="1" dirty="0"/>
              <a:t> </a:t>
            </a:r>
            <a:r>
              <a:rPr lang="en-US" sz="2400" b="1" dirty="0" err="1"/>
              <a:t>jauh</a:t>
            </a:r>
            <a:r>
              <a:rPr lang="en-US" sz="2400" b="1" dirty="0"/>
              <a:t> </a:t>
            </a:r>
            <a:r>
              <a:rPr lang="en-US" sz="2400" b="1" dirty="0" err="1"/>
              <a:t>jaraknya</a:t>
            </a:r>
            <a:r>
              <a:rPr lang="en-US" sz="2400" b="1" dirty="0"/>
              <a:t>.</a:t>
            </a:r>
          </a:p>
          <a:p>
            <a:pPr lvl="1"/>
            <a:endParaRPr lang="en-US" sz="2400" b="1" dirty="0"/>
          </a:p>
          <a:p>
            <a:pPr>
              <a:buFont typeface="Wingdings" pitchFamily="2" charset="2"/>
              <a:buChar char="Ø"/>
            </a:pPr>
            <a:r>
              <a:rPr lang="en-US" sz="2800" b="1" dirty="0"/>
              <a:t> MENYESUAIKAN DIRI DENGAN STRESSOR: • </a:t>
            </a:r>
          </a:p>
          <a:p>
            <a:pPr lvl="1"/>
            <a:r>
              <a:rPr lang="en-US" sz="2400" b="1" dirty="0" err="1"/>
              <a:t>Misal</a:t>
            </a:r>
            <a:r>
              <a:rPr lang="en-US" sz="2400" b="1" dirty="0"/>
              <a:t>: </a:t>
            </a:r>
            <a:r>
              <a:rPr lang="en-US" sz="2400" b="1" dirty="0" err="1"/>
              <a:t>coba</a:t>
            </a:r>
            <a:r>
              <a:rPr lang="en-US" sz="2400" b="1" dirty="0"/>
              <a:t> </a:t>
            </a:r>
            <a:r>
              <a:rPr lang="en-US" sz="2400" b="1" dirty="0" err="1"/>
              <a:t>nikmati</a:t>
            </a:r>
            <a:r>
              <a:rPr lang="en-US" sz="2400" b="1" dirty="0"/>
              <a:t> </a:t>
            </a:r>
            <a:r>
              <a:rPr lang="en-US" sz="2400" b="1" dirty="0" err="1"/>
              <a:t>kemacetan</a:t>
            </a:r>
            <a:r>
              <a:rPr lang="en-US" sz="2400" b="1" dirty="0"/>
              <a:t> </a:t>
            </a:r>
            <a:r>
              <a:rPr lang="en-US" sz="2400" b="1" dirty="0" err="1"/>
              <a:t>dengan</a:t>
            </a:r>
            <a:r>
              <a:rPr lang="en-US" sz="2400" b="1" dirty="0"/>
              <a:t> </a:t>
            </a:r>
            <a:r>
              <a:rPr lang="en-US" sz="2400" b="1" dirty="0" err="1"/>
              <a:t>berdzikir</a:t>
            </a:r>
            <a:r>
              <a:rPr lang="en-US" sz="2400" b="1" dirty="0"/>
              <a:t>/ </a:t>
            </a:r>
            <a:r>
              <a:rPr lang="en-US" sz="2400" b="1" dirty="0" err="1"/>
              <a:t>mendengarkan</a:t>
            </a:r>
            <a:r>
              <a:rPr lang="en-US" sz="2400" b="1" dirty="0"/>
              <a:t> radio </a:t>
            </a:r>
            <a:r>
              <a:rPr lang="en-US" sz="2400" b="1" dirty="0" err="1"/>
              <a:t>atau</a:t>
            </a:r>
            <a:r>
              <a:rPr lang="en-US" sz="2400" b="1" dirty="0"/>
              <a:t> </a:t>
            </a:r>
            <a:r>
              <a:rPr lang="en-US" sz="2400" b="1" dirty="0" err="1"/>
              <a:t>musik</a:t>
            </a:r>
            <a:r>
              <a:rPr lang="en-US" sz="2400" b="1" dirty="0"/>
              <a:t>; </a:t>
            </a:r>
            <a:r>
              <a:rPr lang="en-US" sz="2400" b="1" dirty="0" err="1"/>
              <a:t>bila</a:t>
            </a:r>
            <a:r>
              <a:rPr lang="en-US" sz="2400" b="1" dirty="0"/>
              <a:t> </a:t>
            </a:r>
            <a:r>
              <a:rPr lang="en-US" sz="2400" b="1" dirty="0" err="1"/>
              <a:t>ulangan</a:t>
            </a:r>
            <a:r>
              <a:rPr lang="en-US" sz="2400" b="1" dirty="0"/>
              <a:t> </a:t>
            </a:r>
            <a:r>
              <a:rPr lang="en-US" sz="2400" b="1" dirty="0" err="1"/>
              <a:t>bikin</a:t>
            </a:r>
            <a:r>
              <a:rPr lang="en-US" sz="2400" b="1" dirty="0"/>
              <a:t> stress, </a:t>
            </a:r>
            <a:r>
              <a:rPr lang="en-US" sz="2400" b="1" dirty="0" err="1"/>
              <a:t>maka</a:t>
            </a:r>
            <a:r>
              <a:rPr lang="en-US" sz="2400" b="1" dirty="0"/>
              <a:t> </a:t>
            </a:r>
            <a:r>
              <a:rPr lang="en-US" sz="2400" b="1" dirty="0" err="1"/>
              <a:t>tekankan</a:t>
            </a:r>
            <a:r>
              <a:rPr lang="en-US" sz="2400" b="1" dirty="0"/>
              <a:t> </a:t>
            </a:r>
            <a:r>
              <a:rPr lang="en-US" sz="2400" b="1" dirty="0" err="1"/>
              <a:t>bahwa</a:t>
            </a:r>
            <a:r>
              <a:rPr lang="en-US" sz="2400" b="1" dirty="0"/>
              <a:t> </a:t>
            </a:r>
            <a:r>
              <a:rPr lang="en-US" sz="2400" b="1" dirty="0" err="1"/>
              <a:t>dapat</a:t>
            </a:r>
            <a:r>
              <a:rPr lang="en-US" sz="2400" b="1" dirty="0"/>
              <a:t> </a:t>
            </a:r>
            <a:r>
              <a:rPr lang="en-US" sz="2400" b="1" dirty="0" err="1"/>
              <a:t>nilai</a:t>
            </a:r>
            <a:r>
              <a:rPr lang="en-US" sz="2400" b="1" dirty="0"/>
              <a:t> 6 </a:t>
            </a:r>
            <a:r>
              <a:rPr lang="en-US" sz="2400" b="1" dirty="0" err="1"/>
              <a:t>sudah</a:t>
            </a:r>
            <a:r>
              <a:rPr lang="en-US" sz="2400" b="1" dirty="0"/>
              <a:t> </a:t>
            </a:r>
            <a:r>
              <a:rPr lang="en-US" sz="2400" b="1" dirty="0" err="1"/>
              <a:t>cukup</a:t>
            </a:r>
            <a:r>
              <a:rPr lang="en-US" sz="2400" b="1" dirty="0"/>
              <a:t>.</a:t>
            </a:r>
          </a:p>
        </p:txBody>
      </p:sp>
      <p:sp>
        <p:nvSpPr>
          <p:cNvPr id="6" name="Rectangle 5"/>
          <p:cNvSpPr/>
          <p:nvPr/>
        </p:nvSpPr>
        <p:spPr>
          <a:xfrm>
            <a:off x="357158" y="428604"/>
            <a:ext cx="8429684" cy="523220"/>
          </a:xfrm>
          <a:prstGeom prst="rect">
            <a:avLst/>
          </a:prstGeom>
        </p:spPr>
        <p:txBody>
          <a:bodyPr wrap="square">
            <a:spAutoFit/>
          </a:bodyPr>
          <a:lstStyle/>
          <a:p>
            <a:pPr algn="ctr"/>
            <a:r>
              <a:rPr lang="en-US" sz="2800" b="1" dirty="0"/>
              <a:t>CARA MENGELOLA STRESS YANG SEHAT</a:t>
            </a:r>
          </a:p>
        </p:txBody>
      </p:sp>
    </p:spTree>
  </p:cSld>
  <p:clrMapOvr>
    <a:masterClrMapping/>
  </p:clrMapOvr>
  <p:transition spd="slow">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custDataLst>
              <p:tags r:id="rId1"/>
            </p:custDataLst>
          </p:nvPr>
        </p:nvSpPr>
        <p:spPr>
          <a:xfrm>
            <a:off x="0" y="2214554"/>
            <a:ext cx="9144000" cy="923330"/>
          </a:xfrm>
          <a:prstGeom prst="rect">
            <a:avLst/>
          </a:prstGeom>
          <a:noFill/>
        </p:spPr>
        <p:txBody>
          <a:bodyPr>
            <a:spAutoFit/>
          </a:bodyPr>
          <a:lstStyle/>
          <a:p>
            <a:pPr algn="ctr" fontAlgn="auto">
              <a:spcBef>
                <a:spcPts val="0"/>
              </a:spcBef>
              <a:spcAft>
                <a:spcPts val="0"/>
              </a:spcAft>
              <a:defRPr/>
            </a:pPr>
            <a:r>
              <a:rPr lang="id-ID" sz="5400" dirty="0">
                <a:solidFill>
                  <a:srgbClr val="C00000"/>
                </a:solidFill>
                <a:effectLst>
                  <a:outerShdw blurRad="38100" dist="38100" dir="2700000" algn="tl">
                    <a:srgbClr val="C0C0C0"/>
                  </a:outerShdw>
                </a:effectLst>
                <a:latin typeface="Cambria" pitchFamily="18" charset="0"/>
              </a:rPr>
              <a:t>PENUGASAN</a:t>
            </a:r>
            <a:endPar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reflection blurRad="6350" stA="50000" endA="300" endPos="50000" dist="29997" dir="5400000" sy="-100000" algn="bl" rotWithShape="0"/>
              </a:effectLst>
              <a:latin typeface="Cambria" pitchFamily="18" charset="0"/>
            </a:endParaRPr>
          </a:p>
        </p:txBody>
      </p:sp>
      <p:pic>
        <p:nvPicPr>
          <p:cNvPr id="2051" name="Picture 2" descr="D:\Picture\logo ibi small.gif"/>
          <p:cNvPicPr>
            <a:picLocks noChangeAspect="1" noChangeArrowheads="1"/>
          </p:cNvPicPr>
          <p:nvPr/>
        </p:nvPicPr>
        <p:blipFill>
          <a:blip r:embed="rId4" cstate="print"/>
          <a:srcRect/>
          <a:stretch>
            <a:fillRect/>
          </a:stretch>
        </p:blipFill>
        <p:spPr bwMode="auto">
          <a:xfrm>
            <a:off x="7715250" y="142875"/>
            <a:ext cx="1244600" cy="1244600"/>
          </a:xfrm>
          <a:prstGeom prst="rect">
            <a:avLst/>
          </a:prstGeom>
          <a:noFill/>
          <a:ln w="9525">
            <a:noFill/>
            <a:miter lim="800000"/>
            <a:headEnd/>
            <a:tailEnd/>
          </a:ln>
        </p:spPr>
      </p:pic>
      <p:sp>
        <p:nvSpPr>
          <p:cNvPr id="14" name="Slide Number Placeholder 13"/>
          <p:cNvSpPr>
            <a:spLocks noGrp="1"/>
          </p:cNvSpPr>
          <p:nvPr>
            <p:ph type="sldNum" sz="quarter" idx="12"/>
          </p:nvPr>
        </p:nvSpPr>
        <p:spPr/>
        <p:txBody>
          <a:bodyPr/>
          <a:lstStyle/>
          <a:p>
            <a:pPr>
              <a:defRPr/>
            </a:pPr>
            <a:fld id="{A3466770-1F9C-4D8C-831E-3947D22D485B}" type="slidenum">
              <a:rPr lang="en-US"/>
              <a:pPr>
                <a:defRPr/>
              </a:pPr>
              <a:t>12</a:t>
            </a:fld>
            <a:endParaRPr lang="en-US"/>
          </a:p>
        </p:txBody>
      </p:sp>
      <p:sp>
        <p:nvSpPr>
          <p:cNvPr id="8" name="Footer Placeholder 14"/>
          <p:cNvSpPr>
            <a:spLocks noGrp="1"/>
          </p:cNvSpPr>
          <p:nvPr>
            <p:ph type="ftr" sz="quarter" idx="11"/>
          </p:nvPr>
        </p:nvSpPr>
        <p:spPr>
          <a:xfrm>
            <a:off x="3124200" y="6356350"/>
            <a:ext cx="2895600" cy="365125"/>
          </a:xfrm>
        </p:spPr>
        <p:txBody>
          <a:bodyPr/>
          <a:lstStyle/>
          <a:p>
            <a:pPr>
              <a:defRPr/>
            </a:pPr>
            <a:r>
              <a:rPr lang="en-US" dirty="0"/>
              <a:t>Character Building</a:t>
            </a:r>
          </a:p>
        </p:txBody>
      </p:sp>
    </p:spTree>
  </p:cSld>
  <p:clrMapOvr>
    <a:masterClrMapping/>
  </p:clrMapOvr>
  <p:transition spd="slow">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r"/>
            <a:r>
              <a:rPr lang="id-ID" dirty="0"/>
              <a:t>Instruksi Penugasan</a:t>
            </a:r>
            <a:endParaRPr lang="en-US" dirty="0"/>
          </a:p>
        </p:txBody>
      </p:sp>
      <p:sp>
        <p:nvSpPr>
          <p:cNvPr id="9" name="Content Placeholder 8"/>
          <p:cNvSpPr>
            <a:spLocks noGrp="1"/>
          </p:cNvSpPr>
          <p:nvPr>
            <p:ph idx="1"/>
          </p:nvPr>
        </p:nvSpPr>
        <p:spPr>
          <a:xfrm>
            <a:off x="457200" y="1600200"/>
            <a:ext cx="8229600" cy="4043377"/>
          </a:xfrm>
        </p:spPr>
        <p:txBody>
          <a:bodyPr/>
          <a:lstStyle/>
          <a:p>
            <a:pPr marL="533400" indent="-533400" eaLnBrk="1" hangingPunct="1">
              <a:lnSpc>
                <a:spcPct val="150000"/>
              </a:lnSpc>
              <a:spcBef>
                <a:spcPts val="0"/>
              </a:spcBef>
              <a:buNone/>
              <a:defRPr/>
            </a:pPr>
            <a:r>
              <a:rPr lang="en-US" b="1" dirty="0" err="1">
                <a:latin typeface="Agency FB" pitchFamily="34" charset="0"/>
              </a:rPr>
              <a:t>Mengidentifikasi</a:t>
            </a:r>
            <a:r>
              <a:rPr lang="en-US" b="1" dirty="0">
                <a:latin typeface="Agency FB" pitchFamily="34" charset="0"/>
              </a:rPr>
              <a:t> </a:t>
            </a:r>
            <a:r>
              <a:rPr lang="en-US" b="1" dirty="0" err="1">
                <a:latin typeface="Agency FB" pitchFamily="34" charset="0"/>
              </a:rPr>
              <a:t>pengalaman</a:t>
            </a:r>
            <a:r>
              <a:rPr lang="en-US" b="1" dirty="0">
                <a:latin typeface="Agency FB" pitchFamily="34" charset="0"/>
              </a:rPr>
              <a:t> </a:t>
            </a:r>
            <a:r>
              <a:rPr lang="en-US" b="1" dirty="0" err="1">
                <a:latin typeface="Agency FB" pitchFamily="34" charset="0"/>
              </a:rPr>
              <a:t>diri</a:t>
            </a:r>
            <a:r>
              <a:rPr lang="en-US" b="1" dirty="0">
                <a:latin typeface="Agency FB" pitchFamily="34" charset="0"/>
              </a:rPr>
              <a:t> </a:t>
            </a:r>
            <a:r>
              <a:rPr lang="en-US" b="1" dirty="0" err="1">
                <a:latin typeface="Agency FB" pitchFamily="34" charset="0"/>
              </a:rPr>
              <a:t>terjangkit</a:t>
            </a:r>
            <a:r>
              <a:rPr lang="en-US" b="1" dirty="0">
                <a:latin typeface="Agency FB" pitchFamily="34" charset="0"/>
              </a:rPr>
              <a:t> stress.</a:t>
            </a:r>
          </a:p>
          <a:p>
            <a:pPr marL="533400" indent="-533400" eaLnBrk="1" hangingPunct="1">
              <a:lnSpc>
                <a:spcPct val="150000"/>
              </a:lnSpc>
              <a:spcBef>
                <a:spcPts val="0"/>
              </a:spcBef>
              <a:buFont typeface="+mj-lt"/>
              <a:buAutoNum type="arabicPeriod"/>
              <a:defRPr/>
            </a:pPr>
            <a:r>
              <a:rPr lang="en-US" b="1" dirty="0" err="1">
                <a:latin typeface="Agency FB" pitchFamily="34" charset="0"/>
              </a:rPr>
              <a:t>Uraikan</a:t>
            </a:r>
            <a:r>
              <a:rPr lang="en-US" b="1" dirty="0">
                <a:latin typeface="Agency FB" pitchFamily="34" charset="0"/>
              </a:rPr>
              <a:t> </a:t>
            </a:r>
            <a:r>
              <a:rPr lang="en-US" b="1" dirty="0" err="1">
                <a:latin typeface="Agency FB" pitchFamily="34" charset="0"/>
              </a:rPr>
              <a:t>kembali</a:t>
            </a:r>
            <a:r>
              <a:rPr lang="en-US" b="1" dirty="0">
                <a:latin typeface="Agency FB" pitchFamily="34" charset="0"/>
              </a:rPr>
              <a:t> </a:t>
            </a:r>
            <a:r>
              <a:rPr lang="en-US" b="1" dirty="0" err="1">
                <a:latin typeface="Agency FB" pitchFamily="34" charset="0"/>
              </a:rPr>
              <a:t>kisah</a:t>
            </a:r>
            <a:r>
              <a:rPr lang="en-US" b="1" dirty="0">
                <a:latin typeface="Agency FB" pitchFamily="34" charset="0"/>
              </a:rPr>
              <a:t> stress yang </a:t>
            </a:r>
            <a:r>
              <a:rPr lang="en-US" b="1" dirty="0" err="1">
                <a:latin typeface="Agency FB" pitchFamily="34" charset="0"/>
              </a:rPr>
              <a:t>pernah</a:t>
            </a:r>
            <a:r>
              <a:rPr lang="en-US" b="1" dirty="0">
                <a:latin typeface="Agency FB" pitchFamily="34" charset="0"/>
              </a:rPr>
              <a:t> </a:t>
            </a:r>
            <a:r>
              <a:rPr lang="en-US" b="1" dirty="0" err="1">
                <a:latin typeface="Agency FB" pitchFamily="34" charset="0"/>
              </a:rPr>
              <a:t>dialami</a:t>
            </a:r>
            <a:r>
              <a:rPr lang="en-US" b="1" dirty="0">
                <a:latin typeface="Agency FB" pitchFamily="34" charset="0"/>
              </a:rPr>
              <a:t>!</a:t>
            </a:r>
          </a:p>
          <a:p>
            <a:pPr marL="533400" indent="-533400" eaLnBrk="1" hangingPunct="1">
              <a:lnSpc>
                <a:spcPct val="150000"/>
              </a:lnSpc>
              <a:spcBef>
                <a:spcPts val="0"/>
              </a:spcBef>
              <a:buFont typeface="+mj-lt"/>
              <a:buAutoNum type="arabicPeriod"/>
              <a:defRPr/>
            </a:pPr>
            <a:r>
              <a:rPr lang="en-US" b="1" dirty="0" err="1">
                <a:latin typeface="Agency FB" pitchFamily="34" charset="0"/>
              </a:rPr>
              <a:t>Uraikan</a:t>
            </a:r>
            <a:r>
              <a:rPr lang="en-US" b="1" dirty="0">
                <a:latin typeface="Agency FB" pitchFamily="34" charset="0"/>
              </a:rPr>
              <a:t> </a:t>
            </a:r>
            <a:r>
              <a:rPr lang="en-US" b="1" dirty="0" err="1">
                <a:latin typeface="Agency FB" pitchFamily="34" charset="0"/>
              </a:rPr>
              <a:t>bagaimana</a:t>
            </a:r>
            <a:r>
              <a:rPr lang="en-US" b="1" dirty="0">
                <a:latin typeface="Agency FB" pitchFamily="34" charset="0"/>
              </a:rPr>
              <a:t> </a:t>
            </a:r>
            <a:r>
              <a:rPr lang="en-US" b="1" dirty="0" err="1">
                <a:latin typeface="Agency FB" pitchFamily="34" charset="0"/>
              </a:rPr>
              <a:t>Anda</a:t>
            </a:r>
            <a:r>
              <a:rPr lang="en-US" b="1" dirty="0">
                <a:latin typeface="Agency FB" pitchFamily="34" charset="0"/>
              </a:rPr>
              <a:t> </a:t>
            </a:r>
            <a:r>
              <a:rPr lang="en-US" b="1" dirty="0" err="1">
                <a:latin typeface="Agency FB" pitchFamily="34" charset="0"/>
              </a:rPr>
              <a:t>bisa</a:t>
            </a:r>
            <a:r>
              <a:rPr lang="en-US" b="1" dirty="0">
                <a:latin typeface="Agency FB" pitchFamily="34" charset="0"/>
              </a:rPr>
              <a:t> </a:t>
            </a:r>
            <a:r>
              <a:rPr lang="en-US" b="1" dirty="0" err="1">
                <a:latin typeface="Agency FB" pitchFamily="34" charset="0"/>
              </a:rPr>
              <a:t>terbebas</a:t>
            </a:r>
            <a:r>
              <a:rPr lang="en-US" b="1" dirty="0">
                <a:latin typeface="Agency FB" pitchFamily="34" charset="0"/>
              </a:rPr>
              <a:t> </a:t>
            </a:r>
            <a:r>
              <a:rPr lang="en-US" b="1" dirty="0" err="1">
                <a:latin typeface="Agency FB" pitchFamily="34" charset="0"/>
              </a:rPr>
              <a:t>dari</a:t>
            </a:r>
            <a:r>
              <a:rPr lang="en-US" b="1" dirty="0">
                <a:latin typeface="Agency FB" pitchFamily="34" charset="0"/>
              </a:rPr>
              <a:t> stress!</a:t>
            </a:r>
          </a:p>
          <a:p>
            <a:pPr marL="533400" indent="-533400" eaLnBrk="1" hangingPunct="1">
              <a:lnSpc>
                <a:spcPct val="150000"/>
              </a:lnSpc>
              <a:spcBef>
                <a:spcPts val="0"/>
              </a:spcBef>
              <a:buFont typeface="+mj-lt"/>
              <a:buAutoNum type="arabicPeriod"/>
              <a:defRPr/>
            </a:pPr>
            <a:r>
              <a:rPr lang="en-US" b="1" dirty="0" err="1">
                <a:latin typeface="Agency FB" pitchFamily="34" charset="0"/>
              </a:rPr>
              <a:t>Kesimpulan</a:t>
            </a:r>
            <a:r>
              <a:rPr lang="en-US" b="1" dirty="0">
                <a:latin typeface="Agency FB" pitchFamily="34" charset="0"/>
              </a:rPr>
              <a:t> </a:t>
            </a:r>
            <a:r>
              <a:rPr lang="en-US" b="1" dirty="0" err="1">
                <a:latin typeface="Agency FB" pitchFamily="34" charset="0"/>
              </a:rPr>
              <a:t>apa</a:t>
            </a:r>
            <a:r>
              <a:rPr lang="en-US" b="1" dirty="0">
                <a:latin typeface="Agency FB" pitchFamily="34" charset="0"/>
              </a:rPr>
              <a:t> yang </a:t>
            </a:r>
            <a:r>
              <a:rPr lang="en-US" b="1" dirty="0" err="1">
                <a:latin typeface="Agency FB" pitchFamily="34" charset="0"/>
              </a:rPr>
              <a:t>Anda</a:t>
            </a:r>
            <a:r>
              <a:rPr lang="en-US" b="1" dirty="0">
                <a:latin typeface="Agency FB" pitchFamily="34" charset="0"/>
              </a:rPr>
              <a:t> </a:t>
            </a:r>
            <a:r>
              <a:rPr lang="en-US" b="1" dirty="0" err="1">
                <a:latin typeface="Agency FB" pitchFamily="34" charset="0"/>
              </a:rPr>
              <a:t>dapatkan</a:t>
            </a:r>
            <a:r>
              <a:rPr lang="en-US" b="1" dirty="0">
                <a:latin typeface="Agency FB" pitchFamily="34" charset="0"/>
              </a:rPr>
              <a:t> </a:t>
            </a:r>
            <a:r>
              <a:rPr lang="en-US" b="1" dirty="0" err="1">
                <a:latin typeface="Agency FB" pitchFamily="34" charset="0"/>
              </a:rPr>
              <a:t>dari</a:t>
            </a:r>
            <a:r>
              <a:rPr lang="en-US" b="1" dirty="0">
                <a:latin typeface="Agency FB" pitchFamily="34" charset="0"/>
              </a:rPr>
              <a:t> </a:t>
            </a:r>
            <a:r>
              <a:rPr lang="en-US" b="1" dirty="0" err="1">
                <a:latin typeface="Agency FB" pitchFamily="34" charset="0"/>
              </a:rPr>
              <a:t>pengalaman</a:t>
            </a:r>
            <a:r>
              <a:rPr lang="en-US" b="1" dirty="0">
                <a:latin typeface="Agency FB" pitchFamily="34" charset="0"/>
              </a:rPr>
              <a:t> </a:t>
            </a:r>
            <a:r>
              <a:rPr lang="en-US" b="1" dirty="0" err="1">
                <a:latin typeface="Agency FB" pitchFamily="34" charset="0"/>
              </a:rPr>
              <a:t>tersebut</a:t>
            </a:r>
            <a:r>
              <a:rPr lang="en-US" b="1" dirty="0">
                <a:latin typeface="Agency FB" pitchFamily="34" charset="0"/>
              </a:rPr>
              <a:t>?</a:t>
            </a:r>
          </a:p>
          <a:p>
            <a:pPr>
              <a:lnSpc>
                <a:spcPct val="150000"/>
              </a:lnSpc>
              <a:buNone/>
            </a:pP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8C3AA565-21E5-4DF9-97C0-8AB9B79E4919}" type="slidenum">
              <a:rPr lang="en-US" smtClean="0"/>
              <a:pPr>
                <a:defRPr/>
              </a:pPr>
              <a:t>13</a:t>
            </a:fld>
            <a:endParaRPr lang="en-US"/>
          </a:p>
        </p:txBody>
      </p:sp>
      <p:sp>
        <p:nvSpPr>
          <p:cNvPr id="12" name="Footer Placeholder 14"/>
          <p:cNvSpPr>
            <a:spLocks noGrp="1"/>
          </p:cNvSpPr>
          <p:nvPr>
            <p:ph type="ftr" sz="quarter" idx="11"/>
          </p:nvPr>
        </p:nvSpPr>
        <p:spPr>
          <a:xfrm>
            <a:off x="3124200" y="6356350"/>
            <a:ext cx="2895600" cy="365125"/>
          </a:xfrm>
        </p:spPr>
        <p:txBody>
          <a:bodyPr/>
          <a:lstStyle/>
          <a:p>
            <a:pPr>
              <a:defRPr/>
            </a:pPr>
            <a:r>
              <a:rPr lang="en-US" dirty="0"/>
              <a:t>Character Building</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wipe(down)">
                                      <p:cBhvr>
                                        <p:cTn id="14" dur="500"/>
                                        <p:tgtEl>
                                          <p:spTgt spid="9">
                                            <p:txEl>
                                              <p:pRg st="0" end="0"/>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wipe(down)">
                                      <p:cBhvr>
                                        <p:cTn id="17" dur="500"/>
                                        <p:tgtEl>
                                          <p:spTgt spid="9">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wipe(down)">
                                      <p:cBhvr>
                                        <p:cTn id="20" dur="500"/>
                                        <p:tgtEl>
                                          <p:spTgt spid="9">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barn(inVertical)">
                                      <p:cBhvr>
                                        <p:cTn id="25"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custDataLst>
              <p:tags r:id="rId1"/>
            </p:custDataLst>
          </p:nvPr>
        </p:nvSpPr>
        <p:spPr>
          <a:xfrm>
            <a:off x="2571736" y="2500306"/>
            <a:ext cx="3929090" cy="1633972"/>
          </a:xfrm>
        </p:spPr>
        <p:txBody>
          <a:bodyPr rtlCol="0">
            <a:normAutofit/>
          </a:bodyPr>
          <a:lstStyle/>
          <a:p>
            <a:pPr algn="ctr" eaLnBrk="1" fontAlgn="auto" hangingPunct="1">
              <a:spcAft>
                <a:spcPts val="0"/>
              </a:spcAft>
              <a:defRPr/>
            </a:pPr>
            <a:r>
              <a:rPr lang="en-US" sz="6600" b="0" cap="none" dirty="0" err="1">
                <a:ln w="18415" cmpd="sng">
                  <a:solidFill>
                    <a:srgbClr val="FFFFFF"/>
                  </a:solidFill>
                  <a:prstDash val="solid"/>
                </a:ln>
                <a:solidFill>
                  <a:schemeClr val="bg2">
                    <a:lumMod val="50000"/>
                  </a:schemeClr>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Selesai</a:t>
            </a:r>
            <a:r>
              <a:rPr lang="en-US" sz="7200" b="0" cap="none" dirty="0">
                <a:ln w="18415" cmpd="sng">
                  <a:solidFill>
                    <a:srgbClr val="FFFFFF"/>
                  </a:solidFill>
                  <a:prstDash val="solid"/>
                </a:ln>
                <a:solidFill>
                  <a:schemeClr val="bg2">
                    <a:lumMod val="50000"/>
                  </a:schemeClr>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 </a:t>
            </a:r>
          </a:p>
        </p:txBody>
      </p:sp>
      <p:sp>
        <p:nvSpPr>
          <p:cNvPr id="6" name="Slide Number Placeholder 5"/>
          <p:cNvSpPr>
            <a:spLocks noGrp="1"/>
          </p:cNvSpPr>
          <p:nvPr>
            <p:ph type="sldNum" sz="quarter" idx="12"/>
          </p:nvPr>
        </p:nvSpPr>
        <p:spPr/>
        <p:txBody>
          <a:bodyPr/>
          <a:lstStyle/>
          <a:p>
            <a:pPr>
              <a:defRPr/>
            </a:pPr>
            <a:fld id="{F78F6659-7BF0-4EBD-B167-F6157D8B498E}" type="slidenum">
              <a:rPr lang="en-US"/>
              <a:pPr>
                <a:defRPr/>
              </a:pPr>
              <a:t>14</a:t>
            </a:fld>
            <a:endParaRPr lang="en-US"/>
          </a:p>
        </p:txBody>
      </p:sp>
      <p:sp>
        <p:nvSpPr>
          <p:cNvPr id="8" name="Footer Placeholder 14"/>
          <p:cNvSpPr>
            <a:spLocks noGrp="1"/>
          </p:cNvSpPr>
          <p:nvPr>
            <p:ph type="ftr" sz="quarter" idx="11"/>
          </p:nvPr>
        </p:nvSpPr>
        <p:spPr>
          <a:xfrm>
            <a:off x="3124200" y="6356350"/>
            <a:ext cx="2895600" cy="365125"/>
          </a:xfrm>
        </p:spPr>
        <p:txBody>
          <a:bodyPr/>
          <a:lstStyle/>
          <a:p>
            <a:pPr>
              <a:defRPr/>
            </a:pPr>
            <a:r>
              <a:rPr lang="en-US" dirty="0"/>
              <a:t>Character Building</a:t>
            </a:r>
          </a:p>
        </p:txBody>
      </p:sp>
    </p:spTree>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idx="4294967295"/>
          </p:nvPr>
        </p:nvSpPr>
        <p:spPr>
          <a:xfrm>
            <a:off x="457200" y="260350"/>
            <a:ext cx="8147050" cy="865188"/>
          </a:xfrm>
        </p:spPr>
        <p:txBody>
          <a:bodyPr/>
          <a:lstStyle/>
          <a:p>
            <a:pPr eaLnBrk="1" hangingPunct="1"/>
            <a:br>
              <a:rPr lang="en-US" sz="4800" b="1" dirty="0">
                <a:effectLst>
                  <a:outerShdw blurRad="38100" dist="38100" dir="2700000" algn="tl">
                    <a:srgbClr val="000000">
                      <a:alpha val="43137"/>
                    </a:srgbClr>
                  </a:outerShdw>
                </a:effectLst>
                <a:latin typeface="Cambria" pitchFamily="18" charset="0"/>
              </a:rPr>
            </a:br>
            <a:r>
              <a:rPr lang="en-US" sz="4800" b="1" dirty="0">
                <a:effectLst>
                  <a:outerShdw blurRad="38100" dist="38100" dir="2700000" algn="tl">
                    <a:srgbClr val="000000">
                      <a:alpha val="43137"/>
                    </a:srgbClr>
                  </a:outerShdw>
                </a:effectLst>
                <a:latin typeface="Cambria" pitchFamily="18" charset="0"/>
              </a:rPr>
              <a:t>EMOSI</a:t>
            </a:r>
            <a:br>
              <a:rPr lang="en-US" sz="4800" b="1" dirty="0">
                <a:effectLst>
                  <a:outerShdw blurRad="38100" dist="38100" dir="2700000" algn="tl">
                    <a:srgbClr val="000000">
                      <a:alpha val="43137"/>
                    </a:srgbClr>
                  </a:outerShdw>
                </a:effectLst>
                <a:latin typeface="Cambria" pitchFamily="18" charset="0"/>
              </a:rPr>
            </a:br>
            <a:r>
              <a:rPr lang="en-US" sz="4800" b="1" dirty="0">
                <a:effectLst>
                  <a:outerShdw blurRad="38100" dist="38100" dir="2700000" algn="tl">
                    <a:srgbClr val="000000">
                      <a:alpha val="43137"/>
                    </a:srgbClr>
                  </a:outerShdw>
                </a:effectLst>
                <a:latin typeface="Cambria" pitchFamily="18" charset="0"/>
              </a:rPr>
              <a:t> </a:t>
            </a:r>
          </a:p>
        </p:txBody>
      </p:sp>
      <p:sp>
        <p:nvSpPr>
          <p:cNvPr id="6" name="Rectangle 5"/>
          <p:cNvSpPr/>
          <p:nvPr/>
        </p:nvSpPr>
        <p:spPr>
          <a:xfrm>
            <a:off x="285720" y="1357298"/>
            <a:ext cx="8429684" cy="3046988"/>
          </a:xfrm>
          <a:prstGeom prst="rect">
            <a:avLst/>
          </a:prstGeom>
        </p:spPr>
        <p:txBody>
          <a:bodyPr wrap="square">
            <a:spAutoFit/>
          </a:bodyPr>
          <a:lstStyle/>
          <a:p>
            <a:r>
              <a:rPr lang="en-US" sz="3200" b="1" dirty="0" err="1">
                <a:solidFill>
                  <a:srgbClr val="FF0000"/>
                </a:solidFill>
                <a:effectLst>
                  <a:outerShdw blurRad="38100" dist="38100" dir="2700000" algn="tl">
                    <a:srgbClr val="000000">
                      <a:alpha val="43137"/>
                    </a:srgbClr>
                  </a:outerShdw>
                </a:effectLst>
              </a:rPr>
              <a:t>Sarlito</a:t>
            </a:r>
            <a:r>
              <a:rPr lang="en-US" sz="3200" b="1" dirty="0">
                <a:solidFill>
                  <a:srgbClr val="FF0000"/>
                </a:solidFill>
                <a:effectLst>
                  <a:outerShdw blurRad="38100" dist="38100" dir="2700000" algn="tl">
                    <a:srgbClr val="000000">
                      <a:alpha val="43137"/>
                    </a:srgbClr>
                  </a:outerShdw>
                </a:effectLst>
              </a:rPr>
              <a:t> </a:t>
            </a:r>
            <a:r>
              <a:rPr lang="en-US" sz="3200" b="1" dirty="0" err="1">
                <a:solidFill>
                  <a:srgbClr val="FF0000"/>
                </a:solidFill>
                <a:effectLst>
                  <a:outerShdw blurRad="38100" dist="38100" dir="2700000" algn="tl">
                    <a:srgbClr val="000000">
                      <a:alpha val="43137"/>
                    </a:srgbClr>
                  </a:outerShdw>
                </a:effectLst>
              </a:rPr>
              <a:t>Wirawan</a:t>
            </a:r>
            <a:r>
              <a:rPr lang="en-US" sz="3200" b="1" dirty="0">
                <a:solidFill>
                  <a:srgbClr val="FF0000"/>
                </a:solidFill>
                <a:effectLst>
                  <a:outerShdw blurRad="38100" dist="38100" dir="2700000" algn="tl">
                    <a:srgbClr val="000000">
                      <a:alpha val="43137"/>
                    </a:srgbClr>
                  </a:outerShdw>
                </a:effectLst>
              </a:rPr>
              <a:t>:</a:t>
            </a:r>
          </a:p>
          <a:p>
            <a:endParaRPr lang="en-US" sz="3200" b="1" dirty="0">
              <a:solidFill>
                <a:srgbClr val="FF0000"/>
              </a:solidFill>
              <a:effectLst>
                <a:outerShdw blurRad="38100" dist="38100" dir="2700000" algn="tl">
                  <a:srgbClr val="000000">
                    <a:alpha val="43137"/>
                  </a:srgbClr>
                </a:outerShdw>
              </a:effectLst>
            </a:endParaRPr>
          </a:p>
          <a:p>
            <a:r>
              <a:rPr lang="en-US" sz="3200" b="1" dirty="0"/>
              <a:t>“</a:t>
            </a:r>
            <a:r>
              <a:rPr lang="en-US" sz="3200" b="1" dirty="0" err="1"/>
              <a:t>setiap</a:t>
            </a:r>
            <a:r>
              <a:rPr lang="en-US" sz="3200" b="1" dirty="0"/>
              <a:t> </a:t>
            </a:r>
            <a:r>
              <a:rPr lang="en-US" sz="3200" b="1" dirty="0" err="1"/>
              <a:t>keadaan</a:t>
            </a:r>
            <a:r>
              <a:rPr lang="en-US" sz="3200" b="1" dirty="0"/>
              <a:t> </a:t>
            </a:r>
            <a:r>
              <a:rPr lang="en-US" sz="3200" b="1" dirty="0" err="1"/>
              <a:t>pada</a:t>
            </a:r>
            <a:r>
              <a:rPr lang="en-US" sz="3200" b="1" dirty="0"/>
              <a:t> </a:t>
            </a:r>
            <a:r>
              <a:rPr lang="en-US" sz="3200" b="1" dirty="0" err="1"/>
              <a:t>diri</a:t>
            </a:r>
            <a:r>
              <a:rPr lang="en-US" sz="3200" b="1" dirty="0"/>
              <a:t> </a:t>
            </a:r>
            <a:r>
              <a:rPr lang="en-US" sz="3200" b="1" dirty="0" err="1"/>
              <a:t>seseorang</a:t>
            </a:r>
            <a:r>
              <a:rPr lang="en-US" sz="3200" b="1" dirty="0"/>
              <a:t> yang </a:t>
            </a:r>
            <a:r>
              <a:rPr lang="en-US" sz="3200" b="1" dirty="0" err="1"/>
              <a:t>disertai</a:t>
            </a:r>
            <a:r>
              <a:rPr lang="en-US" sz="3200" b="1" dirty="0"/>
              <a:t> </a:t>
            </a:r>
            <a:r>
              <a:rPr lang="en-US" sz="3200" b="1" dirty="0" err="1"/>
              <a:t>warna</a:t>
            </a:r>
            <a:r>
              <a:rPr lang="en-US" sz="3200" b="1" dirty="0"/>
              <a:t> </a:t>
            </a:r>
            <a:r>
              <a:rPr lang="en-US" sz="3200" b="1" dirty="0" err="1"/>
              <a:t>afektif</a:t>
            </a:r>
            <a:r>
              <a:rPr lang="en-US" sz="3200" b="1" dirty="0"/>
              <a:t> </a:t>
            </a:r>
            <a:r>
              <a:rPr lang="en-US" sz="3200" b="1" dirty="0" err="1"/>
              <a:t>baik</a:t>
            </a:r>
            <a:r>
              <a:rPr lang="en-US" sz="3200" b="1" dirty="0"/>
              <a:t> </a:t>
            </a:r>
            <a:r>
              <a:rPr lang="en-US" sz="3200" b="1" dirty="0" err="1"/>
              <a:t>pada</a:t>
            </a:r>
            <a:r>
              <a:rPr lang="en-US" sz="3200" b="1" dirty="0"/>
              <a:t> </a:t>
            </a:r>
            <a:r>
              <a:rPr lang="en-US" sz="3200" b="1" dirty="0" err="1"/>
              <a:t>tingkat</a:t>
            </a:r>
            <a:r>
              <a:rPr lang="en-US" sz="3200" b="1" dirty="0"/>
              <a:t> </a:t>
            </a:r>
            <a:r>
              <a:rPr lang="en-US" sz="3200" b="1" dirty="0" err="1"/>
              <a:t>lemah</a:t>
            </a:r>
            <a:r>
              <a:rPr lang="en-US" sz="3200" b="1" dirty="0"/>
              <a:t> (</a:t>
            </a:r>
            <a:r>
              <a:rPr lang="en-US" sz="3200" b="1" dirty="0" err="1"/>
              <a:t>dangkal</a:t>
            </a:r>
            <a:r>
              <a:rPr lang="en-US" sz="3200" b="1" dirty="0"/>
              <a:t>) </a:t>
            </a:r>
            <a:r>
              <a:rPr lang="en-US" sz="3200" b="1" dirty="0" err="1"/>
              <a:t>maupun</a:t>
            </a:r>
            <a:r>
              <a:rPr lang="en-US" sz="3200" b="1" dirty="0"/>
              <a:t> </a:t>
            </a:r>
            <a:r>
              <a:rPr lang="en-US" sz="3200" b="1" dirty="0" err="1"/>
              <a:t>pada</a:t>
            </a:r>
            <a:r>
              <a:rPr lang="en-US" sz="3200" b="1" dirty="0"/>
              <a:t> </a:t>
            </a:r>
            <a:r>
              <a:rPr lang="en-US" sz="3200" b="1" dirty="0" err="1"/>
              <a:t>tingkat</a:t>
            </a:r>
            <a:r>
              <a:rPr lang="en-US" sz="3200" b="1" dirty="0"/>
              <a:t> yang </a:t>
            </a:r>
            <a:r>
              <a:rPr lang="en-US" sz="3200" b="1" dirty="0" err="1"/>
              <a:t>luas</a:t>
            </a:r>
            <a:r>
              <a:rPr lang="en-US" sz="3200" b="1" dirty="0"/>
              <a:t> (</a:t>
            </a:r>
            <a:r>
              <a:rPr lang="en-US" sz="3200" b="1" dirty="0" err="1"/>
              <a:t>mendalam</a:t>
            </a:r>
            <a:r>
              <a:rPr lang="en-US" sz="3200" b="1" dirty="0"/>
              <a:t>).”</a:t>
            </a: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pPr>
              <a:defRPr/>
            </a:pPr>
            <a:r>
              <a:rPr lang="en-US"/>
              <a:t>5/4/2010</a:t>
            </a:r>
          </a:p>
        </p:txBody>
      </p:sp>
      <p:sp>
        <p:nvSpPr>
          <p:cNvPr id="9" name="Footer Placeholder 8"/>
          <p:cNvSpPr>
            <a:spLocks noGrp="1"/>
          </p:cNvSpPr>
          <p:nvPr>
            <p:ph type="ftr" sz="quarter" idx="11"/>
          </p:nvPr>
        </p:nvSpPr>
        <p:spPr/>
        <p:txBody>
          <a:bodyPr/>
          <a:lstStyle/>
          <a:p>
            <a:pPr>
              <a:defRPr/>
            </a:pPr>
            <a:r>
              <a:rPr lang="en-US" dirty="0" err="1"/>
              <a:t>Revisi</a:t>
            </a:r>
            <a:r>
              <a:rPr lang="en-US" dirty="0"/>
              <a:t> 01 </a:t>
            </a:r>
          </a:p>
        </p:txBody>
      </p:sp>
      <p:sp>
        <p:nvSpPr>
          <p:cNvPr id="8" name="Slide Number Placeholder 7"/>
          <p:cNvSpPr>
            <a:spLocks noGrp="1"/>
          </p:cNvSpPr>
          <p:nvPr>
            <p:ph type="sldNum" sz="quarter" idx="12"/>
          </p:nvPr>
        </p:nvSpPr>
        <p:spPr/>
        <p:txBody>
          <a:bodyPr/>
          <a:lstStyle/>
          <a:p>
            <a:pPr>
              <a:defRPr/>
            </a:pPr>
            <a:fld id="{18DA1E18-4D1E-4E87-AB15-0BB7B9BEB2CD}" type="slidenum">
              <a:rPr lang="en-US" smtClean="0"/>
              <a:pPr>
                <a:defRPr/>
              </a:pPr>
              <a:t>3</a:t>
            </a:fld>
            <a:endParaRPr lang="en-US">
              <a:solidFill>
                <a:schemeClr val="tx1">
                  <a:tint val="75000"/>
                </a:schemeClr>
              </a:solidFill>
            </a:endParaRPr>
          </a:p>
        </p:txBody>
      </p:sp>
      <p:sp>
        <p:nvSpPr>
          <p:cNvPr id="10" name="Rectangle 3"/>
          <p:cNvSpPr txBox="1">
            <a:spLocks/>
          </p:cNvSpPr>
          <p:nvPr/>
        </p:nvSpPr>
        <p:spPr bwMode="auto">
          <a:xfrm>
            <a:off x="457200" y="1622432"/>
            <a:ext cx="8229600" cy="4092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marR="0" lvl="0" indent="-51435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Keadaan biologis dan psikologis dan serangkaian kecenderungan untuk bertindak terhadap rangsangan dari luar dan dalam diri individu mencakup perubahan-perubahan yang disadari, yang mendalam sifatnya, dan perubahan perilaku </a:t>
            </a:r>
          </a:p>
          <a:p>
            <a:pPr marL="514350" marR="0" lvl="0" indent="-514350" algn="l" defTabSz="914400" rtl="0" eaLnBrk="0" fontAlgn="base" latinLnBrk="0" hangingPunct="0">
              <a:lnSpc>
                <a:spcPct val="100000"/>
              </a:lnSpc>
              <a:spcBef>
                <a:spcPct val="20000"/>
              </a:spcBef>
              <a:spcAft>
                <a:spcPct val="0"/>
              </a:spcAft>
              <a:buClrTx/>
              <a:buSzTx/>
              <a:buFont typeface="Wingdings" pitchFamily="2" charset="2"/>
              <a:buChar char="§"/>
              <a:tabLst/>
              <a:defRPr/>
            </a:pPr>
            <a:endParaRPr kumimoji="0" lang="en-US" sz="2400" b="1" i="0" u="none" strike="noStrike" kern="1200" cap="none" spc="0" normalizeH="0" baseline="0" noProof="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Tx/>
              <a:buSzTx/>
              <a:buFont typeface="Wingdings" pitchFamily="2" charset="2"/>
              <a:buChar char="§"/>
              <a:tabLst/>
              <a:defRPr/>
            </a:pPr>
            <a:r>
              <a:rPr kumimoji="0" lang="en-US" sz="2400" b="1" i="0" u="none" strike="noStrike" kern="1200" cap="none" spc="0" normalizeH="0" baseline="0" noProof="0">
                <a:ln>
                  <a:noFill/>
                </a:ln>
                <a:solidFill>
                  <a:schemeClr val="tx1"/>
                </a:solidFill>
                <a:effectLst/>
                <a:uLnTx/>
                <a:uFillTx/>
                <a:latin typeface="+mn-lt"/>
                <a:ea typeface="+mn-ea"/>
                <a:cs typeface="+mn-cs"/>
              </a:rPr>
              <a:t>Emosi merupakan reaksi terhadap rangsangan dari luar dan dalam diri individu, sebagai contoh emosi gembira mendorong perubahan suasana hati seseorang, sehingga secara fisiologi terlihat tertawa, emosi sedih mendorong seseorang berperilaku menangis.</a:t>
            </a:r>
            <a:endParaRPr kumimoji="0" lang="en-US" sz="2400" b="1" i="0" u="none" strike="noStrike" kern="1200" cap="none" spc="0" normalizeH="0" baseline="0" noProof="0">
              <a:ln>
                <a:noFill/>
              </a:ln>
              <a:solidFill>
                <a:schemeClr val="tx1"/>
              </a:solidFill>
              <a:effectLst/>
              <a:uLnTx/>
              <a:uFillTx/>
              <a:latin typeface="Arial" pitchFamily="34" charset="0"/>
              <a:ea typeface="+mn-ea"/>
              <a:cs typeface="Arial" pitchFamily="34" charset="0"/>
            </a:endParaRPr>
          </a:p>
          <a:p>
            <a:pPr marL="514350" marR="0" lvl="0" indent="-514350" algn="l" defTabSz="914400" rtl="0" eaLnBrk="0" fontAlgn="base" latinLnBrk="0" hangingPunct="0">
              <a:lnSpc>
                <a:spcPct val="100000"/>
              </a:lnSpc>
              <a:spcBef>
                <a:spcPct val="20000"/>
              </a:spcBef>
              <a:spcAft>
                <a:spcPct val="0"/>
              </a:spcAft>
              <a:buClrTx/>
              <a:buSzTx/>
              <a:buFont typeface="Wingdings" pitchFamily="2" charset="2"/>
              <a:buChar char="q"/>
              <a:tabLst/>
              <a:defRPr/>
            </a:pPr>
            <a:endParaRPr kumimoji="0" lang="en-US" sz="2400" b="1"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1" name="Rectangle 2"/>
          <p:cNvSpPr txBox="1">
            <a:spLocks/>
          </p:cNvSpPr>
          <p:nvPr/>
        </p:nvSpPr>
        <p:spPr bwMode="auto">
          <a:xfrm>
            <a:off x="457200" y="260350"/>
            <a:ext cx="8147050" cy="8651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br>
              <a:rPr kumimoji="0" lang="en-US" sz="4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Cambria" pitchFamily="18" charset="0"/>
                <a:ea typeface="+mj-ea"/>
                <a:cs typeface="+mj-cs"/>
              </a:rPr>
            </a:br>
            <a:r>
              <a:rPr kumimoji="0" lang="en-US" sz="4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Cambria" pitchFamily="18" charset="0"/>
                <a:ea typeface="+mj-ea"/>
                <a:cs typeface="+mj-cs"/>
              </a:rPr>
              <a:t>EMOSI</a:t>
            </a:r>
            <a:br>
              <a:rPr kumimoji="0" lang="en-US" sz="4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Cambria" pitchFamily="18" charset="0"/>
                <a:ea typeface="+mj-ea"/>
                <a:cs typeface="+mj-cs"/>
              </a:rPr>
            </a:br>
            <a:r>
              <a:rPr kumimoji="0" lang="en-US" sz="48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Cambria" pitchFamily="18" charset="0"/>
                <a:ea typeface="+mj-ea"/>
                <a:cs typeface="+mj-cs"/>
              </a:rPr>
              <a:t> </a:t>
            </a:r>
            <a:endParaRPr kumimoji="0" lang="en-US" sz="4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ambria" pitchFamily="18" charset="0"/>
              <a:ea typeface="+mj-ea"/>
              <a:cs typeface="+mj-cs"/>
            </a:endParaRPr>
          </a:p>
        </p:txBody>
      </p:sp>
    </p:spTree>
  </p:cSld>
  <p:clrMapOvr>
    <a:masterClrMapping/>
  </p:clrMapOvr>
  <p:transition spd="slow">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pPr>
              <a:defRPr/>
            </a:pPr>
            <a:r>
              <a:rPr lang="en-US"/>
              <a:t>5/4/2010</a:t>
            </a:r>
          </a:p>
        </p:txBody>
      </p:sp>
      <p:sp>
        <p:nvSpPr>
          <p:cNvPr id="9" name="Footer Placeholder 8"/>
          <p:cNvSpPr>
            <a:spLocks noGrp="1"/>
          </p:cNvSpPr>
          <p:nvPr>
            <p:ph type="ftr" sz="quarter" idx="11"/>
          </p:nvPr>
        </p:nvSpPr>
        <p:spPr/>
        <p:txBody>
          <a:bodyPr/>
          <a:lstStyle/>
          <a:p>
            <a:pPr>
              <a:defRPr/>
            </a:pPr>
            <a:r>
              <a:rPr lang="en-US" dirty="0" err="1"/>
              <a:t>Revisi</a:t>
            </a:r>
            <a:r>
              <a:rPr lang="en-US" dirty="0"/>
              <a:t> 01 </a:t>
            </a:r>
          </a:p>
        </p:txBody>
      </p:sp>
      <p:sp>
        <p:nvSpPr>
          <p:cNvPr id="8" name="Slide Number Placeholder 7"/>
          <p:cNvSpPr>
            <a:spLocks noGrp="1"/>
          </p:cNvSpPr>
          <p:nvPr>
            <p:ph type="sldNum" sz="quarter" idx="12"/>
          </p:nvPr>
        </p:nvSpPr>
        <p:spPr/>
        <p:txBody>
          <a:bodyPr/>
          <a:lstStyle/>
          <a:p>
            <a:pPr>
              <a:defRPr/>
            </a:pPr>
            <a:fld id="{18DA1E18-4D1E-4E87-AB15-0BB7B9BEB2CD}" type="slidenum">
              <a:rPr lang="en-US" smtClean="0"/>
              <a:pPr>
                <a:defRPr/>
              </a:pPr>
              <a:t>4</a:t>
            </a:fld>
            <a:endParaRPr lang="en-US">
              <a:solidFill>
                <a:schemeClr val="tx1">
                  <a:tint val="75000"/>
                </a:schemeClr>
              </a:solidFill>
            </a:endParaRPr>
          </a:p>
        </p:txBody>
      </p:sp>
      <p:sp>
        <p:nvSpPr>
          <p:cNvPr id="11" name="Rectangle 10"/>
          <p:cNvSpPr/>
          <p:nvPr/>
        </p:nvSpPr>
        <p:spPr>
          <a:xfrm>
            <a:off x="2527638" y="428604"/>
            <a:ext cx="3544560" cy="707886"/>
          </a:xfrm>
          <a:prstGeom prst="rect">
            <a:avLst/>
          </a:prstGeom>
          <a:noFill/>
        </p:spPr>
        <p:txBody>
          <a:bodyPr wrap="none" lIns="91440" tIns="45720" rIns="91440" bIns="45720">
            <a:spAutoFit/>
          </a:bodyPr>
          <a:lstStyle/>
          <a:p>
            <a:pPr algn="ctr"/>
            <a:r>
              <a:rPr lang="en-US" sz="4000" b="1" cap="none" spc="0"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Fungsi</a:t>
            </a:r>
            <a:r>
              <a:rPr lang="en-US"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4000" b="1" cap="none" spc="0" dirty="0" err="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Emosi</a:t>
            </a:r>
            <a:endParaRPr lang="en-US"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12" name="TextBox 11"/>
          <p:cNvSpPr txBox="1"/>
          <p:nvPr/>
        </p:nvSpPr>
        <p:spPr>
          <a:xfrm>
            <a:off x="357158" y="1571612"/>
            <a:ext cx="8286808" cy="1077218"/>
          </a:xfrm>
          <a:prstGeom prst="rect">
            <a:avLst/>
          </a:prstGeom>
          <a:noFill/>
        </p:spPr>
        <p:txBody>
          <a:bodyPr wrap="square" rtlCol="0">
            <a:spAutoFit/>
          </a:bodyPr>
          <a:lstStyle/>
          <a:p>
            <a:pPr marL="342900" indent="-342900">
              <a:buFont typeface="+mj-lt"/>
              <a:buAutoNum type="arabicPeriod"/>
            </a:pPr>
            <a:r>
              <a:rPr lang="en-US" sz="3200" dirty="0" err="1"/>
              <a:t>Pembangkit</a:t>
            </a:r>
            <a:r>
              <a:rPr lang="en-US" sz="3200" dirty="0"/>
              <a:t> </a:t>
            </a:r>
            <a:r>
              <a:rPr lang="en-US" sz="3200" dirty="0" err="1"/>
              <a:t>energi</a:t>
            </a:r>
            <a:r>
              <a:rPr lang="en-US" sz="3200" dirty="0"/>
              <a:t> (</a:t>
            </a:r>
            <a:r>
              <a:rPr lang="en-US" sz="3200" i="1" dirty="0"/>
              <a:t>energizer</a:t>
            </a:r>
            <a:r>
              <a:rPr lang="en-US" sz="3200" dirty="0"/>
              <a:t>)</a:t>
            </a:r>
          </a:p>
          <a:p>
            <a:pPr marL="342900" indent="-342900">
              <a:buFont typeface="+mj-lt"/>
              <a:buAutoNum type="arabicPeriod"/>
            </a:pPr>
            <a:r>
              <a:rPr lang="en-US" sz="3200" dirty="0" err="1"/>
              <a:t>Pembawa</a:t>
            </a:r>
            <a:r>
              <a:rPr lang="en-US" sz="3200" dirty="0"/>
              <a:t> </a:t>
            </a:r>
            <a:r>
              <a:rPr lang="en-US" sz="3200" dirty="0" err="1"/>
              <a:t>informasi</a:t>
            </a:r>
            <a:r>
              <a:rPr lang="en-US" sz="3200" dirty="0"/>
              <a:t> (</a:t>
            </a:r>
            <a:r>
              <a:rPr lang="en-US" sz="3200" i="1" dirty="0"/>
              <a:t>messenger</a:t>
            </a:r>
            <a:r>
              <a:rPr lang="en-US" sz="3200" dirty="0"/>
              <a:t>)</a:t>
            </a:r>
          </a:p>
        </p:txBody>
      </p:sp>
      <p:sp>
        <p:nvSpPr>
          <p:cNvPr id="13" name="Rectangle 12"/>
          <p:cNvSpPr/>
          <p:nvPr/>
        </p:nvSpPr>
        <p:spPr>
          <a:xfrm>
            <a:off x="2285984" y="2863990"/>
            <a:ext cx="4229043" cy="707886"/>
          </a:xfrm>
          <a:prstGeom prst="rect">
            <a:avLst/>
          </a:prstGeom>
          <a:noFill/>
        </p:spPr>
        <p:txBody>
          <a:bodyPr wrap="none" lIns="91440" tIns="45720" rIns="91440" bIns="45720">
            <a:spAutoFit/>
          </a:bodyPr>
          <a:lstStyle/>
          <a:p>
            <a:pPr algn="ctr"/>
            <a:r>
              <a:rPr lang="en-US" sz="4000" b="1" dirty="0" err="1">
                <a:ln w="17780" cmpd="sng">
                  <a:solidFill>
                    <a:srgbClr val="FFFFFF"/>
                  </a:solidFill>
                  <a:prstDash val="solid"/>
                  <a:miter lim="800000"/>
                </a:ln>
                <a:solidFill>
                  <a:srgbClr val="FF0000"/>
                </a:solidFill>
                <a:effectLst>
                  <a:outerShdw blurRad="50800" algn="tl" rotWithShape="0">
                    <a:srgbClr val="000000"/>
                  </a:outerShdw>
                </a:effectLst>
              </a:rPr>
              <a:t>Pengaruh</a:t>
            </a:r>
            <a:r>
              <a:rPr lang="en-US" sz="4000" b="1" cap="none" spc="0" dirty="0">
                <a:ln w="17780" cmpd="sng">
                  <a:solidFill>
                    <a:srgbClr val="FFFFFF"/>
                  </a:solidFill>
                  <a:prstDash val="solid"/>
                  <a:miter lim="800000"/>
                </a:ln>
                <a:solidFill>
                  <a:srgbClr val="FF0000"/>
                </a:solidFill>
                <a:effectLst>
                  <a:outerShdw blurRad="50800" algn="tl" rotWithShape="0">
                    <a:srgbClr val="000000"/>
                  </a:outerShdw>
                </a:effectLst>
              </a:rPr>
              <a:t> </a:t>
            </a:r>
            <a:r>
              <a:rPr lang="en-US" sz="4000" b="1" cap="none" spc="0" dirty="0" err="1">
                <a:ln w="17780" cmpd="sng">
                  <a:solidFill>
                    <a:srgbClr val="FFFFFF"/>
                  </a:solidFill>
                  <a:prstDash val="solid"/>
                  <a:miter lim="800000"/>
                </a:ln>
                <a:solidFill>
                  <a:srgbClr val="FF0000"/>
                </a:solidFill>
                <a:effectLst>
                  <a:outerShdw blurRad="50800" algn="tl" rotWithShape="0">
                    <a:srgbClr val="000000"/>
                  </a:outerShdw>
                </a:effectLst>
              </a:rPr>
              <a:t>Emosi</a:t>
            </a:r>
            <a:endParaRPr lang="en-US" sz="4000" b="1" cap="none" spc="0" dirty="0">
              <a:ln w="17780" cmpd="sng">
                <a:solidFill>
                  <a:srgbClr val="FFFFFF"/>
                </a:solidFill>
                <a:prstDash val="solid"/>
                <a:miter lim="800000"/>
              </a:ln>
              <a:solidFill>
                <a:srgbClr val="FF0000"/>
              </a:solidFill>
              <a:effectLst>
                <a:outerShdw blurRad="50800" algn="tl" rotWithShape="0">
                  <a:srgbClr val="000000"/>
                </a:outerShdw>
              </a:effectLst>
            </a:endParaRPr>
          </a:p>
        </p:txBody>
      </p:sp>
      <p:sp>
        <p:nvSpPr>
          <p:cNvPr id="14" name="TextBox 13"/>
          <p:cNvSpPr txBox="1"/>
          <p:nvPr/>
        </p:nvSpPr>
        <p:spPr>
          <a:xfrm>
            <a:off x="357158" y="3780542"/>
            <a:ext cx="8286808" cy="1569660"/>
          </a:xfrm>
          <a:prstGeom prst="rect">
            <a:avLst/>
          </a:prstGeom>
          <a:noFill/>
        </p:spPr>
        <p:txBody>
          <a:bodyPr wrap="square" rtlCol="0">
            <a:spAutoFit/>
          </a:bodyPr>
          <a:lstStyle/>
          <a:p>
            <a:pPr marL="342900" indent="-342900">
              <a:buFont typeface="+mj-lt"/>
              <a:buAutoNum type="arabicPeriod"/>
            </a:pPr>
            <a:r>
              <a:rPr lang="en-US" sz="3200" dirty="0" err="1"/>
              <a:t>Penguat</a:t>
            </a:r>
            <a:r>
              <a:rPr lang="en-US" sz="3200" dirty="0"/>
              <a:t>/</a:t>
            </a:r>
            <a:r>
              <a:rPr lang="en-US" sz="3200" dirty="0" err="1"/>
              <a:t>pemelah</a:t>
            </a:r>
            <a:r>
              <a:rPr lang="en-US" sz="3200" dirty="0"/>
              <a:t> </a:t>
            </a:r>
            <a:r>
              <a:rPr lang="en-US" sz="3200" dirty="0" err="1"/>
              <a:t>semangat</a:t>
            </a:r>
            <a:endParaRPr lang="en-US" sz="3200" dirty="0"/>
          </a:p>
          <a:p>
            <a:pPr marL="342900" indent="-342900">
              <a:buFont typeface="+mj-lt"/>
              <a:buAutoNum type="arabicPeriod"/>
            </a:pPr>
            <a:r>
              <a:rPr lang="en-US" sz="3200" dirty="0" err="1"/>
              <a:t>Mengganggu</a:t>
            </a:r>
            <a:r>
              <a:rPr lang="en-US" sz="3200" dirty="0"/>
              <a:t> </a:t>
            </a:r>
            <a:r>
              <a:rPr lang="en-US" sz="3200" dirty="0" err="1"/>
              <a:t>konsentrasi</a:t>
            </a:r>
            <a:r>
              <a:rPr lang="en-US" sz="3200" dirty="0"/>
              <a:t> </a:t>
            </a:r>
            <a:r>
              <a:rPr lang="en-US" sz="3200" dirty="0" err="1"/>
              <a:t>berpikir</a:t>
            </a:r>
            <a:r>
              <a:rPr lang="en-US" sz="3200" dirty="0"/>
              <a:t>.</a:t>
            </a:r>
          </a:p>
          <a:p>
            <a:pPr marL="342900" indent="-342900">
              <a:buFont typeface="+mj-lt"/>
              <a:buAutoNum type="arabicPeriod"/>
            </a:pPr>
            <a:endParaRPr lang="en-US" sz="3200" dirty="0"/>
          </a:p>
        </p:txBody>
      </p:sp>
    </p:spTree>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187595"/>
            <a:ext cx="6572296" cy="3170099"/>
          </a:xfrm>
          <a:prstGeom prst="rect">
            <a:avLst/>
          </a:prstGeom>
        </p:spPr>
        <p:txBody>
          <a:bodyPr wrap="square">
            <a:spAutoFit/>
          </a:bodyPr>
          <a:lstStyle/>
          <a:p>
            <a:r>
              <a:rPr lang="en-US" sz="3200" b="1" dirty="0" err="1"/>
              <a:t>Descrates</a:t>
            </a:r>
            <a:r>
              <a:rPr lang="en-US" sz="3200" b="1" dirty="0"/>
              <a:t>, </a:t>
            </a:r>
            <a:r>
              <a:rPr lang="en-US" sz="3200" b="1" dirty="0" err="1"/>
              <a:t>emosi</a:t>
            </a:r>
            <a:r>
              <a:rPr lang="en-US" sz="3200" b="1" dirty="0"/>
              <a:t> </a:t>
            </a:r>
            <a:r>
              <a:rPr lang="en-US" sz="3200" b="1" dirty="0" err="1"/>
              <a:t>terbagi</a:t>
            </a:r>
            <a:r>
              <a:rPr lang="en-US" sz="3200" b="1" dirty="0"/>
              <a:t> </a:t>
            </a:r>
            <a:r>
              <a:rPr lang="en-US" sz="3200" b="1" dirty="0" err="1"/>
              <a:t>atas</a:t>
            </a:r>
            <a:r>
              <a:rPr lang="en-US" sz="3200" b="1" dirty="0"/>
              <a:t> : </a:t>
            </a:r>
          </a:p>
          <a:p>
            <a:pPr>
              <a:buFont typeface="Wingdings" pitchFamily="2" charset="2"/>
              <a:buChar char="Ø"/>
            </a:pPr>
            <a:r>
              <a:rPr lang="en-US" sz="2800" dirty="0"/>
              <a:t>Desire (</a:t>
            </a:r>
            <a:r>
              <a:rPr lang="en-US" sz="2800" dirty="0" err="1"/>
              <a:t>hasrat</a:t>
            </a:r>
            <a:r>
              <a:rPr lang="en-US" sz="2800" dirty="0"/>
              <a:t>), </a:t>
            </a:r>
          </a:p>
          <a:p>
            <a:pPr>
              <a:buFont typeface="Wingdings" pitchFamily="2" charset="2"/>
              <a:buChar char="Ø"/>
            </a:pPr>
            <a:r>
              <a:rPr lang="en-US" sz="2800" dirty="0"/>
              <a:t>Hate (</a:t>
            </a:r>
            <a:r>
              <a:rPr lang="en-US" sz="2800" dirty="0" err="1"/>
              <a:t>benci</a:t>
            </a:r>
            <a:r>
              <a:rPr lang="en-US" sz="2800" dirty="0"/>
              <a:t>), </a:t>
            </a:r>
          </a:p>
          <a:p>
            <a:pPr>
              <a:buFont typeface="Wingdings" pitchFamily="2" charset="2"/>
              <a:buChar char="Ø"/>
            </a:pPr>
            <a:r>
              <a:rPr lang="en-US" sz="2800" dirty="0"/>
              <a:t>Sorrow (</a:t>
            </a:r>
            <a:r>
              <a:rPr lang="en-US" sz="2800" dirty="0" err="1"/>
              <a:t>sedih</a:t>
            </a:r>
            <a:r>
              <a:rPr lang="en-US" sz="2800" dirty="0"/>
              <a:t>/</a:t>
            </a:r>
            <a:r>
              <a:rPr lang="en-US" sz="2800" dirty="0" err="1"/>
              <a:t>duka</a:t>
            </a:r>
            <a:r>
              <a:rPr lang="en-US" sz="2800" dirty="0"/>
              <a:t>), </a:t>
            </a:r>
          </a:p>
          <a:p>
            <a:pPr>
              <a:buFont typeface="Wingdings" pitchFamily="2" charset="2"/>
              <a:buChar char="Ø"/>
            </a:pPr>
            <a:r>
              <a:rPr lang="en-US" sz="2800" dirty="0"/>
              <a:t>Wonder (</a:t>
            </a:r>
            <a:r>
              <a:rPr lang="en-US" sz="2800" dirty="0" err="1"/>
              <a:t>heran</a:t>
            </a:r>
            <a:r>
              <a:rPr lang="en-US" sz="2800" dirty="0"/>
              <a:t>), </a:t>
            </a:r>
          </a:p>
          <a:p>
            <a:pPr>
              <a:buFont typeface="Wingdings" pitchFamily="2" charset="2"/>
              <a:buChar char="Ø"/>
            </a:pPr>
            <a:r>
              <a:rPr lang="en-US" sz="2800" dirty="0"/>
              <a:t>Love (</a:t>
            </a:r>
            <a:r>
              <a:rPr lang="en-US" sz="2800" dirty="0" err="1"/>
              <a:t>cinta</a:t>
            </a:r>
            <a:r>
              <a:rPr lang="en-US" sz="2800" dirty="0"/>
              <a:t>) </a:t>
            </a:r>
            <a:r>
              <a:rPr lang="en-US" sz="2800" dirty="0" err="1"/>
              <a:t>dan</a:t>
            </a:r>
            <a:r>
              <a:rPr lang="en-US" sz="2800" dirty="0"/>
              <a:t> </a:t>
            </a:r>
          </a:p>
          <a:p>
            <a:pPr>
              <a:buFont typeface="Wingdings" pitchFamily="2" charset="2"/>
              <a:buChar char="Ø"/>
            </a:pPr>
            <a:r>
              <a:rPr lang="en-US" sz="2800" dirty="0"/>
              <a:t>Joy (</a:t>
            </a:r>
            <a:r>
              <a:rPr lang="en-US" sz="2800" dirty="0" err="1"/>
              <a:t>kegembiraan</a:t>
            </a:r>
            <a:r>
              <a:rPr lang="en-US" sz="2800" dirty="0"/>
              <a:t>),</a:t>
            </a:r>
          </a:p>
        </p:txBody>
      </p:sp>
      <p:sp>
        <p:nvSpPr>
          <p:cNvPr id="5" name="Rectangle 4"/>
          <p:cNvSpPr/>
          <p:nvPr/>
        </p:nvSpPr>
        <p:spPr>
          <a:xfrm>
            <a:off x="4429124" y="4409083"/>
            <a:ext cx="4286280" cy="1877437"/>
          </a:xfrm>
          <a:prstGeom prst="rect">
            <a:avLst/>
          </a:prstGeom>
        </p:spPr>
        <p:txBody>
          <a:bodyPr wrap="square">
            <a:spAutoFit/>
          </a:bodyPr>
          <a:lstStyle/>
          <a:p>
            <a:r>
              <a:rPr lang="en-US" sz="3200" b="1" dirty="0"/>
              <a:t>JB Watson</a:t>
            </a:r>
          </a:p>
          <a:p>
            <a:pPr>
              <a:buFont typeface="Wingdings" pitchFamily="2" charset="2"/>
              <a:buChar char="Ø"/>
            </a:pPr>
            <a:r>
              <a:rPr lang="en-US" sz="2800" dirty="0"/>
              <a:t>Fear (</a:t>
            </a:r>
            <a:r>
              <a:rPr lang="en-US" sz="2800" dirty="0" err="1"/>
              <a:t>ketakutan</a:t>
            </a:r>
            <a:r>
              <a:rPr lang="en-US" sz="2800" dirty="0"/>
              <a:t>), </a:t>
            </a:r>
          </a:p>
          <a:p>
            <a:pPr>
              <a:buFont typeface="Wingdings" pitchFamily="2" charset="2"/>
              <a:buChar char="Ø"/>
            </a:pPr>
            <a:r>
              <a:rPr lang="en-US" sz="2800" dirty="0"/>
              <a:t>Rage (</a:t>
            </a:r>
            <a:r>
              <a:rPr lang="en-US" sz="2800" dirty="0" err="1"/>
              <a:t>kemarahan</a:t>
            </a:r>
            <a:r>
              <a:rPr lang="en-US" sz="2800" dirty="0"/>
              <a:t>), </a:t>
            </a:r>
          </a:p>
          <a:p>
            <a:pPr>
              <a:buFont typeface="Wingdings" pitchFamily="2" charset="2"/>
              <a:buChar char="Ø"/>
            </a:pPr>
            <a:r>
              <a:rPr lang="en-US" sz="2800" dirty="0"/>
              <a:t>Love (</a:t>
            </a:r>
            <a:r>
              <a:rPr lang="en-US" sz="2800" dirty="0" err="1"/>
              <a:t>cinta</a:t>
            </a:r>
            <a:r>
              <a:rPr lang="en-US" sz="2800" dirty="0"/>
              <a:t>)</a:t>
            </a:r>
          </a:p>
        </p:txBody>
      </p:sp>
      <p:sp>
        <p:nvSpPr>
          <p:cNvPr id="6" name="Rectangle 5"/>
          <p:cNvSpPr/>
          <p:nvPr/>
        </p:nvSpPr>
        <p:spPr>
          <a:xfrm>
            <a:off x="2903993" y="285728"/>
            <a:ext cx="402546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Bentuk</a:t>
            </a:r>
            <a:r>
              <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400" b="1" cap="none"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Emosi</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a:xfrm>
            <a:off x="500034" y="214290"/>
            <a:ext cx="8229600" cy="1143000"/>
          </a:xfrm>
        </p:spPr>
        <p:txBody>
          <a:bodyPr/>
          <a:lstStyle/>
          <a:p>
            <a:pPr eaLnBrk="1" hangingPunct="1"/>
            <a:r>
              <a:rPr lang="en-US" dirty="0">
                <a:latin typeface="Calibri" pitchFamily="34" charset="0"/>
              </a:rPr>
              <a:t> </a:t>
            </a:r>
          </a:p>
        </p:txBody>
      </p:sp>
      <p:sp>
        <p:nvSpPr>
          <p:cNvPr id="4" name="Rectangle 3"/>
          <p:cNvSpPr/>
          <p:nvPr/>
        </p:nvSpPr>
        <p:spPr>
          <a:xfrm>
            <a:off x="857224" y="428604"/>
            <a:ext cx="61927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Macam-macam</a:t>
            </a:r>
            <a:r>
              <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400" b="1" cap="none"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Emosi</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TextBox 4"/>
          <p:cNvSpPr txBox="1"/>
          <p:nvPr/>
        </p:nvSpPr>
        <p:spPr>
          <a:xfrm>
            <a:off x="357158" y="1571612"/>
            <a:ext cx="8501122" cy="4031873"/>
          </a:xfrm>
          <a:prstGeom prst="rect">
            <a:avLst/>
          </a:prstGeom>
          <a:noFill/>
        </p:spPr>
        <p:txBody>
          <a:bodyPr wrap="square" rtlCol="0">
            <a:spAutoFit/>
          </a:bodyPr>
          <a:lstStyle/>
          <a:p>
            <a:pPr marL="342900" indent="-342900">
              <a:buAutoNum type="arabicPeriod"/>
            </a:pPr>
            <a:r>
              <a:rPr lang="en-US" sz="3200" dirty="0" err="1"/>
              <a:t>Emosi</a:t>
            </a:r>
            <a:r>
              <a:rPr lang="en-US" sz="3200" dirty="0"/>
              <a:t> </a:t>
            </a:r>
            <a:r>
              <a:rPr lang="en-US" sz="3200" dirty="0" err="1"/>
              <a:t>sensoris</a:t>
            </a:r>
            <a:r>
              <a:rPr lang="en-US" sz="3200" dirty="0"/>
              <a:t> : </a:t>
            </a:r>
            <a:r>
              <a:rPr lang="en-US" sz="3200" dirty="0" err="1"/>
              <a:t>timbul</a:t>
            </a:r>
            <a:r>
              <a:rPr lang="en-US" sz="3200" dirty="0"/>
              <a:t> </a:t>
            </a:r>
            <a:r>
              <a:rPr lang="en-US" sz="3200" dirty="0" err="1"/>
              <a:t>akibat</a:t>
            </a:r>
            <a:r>
              <a:rPr lang="en-US" sz="3200" dirty="0"/>
              <a:t> </a:t>
            </a:r>
            <a:r>
              <a:rPr lang="en-US" sz="3200" dirty="0" err="1"/>
              <a:t>rangsangan</a:t>
            </a:r>
            <a:r>
              <a:rPr lang="en-US" sz="3200" dirty="0"/>
              <a:t> </a:t>
            </a:r>
            <a:r>
              <a:rPr lang="en-US" sz="3200" dirty="0" err="1"/>
              <a:t>dari</a:t>
            </a:r>
            <a:r>
              <a:rPr lang="en-US" sz="3200" dirty="0"/>
              <a:t> </a:t>
            </a:r>
            <a:r>
              <a:rPr lang="en-US" sz="3200" dirty="0" err="1"/>
              <a:t>luar</a:t>
            </a:r>
            <a:r>
              <a:rPr lang="en-US" sz="3200" dirty="0"/>
              <a:t> </a:t>
            </a:r>
            <a:r>
              <a:rPr lang="en-US" sz="3200" dirty="0" err="1"/>
              <a:t>diri</a:t>
            </a:r>
            <a:endParaRPr lang="en-US" sz="3200" dirty="0"/>
          </a:p>
          <a:p>
            <a:pPr marL="342900" indent="-342900">
              <a:buAutoNum type="arabicPeriod"/>
            </a:pPr>
            <a:endParaRPr lang="en-US" sz="3200" dirty="0"/>
          </a:p>
          <a:p>
            <a:pPr marL="342900" indent="-342900">
              <a:buAutoNum type="arabicPeriod"/>
            </a:pPr>
            <a:r>
              <a:rPr lang="en-US" sz="3200" dirty="0" err="1"/>
              <a:t>Emosi</a:t>
            </a:r>
            <a:r>
              <a:rPr lang="en-US" sz="3200" dirty="0"/>
              <a:t> </a:t>
            </a:r>
            <a:r>
              <a:rPr lang="en-US" sz="3200" dirty="0" err="1"/>
              <a:t>psikis</a:t>
            </a:r>
            <a:r>
              <a:rPr lang="en-US" sz="3200" dirty="0"/>
              <a:t> :  </a:t>
            </a:r>
            <a:r>
              <a:rPr lang="en-US" sz="3200" dirty="0" err="1"/>
              <a:t>karena</a:t>
            </a:r>
            <a:r>
              <a:rPr lang="en-US" sz="3200" dirty="0"/>
              <a:t> </a:t>
            </a:r>
            <a:r>
              <a:rPr lang="en-US" sz="3200" dirty="0" err="1"/>
              <a:t>alasan</a:t>
            </a:r>
            <a:r>
              <a:rPr lang="en-US" sz="3200" dirty="0"/>
              <a:t> </a:t>
            </a:r>
            <a:r>
              <a:rPr lang="en-US" sz="3200" dirty="0" err="1"/>
              <a:t>kejiwaan</a:t>
            </a:r>
            <a:endParaRPr lang="en-US" sz="3200" dirty="0"/>
          </a:p>
          <a:p>
            <a:pPr marL="800100" lvl="1" indent="-342900">
              <a:buFont typeface="Arial" pitchFamily="34" charset="0"/>
              <a:buChar char="•"/>
            </a:pPr>
            <a:r>
              <a:rPr lang="en-US" sz="3200" dirty="0" err="1"/>
              <a:t>Perasaan</a:t>
            </a:r>
            <a:r>
              <a:rPr lang="en-US" sz="3200" dirty="0"/>
              <a:t> </a:t>
            </a:r>
            <a:r>
              <a:rPr lang="en-US" sz="3200" dirty="0" err="1"/>
              <a:t>intelektual</a:t>
            </a:r>
            <a:endParaRPr lang="en-US" sz="3200" dirty="0"/>
          </a:p>
          <a:p>
            <a:pPr marL="800100" lvl="1" indent="-342900">
              <a:buFont typeface="Arial" pitchFamily="34" charset="0"/>
              <a:buChar char="•"/>
            </a:pPr>
            <a:r>
              <a:rPr lang="en-US" sz="3200" dirty="0" err="1"/>
              <a:t>Perasaan</a:t>
            </a:r>
            <a:r>
              <a:rPr lang="en-US" sz="3200" dirty="0"/>
              <a:t> </a:t>
            </a:r>
            <a:r>
              <a:rPr lang="en-US" sz="3200" dirty="0" err="1"/>
              <a:t>sosial</a:t>
            </a:r>
            <a:endParaRPr lang="en-US" sz="3200" dirty="0"/>
          </a:p>
          <a:p>
            <a:pPr marL="800100" lvl="1" indent="-342900">
              <a:buFont typeface="Arial" pitchFamily="34" charset="0"/>
              <a:buChar char="•"/>
            </a:pPr>
            <a:r>
              <a:rPr lang="en-US" sz="3200" dirty="0" err="1"/>
              <a:t>Perasaan</a:t>
            </a:r>
            <a:r>
              <a:rPr lang="en-US" sz="3200" dirty="0"/>
              <a:t> </a:t>
            </a:r>
            <a:r>
              <a:rPr lang="en-US" sz="3200" dirty="0" err="1"/>
              <a:t>keindahan</a:t>
            </a:r>
            <a:endParaRPr lang="en-US" sz="3200" dirty="0"/>
          </a:p>
          <a:p>
            <a:pPr marL="800100" lvl="1" indent="-342900">
              <a:buFont typeface="Arial" pitchFamily="34" charset="0"/>
              <a:buChar char="•"/>
            </a:pPr>
            <a:r>
              <a:rPr lang="en-US" sz="3200" dirty="0" err="1"/>
              <a:t>Perasaan</a:t>
            </a:r>
            <a:r>
              <a:rPr lang="en-US" sz="3200" dirty="0"/>
              <a:t> </a:t>
            </a:r>
            <a:r>
              <a:rPr lang="en-US" sz="3200" dirty="0" err="1"/>
              <a:t>ketuhanan</a:t>
            </a:r>
            <a:endParaRPr lang="en-US" sz="3200" dirty="0"/>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a:xfrm>
            <a:off x="457200" y="142852"/>
            <a:ext cx="8229600" cy="1143000"/>
          </a:xfrm>
        </p:spPr>
        <p:txBody>
          <a:bodyPr/>
          <a:lstStyle/>
          <a:p>
            <a:pPr eaLnBrk="1" hangingPunct="1"/>
            <a:r>
              <a:rPr lang="en-US" sz="5400" b="1" dirty="0">
                <a:latin typeface="Cambria" pitchFamily="18" charset="0"/>
              </a:rPr>
              <a:t>STRESS</a:t>
            </a:r>
          </a:p>
        </p:txBody>
      </p:sp>
      <p:sp>
        <p:nvSpPr>
          <p:cNvPr id="8195" name="Rectangle 3"/>
          <p:cNvSpPr>
            <a:spLocks noGrp="1"/>
          </p:cNvSpPr>
          <p:nvPr>
            <p:ph type="body" idx="4294967295"/>
          </p:nvPr>
        </p:nvSpPr>
        <p:spPr>
          <a:xfrm>
            <a:off x="457200" y="1577990"/>
            <a:ext cx="8229600" cy="4065588"/>
          </a:xfrm>
        </p:spPr>
        <p:txBody>
          <a:bodyPr/>
          <a:lstStyle/>
          <a:p>
            <a:pPr>
              <a:buFont typeface="Wingdings" pitchFamily="2" charset="2"/>
              <a:buChar char="Ø"/>
            </a:pPr>
            <a:r>
              <a:rPr lang="en-US" b="1" dirty="0" err="1">
                <a:latin typeface="Arial" pitchFamily="34" charset="0"/>
                <a:cs typeface="Arial" pitchFamily="34" charset="0"/>
              </a:rPr>
              <a:t>Suatu</a:t>
            </a:r>
            <a:r>
              <a:rPr lang="en-US" b="1" dirty="0">
                <a:latin typeface="Arial" pitchFamily="34" charset="0"/>
                <a:cs typeface="Arial" pitchFamily="34" charset="0"/>
              </a:rPr>
              <a:t> </a:t>
            </a:r>
            <a:r>
              <a:rPr lang="en-US" b="1" dirty="0" err="1">
                <a:latin typeface="Arial" pitchFamily="34" charset="0"/>
                <a:cs typeface="Arial" pitchFamily="34" charset="0"/>
              </a:rPr>
              <a:t>respon</a:t>
            </a:r>
            <a:r>
              <a:rPr lang="en-US" b="1" dirty="0">
                <a:latin typeface="Arial" pitchFamily="34" charset="0"/>
                <a:cs typeface="Arial" pitchFamily="34" charset="0"/>
              </a:rPr>
              <a:t> </a:t>
            </a:r>
            <a:r>
              <a:rPr lang="en-US" b="1" dirty="0" err="1">
                <a:latin typeface="Arial" pitchFamily="34" charset="0"/>
                <a:cs typeface="Arial" pitchFamily="34" charset="0"/>
              </a:rPr>
              <a:t>adaptif</a:t>
            </a:r>
            <a:r>
              <a:rPr lang="en-US" b="1" dirty="0">
                <a:latin typeface="Arial" pitchFamily="34" charset="0"/>
                <a:cs typeface="Arial" pitchFamily="34" charset="0"/>
              </a:rPr>
              <a:t> </a:t>
            </a:r>
            <a:r>
              <a:rPr lang="en-US" b="1" dirty="0" err="1">
                <a:latin typeface="Arial" pitchFamily="34" charset="0"/>
                <a:cs typeface="Arial" pitchFamily="34" charset="0"/>
              </a:rPr>
              <a:t>individu</a:t>
            </a:r>
            <a:r>
              <a:rPr lang="en-US" b="1" dirty="0">
                <a:latin typeface="Arial" pitchFamily="34" charset="0"/>
                <a:cs typeface="Arial" pitchFamily="34" charset="0"/>
              </a:rPr>
              <a:t> </a:t>
            </a:r>
            <a:r>
              <a:rPr lang="en-US" b="1" dirty="0" err="1">
                <a:latin typeface="Arial" pitchFamily="34" charset="0"/>
                <a:cs typeface="Arial" pitchFamily="34" charset="0"/>
              </a:rPr>
              <a:t>terhadap</a:t>
            </a:r>
            <a:r>
              <a:rPr lang="en-US" b="1" dirty="0">
                <a:latin typeface="Arial" pitchFamily="34" charset="0"/>
                <a:cs typeface="Arial" pitchFamily="34" charset="0"/>
              </a:rPr>
              <a:t> </a:t>
            </a:r>
            <a:r>
              <a:rPr lang="en-US" b="1" dirty="0" err="1">
                <a:latin typeface="Arial" pitchFamily="34" charset="0"/>
                <a:cs typeface="Arial" pitchFamily="34" charset="0"/>
              </a:rPr>
              <a:t>situasi</a:t>
            </a:r>
            <a:r>
              <a:rPr lang="en-US" b="1" dirty="0">
                <a:latin typeface="Arial" pitchFamily="34" charset="0"/>
                <a:cs typeface="Arial" pitchFamily="34" charset="0"/>
              </a:rPr>
              <a:t> yang </a:t>
            </a:r>
            <a:r>
              <a:rPr lang="en-US" b="1" dirty="0" err="1">
                <a:latin typeface="Arial" pitchFamily="34" charset="0"/>
                <a:cs typeface="Arial" pitchFamily="34" charset="0"/>
              </a:rPr>
              <a:t>diterima</a:t>
            </a:r>
            <a:r>
              <a:rPr lang="en-US" b="1" dirty="0">
                <a:latin typeface="Arial" pitchFamily="34" charset="0"/>
                <a:cs typeface="Arial" pitchFamily="34" charset="0"/>
              </a:rPr>
              <a:t> </a:t>
            </a:r>
            <a:r>
              <a:rPr lang="en-US" b="1" dirty="0" err="1">
                <a:latin typeface="Arial" pitchFamily="34" charset="0"/>
                <a:cs typeface="Arial" pitchFamily="34" charset="0"/>
              </a:rPr>
              <a:t>sebagai</a:t>
            </a:r>
            <a:r>
              <a:rPr lang="en-US" b="1" dirty="0">
                <a:latin typeface="Arial" pitchFamily="34" charset="0"/>
                <a:cs typeface="Arial" pitchFamily="34" charset="0"/>
              </a:rPr>
              <a:t> </a:t>
            </a:r>
            <a:r>
              <a:rPr lang="en-US" b="1" dirty="0" err="1">
                <a:latin typeface="Arial" pitchFamily="34" charset="0"/>
                <a:cs typeface="Arial" pitchFamily="34" charset="0"/>
              </a:rPr>
              <a:t>tantangan</a:t>
            </a:r>
            <a:r>
              <a:rPr lang="en-US" b="1" dirty="0">
                <a:latin typeface="Arial" pitchFamily="34" charset="0"/>
                <a:cs typeface="Arial" pitchFamily="34" charset="0"/>
              </a:rPr>
              <a:t> </a:t>
            </a:r>
            <a:r>
              <a:rPr lang="en-US" b="1" dirty="0" err="1">
                <a:latin typeface="Arial" pitchFamily="34" charset="0"/>
                <a:cs typeface="Arial" pitchFamily="34" charset="0"/>
              </a:rPr>
              <a:t>atau</a:t>
            </a:r>
            <a:r>
              <a:rPr lang="en-US" b="1" dirty="0">
                <a:latin typeface="Arial" pitchFamily="34" charset="0"/>
                <a:cs typeface="Arial" pitchFamily="34" charset="0"/>
              </a:rPr>
              <a:t> </a:t>
            </a:r>
            <a:r>
              <a:rPr lang="en-US" b="1" dirty="0" err="1">
                <a:latin typeface="Arial" pitchFamily="34" charset="0"/>
                <a:cs typeface="Arial" pitchFamily="34" charset="0"/>
              </a:rPr>
              <a:t>ancaman</a:t>
            </a:r>
            <a:endParaRPr lang="en-US" b="1" dirty="0">
              <a:latin typeface="Arial" pitchFamily="34" charset="0"/>
              <a:cs typeface="Arial" pitchFamily="34" charset="0"/>
            </a:endParaRPr>
          </a:p>
          <a:p>
            <a:pPr>
              <a:buFont typeface="Wingdings" pitchFamily="2" charset="2"/>
              <a:buChar char="Ø"/>
            </a:pPr>
            <a:r>
              <a:rPr lang="en-US" b="1" dirty="0" err="1">
                <a:latin typeface="Arial" pitchFamily="34" charset="0"/>
                <a:cs typeface="Arial" pitchFamily="34" charset="0"/>
              </a:rPr>
              <a:t>Berupa</a:t>
            </a:r>
            <a:r>
              <a:rPr lang="en-US" b="1" dirty="0">
                <a:latin typeface="Arial" pitchFamily="34" charset="0"/>
                <a:cs typeface="Arial" pitchFamily="34" charset="0"/>
              </a:rPr>
              <a:t> </a:t>
            </a:r>
            <a:r>
              <a:rPr lang="en-US" b="1" dirty="0" err="1">
                <a:latin typeface="Arial" pitchFamily="34" charset="0"/>
                <a:cs typeface="Arial" pitchFamily="34" charset="0"/>
              </a:rPr>
              <a:t>perasaan</a:t>
            </a:r>
            <a:r>
              <a:rPr lang="en-US" b="1" dirty="0">
                <a:latin typeface="Arial" pitchFamily="34" charset="0"/>
                <a:cs typeface="Arial" pitchFamily="34" charset="0"/>
              </a:rPr>
              <a:t> </a:t>
            </a:r>
            <a:r>
              <a:rPr lang="en-US" b="1" dirty="0" err="1">
                <a:latin typeface="Arial" pitchFamily="34" charset="0"/>
                <a:cs typeface="Arial" pitchFamily="34" charset="0"/>
              </a:rPr>
              <a:t>khawatir</a:t>
            </a:r>
            <a:r>
              <a:rPr lang="en-US" b="1" dirty="0">
                <a:latin typeface="Arial" pitchFamily="34" charset="0"/>
                <a:cs typeface="Arial" pitchFamily="34" charset="0"/>
              </a:rPr>
              <a:t>, </a:t>
            </a:r>
            <a:r>
              <a:rPr lang="en-US" b="1" dirty="0" err="1">
                <a:latin typeface="Arial" pitchFamily="34" charset="0"/>
                <a:cs typeface="Arial" pitchFamily="34" charset="0"/>
              </a:rPr>
              <a:t>tertekan</a:t>
            </a:r>
            <a:r>
              <a:rPr lang="en-US" b="1" dirty="0">
                <a:latin typeface="Arial" pitchFamily="34" charset="0"/>
                <a:cs typeface="Arial" pitchFamily="34" charset="0"/>
              </a:rPr>
              <a:t>, </a:t>
            </a:r>
            <a:r>
              <a:rPr lang="en-US" b="1" dirty="0" err="1">
                <a:latin typeface="Arial" pitchFamily="34" charset="0"/>
                <a:cs typeface="Arial" pitchFamily="34" charset="0"/>
              </a:rPr>
              <a:t>letih</a:t>
            </a:r>
            <a:r>
              <a:rPr lang="en-US" b="1" dirty="0">
                <a:latin typeface="Arial" pitchFamily="34" charset="0"/>
                <a:cs typeface="Arial" pitchFamily="34" charset="0"/>
              </a:rPr>
              <a:t>, </a:t>
            </a:r>
            <a:r>
              <a:rPr lang="en-US" b="1" dirty="0" err="1">
                <a:latin typeface="Arial" pitchFamily="34" charset="0"/>
                <a:cs typeface="Arial" pitchFamily="34" charset="0"/>
              </a:rPr>
              <a:t>ketakutan</a:t>
            </a:r>
            <a:r>
              <a:rPr lang="en-US" b="1" dirty="0">
                <a:latin typeface="Arial" pitchFamily="34" charset="0"/>
                <a:cs typeface="Arial" pitchFamily="34" charset="0"/>
              </a:rPr>
              <a:t>, </a:t>
            </a:r>
            <a:r>
              <a:rPr lang="en-US" b="1" dirty="0" err="1">
                <a:latin typeface="Arial" pitchFamily="34" charset="0"/>
                <a:cs typeface="Arial" pitchFamily="34" charset="0"/>
              </a:rPr>
              <a:t>cemas</a:t>
            </a:r>
            <a:r>
              <a:rPr lang="en-US" b="1" dirty="0">
                <a:latin typeface="Arial" pitchFamily="34" charset="0"/>
                <a:cs typeface="Arial" pitchFamily="34" charset="0"/>
              </a:rPr>
              <a:t>, </a:t>
            </a:r>
            <a:r>
              <a:rPr lang="en-US" b="1" dirty="0" err="1">
                <a:latin typeface="Arial" pitchFamily="34" charset="0"/>
                <a:cs typeface="Arial" pitchFamily="34" charset="0"/>
              </a:rPr>
              <a:t>marah</a:t>
            </a:r>
            <a:r>
              <a:rPr lang="en-US" b="1" dirty="0">
                <a:latin typeface="Arial" pitchFamily="34" charset="0"/>
                <a:cs typeface="Arial" pitchFamily="34" charset="0"/>
              </a:rPr>
              <a:t>, </a:t>
            </a:r>
            <a:r>
              <a:rPr lang="en-US" b="1" dirty="0" err="1">
                <a:latin typeface="Arial" pitchFamily="34" charset="0"/>
                <a:cs typeface="Arial" pitchFamily="34" charset="0"/>
              </a:rPr>
              <a:t>dll</a:t>
            </a:r>
            <a:endParaRPr lang="en-US" b="1" dirty="0">
              <a:latin typeface="Arial" pitchFamily="34" charset="0"/>
              <a:cs typeface="Arial" pitchFamily="34" charset="0"/>
            </a:endParaRPr>
          </a:p>
          <a:p>
            <a:pPr>
              <a:buFont typeface="Wingdings" pitchFamily="2" charset="2"/>
              <a:buChar char="Ø"/>
            </a:pPr>
            <a:r>
              <a:rPr lang="en-US" b="1" dirty="0" err="1">
                <a:latin typeface="Arial" pitchFamily="34" charset="0"/>
                <a:cs typeface="Arial" pitchFamily="34" charset="0"/>
              </a:rPr>
              <a:t>Tiga</a:t>
            </a:r>
            <a:r>
              <a:rPr lang="en-US" b="1" dirty="0">
                <a:latin typeface="Arial" pitchFamily="34" charset="0"/>
                <a:cs typeface="Arial" pitchFamily="34" charset="0"/>
              </a:rPr>
              <a:t> </a:t>
            </a:r>
            <a:r>
              <a:rPr lang="en-US" b="1" dirty="0" err="1">
                <a:latin typeface="Arial" pitchFamily="34" charset="0"/>
                <a:cs typeface="Arial" pitchFamily="34" charset="0"/>
              </a:rPr>
              <a:t>aspek</a:t>
            </a:r>
            <a:r>
              <a:rPr lang="en-US" b="1" dirty="0">
                <a:latin typeface="Arial" pitchFamily="34" charset="0"/>
                <a:cs typeface="Arial" pitchFamily="34" charset="0"/>
              </a:rPr>
              <a:t> </a:t>
            </a:r>
            <a:r>
              <a:rPr lang="en-US" b="1" dirty="0" err="1">
                <a:latin typeface="Arial" pitchFamily="34" charset="0"/>
                <a:cs typeface="Arial" pitchFamily="34" charset="0"/>
              </a:rPr>
              <a:t>gangguan</a:t>
            </a:r>
            <a:r>
              <a:rPr lang="en-US" b="1" dirty="0">
                <a:latin typeface="Arial" pitchFamily="34" charset="0"/>
                <a:cs typeface="Arial" pitchFamily="34" charset="0"/>
              </a:rPr>
              <a:t>, </a:t>
            </a:r>
            <a:r>
              <a:rPr lang="en-US" b="1" dirty="0" err="1">
                <a:latin typeface="Arial" pitchFamily="34" charset="0"/>
                <a:cs typeface="Arial" pitchFamily="34" charset="0"/>
              </a:rPr>
              <a:t>yaitu</a:t>
            </a:r>
            <a:r>
              <a:rPr lang="en-US" b="1" dirty="0">
                <a:latin typeface="Arial" pitchFamily="34" charset="0"/>
                <a:cs typeface="Arial" pitchFamily="34" charset="0"/>
              </a:rPr>
              <a:t> </a:t>
            </a:r>
            <a:r>
              <a:rPr lang="en-US" b="1" dirty="0" err="1">
                <a:latin typeface="Arial" pitchFamily="34" charset="0"/>
                <a:cs typeface="Arial" pitchFamily="34" charset="0"/>
              </a:rPr>
              <a:t>fisik</a:t>
            </a:r>
            <a:r>
              <a:rPr lang="en-US" b="1" dirty="0">
                <a:latin typeface="Arial" pitchFamily="34" charset="0"/>
                <a:cs typeface="Arial" pitchFamily="34" charset="0"/>
              </a:rPr>
              <a:t>, </a:t>
            </a:r>
            <a:r>
              <a:rPr lang="en-US" b="1" dirty="0" err="1">
                <a:latin typeface="Arial" pitchFamily="34" charset="0"/>
                <a:cs typeface="Arial" pitchFamily="34" charset="0"/>
              </a:rPr>
              <a:t>kognitif</a:t>
            </a:r>
            <a:r>
              <a:rPr lang="en-US" b="1" dirty="0">
                <a:latin typeface="Arial" pitchFamily="34" charset="0"/>
                <a:cs typeface="Arial" pitchFamily="34" charset="0"/>
              </a:rPr>
              <a:t>, </a:t>
            </a:r>
            <a:r>
              <a:rPr lang="en-US" b="1" dirty="0" err="1">
                <a:latin typeface="Arial" pitchFamily="34" charset="0"/>
                <a:cs typeface="Arial" pitchFamily="34" charset="0"/>
              </a:rPr>
              <a:t>dan</a:t>
            </a:r>
            <a:r>
              <a:rPr lang="en-US" b="1" dirty="0">
                <a:latin typeface="Arial" pitchFamily="34" charset="0"/>
                <a:cs typeface="Arial" pitchFamily="34" charset="0"/>
              </a:rPr>
              <a:t> </a:t>
            </a:r>
            <a:r>
              <a:rPr lang="en-US" b="1" dirty="0" err="1">
                <a:latin typeface="Arial" pitchFamily="34" charset="0"/>
                <a:cs typeface="Arial" pitchFamily="34" charset="0"/>
              </a:rPr>
              <a:t>emosi</a:t>
            </a:r>
            <a:r>
              <a:rPr lang="en-US" b="1" dirty="0">
                <a:latin typeface="Arial" pitchFamily="34" charset="0"/>
                <a:cs typeface="Arial" pitchFamily="34" charset="0"/>
              </a:rPr>
              <a:t>.</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a:xfrm>
            <a:off x="457200" y="142852"/>
            <a:ext cx="8229600" cy="785818"/>
          </a:xfrm>
        </p:spPr>
        <p:txBody>
          <a:bodyPr/>
          <a:lstStyle/>
          <a:p>
            <a:pPr eaLnBrk="1" hangingPunct="1"/>
            <a:r>
              <a:rPr lang="en-US" sz="3600" b="1" dirty="0">
                <a:effectLst>
                  <a:outerShdw blurRad="38100" dist="38100" dir="2700000" algn="tl">
                    <a:srgbClr val="000000">
                      <a:alpha val="43137"/>
                    </a:srgbClr>
                  </a:outerShdw>
                </a:effectLst>
                <a:latin typeface="Arial" pitchFamily="34" charset="0"/>
                <a:cs typeface="Arial" pitchFamily="34" charset="0"/>
              </a:rPr>
              <a:t>PENYEBAB STRESS</a:t>
            </a:r>
            <a:endParaRPr lang="en-US" sz="3600" b="1" dirty="0">
              <a:effectLst>
                <a:outerShdw blurRad="38100" dist="38100" dir="2700000" algn="tl">
                  <a:srgbClr val="000000">
                    <a:alpha val="43137"/>
                  </a:srgbClr>
                </a:outerShdw>
              </a:effectLst>
              <a:latin typeface="Cambria" pitchFamily="18" charset="0"/>
            </a:endParaRPr>
          </a:p>
        </p:txBody>
      </p:sp>
      <p:sp>
        <p:nvSpPr>
          <p:cNvPr id="8195" name="Rectangle 3"/>
          <p:cNvSpPr>
            <a:spLocks noGrp="1"/>
          </p:cNvSpPr>
          <p:nvPr>
            <p:ph type="body" idx="4294967295"/>
          </p:nvPr>
        </p:nvSpPr>
        <p:spPr>
          <a:xfrm>
            <a:off x="142844" y="1000108"/>
            <a:ext cx="8686800" cy="5525236"/>
          </a:xfrm>
        </p:spPr>
        <p:txBody>
          <a:bodyPr/>
          <a:lstStyle/>
          <a:p>
            <a:pPr marL="514350" indent="-514350">
              <a:buFont typeface="Wingdings" pitchFamily="2" charset="2"/>
              <a:buChar char="q"/>
              <a:defRPr/>
            </a:pPr>
            <a:r>
              <a:rPr lang="en-US" sz="2400" b="1" dirty="0" err="1">
                <a:latin typeface="Arial" pitchFamily="34" charset="0"/>
                <a:cs typeface="Arial" pitchFamily="34" charset="0"/>
              </a:rPr>
              <a:t>Faktor</a:t>
            </a:r>
            <a:r>
              <a:rPr lang="en-US" sz="2400" b="1" dirty="0">
                <a:latin typeface="Arial" pitchFamily="34" charset="0"/>
                <a:cs typeface="Arial" pitchFamily="34" charset="0"/>
              </a:rPr>
              <a:t> </a:t>
            </a:r>
            <a:r>
              <a:rPr lang="en-US" sz="2400" b="1" dirty="0" err="1">
                <a:latin typeface="Arial" pitchFamily="34" charset="0"/>
                <a:cs typeface="Arial" pitchFamily="34" charset="0"/>
              </a:rPr>
              <a:t>eksternal</a:t>
            </a:r>
            <a:r>
              <a:rPr lang="en-US" sz="2400" b="1" dirty="0">
                <a:latin typeface="Arial" pitchFamily="34" charset="0"/>
                <a:cs typeface="Arial" pitchFamily="34" charset="0"/>
              </a:rPr>
              <a:t> (</a:t>
            </a:r>
            <a:r>
              <a:rPr lang="en-US" sz="2400" b="1" i="1" dirty="0">
                <a:latin typeface="Arial" pitchFamily="34" charset="0"/>
                <a:cs typeface="Arial" pitchFamily="34" charset="0"/>
              </a:rPr>
              <a:t>External </a:t>
            </a:r>
            <a:r>
              <a:rPr lang="en-US" sz="2400" b="1" i="1" dirty="0" err="1">
                <a:latin typeface="Arial" pitchFamily="34" charset="0"/>
                <a:cs typeface="Arial" pitchFamily="34" charset="0"/>
              </a:rPr>
              <a:t>stresors</a:t>
            </a:r>
            <a:r>
              <a:rPr lang="en-US" sz="2400" b="1" dirty="0">
                <a:latin typeface="Arial" pitchFamily="34" charset="0"/>
                <a:cs typeface="Arial" pitchFamily="34" charset="0"/>
              </a:rPr>
              <a:t>)</a:t>
            </a:r>
          </a:p>
          <a:p>
            <a:pPr marL="1314450" lvl="2" indent="-514350">
              <a:buFont typeface="Wingdings" pitchFamily="2" charset="2"/>
              <a:buChar char="Ø"/>
              <a:defRPr/>
            </a:pPr>
            <a:r>
              <a:rPr lang="en-US" b="1" dirty="0" err="1">
                <a:latin typeface="Arial" pitchFamily="34" charset="0"/>
                <a:cs typeface="Arial" pitchFamily="34" charset="0"/>
              </a:rPr>
              <a:t>Ketidaknyamanan</a:t>
            </a:r>
            <a:r>
              <a:rPr lang="en-US" b="1" dirty="0">
                <a:latin typeface="Arial" pitchFamily="34" charset="0"/>
                <a:cs typeface="Arial" pitchFamily="34" charset="0"/>
              </a:rPr>
              <a:t> </a:t>
            </a:r>
            <a:r>
              <a:rPr lang="en-US" b="1" dirty="0" err="1">
                <a:latin typeface="Arial" pitchFamily="34" charset="0"/>
                <a:cs typeface="Arial" pitchFamily="34" charset="0"/>
              </a:rPr>
              <a:t>lingkungan</a:t>
            </a:r>
            <a:r>
              <a:rPr lang="en-US" b="1" dirty="0">
                <a:latin typeface="Arial" pitchFamily="34" charset="0"/>
                <a:cs typeface="Arial" pitchFamily="34" charset="0"/>
              </a:rPr>
              <a:t>,</a:t>
            </a:r>
          </a:p>
          <a:p>
            <a:pPr marL="1314450" lvl="2" indent="-514350">
              <a:buFont typeface="Wingdings" pitchFamily="2" charset="2"/>
              <a:buChar char="Ø"/>
              <a:defRPr/>
            </a:pPr>
            <a:r>
              <a:rPr lang="en-US" b="1" dirty="0">
                <a:latin typeface="Arial" pitchFamily="34" charset="0"/>
                <a:cs typeface="Arial" pitchFamily="34" charset="0"/>
              </a:rPr>
              <a:t>Social interaction</a:t>
            </a:r>
          </a:p>
          <a:p>
            <a:pPr marL="1314450" lvl="2" indent="-514350">
              <a:buFont typeface="Wingdings" pitchFamily="2" charset="2"/>
              <a:buChar char="Ø"/>
              <a:defRPr/>
            </a:pPr>
            <a:r>
              <a:rPr lang="en-US" b="1" dirty="0" err="1">
                <a:latin typeface="Arial" pitchFamily="34" charset="0"/>
                <a:cs typeface="Arial" pitchFamily="34" charset="0"/>
              </a:rPr>
              <a:t>Organisasional</a:t>
            </a:r>
            <a:endParaRPr lang="en-US" b="1" dirty="0">
              <a:latin typeface="Arial" pitchFamily="34" charset="0"/>
              <a:cs typeface="Arial" pitchFamily="34" charset="0"/>
            </a:endParaRPr>
          </a:p>
          <a:p>
            <a:pPr marL="1314450" lvl="2" indent="-514350">
              <a:buFont typeface="Wingdings" pitchFamily="2" charset="2"/>
              <a:buChar char="Ø"/>
              <a:defRPr/>
            </a:pPr>
            <a:r>
              <a:rPr lang="en-US" b="1" dirty="0" err="1">
                <a:latin typeface="Arial" pitchFamily="34" charset="0"/>
                <a:cs typeface="Arial" pitchFamily="34" charset="0"/>
              </a:rPr>
              <a:t>Peristiwa</a:t>
            </a:r>
            <a:r>
              <a:rPr lang="en-US" b="1" dirty="0">
                <a:latin typeface="Arial" pitchFamily="34" charset="0"/>
                <a:cs typeface="Arial" pitchFamily="34" charset="0"/>
              </a:rPr>
              <a:t> </a:t>
            </a:r>
            <a:r>
              <a:rPr lang="en-US" b="1" dirty="0" err="1">
                <a:latin typeface="Arial" pitchFamily="34" charset="0"/>
                <a:cs typeface="Arial" pitchFamily="34" charset="0"/>
              </a:rPr>
              <a:t>penting</a:t>
            </a:r>
            <a:r>
              <a:rPr lang="en-US" b="1" dirty="0">
                <a:latin typeface="Arial" pitchFamily="34" charset="0"/>
                <a:cs typeface="Arial" pitchFamily="34" charset="0"/>
              </a:rPr>
              <a:t> </a:t>
            </a:r>
            <a:r>
              <a:rPr lang="en-US" b="1" dirty="0" err="1">
                <a:latin typeface="Arial" pitchFamily="34" charset="0"/>
                <a:cs typeface="Arial" pitchFamily="34" charset="0"/>
              </a:rPr>
              <a:t>dalam</a:t>
            </a:r>
            <a:r>
              <a:rPr lang="en-US" b="1" dirty="0">
                <a:latin typeface="Arial" pitchFamily="34" charset="0"/>
                <a:cs typeface="Arial" pitchFamily="34" charset="0"/>
              </a:rPr>
              <a:t> </a:t>
            </a:r>
            <a:r>
              <a:rPr lang="en-US" b="1" dirty="0" err="1">
                <a:latin typeface="Arial" pitchFamily="34" charset="0"/>
                <a:cs typeface="Arial" pitchFamily="34" charset="0"/>
              </a:rPr>
              <a:t>hidup</a:t>
            </a:r>
            <a:endParaRPr lang="en-US" b="1" dirty="0">
              <a:latin typeface="Arial" pitchFamily="34" charset="0"/>
              <a:cs typeface="Arial" pitchFamily="34" charset="0"/>
            </a:endParaRPr>
          </a:p>
          <a:p>
            <a:pPr marL="1314450" lvl="2" indent="-514350">
              <a:buFont typeface="Wingdings" pitchFamily="2" charset="2"/>
              <a:buChar char="Ø"/>
              <a:defRPr/>
            </a:pPr>
            <a:endParaRPr lang="en-US" b="1" dirty="0">
              <a:latin typeface="Arial" pitchFamily="34" charset="0"/>
              <a:cs typeface="Arial" pitchFamily="34" charset="0"/>
            </a:endParaRPr>
          </a:p>
          <a:p>
            <a:pPr marL="514350" indent="-514350">
              <a:buFont typeface="Wingdings" pitchFamily="2" charset="2"/>
              <a:buChar char="q"/>
              <a:defRPr/>
            </a:pPr>
            <a:r>
              <a:rPr lang="en-US" sz="2400" b="1" dirty="0" err="1">
                <a:latin typeface="Arial" pitchFamily="34" charset="0"/>
                <a:cs typeface="Arial" pitchFamily="34" charset="0"/>
              </a:rPr>
              <a:t>Faktor</a:t>
            </a:r>
            <a:r>
              <a:rPr lang="en-US" sz="2400" b="1" dirty="0">
                <a:latin typeface="Arial" pitchFamily="34" charset="0"/>
                <a:cs typeface="Arial" pitchFamily="34" charset="0"/>
              </a:rPr>
              <a:t> internal (</a:t>
            </a:r>
            <a:r>
              <a:rPr lang="en-US" sz="2400" b="1" i="1" dirty="0">
                <a:latin typeface="Arial" pitchFamily="34" charset="0"/>
                <a:cs typeface="Arial" pitchFamily="34" charset="0"/>
              </a:rPr>
              <a:t>Internal </a:t>
            </a:r>
            <a:r>
              <a:rPr lang="en-US" sz="2400" b="1" i="1" dirty="0" err="1">
                <a:latin typeface="Arial" pitchFamily="34" charset="0"/>
                <a:cs typeface="Arial" pitchFamily="34" charset="0"/>
              </a:rPr>
              <a:t>Stresors</a:t>
            </a:r>
            <a:r>
              <a:rPr lang="en-US" sz="2400" b="1" dirty="0">
                <a:latin typeface="Arial" pitchFamily="34" charset="0"/>
                <a:cs typeface="Arial" pitchFamily="34" charset="0"/>
              </a:rPr>
              <a:t>)</a:t>
            </a:r>
          </a:p>
          <a:p>
            <a:pPr marL="1314450" lvl="2" indent="-514350">
              <a:buFont typeface="Wingdings" pitchFamily="2" charset="2"/>
              <a:buChar char="Ø"/>
              <a:defRPr/>
            </a:pPr>
            <a:r>
              <a:rPr lang="en-US" b="1" dirty="0" err="1">
                <a:latin typeface="Arial" pitchFamily="34" charset="0"/>
                <a:cs typeface="Arial" pitchFamily="34" charset="0"/>
              </a:rPr>
              <a:t>Pengaruh</a:t>
            </a:r>
            <a:r>
              <a:rPr lang="en-US" b="1" dirty="0">
                <a:latin typeface="Arial" pitchFamily="34" charset="0"/>
                <a:cs typeface="Arial" pitchFamily="34" charset="0"/>
              </a:rPr>
              <a:t> </a:t>
            </a:r>
            <a:r>
              <a:rPr lang="en-US" b="1" dirty="0" err="1">
                <a:latin typeface="Arial" pitchFamily="34" charset="0"/>
                <a:cs typeface="Arial" pitchFamily="34" charset="0"/>
              </a:rPr>
              <a:t>adiktif</a:t>
            </a:r>
            <a:endParaRPr lang="en-US" b="1" dirty="0">
              <a:latin typeface="Arial" pitchFamily="34" charset="0"/>
              <a:cs typeface="Arial" pitchFamily="34" charset="0"/>
            </a:endParaRPr>
          </a:p>
          <a:p>
            <a:pPr marL="1314450" lvl="2" indent="-514350">
              <a:buFont typeface="Wingdings" pitchFamily="2" charset="2"/>
              <a:buChar char="Ø"/>
              <a:defRPr/>
            </a:pPr>
            <a:r>
              <a:rPr lang="en-US" b="1" dirty="0" err="1">
                <a:latin typeface="Arial" pitchFamily="34" charset="0"/>
                <a:cs typeface="Arial" pitchFamily="34" charset="0"/>
              </a:rPr>
              <a:t>Pemikiran</a:t>
            </a:r>
            <a:r>
              <a:rPr lang="en-US" b="1" dirty="0">
                <a:latin typeface="Arial" pitchFamily="34" charset="0"/>
                <a:cs typeface="Arial" pitchFamily="34" charset="0"/>
              </a:rPr>
              <a:t> </a:t>
            </a:r>
            <a:r>
              <a:rPr lang="en-US" b="1" dirty="0" err="1">
                <a:latin typeface="Arial" pitchFamily="34" charset="0"/>
                <a:cs typeface="Arial" pitchFamily="34" charset="0"/>
              </a:rPr>
              <a:t>negatif</a:t>
            </a:r>
            <a:r>
              <a:rPr lang="en-US" b="1" dirty="0">
                <a:latin typeface="Arial" pitchFamily="34" charset="0"/>
                <a:cs typeface="Arial" pitchFamily="34" charset="0"/>
              </a:rPr>
              <a:t> (</a:t>
            </a:r>
            <a:r>
              <a:rPr lang="en-US" b="1" dirty="0" err="1">
                <a:latin typeface="Arial" pitchFamily="34" charset="0"/>
                <a:cs typeface="Arial" pitchFamily="34" charset="0"/>
              </a:rPr>
              <a:t>pesimis</a:t>
            </a:r>
            <a:r>
              <a:rPr lang="en-US" b="1" dirty="0">
                <a:latin typeface="Arial" pitchFamily="34" charset="0"/>
                <a:cs typeface="Arial" pitchFamily="34" charset="0"/>
              </a:rPr>
              <a:t>, </a:t>
            </a:r>
            <a:r>
              <a:rPr lang="en-US" b="1" dirty="0" err="1">
                <a:latin typeface="Arial" pitchFamily="34" charset="0"/>
                <a:cs typeface="Arial" pitchFamily="34" charset="0"/>
              </a:rPr>
              <a:t>mengkritik</a:t>
            </a:r>
            <a:r>
              <a:rPr lang="en-US" b="1" dirty="0">
                <a:latin typeface="Arial" pitchFamily="34" charset="0"/>
                <a:cs typeface="Arial" pitchFamily="34" charset="0"/>
              </a:rPr>
              <a:t> </a:t>
            </a:r>
            <a:r>
              <a:rPr lang="en-US" b="1" dirty="0" err="1">
                <a:latin typeface="Arial" pitchFamily="34" charset="0"/>
                <a:cs typeface="Arial" pitchFamily="34" charset="0"/>
              </a:rPr>
              <a:t>diri</a:t>
            </a:r>
            <a:r>
              <a:rPr lang="en-US" b="1" dirty="0">
                <a:latin typeface="Arial" pitchFamily="34" charset="0"/>
                <a:cs typeface="Arial" pitchFamily="34" charset="0"/>
              </a:rPr>
              <a:t>)</a:t>
            </a:r>
          </a:p>
          <a:p>
            <a:pPr marL="1314450" lvl="2" indent="-514350">
              <a:buFont typeface="Wingdings" pitchFamily="2" charset="2"/>
              <a:buChar char="Ø"/>
              <a:defRPr/>
            </a:pPr>
            <a:r>
              <a:rPr lang="en-US" b="1" dirty="0" err="1">
                <a:latin typeface="Arial" pitchFamily="34" charset="0"/>
                <a:cs typeface="Arial" pitchFamily="34" charset="0"/>
              </a:rPr>
              <a:t>Jebakan</a:t>
            </a:r>
            <a:r>
              <a:rPr lang="en-US" b="1" dirty="0">
                <a:latin typeface="Arial" pitchFamily="34" charset="0"/>
                <a:cs typeface="Arial" pitchFamily="34" charset="0"/>
              </a:rPr>
              <a:t> </a:t>
            </a:r>
            <a:r>
              <a:rPr lang="en-US" b="1" dirty="0" err="1">
                <a:latin typeface="Arial" pitchFamily="34" charset="0"/>
                <a:cs typeface="Arial" pitchFamily="34" charset="0"/>
              </a:rPr>
              <a:t>pemikiran</a:t>
            </a:r>
            <a:r>
              <a:rPr lang="en-US" b="1" dirty="0">
                <a:latin typeface="Arial" pitchFamily="34" charset="0"/>
                <a:cs typeface="Arial" pitchFamily="34" charset="0"/>
              </a:rPr>
              <a:t>  (</a:t>
            </a:r>
            <a:r>
              <a:rPr lang="en-US" b="1" dirty="0" err="1">
                <a:latin typeface="Arial" pitchFamily="34" charset="0"/>
                <a:cs typeface="Arial" pitchFamily="34" charset="0"/>
              </a:rPr>
              <a:t>harapan</a:t>
            </a:r>
            <a:r>
              <a:rPr lang="en-US" b="1" dirty="0">
                <a:latin typeface="Arial" pitchFamily="34" charset="0"/>
                <a:cs typeface="Arial" pitchFamily="34" charset="0"/>
              </a:rPr>
              <a:t> </a:t>
            </a:r>
            <a:r>
              <a:rPr lang="en-US" b="1" dirty="0" err="1">
                <a:latin typeface="Arial" pitchFamily="34" charset="0"/>
                <a:cs typeface="Arial" pitchFamily="34" charset="0"/>
              </a:rPr>
              <a:t>tidak</a:t>
            </a:r>
            <a:r>
              <a:rPr lang="en-US" b="1" dirty="0">
                <a:latin typeface="Arial" pitchFamily="34" charset="0"/>
                <a:cs typeface="Arial" pitchFamily="34" charset="0"/>
              </a:rPr>
              <a:t> </a:t>
            </a:r>
            <a:r>
              <a:rPr lang="en-US" b="1" dirty="0" err="1">
                <a:latin typeface="Arial" pitchFamily="34" charset="0"/>
                <a:cs typeface="Arial" pitchFamily="34" charset="0"/>
              </a:rPr>
              <a:t>realistis</a:t>
            </a:r>
            <a:r>
              <a:rPr lang="en-US" b="1" dirty="0">
                <a:latin typeface="Arial" pitchFamily="34" charset="0"/>
                <a:cs typeface="Arial" pitchFamily="34" charset="0"/>
              </a:rPr>
              <a:t>, </a:t>
            </a:r>
            <a:r>
              <a:rPr lang="en-US" b="1" dirty="0" err="1">
                <a:latin typeface="Arial" pitchFamily="34" charset="0"/>
                <a:cs typeface="Arial" pitchFamily="34" charset="0"/>
              </a:rPr>
              <a:t>berpikir</a:t>
            </a:r>
            <a:r>
              <a:rPr lang="en-US" b="1" dirty="0">
                <a:latin typeface="Arial" pitchFamily="34" charset="0"/>
                <a:cs typeface="Arial" pitchFamily="34" charset="0"/>
              </a:rPr>
              <a:t> </a:t>
            </a:r>
            <a:r>
              <a:rPr lang="en-US" b="1" dirty="0" err="1">
                <a:latin typeface="Arial" pitchFamily="34" charset="0"/>
                <a:cs typeface="Arial" pitchFamily="34" charset="0"/>
              </a:rPr>
              <a:t>kaku</a:t>
            </a:r>
            <a:r>
              <a:rPr lang="en-US" b="1" dirty="0">
                <a:latin typeface="Arial" pitchFamily="34" charset="0"/>
                <a:cs typeface="Arial" pitchFamily="34" charset="0"/>
              </a:rPr>
              <a:t>)</a:t>
            </a:r>
          </a:p>
          <a:p>
            <a:pPr marL="1314450" lvl="2" indent="-514350">
              <a:buFont typeface="Wingdings" pitchFamily="2" charset="2"/>
              <a:buChar char="Ø"/>
              <a:defRPr/>
            </a:pPr>
            <a:r>
              <a:rPr lang="en-US" b="1" dirty="0" err="1">
                <a:latin typeface="Arial" pitchFamily="34" charset="0"/>
                <a:cs typeface="Arial" pitchFamily="34" charset="0"/>
              </a:rPr>
              <a:t>Hambatan</a:t>
            </a:r>
            <a:r>
              <a:rPr lang="en-US" b="1" dirty="0">
                <a:latin typeface="Arial" pitchFamily="34" charset="0"/>
                <a:cs typeface="Arial" pitchFamily="34" charset="0"/>
              </a:rPr>
              <a:t> </a:t>
            </a:r>
            <a:r>
              <a:rPr lang="en-US" b="1" dirty="0" err="1">
                <a:latin typeface="Arial" pitchFamily="34" charset="0"/>
                <a:cs typeface="Arial" pitchFamily="34" charset="0"/>
              </a:rPr>
              <a:t>pribadi</a:t>
            </a:r>
            <a:r>
              <a:rPr lang="en-US" b="1" dirty="0">
                <a:latin typeface="Arial" pitchFamily="34" charset="0"/>
                <a:cs typeface="Arial" pitchFamily="34" charset="0"/>
              </a:rPr>
              <a:t> (</a:t>
            </a:r>
            <a:r>
              <a:rPr lang="en-US" b="1" dirty="0" err="1">
                <a:latin typeface="Arial" pitchFamily="34" charset="0"/>
                <a:cs typeface="Arial" pitchFamily="34" charset="0"/>
              </a:rPr>
              <a:t>perfeksionis</a:t>
            </a:r>
            <a:r>
              <a:rPr lang="en-US" b="1" dirty="0">
                <a:latin typeface="Arial" pitchFamily="34" charset="0"/>
                <a:cs typeface="Arial" pitchFamily="34" charset="0"/>
              </a:rPr>
              <a:t>, workaholic)</a:t>
            </a:r>
          </a:p>
          <a:p>
            <a:pPr>
              <a:buFont typeface="Wingdings" pitchFamily="2" charset="2"/>
              <a:buChar char="q"/>
              <a:defRPr/>
            </a:pPr>
            <a:endParaRPr lang="en-US" sz="2400" b="1" dirty="0">
              <a:latin typeface="Britannic Bold" pitchFamily="3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a:xfrm>
            <a:off x="457200" y="274638"/>
            <a:ext cx="8229600" cy="868346"/>
          </a:xfrm>
        </p:spPr>
        <p:txBody>
          <a:bodyPr/>
          <a:lstStyle/>
          <a:p>
            <a:pPr eaLnBrk="1" hangingPunct="1"/>
            <a:r>
              <a:rPr lang="en-US" sz="4000" b="1" dirty="0">
                <a:effectLst>
                  <a:outerShdw blurRad="38100" dist="38100" dir="2700000" algn="tl">
                    <a:srgbClr val="000000">
                      <a:alpha val="43137"/>
                    </a:srgbClr>
                  </a:outerShdw>
                </a:effectLst>
                <a:latin typeface="Arial" pitchFamily="34" charset="0"/>
                <a:cs typeface="Arial" pitchFamily="34" charset="0"/>
              </a:rPr>
              <a:t>TINGKATAN STRES</a:t>
            </a:r>
            <a:endParaRPr lang="en-US" sz="4000" b="1" dirty="0">
              <a:effectLst>
                <a:outerShdw blurRad="38100" dist="38100" dir="2700000" algn="tl">
                  <a:srgbClr val="000000">
                    <a:alpha val="43137"/>
                  </a:srgbClr>
                </a:outerShdw>
              </a:effectLst>
              <a:latin typeface="Cambria" pitchFamily="18" charset="0"/>
            </a:endParaRPr>
          </a:p>
        </p:txBody>
      </p:sp>
      <p:sp>
        <p:nvSpPr>
          <p:cNvPr id="8195" name="Rectangle 3"/>
          <p:cNvSpPr>
            <a:spLocks noGrp="1"/>
          </p:cNvSpPr>
          <p:nvPr>
            <p:ph type="body" idx="4294967295"/>
          </p:nvPr>
        </p:nvSpPr>
        <p:spPr>
          <a:xfrm>
            <a:off x="142844" y="1500174"/>
            <a:ext cx="8786842" cy="4572032"/>
          </a:xfrm>
        </p:spPr>
        <p:txBody>
          <a:bodyPr/>
          <a:lstStyle/>
          <a:p>
            <a:pPr marL="514350" indent="-514350">
              <a:buFont typeface="Wingdings" pitchFamily="2" charset="2"/>
              <a:buChar char="q"/>
              <a:defRPr/>
            </a:pPr>
            <a:r>
              <a:rPr lang="en-US" b="1" dirty="0">
                <a:latin typeface="Arial" pitchFamily="34" charset="0"/>
                <a:cs typeface="Arial" pitchFamily="34" charset="0"/>
              </a:rPr>
              <a:t>EUSTRESS</a:t>
            </a:r>
          </a:p>
          <a:p>
            <a:pPr marL="914400" lvl="1" indent="-514350">
              <a:buNone/>
              <a:defRPr/>
            </a:pPr>
            <a:r>
              <a:rPr lang="en-US" b="1" dirty="0">
                <a:latin typeface="Arial" pitchFamily="34" charset="0"/>
                <a:cs typeface="Arial" pitchFamily="34" charset="0"/>
              </a:rPr>
              <a:t>Stress </a:t>
            </a:r>
            <a:r>
              <a:rPr lang="en-US" b="1" dirty="0" err="1">
                <a:latin typeface="Arial" pitchFamily="34" charset="0"/>
                <a:cs typeface="Arial" pitchFamily="34" charset="0"/>
              </a:rPr>
              <a:t>positif</a:t>
            </a:r>
            <a:r>
              <a:rPr lang="en-US" b="1" dirty="0">
                <a:latin typeface="Arial" pitchFamily="34" charset="0"/>
                <a:cs typeface="Arial" pitchFamily="34" charset="0"/>
              </a:rPr>
              <a:t>, </a:t>
            </a:r>
            <a:r>
              <a:rPr lang="en-US" b="1" dirty="0" err="1">
                <a:latin typeface="Arial" pitchFamily="34" charset="0"/>
                <a:cs typeface="Arial" pitchFamily="34" charset="0"/>
              </a:rPr>
              <a:t>terjadi</a:t>
            </a:r>
            <a:r>
              <a:rPr lang="en-US" b="1" dirty="0">
                <a:latin typeface="Arial" pitchFamily="34" charset="0"/>
                <a:cs typeface="Arial" pitchFamily="34" charset="0"/>
              </a:rPr>
              <a:t> </a:t>
            </a:r>
            <a:r>
              <a:rPr lang="en-US" b="1" dirty="0" err="1">
                <a:latin typeface="Arial" pitchFamily="34" charset="0"/>
                <a:cs typeface="Arial" pitchFamily="34" charset="0"/>
              </a:rPr>
              <a:t>ketika</a:t>
            </a:r>
            <a:r>
              <a:rPr lang="en-US" b="1" dirty="0">
                <a:latin typeface="Arial" pitchFamily="34" charset="0"/>
                <a:cs typeface="Arial" pitchFamily="34" charset="0"/>
              </a:rPr>
              <a:t> </a:t>
            </a:r>
            <a:r>
              <a:rPr lang="en-US" b="1" dirty="0" err="1">
                <a:latin typeface="Arial" pitchFamily="34" charset="0"/>
                <a:cs typeface="Arial" pitchFamily="34" charset="0"/>
              </a:rPr>
              <a:t>tingkatan</a:t>
            </a:r>
            <a:r>
              <a:rPr lang="en-US" b="1" dirty="0">
                <a:latin typeface="Arial" pitchFamily="34" charset="0"/>
                <a:cs typeface="Arial" pitchFamily="34" charset="0"/>
              </a:rPr>
              <a:t> stress </a:t>
            </a:r>
            <a:r>
              <a:rPr lang="en-US" b="1" dirty="0" err="1">
                <a:latin typeface="Arial" pitchFamily="34" charset="0"/>
                <a:cs typeface="Arial" pitchFamily="34" charset="0"/>
              </a:rPr>
              <a:t>cukup</a:t>
            </a:r>
            <a:r>
              <a:rPr lang="en-US" b="1" dirty="0">
                <a:latin typeface="Arial" pitchFamily="34" charset="0"/>
                <a:cs typeface="Arial" pitchFamily="34" charset="0"/>
              </a:rPr>
              <a:t> </a:t>
            </a:r>
            <a:r>
              <a:rPr lang="en-US" b="1" dirty="0" err="1">
                <a:latin typeface="Arial" pitchFamily="34" charset="0"/>
                <a:cs typeface="Arial" pitchFamily="34" charset="0"/>
              </a:rPr>
              <a:t>tinggi</a:t>
            </a:r>
            <a:r>
              <a:rPr lang="en-US" b="1" dirty="0">
                <a:latin typeface="Arial" pitchFamily="34" charset="0"/>
                <a:cs typeface="Arial" pitchFamily="34" charset="0"/>
              </a:rPr>
              <a:t> </a:t>
            </a:r>
            <a:r>
              <a:rPr lang="en-US" b="1" dirty="0" err="1">
                <a:latin typeface="Arial" pitchFamily="34" charset="0"/>
                <a:cs typeface="Arial" pitchFamily="34" charset="0"/>
              </a:rPr>
              <a:t>memotivasi</a:t>
            </a:r>
            <a:r>
              <a:rPr lang="en-US" b="1" dirty="0">
                <a:latin typeface="Arial" pitchFamily="34" charset="0"/>
                <a:cs typeface="Arial" pitchFamily="34" charset="0"/>
              </a:rPr>
              <a:t> </a:t>
            </a:r>
            <a:r>
              <a:rPr lang="en-US" b="1" dirty="0" err="1">
                <a:latin typeface="Arial" pitchFamily="34" charset="0"/>
                <a:cs typeface="Arial" pitchFamily="34" charset="0"/>
              </a:rPr>
              <a:t>untuk</a:t>
            </a:r>
            <a:r>
              <a:rPr lang="en-US" b="1" dirty="0">
                <a:latin typeface="Arial" pitchFamily="34" charset="0"/>
                <a:cs typeface="Arial" pitchFamily="34" charset="0"/>
              </a:rPr>
              <a:t> </a:t>
            </a:r>
            <a:r>
              <a:rPr lang="en-US" b="1" dirty="0" err="1">
                <a:latin typeface="Arial" pitchFamily="34" charset="0"/>
                <a:cs typeface="Arial" pitchFamily="34" charset="0"/>
              </a:rPr>
              <a:t>mencapai</a:t>
            </a:r>
            <a:r>
              <a:rPr lang="en-US" b="1" dirty="0">
                <a:latin typeface="Arial" pitchFamily="34" charset="0"/>
                <a:cs typeface="Arial" pitchFamily="34" charset="0"/>
              </a:rPr>
              <a:t> </a:t>
            </a:r>
            <a:r>
              <a:rPr lang="en-US" b="1" dirty="0" err="1">
                <a:latin typeface="Arial" pitchFamily="34" charset="0"/>
                <a:cs typeface="Arial" pitchFamily="34" charset="0"/>
              </a:rPr>
              <a:t>tujuan</a:t>
            </a:r>
            <a:r>
              <a:rPr lang="en-US" b="1" dirty="0">
                <a:latin typeface="Arial" pitchFamily="34" charset="0"/>
                <a:cs typeface="Arial" pitchFamily="34" charset="0"/>
              </a:rPr>
              <a:t>.</a:t>
            </a:r>
          </a:p>
          <a:p>
            <a:pPr marL="914400" lvl="1" indent="-514350">
              <a:buNone/>
              <a:defRPr/>
            </a:pPr>
            <a:endParaRPr lang="en-US" b="1" dirty="0">
              <a:latin typeface="Arial" pitchFamily="34" charset="0"/>
              <a:cs typeface="Arial" pitchFamily="34" charset="0"/>
            </a:endParaRPr>
          </a:p>
          <a:p>
            <a:pPr marL="514350" indent="-514350">
              <a:buFont typeface="Wingdings" pitchFamily="2" charset="2"/>
              <a:buChar char="q"/>
              <a:defRPr/>
            </a:pPr>
            <a:r>
              <a:rPr lang="en-US" b="1" dirty="0">
                <a:latin typeface="Arial" pitchFamily="34" charset="0"/>
                <a:cs typeface="Arial" pitchFamily="34" charset="0"/>
              </a:rPr>
              <a:t>DISTRESS</a:t>
            </a:r>
          </a:p>
          <a:p>
            <a:pPr marL="914400" lvl="1" indent="-514350">
              <a:buNone/>
              <a:defRPr/>
            </a:pPr>
            <a:r>
              <a:rPr lang="en-US" b="1" dirty="0">
                <a:latin typeface="Arial" pitchFamily="34" charset="0"/>
                <a:cs typeface="Arial" pitchFamily="34" charset="0"/>
              </a:rPr>
              <a:t>Stress </a:t>
            </a:r>
            <a:r>
              <a:rPr lang="en-US" b="1" dirty="0" err="1">
                <a:latin typeface="Arial" pitchFamily="34" charset="0"/>
                <a:cs typeface="Arial" pitchFamily="34" charset="0"/>
              </a:rPr>
              <a:t>negatif</a:t>
            </a:r>
            <a:r>
              <a:rPr lang="en-US" b="1" dirty="0">
                <a:latin typeface="Arial" pitchFamily="34" charset="0"/>
                <a:cs typeface="Arial" pitchFamily="34" charset="0"/>
              </a:rPr>
              <a:t>, </a:t>
            </a:r>
            <a:r>
              <a:rPr lang="en-US" b="1" dirty="0" err="1">
                <a:latin typeface="Arial" pitchFamily="34" charset="0"/>
                <a:cs typeface="Arial" pitchFamily="34" charset="0"/>
              </a:rPr>
              <a:t>terjadi</a:t>
            </a:r>
            <a:r>
              <a:rPr lang="en-US" b="1" dirty="0">
                <a:latin typeface="Arial" pitchFamily="34" charset="0"/>
                <a:cs typeface="Arial" pitchFamily="34" charset="0"/>
              </a:rPr>
              <a:t> </a:t>
            </a:r>
            <a:r>
              <a:rPr lang="en-US" b="1" dirty="0" err="1">
                <a:latin typeface="Arial" pitchFamily="34" charset="0"/>
                <a:cs typeface="Arial" pitchFamily="34" charset="0"/>
              </a:rPr>
              <a:t>ketika</a:t>
            </a:r>
            <a:r>
              <a:rPr lang="en-US" b="1" dirty="0">
                <a:latin typeface="Arial" pitchFamily="34" charset="0"/>
                <a:cs typeface="Arial" pitchFamily="34" charset="0"/>
              </a:rPr>
              <a:t> </a:t>
            </a:r>
            <a:r>
              <a:rPr lang="en-US" b="1" dirty="0" err="1">
                <a:latin typeface="Arial" pitchFamily="34" charset="0"/>
                <a:cs typeface="Arial" pitchFamily="34" charset="0"/>
              </a:rPr>
              <a:t>tingkatan</a:t>
            </a:r>
            <a:r>
              <a:rPr lang="en-US" b="1" dirty="0">
                <a:latin typeface="Arial" pitchFamily="34" charset="0"/>
                <a:cs typeface="Arial" pitchFamily="34" charset="0"/>
              </a:rPr>
              <a:t> stress </a:t>
            </a:r>
            <a:r>
              <a:rPr lang="en-US" b="1" dirty="0" err="1">
                <a:latin typeface="Arial" pitchFamily="34" charset="0"/>
                <a:cs typeface="Arial" pitchFamily="34" charset="0"/>
              </a:rPr>
              <a:t>terlalu</a:t>
            </a:r>
            <a:r>
              <a:rPr lang="en-US" b="1" dirty="0">
                <a:latin typeface="Arial" pitchFamily="34" charset="0"/>
                <a:cs typeface="Arial" pitchFamily="34" charset="0"/>
              </a:rPr>
              <a:t> </a:t>
            </a:r>
            <a:r>
              <a:rPr lang="en-US" b="1" dirty="0" err="1">
                <a:latin typeface="Arial" pitchFamily="34" charset="0"/>
                <a:cs typeface="Arial" pitchFamily="34" charset="0"/>
              </a:rPr>
              <a:t>tinggi</a:t>
            </a:r>
            <a:r>
              <a:rPr lang="en-US" b="1" dirty="0">
                <a:latin typeface="Arial" pitchFamily="34" charset="0"/>
                <a:cs typeface="Arial" pitchFamily="34" charset="0"/>
              </a:rPr>
              <a:t>/</a:t>
            </a:r>
            <a:r>
              <a:rPr lang="en-US" b="1" dirty="0" err="1">
                <a:latin typeface="Arial" pitchFamily="34" charset="0"/>
                <a:cs typeface="Arial" pitchFamily="34" charset="0"/>
              </a:rPr>
              <a:t>rendah</a:t>
            </a:r>
            <a:r>
              <a:rPr lang="en-US" b="1" dirty="0">
                <a:latin typeface="Arial" pitchFamily="34" charset="0"/>
                <a:cs typeface="Arial" pitchFamily="34" charset="0"/>
              </a:rPr>
              <a:t>, </a:t>
            </a:r>
            <a:r>
              <a:rPr lang="en-US" b="1" dirty="0" err="1">
                <a:latin typeface="Arial" pitchFamily="34" charset="0"/>
                <a:cs typeface="Arial" pitchFamily="34" charset="0"/>
              </a:rPr>
              <a:t>menyebabkan</a:t>
            </a:r>
            <a:r>
              <a:rPr lang="en-US" b="1" dirty="0">
                <a:latin typeface="Arial" pitchFamily="34" charset="0"/>
                <a:cs typeface="Arial" pitchFamily="34" charset="0"/>
              </a:rPr>
              <a:t> </a:t>
            </a:r>
            <a:r>
              <a:rPr lang="en-US" b="1" dirty="0" err="1">
                <a:latin typeface="Arial" pitchFamily="34" charset="0"/>
                <a:cs typeface="Arial" pitchFamily="34" charset="0"/>
              </a:rPr>
              <a:t>ketidakseimbangan</a:t>
            </a:r>
            <a:r>
              <a:rPr lang="en-US" b="1" dirty="0">
                <a:latin typeface="Arial" pitchFamily="34" charset="0"/>
                <a:cs typeface="Arial" pitchFamily="34" charset="0"/>
              </a:rPr>
              <a:t> </a:t>
            </a:r>
            <a:r>
              <a:rPr lang="en-US" b="1" dirty="0" err="1">
                <a:latin typeface="Arial" pitchFamily="34" charset="0"/>
                <a:cs typeface="Arial" pitchFamily="34" charset="0"/>
              </a:rPr>
              <a:t>antara</a:t>
            </a:r>
            <a:r>
              <a:rPr lang="en-US" b="1" dirty="0">
                <a:latin typeface="Arial" pitchFamily="34" charset="0"/>
                <a:cs typeface="Arial" pitchFamily="34" charset="0"/>
              </a:rPr>
              <a:t> </a:t>
            </a:r>
            <a:r>
              <a:rPr lang="en-US" b="1" dirty="0" err="1">
                <a:latin typeface="Arial" pitchFamily="34" charset="0"/>
                <a:cs typeface="Arial" pitchFamily="34" charset="0"/>
              </a:rPr>
              <a:t>tuntutan</a:t>
            </a:r>
            <a:r>
              <a:rPr lang="en-US" b="1" dirty="0">
                <a:latin typeface="Arial" pitchFamily="34" charset="0"/>
                <a:cs typeface="Arial" pitchFamily="34" charset="0"/>
              </a:rPr>
              <a:t> </a:t>
            </a:r>
            <a:r>
              <a:rPr lang="en-US" b="1" dirty="0" err="1">
                <a:latin typeface="Arial" pitchFamily="34" charset="0"/>
                <a:cs typeface="Arial" pitchFamily="34" charset="0"/>
              </a:rPr>
              <a:t>dan</a:t>
            </a:r>
            <a:r>
              <a:rPr lang="en-US" b="1" dirty="0">
                <a:latin typeface="Arial" pitchFamily="34" charset="0"/>
                <a:cs typeface="Arial" pitchFamily="34" charset="0"/>
              </a:rPr>
              <a:t> </a:t>
            </a:r>
            <a:r>
              <a:rPr lang="en-US" b="1" dirty="0" err="1">
                <a:latin typeface="Arial" pitchFamily="34" charset="0"/>
                <a:cs typeface="Arial" pitchFamily="34" charset="0"/>
              </a:rPr>
              <a:t>kemampuan</a:t>
            </a:r>
            <a:r>
              <a:rPr lang="en-US" b="1" dirty="0">
                <a:latin typeface="Arial" pitchFamily="34" charset="0"/>
                <a:cs typeface="Arial" pitchFamily="34" charset="0"/>
              </a:rPr>
              <a:t>.</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quot;/&gt;&lt;property id=&quot;20307&quot; value=&quot;256&quot;/&gt;&lt;property id=&quot;20309&quot; value=&quot;-1&quot;/&gt;&lt;/object&gt;&lt;object type=&quot;3&quot; unique_id=&quot;11563&quot;&gt;&lt;property id=&quot;20148&quot; value=&quot;5&quot;/&gt;&lt;property id=&quot;20300&quot; value=&quot;Slide 2 - &amp;quot;Posisi dan Arti Penting Pembelajaran&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INFO" val="&lt;ThreeDShapeInfo&gt;&lt;uuid val=&quot;{05A44488-2ACF-4347-AB47-2512FC001EB7}&quot;/&gt;&lt;filename val=&quot;D:\template ppt\template darmajaya\flash template\data\asimages\{05A44488-2ACF-4347-AB47-2512FC001EB7}.png&quot;/&gt;&lt;hasEffects val=&quot;1&quot;/&gt;&lt;left val=&quot;168.72&quot;/&gt;&lt;top val=&quot;177.84&quot;/&gt;&lt;width val=&quot;391.92&quot;/&gt;&lt;height val=&quot;205.2&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19340</TotalTime>
  <Words>561</Words>
  <Application>Microsoft Office PowerPoint</Application>
  <PresentationFormat>On-screen Show (4:3)</PresentationFormat>
  <Paragraphs>110</Paragraphs>
  <Slides>14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Agency FB</vt:lpstr>
      <vt:lpstr>Arial</vt:lpstr>
      <vt:lpstr>Arial Black</vt:lpstr>
      <vt:lpstr>Britannic Bold</vt:lpstr>
      <vt:lpstr>Calibri</vt:lpstr>
      <vt:lpstr>Cambria</vt:lpstr>
      <vt:lpstr>Wingdings</vt:lpstr>
      <vt:lpstr>Office Theme</vt:lpstr>
      <vt:lpstr>PowerPoint Presentation</vt:lpstr>
      <vt:lpstr> EMOSI  </vt:lpstr>
      <vt:lpstr>PowerPoint Presentation</vt:lpstr>
      <vt:lpstr>PowerPoint Presentation</vt:lpstr>
      <vt:lpstr>PowerPoint Presentation</vt:lpstr>
      <vt:lpstr> </vt:lpstr>
      <vt:lpstr>STRESS</vt:lpstr>
      <vt:lpstr>PENYEBAB STRESS</vt:lpstr>
      <vt:lpstr>TINGKATAN STRES</vt:lpstr>
      <vt:lpstr>PowerPoint Presentation</vt:lpstr>
      <vt:lpstr>PowerPoint Presentation</vt:lpstr>
      <vt:lpstr>PowerPoint Presentation</vt:lpstr>
      <vt:lpstr>Instruksi Penugasan</vt:lpstr>
      <vt:lpstr>Selesai </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Ocinamanya@gmail.com</cp:lastModifiedBy>
  <cp:revision>226</cp:revision>
  <dcterms:created xsi:type="dcterms:W3CDTF">2010-04-18T12:06:30Z</dcterms:created>
  <dcterms:modified xsi:type="dcterms:W3CDTF">2022-12-07T02:14:45Z</dcterms:modified>
</cp:coreProperties>
</file>