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275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Ek8gTd7u6c0vQrrKUJQAlg==" hashData="XZ8J40GoKR8nfVcUziCjZmPNwTkiCxKCAxwgw2Ucf00jkuqLotq8trFoJPpYJLPZHofBEqOb0/T2zTw2NdAmX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A804D0-517F-4C58-9728-8DF664DC98D4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4A05B-9265-45A7-8972-C7E75FC8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B3F1D3-1C83-4AEC-ABAD-A1CE1E8B5381}" type="datetimeFigureOut">
              <a:rPr lang="en-US"/>
              <a:pPr>
                <a:defRPr/>
              </a:pPr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29ABF-1CD0-449E-AD20-753C7D04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412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83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54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577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848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57518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6584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FBB0-2466-4CB8-863D-E91DC62B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1079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5D8-94A8-4D3B-9BD8-AB4B00287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8826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29FE-38FB-4806-BAF6-A394C45B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401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261-0ABB-442E-A86E-4EAF4C55F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0007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BA2-446F-4BDF-BEBD-CD5DB3FCA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3650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82C7-2B97-4458-BAF5-50B5580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753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20F-FA2C-4807-86A4-CB8A2FC6F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03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3315-334D-462B-A29F-99E405841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2817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CB9-02F3-4915-8070-77BA825DA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7727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E9D5-55FB-4489-BBB3-902ACBC9E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4217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C5F8-A845-4FAE-B180-0E278BE1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3363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289702-82E1-4328-A556-CBA7D9D6B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gif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DF9DF-4B57-47A8-9935-1AD0EF7BC5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2297" y="4941168"/>
            <a:ext cx="6699403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6600" b="1" cap="none" spc="0" dirty="0" smtClean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0786" y="1363571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Teknik</a:t>
            </a:r>
            <a:r>
              <a:rPr lang="en-US" sz="5400" b="1" dirty="0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Visualisasi</a:t>
            </a:r>
            <a:endParaRPr lang="en-US" sz="5400" b="1" dirty="0">
              <a:ln w="0">
                <a:solidFill>
                  <a:srgbClr val="8064A2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717" y="2114003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Pertemuan-5</a:t>
            </a:r>
            <a:endParaRPr lang="en-US" sz="4400" b="1" dirty="0">
              <a:ln w="0">
                <a:solidFill>
                  <a:srgbClr val="8064A2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Peta (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Cartogram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1604009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i="1" dirty="0" smtClean="0"/>
              <a:t>Cartogram</a:t>
            </a:r>
            <a:r>
              <a:rPr lang="it-IT" dirty="0" smtClean="0"/>
              <a:t> </a:t>
            </a:r>
            <a:r>
              <a:rPr lang="it-IT" dirty="0"/>
              <a:t>merupakan </a:t>
            </a:r>
            <a:r>
              <a:rPr lang="it-IT" dirty="0" smtClean="0"/>
              <a:t>alat untuk memperagakan </a:t>
            </a:r>
            <a:r>
              <a:rPr lang="it-IT" dirty="0"/>
              <a:t>keterangan statistik dari suatu </a:t>
            </a:r>
            <a:r>
              <a:rPr lang="it-IT" dirty="0" smtClean="0"/>
              <a:t>uraian </a:t>
            </a:r>
            <a:r>
              <a:rPr lang="it-IT" dirty="0"/>
              <a:t>dengan </a:t>
            </a:r>
            <a:r>
              <a:rPr lang="it-IT" dirty="0" smtClean="0"/>
              <a:t>menggunakan lambang </a:t>
            </a:r>
            <a:r>
              <a:rPr lang="it-IT" dirty="0"/>
              <a:t>pada suatu </a:t>
            </a:r>
            <a:r>
              <a:rPr lang="it-IT" dirty="0" smtClean="0"/>
              <a:t>peta (KBBI).  Sedangkan m</a:t>
            </a:r>
            <a:r>
              <a:rPr lang="en-US" dirty="0" err="1" smtClean="0">
                <a:solidFill>
                  <a:srgbClr val="000000"/>
                </a:solidFill>
                <a:latin typeface="ff5"/>
              </a:rPr>
              <a:t>enurut</a:t>
            </a:r>
            <a:r>
              <a:rPr lang="en-US" dirty="0" smtClean="0">
                <a:solidFill>
                  <a:srgbClr val="000000"/>
                </a:solidFill>
                <a:latin typeface="ff5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Droling</a:t>
            </a:r>
            <a:r>
              <a:rPr lang="en-US" dirty="0">
                <a:solidFill>
                  <a:srgbClr val="000000"/>
                </a:solidFill>
                <a:latin typeface="ff5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ff5"/>
              </a:rPr>
              <a:t>cartogram</a:t>
            </a:r>
            <a:r>
              <a:rPr lang="en-US" dirty="0">
                <a:solidFill>
                  <a:srgbClr val="000000"/>
                </a:solidFill>
                <a:latin typeface="ff5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ff5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sebuah</a:t>
            </a:r>
            <a:r>
              <a:rPr lang="en-US" dirty="0">
                <a:solidFill>
                  <a:srgbClr val="000000"/>
                </a:solidFill>
                <a:latin typeface="ff5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peta</a:t>
            </a:r>
            <a:r>
              <a:rPr lang="en-US" dirty="0">
                <a:solidFill>
                  <a:srgbClr val="000000"/>
                </a:solidFill>
                <a:latin typeface="ff5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atau</a:t>
            </a:r>
            <a:r>
              <a:rPr lang="en-US" dirty="0">
                <a:solidFill>
                  <a:srgbClr val="000000"/>
                </a:solidFill>
                <a:latin typeface="ff5"/>
              </a:rPr>
              <a:t> diagram yang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menunjukkan</a:t>
            </a:r>
            <a:r>
              <a:rPr lang="en-US" dirty="0">
                <a:solidFill>
                  <a:srgbClr val="000000"/>
                </a:solidFill>
                <a:latin typeface="ff5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informasi</a:t>
            </a:r>
            <a:r>
              <a:rPr lang="en-US" dirty="0">
                <a:solidFill>
                  <a:srgbClr val="000000"/>
                </a:solidFill>
                <a:latin typeface="ff5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statistika</a:t>
            </a:r>
            <a:r>
              <a:rPr lang="en-US" dirty="0">
                <a:solidFill>
                  <a:srgbClr val="000000"/>
                </a:solidFill>
                <a:latin typeface="ff5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ff5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ff5"/>
              </a:rPr>
              <a:t>geografi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dirty="0"/>
          </a:p>
        </p:txBody>
      </p:sp>
      <p:pic>
        <p:nvPicPr>
          <p:cNvPr id="1028" name="Picture 4" descr="Image result for cartogra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44270" y="1260906"/>
            <a:ext cx="5767190" cy="44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# 22627 - Stick Figure Binoculars Look Up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15643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003851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Biasanya</a:t>
            </a:r>
            <a:r>
              <a:rPr lang="en-US" dirty="0"/>
              <a:t>, </a:t>
            </a:r>
            <a:r>
              <a:rPr lang="en-US" i="1" dirty="0"/>
              <a:t>cartogram</a:t>
            </a:r>
            <a:r>
              <a:rPr lang="en-US" dirty="0"/>
              <a:t>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30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Peta (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Cartogram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716519"/>
            <a:ext cx="644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/>
              <a:t>Cartogram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584" y="2085851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Cartogram Non-Contiguous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2405879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paling </a:t>
            </a:r>
            <a:r>
              <a:rPr lang="en-US" dirty="0" err="1"/>
              <a:t>sederhana</a:t>
            </a:r>
            <a:r>
              <a:rPr lang="en-US" dirty="0"/>
              <a:t> dan paling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 smtClean="0"/>
              <a:t>.</a:t>
            </a:r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model </a:t>
            </a:r>
            <a:r>
              <a:rPr lang="en-US" i="1" dirty="0"/>
              <a:t>cartogram non-contiguous </a:t>
            </a:r>
            <a:r>
              <a:rPr lang="en-US" dirty="0"/>
              <a:t>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 smtClean="0"/>
              <a:t>digunakan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3649237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memperbolehkan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overlap </a:t>
            </a:r>
            <a:r>
              <a:rPr lang="en-US" i="1" dirty="0" err="1" smtClean="0"/>
              <a:t>antar</a:t>
            </a:r>
            <a:r>
              <a:rPr lang="en-US" i="1" dirty="0" smtClean="0"/>
              <a:t> polygon</a:t>
            </a:r>
            <a:r>
              <a:rPr lang="en-US" dirty="0"/>
              <a:t>.  </a:t>
            </a:r>
            <a:r>
              <a:rPr lang="en-US" dirty="0" err="1"/>
              <a:t>Pada</a:t>
            </a:r>
            <a:r>
              <a:rPr lang="en-US" dirty="0"/>
              <a:t> model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i="1" dirty="0"/>
              <a:t>polygon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i="1" dirty="0" smtClean="0"/>
              <a:t>polygon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i="1" dirty="0" smtClean="0"/>
              <a:t>polygon</a:t>
            </a:r>
            <a:r>
              <a:rPr lang="en-US" dirty="0" smtClean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disekitarnya</a:t>
            </a:r>
            <a:r>
              <a:rPr lang="en-US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637" r="69860" b="1894"/>
          <a:stretch/>
        </p:blipFill>
        <p:spPr>
          <a:xfrm>
            <a:off x="5148064" y="2175206"/>
            <a:ext cx="3538736" cy="4245169"/>
          </a:xfrm>
          <a:prstGeom prst="rect">
            <a:avLst/>
          </a:prstGeom>
        </p:spPr>
      </p:pic>
      <p:pic>
        <p:nvPicPr>
          <p:cNvPr id="2050" name="Picture 2" descr="ID# 11258 - Figure Pondering Something 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18" y="447542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Peta (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Cartogram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716519"/>
            <a:ext cx="644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/>
              <a:t>Cartogram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584" y="2085851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Cartogram Non-Contiguous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240587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/>
              <a:t>dua</a:t>
            </a:r>
            <a:r>
              <a:rPr lang="en-US" dirty="0"/>
              <a:t> model </a:t>
            </a:r>
            <a:r>
              <a:rPr lang="en-US" i="1" dirty="0"/>
              <a:t>cartogram non-contiguous </a:t>
            </a:r>
            <a:r>
              <a:rPr lang="en-US" dirty="0" smtClean="0"/>
              <a:t>(</a:t>
            </a:r>
            <a:r>
              <a:rPr lang="en-US" dirty="0" err="1" smtClean="0"/>
              <a:t>lanjutan</a:t>
            </a:r>
            <a:r>
              <a:rPr lang="en-US" dirty="0" smtClean="0"/>
              <a:t>).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5616" y="303327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yang </a:t>
            </a:r>
            <a:r>
              <a:rPr lang="en-US" dirty="0" err="1"/>
              <a:t>melarang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overlap</a:t>
            </a:r>
            <a:r>
              <a:rPr lang="en-US" dirty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i="1" dirty="0" smtClean="0"/>
              <a:t>polygon</a:t>
            </a:r>
            <a:r>
              <a:rPr lang="en-US" dirty="0"/>
              <a:t>. </a:t>
            </a:r>
            <a:r>
              <a:rPr lang="en-US" dirty="0" err="1"/>
              <a:t>Pada</a:t>
            </a:r>
            <a:r>
              <a:rPr lang="en-US" dirty="0"/>
              <a:t>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i="1" dirty="0" smtClean="0"/>
              <a:t>polygon</a:t>
            </a:r>
            <a:r>
              <a:rPr lang="en-US" dirty="0" smtClean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digeser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overlap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.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, model </a:t>
            </a:r>
            <a:r>
              <a:rPr lang="en-US" dirty="0" err="1"/>
              <a:t>visualisasi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model yang </a:t>
            </a:r>
            <a:r>
              <a:rPr lang="en-US" dirty="0" err="1"/>
              <a:t>mengijinkan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overlap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kemudahannya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16" t="6644" r="34500" b="5888"/>
          <a:stretch/>
        </p:blipFill>
        <p:spPr>
          <a:xfrm>
            <a:off x="5483263" y="2103034"/>
            <a:ext cx="3203537" cy="4253316"/>
          </a:xfrm>
          <a:prstGeom prst="rect">
            <a:avLst/>
          </a:prstGeom>
        </p:spPr>
      </p:pic>
      <p:pic>
        <p:nvPicPr>
          <p:cNvPr id="3076" name="Picture 4" descr="ID# 2470 - Stick Figure Search Clues Anim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90041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Peta (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Cartogram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716519"/>
            <a:ext cx="644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/>
              <a:t>Cartogram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584" y="2085851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Cartogram </a:t>
            </a:r>
            <a:r>
              <a:rPr lang="en-US" i="1" dirty="0" smtClean="0"/>
              <a:t>Contiguous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1115616" y="2348880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Cartogram </a:t>
            </a:r>
            <a:r>
              <a:rPr lang="en-US" i="1" dirty="0" smtClean="0"/>
              <a:t>Contiguous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/>
              <a:t>) agar </a:t>
            </a:r>
            <a:r>
              <a:rPr lang="en-US" dirty="0" err="1"/>
              <a:t>setiap</a:t>
            </a:r>
            <a:r>
              <a:rPr lang="en-US" dirty="0"/>
              <a:t> area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berimpit</a:t>
            </a:r>
            <a:r>
              <a:rPr lang="en-US" dirty="0"/>
              <a:t> (</a:t>
            </a:r>
            <a:r>
              <a:rPr lang="en-US" dirty="0" err="1"/>
              <a:t>topologinya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). 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sela</a:t>
            </a:r>
            <a:r>
              <a:rPr lang="en-US" dirty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area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area </a:t>
            </a:r>
            <a:r>
              <a:rPr lang="en-US" dirty="0" err="1"/>
              <a:t>susah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aslinya</a:t>
            </a:r>
            <a:r>
              <a:rPr lang="en-US" dirty="0"/>
              <a:t>. </a:t>
            </a:r>
            <a:r>
              <a:rPr lang="en-US" dirty="0" err="1"/>
              <a:t>Alhasil</a:t>
            </a:r>
            <a:r>
              <a:rPr lang="en-US" dirty="0"/>
              <a:t>,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unit </a:t>
            </a:r>
            <a:r>
              <a:rPr lang="en-US" dirty="0" err="1"/>
              <a:t>pemetaannya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dirty="0"/>
              <a:t> (</a:t>
            </a:r>
            <a:r>
              <a:rPr lang="en-US" dirty="0" err="1"/>
              <a:t>kesalahan</a:t>
            </a:r>
            <a:r>
              <a:rPr lang="en-US" dirty="0"/>
              <a:t>).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3" t="8224"/>
          <a:stretch/>
        </p:blipFill>
        <p:spPr>
          <a:xfrm>
            <a:off x="5148064" y="1985699"/>
            <a:ext cx="3195385" cy="4404607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ID# 4685 - Stick Figure Looking With Binoculars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37" y="2708920"/>
            <a:ext cx="1962691" cy="19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# 5663 - Business Equality - Presentation Clipar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60315"/>
            <a:ext cx="3709616" cy="37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Peta (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Cartogram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716519"/>
            <a:ext cx="644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/>
              <a:t>Cartogram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27584" y="208585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ringkas</a:t>
            </a:r>
            <a:r>
              <a:rPr lang="en-US" dirty="0"/>
              <a:t>,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i="1" dirty="0" smtClean="0"/>
              <a:t>cartogram </a:t>
            </a:r>
            <a:r>
              <a:rPr lang="en-US" i="1" dirty="0"/>
              <a:t>contiguous </a:t>
            </a:r>
            <a:r>
              <a:rPr lang="en-US" dirty="0"/>
              <a:t>dan </a:t>
            </a:r>
            <a:r>
              <a:rPr lang="en-US" i="1" dirty="0"/>
              <a:t>non-contiguous </a:t>
            </a:r>
            <a:r>
              <a:rPr lang="en-US" dirty="0"/>
              <a:t>(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namanya</a:t>
            </a:r>
            <a:r>
              <a:rPr lang="en-US" dirty="0"/>
              <a:t>)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bertolak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Cartogram </a:t>
            </a:r>
            <a:r>
              <a:rPr lang="en-US" i="1" dirty="0"/>
              <a:t>contiguous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dan </a:t>
            </a:r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distorsi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i="1" dirty="0"/>
              <a:t>Cartogram non-contiguous </a:t>
            </a:r>
            <a:r>
              <a:rPr lang="en-US" dirty="0" err="1"/>
              <a:t>menitikberatkan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cartogram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topologi</a:t>
            </a:r>
            <a:r>
              <a:rPr lang="en-US" dirty="0"/>
              <a:t> (</a:t>
            </a:r>
            <a:r>
              <a:rPr lang="en-US" i="1" dirty="0"/>
              <a:t>gap</a:t>
            </a:r>
            <a:r>
              <a:rPr lang="en-US" dirty="0"/>
              <a:t>).</a:t>
            </a:r>
          </a:p>
        </p:txBody>
      </p:sp>
      <p:pic>
        <p:nvPicPr>
          <p:cNvPr id="3" name="Picture 2" descr="ID# 23151 - Minion Magnifying Glass Point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3727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Peta (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Cartogram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716519"/>
            <a:ext cx="644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/>
              <a:t>Cartogram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085851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Cartogram Dorling </a:t>
            </a:r>
            <a:r>
              <a:rPr lang="en-US" dirty="0"/>
              <a:t>(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penemunya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i="1" dirty="0"/>
              <a:t>cartogram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topologi</a:t>
            </a:r>
            <a:r>
              <a:rPr lang="en-US" dirty="0"/>
              <a:t>,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smtClean="0"/>
              <a:t>polygon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memvisualisasikan</a:t>
            </a:r>
            <a:r>
              <a:rPr lang="en-US" dirty="0"/>
              <a:t> data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9" b="94621" l="62491" r="99414"/>
                    </a14:imgEffect>
                  </a14:imgLayer>
                </a14:imgProps>
              </a:ext>
            </a:extLst>
          </a:blip>
          <a:srcRect l="61249"/>
          <a:stretch/>
        </p:blipFill>
        <p:spPr>
          <a:xfrm>
            <a:off x="5364089" y="1916832"/>
            <a:ext cx="3024336" cy="4676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5" y="4117176"/>
            <a:ext cx="4306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i="1" dirty="0"/>
              <a:t>cartogram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 smtClean="0"/>
              <a:t>polygon</a:t>
            </a:r>
            <a:r>
              <a:rPr lang="en-US" dirty="0" smtClean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lain yang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.</a:t>
            </a:r>
          </a:p>
        </p:txBody>
      </p:sp>
      <p:pic>
        <p:nvPicPr>
          <p:cNvPr id="5122" name="Picture 2" descr="ID# 17498 - Woman Looking On Top Books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31" y="4483764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6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Grafik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Peta (</a:t>
            </a:r>
            <a:r>
              <a:rPr lang="en-US" sz="4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Cartogram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1716519"/>
            <a:ext cx="6449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/>
              <a:t>Cartogram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085851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/>
              <a:t>Cartogram </a:t>
            </a:r>
            <a:r>
              <a:rPr lang="en-US" dirty="0"/>
              <a:t>Demers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Dorling,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3071346"/>
            <a:ext cx="3950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Cartogram</a:t>
            </a:r>
            <a:r>
              <a:rPr lang="en-US" dirty="0"/>
              <a:t> Demers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meminimalisir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gap</a:t>
            </a:r>
            <a:r>
              <a:rPr lang="en-US" dirty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data </a:t>
            </a:r>
            <a:r>
              <a:rPr lang="en-US" dirty="0"/>
              <a:t>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(</a:t>
            </a:r>
            <a:r>
              <a:rPr lang="en-US" i="1" dirty="0"/>
              <a:t>Cartogram</a:t>
            </a:r>
            <a:r>
              <a:rPr lang="en-US" dirty="0"/>
              <a:t> Dorling).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01" b="98411" l="35165" r="72161"/>
                    </a14:imgEffect>
                  </a14:imgLayer>
                </a14:imgProps>
              </a:ext>
            </a:extLst>
          </a:blip>
          <a:srcRect l="31151" t="537" r="28180" b="-537"/>
          <a:stretch/>
        </p:blipFill>
        <p:spPr>
          <a:xfrm>
            <a:off x="4932040" y="1844824"/>
            <a:ext cx="3754760" cy="4591353"/>
          </a:xfrm>
          <a:prstGeom prst="rect">
            <a:avLst/>
          </a:prstGeom>
        </p:spPr>
      </p:pic>
      <p:pic>
        <p:nvPicPr>
          <p:cNvPr id="9" name="Picture 4" descr="ID# 17723 - Character With Magnify Glass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33" y="2395223"/>
            <a:ext cx="1825877" cy="182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F071F-0AB8-4799-BDB3-CBB2C1D40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A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N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U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O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On-screen Show (4:3)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Bradley Hand ITC</vt:lpstr>
      <vt:lpstr>Calibri</vt:lpstr>
      <vt:lpstr>Cambria</vt:lpstr>
      <vt:lpstr>Courier New</vt:lpstr>
      <vt:lpstr>ff5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411</cp:revision>
  <dcterms:created xsi:type="dcterms:W3CDTF">2010-04-18T12:06:30Z</dcterms:created>
  <dcterms:modified xsi:type="dcterms:W3CDTF">2020-11-02T12:05:42Z</dcterms:modified>
</cp:coreProperties>
</file>