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removePersonalInfoOnSave="1" saveSubsetFonts="1">
  <p:sldMasterIdLst>
    <p:sldMasterId id="2147483648" r:id="rId4"/>
  </p:sldMasterIdLst>
  <p:notesMasterIdLst>
    <p:notesMasterId r:id="rId27"/>
  </p:notesMasterIdLst>
  <p:handoutMasterIdLst>
    <p:handoutMasterId r:id="rId28"/>
  </p:handoutMasterIdLst>
  <p:sldIdLst>
    <p:sldId id="383" r:id="rId5"/>
    <p:sldId id="386" r:id="rId6"/>
    <p:sldId id="379" r:id="rId7"/>
    <p:sldId id="329" r:id="rId8"/>
    <p:sldId id="385" r:id="rId9"/>
    <p:sldId id="391" r:id="rId10"/>
    <p:sldId id="388" r:id="rId11"/>
    <p:sldId id="389" r:id="rId12"/>
    <p:sldId id="390" r:id="rId13"/>
    <p:sldId id="384" r:id="rId14"/>
    <p:sldId id="361" r:id="rId15"/>
    <p:sldId id="387" r:id="rId16"/>
    <p:sldId id="362" r:id="rId17"/>
    <p:sldId id="381" r:id="rId18"/>
    <p:sldId id="331" r:id="rId19"/>
    <p:sldId id="341" r:id="rId20"/>
    <p:sldId id="352" r:id="rId21"/>
    <p:sldId id="354" r:id="rId22"/>
    <p:sldId id="356" r:id="rId23"/>
    <p:sldId id="363" r:id="rId24"/>
    <p:sldId id="380" r:id="rId25"/>
    <p:sldId id="378" r:id="rId26"/>
  </p:sldIdLst>
  <p:sldSz cx="12192000" cy="6858000"/>
  <p:notesSz cx="9388475" cy="7102475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INSTRUCTIONS" id="{BB928E10-A69C-42F6-8B07-A2FEAC067766}">
          <p14:sldIdLst>
            <p14:sldId id="383"/>
            <p14:sldId id="386"/>
          </p14:sldIdLst>
        </p14:section>
        <p14:section name="SLIDE STARTERS" id="{ACC24B29-0CC7-491A-A98A-CF7CBDBE501E}">
          <p14:sldIdLst>
            <p14:sldId id="379"/>
            <p14:sldId id="329"/>
            <p14:sldId id="385"/>
            <p14:sldId id="391"/>
            <p14:sldId id="388"/>
            <p14:sldId id="389"/>
            <p14:sldId id="390"/>
            <p14:sldId id="384"/>
            <p14:sldId id="361"/>
            <p14:sldId id="387"/>
            <p14:sldId id="362"/>
            <p14:sldId id="381"/>
            <p14:sldId id="331"/>
            <p14:sldId id="341"/>
            <p14:sldId id="352"/>
            <p14:sldId id="354"/>
            <p14:sldId id="356"/>
            <p14:sldId id="363"/>
            <p14:sldId id="380"/>
          </p14:sldIdLst>
        </p14:section>
        <p14:section name="THANK YOU" id="{6CD91DAB-8EC3-4802-89E9-0F1C7022FB28}">
          <p14:sldIdLst>
            <p14:sldId id="378"/>
          </p14:sldIdLst>
        </p14:section>
      </p14:sectionLst>
    </p:ex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6E6E6"/>
    <a:srgbClr val="DC5924"/>
    <a:srgbClr val="B7472A"/>
    <a:srgbClr val="000000"/>
    <a:srgbClr val="FFFFFF"/>
    <a:srgbClr val="75D1FF"/>
    <a:srgbClr val="11161C"/>
    <a:srgbClr val="7F7F7F"/>
    <a:srgbClr val="F2F2F2"/>
    <a:srgbClr val="00B0F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15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00" autoAdjust="0"/>
    <p:restoredTop sz="94343" autoAdjust="0"/>
  </p:normalViewPr>
  <p:slideViewPr>
    <p:cSldViewPr snapToGrid="0">
      <p:cViewPr varScale="1">
        <p:scale>
          <a:sx n="67" d="100"/>
          <a:sy n="67" d="100"/>
        </p:scale>
        <p:origin x="780" y="78"/>
      </p:cViewPr>
      <p:guideLst/>
    </p:cSldViewPr>
  </p:slideViewPr>
  <p:outlineViewPr>
    <p:cViewPr>
      <p:scale>
        <a:sx n="33" d="100"/>
        <a:sy n="33" d="100"/>
      </p:scale>
      <p:origin x="0" y="-1164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8" d="100"/>
        <a:sy n="108" d="100"/>
      </p:scale>
      <p:origin x="0" y="-3162"/>
    </p:cViewPr>
  </p:sorterViewPr>
  <p:notesViewPr>
    <p:cSldViewPr snapToGrid="0">
      <p:cViewPr>
        <p:scale>
          <a:sx n="66" d="100"/>
          <a:sy n="66" d="100"/>
        </p:scale>
        <p:origin x="2539" y="28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handoutMaster" Target="handoutMasters/handoutMaster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notesMaster" Target="notesMasters/notesMaster1.xml"/><Relationship Id="rId30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4068339" cy="356357"/>
          </a:xfrm>
          <a:prstGeom prst="rect">
            <a:avLst/>
          </a:prstGeom>
        </p:spPr>
        <p:txBody>
          <a:bodyPr vert="horz" lIns="94229" tIns="47114" rIns="94229" bIns="47114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5317963" y="1"/>
            <a:ext cx="4068339" cy="356357"/>
          </a:xfrm>
          <a:prstGeom prst="rect">
            <a:avLst/>
          </a:prstGeom>
        </p:spPr>
        <p:txBody>
          <a:bodyPr vert="horz" lIns="94229" tIns="47114" rIns="94229" bIns="47114" rtlCol="0"/>
          <a:lstStyle>
            <a:lvl1pPr algn="r">
              <a:defRPr sz="1200"/>
            </a:lvl1pPr>
          </a:lstStyle>
          <a:p>
            <a:fld id="{7CCA049B-3A46-4BDA-A8F5-2925B00FE570}" type="datetimeFigureOut">
              <a:rPr lang="en-US" smtClean="0"/>
              <a:t>8/22/2021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6746119"/>
            <a:ext cx="4068339" cy="356356"/>
          </a:xfrm>
          <a:prstGeom prst="rect">
            <a:avLst/>
          </a:prstGeom>
        </p:spPr>
        <p:txBody>
          <a:bodyPr vert="horz" lIns="94229" tIns="47114" rIns="94229" bIns="47114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5317963" y="6746119"/>
            <a:ext cx="4068339" cy="356356"/>
          </a:xfrm>
          <a:prstGeom prst="rect">
            <a:avLst/>
          </a:prstGeom>
        </p:spPr>
        <p:txBody>
          <a:bodyPr vert="horz" lIns="94229" tIns="47114" rIns="94229" bIns="47114" rtlCol="0" anchor="b"/>
          <a:lstStyle>
            <a:lvl1pPr algn="r">
              <a:defRPr sz="1200"/>
            </a:lvl1pPr>
          </a:lstStyle>
          <a:p>
            <a:fld id="{DBAA5490-FD59-4087-AC7E-016E8A4124C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9109266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4068339" cy="356357"/>
          </a:xfrm>
          <a:prstGeom prst="rect">
            <a:avLst/>
          </a:prstGeom>
        </p:spPr>
        <p:txBody>
          <a:bodyPr vert="horz" lIns="94229" tIns="47114" rIns="94229" bIns="47114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317963" y="1"/>
            <a:ext cx="4068339" cy="356357"/>
          </a:xfrm>
          <a:prstGeom prst="rect">
            <a:avLst/>
          </a:prstGeom>
        </p:spPr>
        <p:txBody>
          <a:bodyPr vert="horz" lIns="94229" tIns="47114" rIns="94229" bIns="47114" rtlCol="0"/>
          <a:lstStyle>
            <a:lvl1pPr algn="r">
              <a:defRPr sz="1200"/>
            </a:lvl1pPr>
          </a:lstStyle>
          <a:p>
            <a:fld id="{44C46CEC-428A-4DD0-A7C7-21AF8DE33E93}" type="datetimeFigureOut">
              <a:rPr lang="en-US" smtClean="0"/>
              <a:t>8/22/2021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563813" y="887413"/>
            <a:ext cx="4260850" cy="23971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4229" tIns="47114" rIns="94229" bIns="47114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38848" y="3418066"/>
            <a:ext cx="7510780" cy="2796600"/>
          </a:xfrm>
          <a:prstGeom prst="rect">
            <a:avLst/>
          </a:prstGeom>
        </p:spPr>
        <p:txBody>
          <a:bodyPr vert="horz" lIns="94229" tIns="47114" rIns="94229" bIns="47114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746119"/>
            <a:ext cx="4068339" cy="356356"/>
          </a:xfrm>
          <a:prstGeom prst="rect">
            <a:avLst/>
          </a:prstGeom>
        </p:spPr>
        <p:txBody>
          <a:bodyPr vert="horz" lIns="94229" tIns="47114" rIns="94229" bIns="47114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317963" y="6746119"/>
            <a:ext cx="4068339" cy="356356"/>
          </a:xfrm>
          <a:prstGeom prst="rect">
            <a:avLst/>
          </a:prstGeom>
        </p:spPr>
        <p:txBody>
          <a:bodyPr vert="horz" lIns="94229" tIns="47114" rIns="94229" bIns="47114" rtlCol="0" anchor="b"/>
          <a:lstStyle>
            <a:lvl1pPr algn="r">
              <a:defRPr sz="1200"/>
            </a:lvl1pPr>
          </a:lstStyle>
          <a:p>
            <a:fld id="{4CBCEA92-F142-4D57-B507-37BDAF44710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0202057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To use this title animation slide with a new image simply 1) move the top semi-transparent shape</a:t>
            </a:r>
            <a:r>
              <a:rPr lang="en-US" baseline="0" dirty="0"/>
              <a:t> </a:t>
            </a:r>
            <a:r>
              <a:rPr lang="en-US" dirty="0"/>
              <a:t>to the side, 2) delete placeholder image,</a:t>
            </a:r>
            <a:r>
              <a:rPr lang="en-US" baseline="0" dirty="0"/>
              <a:t> </a:t>
            </a:r>
            <a:br>
              <a:rPr lang="en-US" baseline="0" dirty="0"/>
            </a:br>
            <a:r>
              <a:rPr lang="en-US" baseline="0" dirty="0"/>
              <a:t>3) click on the picture icon to add a new picture, 4) </a:t>
            </a:r>
            <a:r>
              <a:rPr lang="en-US" dirty="0"/>
              <a:t>Move semi-transparent shape back to original position, 5) Update text on slide.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CBCEA92-F142-4D57-B507-37BDAF44710C}" type="slidenum">
              <a:rPr lang="en-US" smtClean="0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7683603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r>
              <a:rPr lang="en-US" b="1" dirty="0"/>
              <a:t>Tip:</a:t>
            </a:r>
          </a:p>
          <a:p>
            <a:pPr algn="l"/>
            <a:r>
              <a:rPr lang="en-US" dirty="0"/>
              <a:t>When using complex image as full-bleed background add a transparency (70%-90%) fill layer to give contrast to text.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CBCEA92-F142-4D57-B507-37BDAF44710C}" type="slidenum">
              <a:rPr lang="en-US" smtClean="0"/>
              <a:t>17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620594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defTabSz="914099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" b="0" i="0" u="none" strike="noStrike" kern="0" cap="none" spc="0" normalizeH="0" baseline="0" noProof="0" dirty="0">
                <a:ln>
                  <a:noFill/>
                </a:ln>
                <a:gradFill>
                  <a:gsLst>
                    <a:gs pos="0">
                      <a:prstClr val="black"/>
                    </a:gs>
                    <a:gs pos="100000">
                      <a:prstClr val="black"/>
                    </a:gs>
                  </a:gsLst>
                  <a:lin ang="5400000" scaled="0"/>
                </a:gradFill>
                <a:effectLst/>
                <a:uLnTx/>
                <a:uFillTx/>
                <a:latin typeface="Segoe UI" pitchFamily="34" charset="0"/>
                <a:ea typeface="Segoe UI" pitchFamily="34" charset="0"/>
                <a:cs typeface="Segoe UI" pitchFamily="34" charset="0"/>
              </a:rPr>
              <a:t>© 2014 Microsoft Corporation. All rights reserved. MICROSOFT MAKES NO WARRANTIES, EXPRESS, IMPLIED OR STATUTORY, AS TO THE INFORMATION IN THIS PRESENTATION.</a:t>
            </a:r>
          </a:p>
        </p:txBody>
      </p:sp>
      <p:sp>
        <p:nvSpPr>
          <p:cNvPr id="6" name="Date Placeholder 5"/>
          <p:cNvSpPr>
            <a:spLocks noGrp="1"/>
          </p:cNvSpPr>
          <p:nvPr>
            <p:ph type="dt" idx="12"/>
          </p:nvPr>
        </p:nvSpPr>
        <p:spPr/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3A5C127-CB05-47B6-8D1E-7BC74A68F508}" type="datetime8">
              <a:rPr kumimoji="0" lang="en-US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8/22/2021 9:43 AM</a:t>
            </a:fld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4008EB6-D09E-4580-8CD6-DDB14511944F}" type="slidenum">
              <a:rPr kumimoji="0" lang="en-US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229771319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CBCEA92-F142-4D57-B507-37BDAF44710C}" type="slidenum">
              <a:rPr lang="en-US" smtClean="0"/>
              <a:t>19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8961886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Combine a</a:t>
            </a:r>
            <a:r>
              <a:rPr lang="en-US" baseline="0" dirty="0"/>
              <a:t>n image and multiple key statements with a strong grid.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CBCEA92-F142-4D57-B507-37BDAF44710C}" type="slidenum">
              <a:rPr lang="en-US" smtClean="0"/>
              <a:t>20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0300515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CBCEA92-F142-4D57-B507-37BDAF44710C}" type="slidenum">
              <a:rPr lang="en-US" smtClean="0"/>
              <a:t>21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8428967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CBCEA92-F142-4D57-B507-37BDAF44710C}" type="slidenum">
              <a:rPr lang="en-US" smtClean="0"/>
              <a:t>22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5095132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CBCEA92-F142-4D57-B507-37BDAF44710C}" type="slidenum">
              <a:rPr lang="en-US" smtClean="0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1000679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CBCEA92-F142-4D57-B507-37BDAF44710C}" type="slidenum">
              <a:rPr lang="en-US" smtClean="0"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2646783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CBCEA92-F142-4D57-B507-37BDAF44710C}" type="slidenum">
              <a:rPr lang="en-US" smtClean="0"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757661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CBCEA92-F142-4D57-B507-37BDAF44710C}" type="slidenum">
              <a:rPr lang="en-US" smtClean="0"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2094741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CBCEA92-F142-4D57-B507-37BDAF44710C}" type="slidenum">
              <a:rPr lang="en-US" smtClean="0"/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7200359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CBCEA92-F142-4D57-B507-37BDAF44710C}" type="slidenum">
              <a:rPr lang="en-US" smtClean="0"/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8656048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defTabSz="914099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" b="0" i="0" u="none" strike="noStrike" kern="0" cap="none" spc="0" normalizeH="0" baseline="0" noProof="0" dirty="0">
                <a:ln>
                  <a:noFill/>
                </a:ln>
                <a:gradFill>
                  <a:gsLst>
                    <a:gs pos="0">
                      <a:prstClr val="black"/>
                    </a:gs>
                    <a:gs pos="100000">
                      <a:prstClr val="black"/>
                    </a:gs>
                  </a:gsLst>
                  <a:lin ang="5400000" scaled="0"/>
                </a:gradFill>
                <a:effectLst/>
                <a:uLnTx/>
                <a:uFillTx/>
                <a:latin typeface="Segoe UI" pitchFamily="34" charset="0"/>
                <a:ea typeface="Segoe UI" pitchFamily="34" charset="0"/>
                <a:cs typeface="Segoe UI" pitchFamily="34" charset="0"/>
              </a:rPr>
              <a:t>© 2014 Microsoft Corporation. All rights reserved. MICROSOFT MAKES NO WARRANTIES, EXPRESS, IMPLIED OR STATUTORY, AS TO THE INFORMATION IN THIS PRESENTATION.</a:t>
            </a:r>
          </a:p>
        </p:txBody>
      </p:sp>
      <p:sp>
        <p:nvSpPr>
          <p:cNvPr id="6" name="Date Placeholder 5"/>
          <p:cNvSpPr>
            <a:spLocks noGrp="1"/>
          </p:cNvSpPr>
          <p:nvPr>
            <p:ph type="dt" idx="12"/>
          </p:nvPr>
        </p:nvSpPr>
        <p:spPr/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3A5C127-CB05-47B6-8D1E-7BC74A68F508}" type="datetime8">
              <a:rPr kumimoji="0" lang="en-US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8/22/2021 9:43 AM</a:t>
            </a:fld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4008EB6-D09E-4580-8CD6-DDB14511944F}" type="slidenum">
              <a:rPr kumimoji="0" lang="en-US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154026983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CBCEA92-F142-4D57-B507-37BDAF44710C}" type="slidenum">
              <a:rPr lang="en-US" smtClean="0"/>
              <a:t>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8268799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hyperlink" Target="http://www.nealanalytics.com/templates/" TargetMode="External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7.png"/><Relationship Id="rId4" Type="http://schemas.openxmlformats.org/officeDocument/2006/relationships/hyperlink" Target="http://www.nealanalytics.com/neal-creative/templates/" TargetMode="Externa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hyperlink" Target="http://www.nealanalytics.com/neal-creative/templates/" TargetMode="External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hyperlink" Target="http://www.nealanalytics.com/templates/" TargetMode="External"/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Relationship Id="rId4" Type="http://schemas.openxmlformats.org/officeDocument/2006/relationships/hyperlink" Target="http://www.nealanalytics.com/neal-creative/templates/" TargetMode="Externa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00_TITLE OR TRANSITION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Oval 17"/>
          <p:cNvSpPr/>
          <p:nvPr userDrawn="1"/>
        </p:nvSpPr>
        <p:spPr>
          <a:xfrm>
            <a:off x="1219939" y="-739444"/>
            <a:ext cx="9107555" cy="9034439"/>
          </a:xfrm>
          <a:prstGeom prst="ellipse">
            <a:avLst/>
          </a:prstGeom>
          <a:noFill/>
          <a:ln w="19050" cap="flat" cmpd="sng" algn="ctr">
            <a:solidFill>
              <a:srgbClr val="75D1FF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Segoe UI"/>
              <a:ea typeface="+mn-ea"/>
              <a:cs typeface="+mn-cs"/>
            </a:endParaRPr>
          </a:p>
        </p:txBody>
      </p:sp>
      <p:sp>
        <p:nvSpPr>
          <p:cNvPr id="19" name="Oval 18"/>
          <p:cNvSpPr/>
          <p:nvPr userDrawn="1"/>
        </p:nvSpPr>
        <p:spPr>
          <a:xfrm>
            <a:off x="1219939" y="-739444"/>
            <a:ext cx="9107555" cy="9034439"/>
          </a:xfrm>
          <a:prstGeom prst="ellipse">
            <a:avLst/>
          </a:prstGeom>
          <a:noFill/>
          <a:ln w="19050" cap="flat" cmpd="sng" algn="ctr">
            <a:solidFill>
              <a:srgbClr val="75D1FF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Segoe UI"/>
              <a:ea typeface="+mn-ea"/>
              <a:cs typeface="+mn-cs"/>
            </a:endParaRPr>
          </a:p>
        </p:txBody>
      </p:sp>
      <p:sp>
        <p:nvSpPr>
          <p:cNvPr id="21" name="Oval 20"/>
          <p:cNvSpPr/>
          <p:nvPr userDrawn="1"/>
        </p:nvSpPr>
        <p:spPr>
          <a:xfrm>
            <a:off x="5907634" y="3213970"/>
            <a:ext cx="2805809" cy="2783284"/>
          </a:xfrm>
          <a:prstGeom prst="ellipse">
            <a:avLst/>
          </a:prstGeom>
          <a:noFill/>
          <a:ln w="19050" cap="flat" cmpd="sng" algn="ctr">
            <a:solidFill>
              <a:srgbClr val="75D1FF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Segoe UI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907634" y="3213970"/>
            <a:ext cx="2805809" cy="2783284"/>
          </a:xfrm>
          <a:prstGeom prst="ellipse">
            <a:avLst/>
          </a:prstGeom>
          <a:noFill/>
          <a:ln w="19050" cap="flat" cmpd="sng" algn="ctr">
            <a:solidFill>
              <a:srgbClr val="75D1FF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Segoe UI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1219939" y="2240230"/>
            <a:ext cx="9107555" cy="2308324"/>
          </a:xfrm>
          <a:prstGeom prst="rect">
            <a:avLst/>
          </a:prstGeom>
          <a:noFill/>
        </p:spPr>
        <p:txBody>
          <a:bodyPr anchor="b"/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8000" b="1" i="0" kern="1200" spc="-300" dirty="0">
                <a:gradFill>
                  <a:gsLst>
                    <a:gs pos="0">
                      <a:schemeClr val="accent1">
                        <a:lumMod val="5000"/>
                        <a:lumOff val="95000"/>
                      </a:schemeClr>
                    </a:gs>
                    <a:gs pos="100000">
                      <a:schemeClr val="tx1"/>
                    </a:gs>
                  </a:gsLst>
                  <a:lin ang="5400000" scaled="1"/>
                </a:gradFill>
                <a:latin typeface="+mn-lt"/>
                <a:ea typeface="+mn-ea"/>
                <a:cs typeface="Segoe UI Semilight" panose="020B0402040204020203" pitchFamily="34" charset="0"/>
              </a:defRPr>
            </a:lvl1pPr>
          </a:lstStyle>
          <a:p>
            <a:r>
              <a:rPr lang="en-US" noProof="0"/>
              <a:t>CLICK TO EDIT TITLE</a:t>
            </a:r>
          </a:p>
        </p:txBody>
      </p:sp>
    </p:spTree>
    <p:extLst>
      <p:ext uri="{BB962C8B-B14F-4D97-AF65-F5344CB8AC3E}">
        <p14:creationId xmlns:p14="http://schemas.microsoft.com/office/powerpoint/2010/main" val="230104304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10" presetClass="exit" presetSubtype="0" fill="hold" grpId="1" nodeType="withEffect">
                                  <p:stCondLst>
                                    <p:cond delay="25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53" presetClass="entr" presetSubtype="16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xit" presetSubtype="0" fill="hold" grpId="1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xit" presetSubtype="0" fill="hold" grpId="1" nodeType="withEffect">
                                  <p:stCondLst>
                                    <p:cond delay="25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53" presetClass="entr" presetSubtype="16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xit" presetSubtype="0" fill="hold" grpId="1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18" grpId="1" animBg="1"/>
      <p:bldP spid="19" grpId="0" animBg="1"/>
      <p:bldP spid="19" grpId="1" animBg="1"/>
      <p:bldP spid="21" grpId="0" animBg="1"/>
      <p:bldP spid="21" grpId="1" animBg="1"/>
      <p:bldP spid="22" grpId="0" animBg="1"/>
      <p:bldP spid="22" grpId="1" animBg="1"/>
    </p:bld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allout with small Non-bullet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reeform: Shape 13"/>
          <p:cNvSpPr/>
          <p:nvPr userDrawn="1"/>
        </p:nvSpPr>
        <p:spPr>
          <a:xfrm>
            <a:off x="129521" y="0"/>
            <a:ext cx="4741280" cy="2353474"/>
          </a:xfrm>
          <a:custGeom>
            <a:avLst/>
            <a:gdLst>
              <a:gd name="connsiteX0" fmla="*/ 0 w 4741280"/>
              <a:gd name="connsiteY0" fmla="*/ 0 h 2353474"/>
              <a:gd name="connsiteX1" fmla="*/ 4741280 w 4741280"/>
              <a:gd name="connsiteY1" fmla="*/ 0 h 2353474"/>
              <a:gd name="connsiteX2" fmla="*/ 4729949 w 4741280"/>
              <a:gd name="connsiteY2" fmla="*/ 224399 h 2353474"/>
              <a:gd name="connsiteX3" fmla="*/ 2370640 w 4741280"/>
              <a:gd name="connsiteY3" fmla="*/ 2353474 h 2353474"/>
              <a:gd name="connsiteX4" fmla="*/ 11331 w 4741280"/>
              <a:gd name="connsiteY4" fmla="*/ 224399 h 23534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741280" h="2353474">
                <a:moveTo>
                  <a:pt x="0" y="0"/>
                </a:moveTo>
                <a:lnTo>
                  <a:pt x="4741280" y="0"/>
                </a:lnTo>
                <a:lnTo>
                  <a:pt x="4729949" y="224399"/>
                </a:lnTo>
                <a:cubicBezTo>
                  <a:pt x="4608502" y="1420269"/>
                  <a:pt x="3598552" y="2353474"/>
                  <a:pt x="2370640" y="2353474"/>
                </a:cubicBezTo>
                <a:cubicBezTo>
                  <a:pt x="1142728" y="2353474"/>
                  <a:pt x="132779" y="1420269"/>
                  <a:pt x="11331" y="224399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6096000" y="431800"/>
            <a:ext cx="5371038" cy="1830245"/>
          </a:xfrm>
        </p:spPr>
        <p:txBody>
          <a:bodyPr wrap="square" lIns="146304" rIns="146304">
            <a:spAutoFit/>
          </a:bodyPr>
          <a:lstStyle>
            <a:lvl1pPr marL="0" marR="0" indent="0" algn="l" defTabSz="914367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tx1"/>
              </a:buClr>
              <a:buSzPct val="90000"/>
              <a:buFont typeface="Wingdings" pitchFamily="2" charset="2"/>
              <a:buNone/>
              <a:tabLst/>
              <a:defRPr lang="en-US" sz="3137" kern="1200" spc="0" baseline="0" dirty="0">
                <a:gradFill>
                  <a:gsLst>
                    <a:gs pos="15000">
                      <a:schemeClr val="tx2"/>
                    </a:gs>
                    <a:gs pos="47000">
                      <a:schemeClr val="tx2"/>
                    </a:gs>
                  </a:gsLst>
                  <a:lin ang="5400000" scaled="1"/>
                </a:gradFill>
                <a:latin typeface="+mj-lt"/>
                <a:ea typeface="+mn-ea"/>
                <a:cs typeface="+mn-cs"/>
              </a:defRPr>
            </a:lvl1pPr>
            <a:lvl2pPr marL="0" indent="0">
              <a:buNone/>
              <a:defRPr sz="1961"/>
            </a:lvl2pPr>
            <a:lvl3pPr marL="227209" indent="0">
              <a:buNone/>
              <a:tabLst/>
              <a:defRPr sz="1961"/>
            </a:lvl3pPr>
            <a:lvl4pPr marL="451306" indent="0">
              <a:buNone/>
              <a:defRPr/>
            </a:lvl4pPr>
            <a:lvl5pPr marL="672290" indent="0">
              <a:buNone/>
              <a:tabLst/>
              <a:defRPr/>
            </a:lvl5pPr>
          </a:lstStyle>
          <a:p>
            <a:r>
              <a:rPr lang="en-US" dirty="0"/>
              <a:t>A short introduction</a:t>
            </a:r>
            <a:br>
              <a:rPr lang="en-US" dirty="0"/>
            </a:br>
            <a:r>
              <a:rPr lang="en-US" dirty="0"/>
              <a:t>to the data, revealing</a:t>
            </a:r>
            <a:br>
              <a:rPr lang="en-US" dirty="0"/>
            </a:br>
            <a:r>
              <a:rPr lang="en-US" dirty="0"/>
              <a:t>points one at a time, will enhance comprehension.</a:t>
            </a:r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1"/>
          </p:nvPr>
        </p:nvSpPr>
        <p:spPr>
          <a:xfrm>
            <a:off x="293687" y="3436331"/>
            <a:ext cx="2286000" cy="1802032"/>
          </a:xfrm>
        </p:spPr>
        <p:txBody>
          <a:bodyPr lIns="182880" tIns="146304" rIns="182880"/>
          <a:lstStyle>
            <a:lvl1pPr marL="0" indent="0" algn="l">
              <a:buNone/>
              <a:defRPr sz="1600" b="1">
                <a:latin typeface="+mn-lt"/>
              </a:defRPr>
            </a:lvl1pPr>
            <a:lvl2pPr marL="0" indent="0" algn="l">
              <a:buNone/>
              <a:defRPr lang="en-US" sz="1400" b="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0" indent="0" algn="l">
              <a:buNone/>
              <a:defRPr sz="1200">
                <a:latin typeface="+mn-lt"/>
              </a:defRPr>
            </a:lvl3pPr>
            <a:lvl4pPr marL="0" indent="0" algn="l">
              <a:buNone/>
              <a:defRPr sz="1100">
                <a:latin typeface="+mn-lt"/>
              </a:defRPr>
            </a:lvl4pPr>
            <a:lvl5pPr marL="0" indent="0" algn="l">
              <a:buNone/>
              <a:defRPr sz="1100">
                <a:latin typeface="+mn-lt"/>
              </a:defRPr>
            </a:lvl5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Title 6"/>
          <p:cNvSpPr>
            <a:spLocks noGrp="1"/>
          </p:cNvSpPr>
          <p:nvPr>
            <p:ph type="title" hasCustomPrompt="1"/>
          </p:nvPr>
        </p:nvSpPr>
        <p:spPr>
          <a:xfrm>
            <a:off x="555244" y="0"/>
            <a:ext cx="4083304" cy="1926336"/>
          </a:xfrm>
          <a:prstGeom prst="rect">
            <a:avLst/>
          </a:prstGeom>
        </p:spPr>
        <p:txBody>
          <a:bodyPr lIns="146304" tIns="420624" rIns="146304" anchor="t" anchorCtr="0"/>
          <a:lstStyle>
            <a:lvl1pPr>
              <a:defRPr lang="en-US" sz="3200" b="0" kern="1200" spc="60" baseline="0" dirty="0">
                <a:solidFill>
                  <a:schemeClr val="bg1"/>
                </a:solidFill>
                <a:latin typeface="+mj-lt"/>
                <a:ea typeface="+mn-ea"/>
                <a:cs typeface="Segoe UI Semilight" panose="020B0402040204020203" pitchFamily="34" charset="0"/>
              </a:defRPr>
            </a:lvl1pPr>
          </a:lstStyle>
          <a:p>
            <a:pPr marL="0" lv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en-US" dirty="0"/>
              <a:t>Click to edit master title style</a:t>
            </a:r>
          </a:p>
        </p:txBody>
      </p:sp>
      <p:sp>
        <p:nvSpPr>
          <p:cNvPr id="12" name="Text Placeholder 8"/>
          <p:cNvSpPr>
            <a:spLocks noGrp="1"/>
          </p:cNvSpPr>
          <p:nvPr>
            <p:ph type="body" sz="quarter" idx="12"/>
          </p:nvPr>
        </p:nvSpPr>
        <p:spPr>
          <a:xfrm>
            <a:off x="2661017" y="3436331"/>
            <a:ext cx="2286000" cy="1802032"/>
          </a:xfrm>
        </p:spPr>
        <p:txBody>
          <a:bodyPr lIns="182880" tIns="146304" rIns="91440"/>
          <a:lstStyle>
            <a:lvl1pPr marL="0" indent="0" algn="l">
              <a:buNone/>
              <a:defRPr lang="en-US" sz="1600" b="1" kern="1200" dirty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0" indent="0" algn="l">
              <a:buNone/>
              <a:defRPr lang="en-US" sz="1400" b="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0" indent="0" algn="l">
              <a:buNone/>
              <a:defRPr sz="1200" b="0">
                <a:latin typeface="+mn-lt"/>
              </a:defRPr>
            </a:lvl3pPr>
            <a:lvl4pPr marL="0" indent="0" algn="l">
              <a:buNone/>
              <a:defRPr sz="1100" b="0">
                <a:latin typeface="+mn-lt"/>
              </a:defRPr>
            </a:lvl4pPr>
            <a:lvl5pPr marL="0" indent="0" algn="l">
              <a:buNone/>
              <a:defRPr sz="1100" b="0">
                <a:latin typeface="+mn-lt"/>
              </a:defRPr>
            </a:lvl5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en-US" smtClean="0"/>
              <a:t>Edit Master text styles</a:t>
            </a:r>
          </a:p>
          <a:p>
            <a:pPr marL="0" lvl="1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en-US" smtClean="0"/>
              <a:t>Second level</a:t>
            </a:r>
          </a:p>
          <a:p>
            <a:pPr marL="0" lvl="2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en-US" smtClean="0"/>
              <a:t>Third level</a:t>
            </a:r>
          </a:p>
          <a:p>
            <a:pPr marL="0" lvl="3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en-US" smtClean="0"/>
              <a:t>Fourth level</a:t>
            </a:r>
          </a:p>
          <a:p>
            <a:pPr marL="0" lvl="4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0" name="Text Placeholder 8"/>
          <p:cNvSpPr>
            <a:spLocks noGrp="1"/>
          </p:cNvSpPr>
          <p:nvPr>
            <p:ph type="body" sz="quarter" idx="13"/>
          </p:nvPr>
        </p:nvSpPr>
        <p:spPr>
          <a:xfrm>
            <a:off x="5028347" y="3436331"/>
            <a:ext cx="2286000" cy="1802032"/>
          </a:xfrm>
        </p:spPr>
        <p:txBody>
          <a:bodyPr lIns="182880" tIns="146304" rIns="91440"/>
          <a:lstStyle>
            <a:lvl1pPr marL="0" indent="0" algn="l">
              <a:buNone/>
              <a:defRPr lang="en-US" sz="1600" b="1" kern="1200" dirty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0" indent="0" algn="l">
              <a:buNone/>
              <a:defRPr sz="1400" b="0">
                <a:solidFill>
                  <a:schemeClr val="tx1"/>
                </a:solidFill>
                <a:latin typeface="+mn-lt"/>
              </a:defRPr>
            </a:lvl2pPr>
            <a:lvl3pPr marL="0" indent="0" algn="l">
              <a:buNone/>
              <a:defRPr sz="1200" b="0">
                <a:latin typeface="+mn-lt"/>
              </a:defRPr>
            </a:lvl3pPr>
            <a:lvl4pPr marL="0" indent="0" algn="l">
              <a:buNone/>
              <a:defRPr sz="1100" b="0">
                <a:latin typeface="+mn-lt"/>
              </a:defRPr>
            </a:lvl4pPr>
            <a:lvl5pPr marL="0" indent="0" algn="l">
              <a:buNone/>
              <a:defRPr sz="1100" b="0">
                <a:latin typeface="+mn-lt"/>
              </a:defRPr>
            </a:lvl5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en-US" smtClean="0"/>
              <a:t>Edit Master text styles</a:t>
            </a:r>
          </a:p>
          <a:p>
            <a:pPr marL="0" lvl="1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en-US" smtClean="0"/>
              <a:t>Second level</a:t>
            </a:r>
          </a:p>
          <a:p>
            <a:pPr marL="0" lvl="2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en-US" smtClean="0"/>
              <a:t>Third level</a:t>
            </a:r>
          </a:p>
          <a:p>
            <a:pPr marL="0" lvl="3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en-US" smtClean="0"/>
              <a:t>Fourth level</a:t>
            </a:r>
          </a:p>
          <a:p>
            <a:pPr marL="0" lvl="4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1" name="Text Placeholder 8"/>
          <p:cNvSpPr>
            <a:spLocks noGrp="1"/>
          </p:cNvSpPr>
          <p:nvPr>
            <p:ph type="body" sz="quarter" idx="14"/>
          </p:nvPr>
        </p:nvSpPr>
        <p:spPr>
          <a:xfrm>
            <a:off x="7395677" y="3436331"/>
            <a:ext cx="2286000" cy="1802032"/>
          </a:xfrm>
        </p:spPr>
        <p:txBody>
          <a:bodyPr lIns="182880" tIns="146304" rIns="91440"/>
          <a:lstStyle>
            <a:lvl1pPr marL="0" indent="0" algn="l">
              <a:buNone/>
              <a:defRPr lang="en-US" sz="1600" b="1" kern="1200" dirty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0" indent="0" algn="l">
              <a:buNone/>
              <a:defRPr lang="en-US" sz="1400" b="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0" indent="0" algn="l">
              <a:buNone/>
              <a:defRPr sz="1200" b="0">
                <a:latin typeface="+mn-lt"/>
              </a:defRPr>
            </a:lvl3pPr>
            <a:lvl4pPr marL="0" indent="0" algn="l">
              <a:buNone/>
              <a:defRPr sz="1100" b="0">
                <a:latin typeface="+mn-lt"/>
              </a:defRPr>
            </a:lvl4pPr>
            <a:lvl5pPr marL="0" indent="0" algn="l">
              <a:buNone/>
              <a:defRPr sz="1100" b="0">
                <a:latin typeface="+mn-lt"/>
              </a:defRPr>
            </a:lvl5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5" name="Text Placeholder 8"/>
          <p:cNvSpPr>
            <a:spLocks noGrp="1"/>
          </p:cNvSpPr>
          <p:nvPr>
            <p:ph type="body" sz="quarter" idx="15"/>
          </p:nvPr>
        </p:nvSpPr>
        <p:spPr>
          <a:xfrm>
            <a:off x="9763006" y="3436331"/>
            <a:ext cx="2286000" cy="1802032"/>
          </a:xfrm>
        </p:spPr>
        <p:txBody>
          <a:bodyPr lIns="182880" tIns="146304" rIns="91440"/>
          <a:lstStyle>
            <a:lvl1pPr marL="0" indent="0" algn="l">
              <a:buNone/>
              <a:defRPr lang="en-US" sz="1600" b="1" kern="1200" dirty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0" indent="0" algn="l">
              <a:buNone/>
              <a:defRPr lang="en-US" sz="1400" b="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0" indent="0" algn="l">
              <a:buNone/>
              <a:defRPr sz="1200" b="0">
                <a:latin typeface="+mn-lt"/>
              </a:defRPr>
            </a:lvl3pPr>
            <a:lvl4pPr marL="0" indent="0" algn="l">
              <a:buNone/>
              <a:defRPr sz="1100" b="0">
                <a:latin typeface="+mn-lt"/>
              </a:defRPr>
            </a:lvl4pPr>
            <a:lvl5pPr marL="0" indent="0" algn="l">
              <a:buNone/>
              <a:defRPr sz="1100" b="0">
                <a:latin typeface="+mn-lt"/>
              </a:defRPr>
            </a:lvl5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en-US" smtClean="0"/>
              <a:t>Edit Master text styles</a:t>
            </a:r>
          </a:p>
          <a:p>
            <a:pPr marL="0" lvl="1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en-US" smtClean="0"/>
              <a:t>Second level</a:t>
            </a:r>
          </a:p>
          <a:p>
            <a:pPr marL="0" lvl="2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en-US" smtClean="0"/>
              <a:t>Third level</a:t>
            </a:r>
          </a:p>
          <a:p>
            <a:pPr marL="0" lvl="3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en-US" smtClean="0"/>
              <a:t>Fourth level</a:t>
            </a:r>
          </a:p>
          <a:p>
            <a:pPr marL="0" lvl="4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3" name="Slide Number Placeholder 7"/>
          <p:cNvSpPr>
            <a:spLocks noGrp="1"/>
          </p:cNvSpPr>
          <p:nvPr>
            <p:ph type="sldNum" sz="quarter" idx="4"/>
          </p:nvPr>
        </p:nvSpPr>
        <p:spPr>
          <a:xfrm>
            <a:off x="11668594" y="6484937"/>
            <a:ext cx="523406" cy="365125"/>
          </a:xfrm>
          <a:prstGeom prst="rect">
            <a:avLst/>
          </a:prstGeom>
        </p:spPr>
        <p:txBody>
          <a:bodyPr vert="horz" wrap="none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4997E989-D798-4C62-8E93-3D2D613C248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588043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>
        <p:tmplLst>
          <p:tmpl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9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2" grpId="0">
        <p:tmplLst>
          <p:tmpl>
            <p:tnLst>
              <p:par>
                <p:cTn presetID="10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2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0" grpId="0">
        <p:tmplLst>
          <p:tmpl>
            <p:tnLst>
              <p:par>
                <p:cTn presetID="10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0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1" grpId="0">
        <p:tmplLst>
          <p:tmpl>
            <p:tnLst>
              <p:par>
                <p:cTn presetID="10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1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5" grpId="0">
        <p:tmplLst>
          <p:tmpl>
            <p:tnLst>
              <p:par>
                <p:cTn presetID="10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5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,  5 Pillars smal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0" y="0"/>
            <a:ext cx="12192000" cy="121434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2598127"/>
            <a:ext cx="3714704" cy="2524794"/>
          </a:xfrm>
        </p:spPr>
        <p:txBody>
          <a:bodyPr lIns="91440" rIns="91440"/>
          <a:lstStyle>
            <a:lvl1pPr algn="ctr">
              <a:spcAft>
                <a:spcPts val="3000"/>
              </a:spcAft>
              <a:defRPr sz="2400">
                <a:gradFill>
                  <a:gsLst>
                    <a:gs pos="15000">
                      <a:schemeClr val="tx2"/>
                    </a:gs>
                    <a:gs pos="47000">
                      <a:schemeClr val="tx2"/>
                    </a:gs>
                  </a:gsLst>
                  <a:lin ang="5400000" scaled="1"/>
                </a:gra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  <a:lvl2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spcAft>
                <a:spcPts val="1200"/>
              </a:spcAft>
              <a:buFont typeface="Arial" panose="020B0604020202020204" pitchFamily="34" charset="0"/>
              <a:buNone/>
              <a:defRPr lang="en-US" sz="2000" kern="1200" dirty="0">
                <a:solidFill>
                  <a:schemeClr val="tx1"/>
                </a:solidFill>
                <a:latin typeface="Segoe UI Semilight" panose="020B0402040204020203" pitchFamily="34" charset="0"/>
                <a:ea typeface="+mn-ea"/>
                <a:cs typeface="Segoe UI Semilight" panose="020B0402040204020203" pitchFamily="34" charset="0"/>
              </a:defRPr>
            </a:lvl2pPr>
            <a:lvl3pPr algn="ctr">
              <a:defRPr sz="1800"/>
            </a:lvl3pPr>
            <a:lvl4pPr algn="ctr">
              <a:defRPr sz="1800">
                <a:latin typeface="+mn-lt"/>
              </a:defRPr>
            </a:lvl4pPr>
            <a:lvl5pPr algn="ctr">
              <a:defRPr sz="1600">
                <a:latin typeface="+mn-lt"/>
              </a:defRPr>
            </a:lvl5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Content Placeholder 2"/>
          <p:cNvSpPr>
            <a:spLocks noGrp="1"/>
          </p:cNvSpPr>
          <p:nvPr>
            <p:ph idx="14"/>
          </p:nvPr>
        </p:nvSpPr>
        <p:spPr>
          <a:xfrm>
            <a:off x="4168631" y="2598127"/>
            <a:ext cx="3840480" cy="2524794"/>
          </a:xfrm>
        </p:spPr>
        <p:txBody>
          <a:bodyPr lIns="91440" rIns="91440"/>
          <a:lstStyle>
            <a:lvl1pPr algn="ctr">
              <a:defRPr lang="en-US" sz="2400" kern="1200" dirty="0">
                <a:gradFill>
                  <a:gsLst>
                    <a:gs pos="15000">
                      <a:schemeClr val="tx2"/>
                    </a:gs>
                    <a:gs pos="47000">
                      <a:schemeClr val="tx2"/>
                    </a:gs>
                  </a:gsLst>
                  <a:lin ang="5400000" scaled="1"/>
                </a:gradFill>
                <a:latin typeface="Segoe UI Semilight" panose="020B0402040204020203" pitchFamily="34" charset="0"/>
                <a:ea typeface="+mn-ea"/>
                <a:cs typeface="Segoe UI Semilight" panose="020B0402040204020203" pitchFamily="34" charset="0"/>
              </a:defRPr>
            </a:lvl1pPr>
            <a:lvl2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spcAft>
                <a:spcPts val="1200"/>
              </a:spcAft>
              <a:buFont typeface="Arial" panose="020B0604020202020204" pitchFamily="34" charset="0"/>
              <a:buNone/>
              <a:defRPr lang="en-US" sz="2000" kern="1200" dirty="0">
                <a:solidFill>
                  <a:schemeClr val="tx1"/>
                </a:solidFill>
                <a:latin typeface="Segoe UI Semilight" panose="020B0402040204020203" pitchFamily="34" charset="0"/>
                <a:ea typeface="+mn-ea"/>
                <a:cs typeface="Segoe UI Semilight" panose="020B0402040204020203" pitchFamily="34" charset="0"/>
              </a:defRPr>
            </a:lvl2pPr>
            <a:lvl3pPr algn="ctr">
              <a:defRPr sz="1800"/>
            </a:lvl3pPr>
            <a:lvl4pPr algn="ctr">
              <a:defRPr sz="1800">
                <a:latin typeface="+mn-lt"/>
              </a:defRPr>
            </a:lvl4pPr>
            <a:lvl5pPr algn="ctr">
              <a:defRPr sz="1600">
                <a:latin typeface="+mn-lt"/>
              </a:defRPr>
            </a:lvl5pPr>
          </a:lstStyle>
          <a:p>
            <a:pPr marL="0" lv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spcAft>
                <a:spcPts val="3000"/>
              </a:spcAft>
              <a:buFont typeface="Arial" panose="020B0604020202020204" pitchFamily="34" charset="0"/>
              <a:buNone/>
            </a:pPr>
            <a:r>
              <a:rPr lang="en-US" smtClean="0"/>
              <a:t>Edit Master text styles</a:t>
            </a:r>
          </a:p>
          <a:p>
            <a:pPr marL="0" lvl="1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spcAft>
                <a:spcPts val="3000"/>
              </a:spcAft>
              <a:buFont typeface="Arial" panose="020B0604020202020204" pitchFamily="34" charset="0"/>
              <a:buNone/>
            </a:pPr>
            <a:r>
              <a:rPr lang="en-US" smtClean="0"/>
              <a:t>Second level</a:t>
            </a:r>
          </a:p>
          <a:p>
            <a:pPr marL="0" lvl="2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spcAft>
                <a:spcPts val="3000"/>
              </a:spcAft>
              <a:buFont typeface="Arial" panose="020B0604020202020204" pitchFamily="34" charset="0"/>
              <a:buNone/>
            </a:pPr>
            <a:r>
              <a:rPr lang="en-US" smtClean="0"/>
              <a:t>Third level</a:t>
            </a:r>
          </a:p>
          <a:p>
            <a:pPr marL="0" lvl="3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spcAft>
                <a:spcPts val="3000"/>
              </a:spcAft>
              <a:buFont typeface="Arial" panose="020B0604020202020204" pitchFamily="34" charset="0"/>
              <a:buNone/>
            </a:pPr>
            <a:r>
              <a:rPr lang="en-US" smtClean="0"/>
              <a:t>Fourth level</a:t>
            </a:r>
          </a:p>
          <a:p>
            <a:pPr marL="0" lvl="4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spcAft>
                <a:spcPts val="3000"/>
              </a:spcAft>
              <a:buFont typeface="Arial" panose="020B0604020202020204" pitchFamily="34" charset="0"/>
              <a:buNone/>
            </a:pPr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9" name="Content Placeholder 2"/>
          <p:cNvSpPr>
            <a:spLocks noGrp="1"/>
          </p:cNvSpPr>
          <p:nvPr>
            <p:ph idx="15"/>
          </p:nvPr>
        </p:nvSpPr>
        <p:spPr>
          <a:xfrm>
            <a:off x="8158238" y="2598127"/>
            <a:ext cx="3773077" cy="2524794"/>
          </a:xfrm>
        </p:spPr>
        <p:txBody>
          <a:bodyPr lIns="91440" rIns="91440"/>
          <a:lstStyle>
            <a:lvl1pPr algn="ctr">
              <a:defRPr lang="en-US" sz="2400" kern="1200" dirty="0">
                <a:gradFill>
                  <a:gsLst>
                    <a:gs pos="15000">
                      <a:schemeClr val="tx2"/>
                    </a:gs>
                    <a:gs pos="47000">
                      <a:schemeClr val="tx2"/>
                    </a:gs>
                  </a:gsLst>
                  <a:lin ang="5400000" scaled="1"/>
                </a:gradFill>
                <a:latin typeface="Segoe UI Semilight" panose="020B0402040204020203" pitchFamily="34" charset="0"/>
                <a:ea typeface="+mn-ea"/>
                <a:cs typeface="Segoe UI Semilight" panose="020B0402040204020203" pitchFamily="34" charset="0"/>
              </a:defRPr>
            </a:lvl1pPr>
            <a:lvl2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spcAft>
                <a:spcPts val="1200"/>
              </a:spcAft>
              <a:buFont typeface="Arial" panose="020B0604020202020204" pitchFamily="34" charset="0"/>
              <a:buNone/>
              <a:defRPr lang="en-US" sz="2000" kern="1200" dirty="0">
                <a:solidFill>
                  <a:schemeClr val="tx1"/>
                </a:solidFill>
                <a:latin typeface="Segoe UI Semilight" panose="020B0402040204020203" pitchFamily="34" charset="0"/>
                <a:ea typeface="+mn-ea"/>
                <a:cs typeface="Segoe UI Semilight" panose="020B0402040204020203" pitchFamily="34" charset="0"/>
              </a:defRPr>
            </a:lvl2pPr>
            <a:lvl3pPr algn="ctr">
              <a:defRPr sz="1800"/>
            </a:lvl3pPr>
            <a:lvl4pPr algn="ctr">
              <a:defRPr sz="1800">
                <a:latin typeface="+mn-lt"/>
              </a:defRPr>
            </a:lvl4pPr>
            <a:lvl5pPr algn="ctr">
              <a:defRPr sz="1600">
                <a:latin typeface="+mn-lt"/>
              </a:defRPr>
            </a:lvl5pPr>
          </a:lstStyle>
          <a:p>
            <a:pPr marL="0" lv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spcAft>
                <a:spcPts val="3000"/>
              </a:spcAft>
              <a:buFont typeface="Arial" panose="020B0604020202020204" pitchFamily="34" charset="0"/>
              <a:buNone/>
            </a:pPr>
            <a:r>
              <a:rPr lang="en-US" smtClean="0"/>
              <a:t>Edit Master text styles</a:t>
            </a:r>
          </a:p>
          <a:p>
            <a:pPr marL="0" lvl="1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spcAft>
                <a:spcPts val="3000"/>
              </a:spcAft>
              <a:buFont typeface="Arial" panose="020B0604020202020204" pitchFamily="34" charset="0"/>
              <a:buNone/>
            </a:pPr>
            <a:r>
              <a:rPr lang="en-US" smtClean="0"/>
              <a:t>Second level</a:t>
            </a:r>
          </a:p>
          <a:p>
            <a:pPr marL="0" lvl="2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spcAft>
                <a:spcPts val="3000"/>
              </a:spcAft>
              <a:buFont typeface="Arial" panose="020B0604020202020204" pitchFamily="34" charset="0"/>
              <a:buNone/>
            </a:pPr>
            <a:r>
              <a:rPr lang="en-US" smtClean="0"/>
              <a:t>Third level</a:t>
            </a:r>
          </a:p>
          <a:p>
            <a:pPr marL="0" lvl="3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spcAft>
                <a:spcPts val="3000"/>
              </a:spcAft>
              <a:buFont typeface="Arial" panose="020B0604020202020204" pitchFamily="34" charset="0"/>
              <a:buNone/>
            </a:pPr>
            <a:r>
              <a:rPr lang="en-US" smtClean="0"/>
              <a:t>Fourth level</a:t>
            </a:r>
          </a:p>
          <a:p>
            <a:pPr marL="0" lvl="4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spcAft>
                <a:spcPts val="3000"/>
              </a:spcAft>
              <a:buFont typeface="Arial" panose="020B0604020202020204" pitchFamily="34" charset="0"/>
              <a:buNone/>
            </a:pPr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1" name="Freeform: Shape 10"/>
          <p:cNvSpPr/>
          <p:nvPr userDrawn="1"/>
        </p:nvSpPr>
        <p:spPr>
          <a:xfrm>
            <a:off x="129521" y="0"/>
            <a:ext cx="2749481" cy="1364786"/>
          </a:xfrm>
          <a:custGeom>
            <a:avLst/>
            <a:gdLst>
              <a:gd name="connsiteX0" fmla="*/ 0 w 4741280"/>
              <a:gd name="connsiteY0" fmla="*/ 0 h 2353474"/>
              <a:gd name="connsiteX1" fmla="*/ 4741280 w 4741280"/>
              <a:gd name="connsiteY1" fmla="*/ 0 h 2353474"/>
              <a:gd name="connsiteX2" fmla="*/ 4729949 w 4741280"/>
              <a:gd name="connsiteY2" fmla="*/ 224399 h 2353474"/>
              <a:gd name="connsiteX3" fmla="*/ 2370640 w 4741280"/>
              <a:gd name="connsiteY3" fmla="*/ 2353474 h 2353474"/>
              <a:gd name="connsiteX4" fmla="*/ 11331 w 4741280"/>
              <a:gd name="connsiteY4" fmla="*/ 224399 h 23534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741280" h="2353474">
                <a:moveTo>
                  <a:pt x="0" y="0"/>
                </a:moveTo>
                <a:lnTo>
                  <a:pt x="4741280" y="0"/>
                </a:lnTo>
                <a:lnTo>
                  <a:pt x="4729949" y="224399"/>
                </a:lnTo>
                <a:cubicBezTo>
                  <a:pt x="4608502" y="1420269"/>
                  <a:pt x="3598552" y="2353474"/>
                  <a:pt x="2370640" y="2353474"/>
                </a:cubicBezTo>
                <a:cubicBezTo>
                  <a:pt x="1142728" y="2353474"/>
                  <a:pt x="132779" y="1420269"/>
                  <a:pt x="11331" y="224399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316322" y="339408"/>
            <a:ext cx="2375877" cy="535531"/>
          </a:xfrm>
        </p:spPr>
        <p:txBody>
          <a:bodyPr/>
          <a:lstStyle>
            <a:lvl1pPr algn="ctr">
              <a:defRPr lang="en-US" sz="3200" b="0" i="0" kern="1200" spc="60" baseline="0" dirty="0">
                <a:solidFill>
                  <a:schemeClr val="bg1"/>
                </a:solidFill>
                <a:latin typeface="+mj-lt"/>
                <a:ea typeface="+mn-ea"/>
                <a:cs typeface="Segoe UI Semilight" panose="020B0402040204020203" pitchFamily="34" charset="0"/>
              </a:defRPr>
            </a:lvl1pPr>
          </a:lstStyle>
          <a:p>
            <a:pPr marL="0" lv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en-US" dirty="0"/>
              <a:t>CLICK TO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879003" y="419100"/>
            <a:ext cx="9084398" cy="1370013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7" name="Slide Number Placeholder 7"/>
          <p:cNvSpPr>
            <a:spLocks noGrp="1"/>
          </p:cNvSpPr>
          <p:nvPr>
            <p:ph type="sldNum" sz="quarter" idx="4"/>
          </p:nvPr>
        </p:nvSpPr>
        <p:spPr>
          <a:xfrm>
            <a:off x="11668594" y="6484937"/>
            <a:ext cx="523406" cy="365125"/>
          </a:xfrm>
          <a:prstGeom prst="rect">
            <a:avLst/>
          </a:prstGeom>
        </p:spPr>
        <p:txBody>
          <a:bodyPr vert="horz" wrap="none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4997E989-D798-4C62-8E93-3D2D613C248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386595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,  5 Pillars smal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0" y="0"/>
            <a:ext cx="12192000" cy="121434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658" y="3493674"/>
            <a:ext cx="2377440" cy="2226763"/>
          </a:xfrm>
        </p:spPr>
        <p:txBody>
          <a:bodyPr lIns="146304" rIns="146304"/>
          <a:lstStyle>
            <a:lvl1pPr algn="ctr">
              <a:defRPr sz="2200">
                <a:gradFill>
                  <a:gsLst>
                    <a:gs pos="15000">
                      <a:schemeClr val="tx2"/>
                    </a:gs>
                    <a:gs pos="47000">
                      <a:schemeClr val="tx2"/>
                    </a:gs>
                  </a:gsLst>
                  <a:lin ang="5400000" scaled="1"/>
                </a:gra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  <a:lvl2pPr algn="ctr">
              <a:defRPr sz="2200">
                <a:solidFill>
                  <a:schemeClr val="tx1">
                    <a:lumMod val="75000"/>
                    <a:lumOff val="25000"/>
                  </a:schemeClr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2pPr>
            <a:lvl3pPr algn="ctr">
              <a:defRPr sz="1800"/>
            </a:lvl3pPr>
            <a:lvl4pPr algn="ctr">
              <a:defRPr sz="1800">
                <a:latin typeface="+mn-lt"/>
              </a:defRPr>
            </a:lvl4pPr>
            <a:lvl5pPr algn="ctr">
              <a:defRPr sz="1600">
                <a:latin typeface="+mn-lt"/>
              </a:defRPr>
            </a:lvl5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1747687" y="6465381"/>
            <a:ext cx="431425" cy="365125"/>
          </a:xfrm>
          <a:prstGeom prst="rect">
            <a:avLst/>
          </a:prstGeom>
        </p:spPr>
        <p:txBody>
          <a:bodyPr/>
          <a:lstStyle/>
          <a:p>
            <a:fld id="{5AE1514C-5E56-4738-A1FF-4B1CFD2A3E36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7" name="Content Placeholder 2"/>
          <p:cNvSpPr>
            <a:spLocks noGrp="1"/>
          </p:cNvSpPr>
          <p:nvPr>
            <p:ph idx="14"/>
          </p:nvPr>
        </p:nvSpPr>
        <p:spPr>
          <a:xfrm>
            <a:off x="2483635" y="3493674"/>
            <a:ext cx="2377440" cy="2226763"/>
          </a:xfrm>
        </p:spPr>
        <p:txBody>
          <a:bodyPr lIns="146304" rIns="146304"/>
          <a:lstStyle>
            <a:lvl1pPr algn="ctr">
              <a:defRPr sz="2200">
                <a:gradFill>
                  <a:gsLst>
                    <a:gs pos="15000">
                      <a:schemeClr val="tx2"/>
                    </a:gs>
                    <a:gs pos="47000">
                      <a:schemeClr val="tx2"/>
                    </a:gs>
                  </a:gsLst>
                  <a:lin ang="5400000" scaled="1"/>
                </a:gra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  <a:lvl2pPr algn="ctr">
              <a:defRPr sz="2200">
                <a:solidFill>
                  <a:schemeClr val="tx1">
                    <a:lumMod val="75000"/>
                    <a:lumOff val="25000"/>
                  </a:schemeClr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2pPr>
            <a:lvl3pPr algn="ctr">
              <a:defRPr sz="1800"/>
            </a:lvl3pPr>
            <a:lvl4pPr algn="ctr">
              <a:defRPr sz="1800">
                <a:latin typeface="+mn-lt"/>
              </a:defRPr>
            </a:lvl4pPr>
            <a:lvl5pPr algn="ctr">
              <a:defRPr sz="1600">
                <a:latin typeface="+mn-lt"/>
              </a:defRPr>
            </a:lvl5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9" name="Content Placeholder 2"/>
          <p:cNvSpPr>
            <a:spLocks noGrp="1"/>
          </p:cNvSpPr>
          <p:nvPr>
            <p:ph idx="15"/>
          </p:nvPr>
        </p:nvSpPr>
        <p:spPr>
          <a:xfrm>
            <a:off x="4898612" y="3493674"/>
            <a:ext cx="2377440" cy="2226763"/>
          </a:xfrm>
        </p:spPr>
        <p:txBody>
          <a:bodyPr lIns="146304" rIns="146304"/>
          <a:lstStyle>
            <a:lvl1pPr algn="ctr">
              <a:defRPr sz="2200">
                <a:gradFill>
                  <a:gsLst>
                    <a:gs pos="15000">
                      <a:schemeClr val="tx2"/>
                    </a:gs>
                    <a:gs pos="47000">
                      <a:schemeClr val="tx2"/>
                    </a:gs>
                  </a:gsLst>
                  <a:lin ang="5400000" scaled="1"/>
                </a:gra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  <a:lvl2pPr algn="ctr">
              <a:defRPr sz="2200">
                <a:solidFill>
                  <a:schemeClr val="tx1">
                    <a:lumMod val="75000"/>
                    <a:lumOff val="25000"/>
                  </a:schemeClr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2pPr>
            <a:lvl3pPr algn="ctr">
              <a:defRPr sz="1800"/>
            </a:lvl3pPr>
            <a:lvl4pPr algn="ctr">
              <a:defRPr sz="1800">
                <a:latin typeface="+mn-lt"/>
              </a:defRPr>
            </a:lvl4pPr>
            <a:lvl5pPr algn="ctr">
              <a:defRPr sz="1600">
                <a:latin typeface="+mn-lt"/>
              </a:defRPr>
            </a:lvl5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idx="16"/>
          </p:nvPr>
        </p:nvSpPr>
        <p:spPr>
          <a:xfrm>
            <a:off x="7313589" y="3493674"/>
            <a:ext cx="2377440" cy="2226763"/>
          </a:xfrm>
        </p:spPr>
        <p:txBody>
          <a:bodyPr lIns="146304" rIns="146304"/>
          <a:lstStyle>
            <a:lvl1pPr algn="ctr">
              <a:defRPr sz="2200">
                <a:gradFill>
                  <a:gsLst>
                    <a:gs pos="15000">
                      <a:schemeClr val="tx2"/>
                    </a:gs>
                    <a:gs pos="47000">
                      <a:schemeClr val="tx2"/>
                    </a:gs>
                  </a:gsLst>
                  <a:lin ang="5400000" scaled="1"/>
                </a:gra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  <a:lvl2pPr algn="ctr">
              <a:defRPr sz="2200">
                <a:solidFill>
                  <a:schemeClr val="tx1">
                    <a:lumMod val="75000"/>
                    <a:lumOff val="25000"/>
                  </a:schemeClr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2pPr>
            <a:lvl3pPr algn="ctr">
              <a:defRPr sz="1800"/>
            </a:lvl3pPr>
            <a:lvl4pPr algn="ctr">
              <a:defRPr sz="1800">
                <a:latin typeface="+mn-lt"/>
              </a:defRPr>
            </a:lvl4pPr>
            <a:lvl5pPr algn="ctr">
              <a:defRPr sz="1600">
                <a:latin typeface="+mn-lt"/>
              </a:defRPr>
            </a:lvl5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1" name="Content Placeholder 2"/>
          <p:cNvSpPr>
            <a:spLocks noGrp="1"/>
          </p:cNvSpPr>
          <p:nvPr>
            <p:ph idx="17"/>
          </p:nvPr>
        </p:nvSpPr>
        <p:spPr>
          <a:xfrm>
            <a:off x="9728566" y="3493674"/>
            <a:ext cx="2377440" cy="2226763"/>
          </a:xfrm>
        </p:spPr>
        <p:txBody>
          <a:bodyPr lIns="146304" rIns="146304"/>
          <a:lstStyle>
            <a:lvl1pPr algn="ctr">
              <a:defRPr sz="2200">
                <a:gradFill>
                  <a:gsLst>
                    <a:gs pos="15000">
                      <a:schemeClr val="tx2"/>
                    </a:gs>
                    <a:gs pos="47000">
                      <a:schemeClr val="tx2"/>
                    </a:gs>
                  </a:gsLst>
                  <a:lin ang="5400000" scaled="1"/>
                </a:gra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  <a:lvl2pPr algn="ctr">
              <a:defRPr sz="2200">
                <a:solidFill>
                  <a:schemeClr val="tx1">
                    <a:lumMod val="75000"/>
                    <a:lumOff val="25000"/>
                  </a:schemeClr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2pPr>
            <a:lvl3pPr algn="ctr">
              <a:defRPr sz="1800"/>
            </a:lvl3pPr>
            <a:lvl4pPr algn="ctr">
              <a:defRPr sz="1800">
                <a:latin typeface="+mn-lt"/>
              </a:defRPr>
            </a:lvl4pPr>
            <a:lvl5pPr algn="ctr">
              <a:defRPr sz="1600">
                <a:latin typeface="+mn-lt"/>
              </a:defRPr>
            </a:lvl5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2" name="Rectangle 11"/>
          <p:cNvSpPr/>
          <p:nvPr userDrawn="1"/>
        </p:nvSpPr>
        <p:spPr>
          <a:xfrm>
            <a:off x="297258" y="3382066"/>
            <a:ext cx="1920240" cy="1828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 userDrawn="1"/>
        </p:nvSpPr>
        <p:spPr>
          <a:xfrm>
            <a:off x="2712235" y="3382066"/>
            <a:ext cx="1920240" cy="1828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Rectangle 13"/>
          <p:cNvSpPr/>
          <p:nvPr userDrawn="1"/>
        </p:nvSpPr>
        <p:spPr>
          <a:xfrm>
            <a:off x="7542189" y="3382066"/>
            <a:ext cx="1920240" cy="1828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" name="Rectangle 14"/>
          <p:cNvSpPr/>
          <p:nvPr userDrawn="1"/>
        </p:nvSpPr>
        <p:spPr>
          <a:xfrm>
            <a:off x="9957166" y="3382066"/>
            <a:ext cx="1920240" cy="1828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6" name="Rectangle 15"/>
          <p:cNvSpPr/>
          <p:nvPr userDrawn="1"/>
        </p:nvSpPr>
        <p:spPr>
          <a:xfrm>
            <a:off x="5127212" y="3382066"/>
            <a:ext cx="1920240" cy="1828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3" hasCustomPrompt="1"/>
          </p:nvPr>
        </p:nvSpPr>
        <p:spPr>
          <a:xfrm>
            <a:off x="0" y="470361"/>
            <a:ext cx="12192000" cy="535531"/>
          </a:xfrm>
        </p:spPr>
        <p:txBody>
          <a:bodyPr/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en-US" sz="3200" b="0" kern="120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n-ea"/>
                <a:cs typeface="Segoe UI Semilight" panose="020B0402040204020203" pitchFamily="34" charset="0"/>
              </a:defRPr>
            </a:lvl1pPr>
          </a:lstStyle>
          <a:p>
            <a:pPr marL="0" lv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en-US" dirty="0"/>
              <a:t>Click to edit master title style</a:t>
            </a:r>
          </a:p>
        </p:txBody>
      </p:sp>
      <p:sp>
        <p:nvSpPr>
          <p:cNvPr id="17" name="Content Placeholder 2"/>
          <p:cNvSpPr>
            <a:spLocks noGrp="1"/>
          </p:cNvSpPr>
          <p:nvPr>
            <p:ph idx="18" hasCustomPrompt="1"/>
          </p:nvPr>
        </p:nvSpPr>
        <p:spPr>
          <a:xfrm>
            <a:off x="68658" y="2577396"/>
            <a:ext cx="2377440" cy="840230"/>
          </a:xfrm>
        </p:spPr>
        <p:txBody>
          <a:bodyPr lIns="146304" rIns="146304"/>
          <a:lstStyle>
            <a:lvl1pPr marL="0" algn="ctr" defTabSz="914400" rtl="0" eaLnBrk="1" latinLnBrk="0" hangingPunct="1">
              <a:defRPr lang="en-US" sz="5400" kern="1200" dirty="0">
                <a:solidFill>
                  <a:schemeClr val="tx1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Segoe UI Black" panose="020B0A02040204020203" pitchFamily="34" charset="0"/>
              </a:defRPr>
            </a:lvl1pPr>
            <a:lvl2pPr algn="ctr">
              <a:defRPr sz="2200">
                <a:solidFill>
                  <a:schemeClr val="tx1">
                    <a:lumMod val="75000"/>
                    <a:lumOff val="25000"/>
                  </a:schemeClr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2pPr>
            <a:lvl3pPr algn="ctr">
              <a:defRPr sz="1800"/>
            </a:lvl3pPr>
            <a:lvl4pPr algn="ctr">
              <a:defRPr sz="1800">
                <a:latin typeface="+mn-lt"/>
              </a:defRPr>
            </a:lvl4pPr>
            <a:lvl5pPr algn="ctr">
              <a:defRPr sz="1600">
                <a:latin typeface="+mn-lt"/>
              </a:defRPr>
            </a:lvl5pPr>
          </a:lstStyle>
          <a:p>
            <a:pPr lvl="0"/>
            <a:r>
              <a:rPr lang="en-US" dirty="0"/>
              <a:t>#</a:t>
            </a:r>
          </a:p>
        </p:txBody>
      </p:sp>
      <p:sp>
        <p:nvSpPr>
          <p:cNvPr id="18" name="Content Placeholder 2"/>
          <p:cNvSpPr>
            <a:spLocks noGrp="1"/>
          </p:cNvSpPr>
          <p:nvPr>
            <p:ph idx="19" hasCustomPrompt="1"/>
          </p:nvPr>
        </p:nvSpPr>
        <p:spPr>
          <a:xfrm>
            <a:off x="2483635" y="2577396"/>
            <a:ext cx="2377440" cy="840230"/>
          </a:xfrm>
        </p:spPr>
        <p:txBody>
          <a:bodyPr lIns="146304" rIns="146304"/>
          <a:lstStyle>
            <a:lvl1pPr algn="ctr">
              <a:defRPr lang="en-US" sz="5400" b="1" kern="1200" dirty="0">
                <a:solidFill>
                  <a:schemeClr val="tx1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Segoe UI Black" panose="020B0A02040204020203" pitchFamily="34" charset="0"/>
              </a:defRPr>
            </a:lvl1pPr>
            <a:lvl2pPr algn="ctr">
              <a:defRPr sz="2200">
                <a:solidFill>
                  <a:schemeClr val="tx1">
                    <a:lumMod val="75000"/>
                    <a:lumOff val="25000"/>
                  </a:schemeClr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2pPr>
            <a:lvl3pPr algn="ctr">
              <a:defRPr sz="1800"/>
            </a:lvl3pPr>
            <a:lvl4pPr algn="ctr">
              <a:defRPr sz="1800">
                <a:latin typeface="+mn-lt"/>
              </a:defRPr>
            </a:lvl4pPr>
            <a:lvl5pPr algn="ctr">
              <a:defRPr sz="1600">
                <a:latin typeface="+mn-lt"/>
              </a:defRPr>
            </a:lvl5pPr>
          </a:lstStyle>
          <a:p>
            <a:pPr marL="0" lv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en-US" dirty="0"/>
              <a:t>#</a:t>
            </a:r>
          </a:p>
        </p:txBody>
      </p:sp>
      <p:sp>
        <p:nvSpPr>
          <p:cNvPr id="19" name="Content Placeholder 2"/>
          <p:cNvSpPr>
            <a:spLocks noGrp="1"/>
          </p:cNvSpPr>
          <p:nvPr>
            <p:ph idx="20" hasCustomPrompt="1"/>
          </p:nvPr>
        </p:nvSpPr>
        <p:spPr>
          <a:xfrm>
            <a:off x="4898612" y="2577396"/>
            <a:ext cx="2377440" cy="840230"/>
          </a:xfrm>
        </p:spPr>
        <p:txBody>
          <a:bodyPr vert="horz" wrap="square" lIns="146304" tIns="45720" rIns="146304" bIns="45720" rtlCol="0">
            <a:spAutoFit/>
          </a:bodyPr>
          <a:lstStyle>
            <a:lvl1pPr algn="ctr">
              <a:defRPr lang="en-US" sz="5400" dirty="0">
                <a:solidFill>
                  <a:schemeClr val="tx1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Segoe UI Black" panose="020B0A02040204020203" pitchFamily="34" charset="0"/>
              </a:defRPr>
            </a:lvl1pPr>
          </a:lstStyle>
          <a:p>
            <a:pPr lvl="0" algn="ctr"/>
            <a:r>
              <a:rPr lang="en-US" dirty="0"/>
              <a:t>#</a:t>
            </a:r>
          </a:p>
        </p:txBody>
      </p:sp>
      <p:sp>
        <p:nvSpPr>
          <p:cNvPr id="20" name="Content Placeholder 2"/>
          <p:cNvSpPr>
            <a:spLocks noGrp="1"/>
          </p:cNvSpPr>
          <p:nvPr>
            <p:ph idx="21" hasCustomPrompt="1"/>
          </p:nvPr>
        </p:nvSpPr>
        <p:spPr>
          <a:xfrm>
            <a:off x="7313589" y="2577396"/>
            <a:ext cx="2377440" cy="840230"/>
          </a:xfrm>
        </p:spPr>
        <p:txBody>
          <a:bodyPr vert="horz" wrap="square" lIns="146304" tIns="45720" rIns="146304" bIns="45720" rtlCol="0">
            <a:spAutoFit/>
          </a:bodyPr>
          <a:lstStyle>
            <a:lvl1pPr algn="ctr">
              <a:defRPr lang="en-US" sz="5400" dirty="0">
                <a:solidFill>
                  <a:schemeClr val="tx1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Segoe UI Black" panose="020B0A02040204020203" pitchFamily="34" charset="0"/>
              </a:defRPr>
            </a:lvl1pPr>
          </a:lstStyle>
          <a:p>
            <a:pPr lvl="0" algn="ctr"/>
            <a:r>
              <a:rPr lang="en-US" dirty="0"/>
              <a:t>#</a:t>
            </a:r>
          </a:p>
        </p:txBody>
      </p:sp>
      <p:sp>
        <p:nvSpPr>
          <p:cNvPr id="21" name="Content Placeholder 2"/>
          <p:cNvSpPr>
            <a:spLocks noGrp="1"/>
          </p:cNvSpPr>
          <p:nvPr>
            <p:ph idx="22" hasCustomPrompt="1"/>
          </p:nvPr>
        </p:nvSpPr>
        <p:spPr>
          <a:xfrm>
            <a:off x="9728566" y="2577396"/>
            <a:ext cx="2377440" cy="840230"/>
          </a:xfrm>
        </p:spPr>
        <p:txBody>
          <a:bodyPr vert="horz" wrap="square" lIns="146304" tIns="45720" rIns="146304" bIns="45720" rtlCol="0">
            <a:spAutoFit/>
          </a:bodyPr>
          <a:lstStyle>
            <a:lvl1pPr algn="ctr">
              <a:defRPr lang="en-US" sz="5400" dirty="0">
                <a:solidFill>
                  <a:schemeClr val="tx1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Segoe UI Black" panose="020B0A02040204020203" pitchFamily="34" charset="0"/>
              </a:defRPr>
            </a:lvl1pPr>
          </a:lstStyle>
          <a:p>
            <a:pPr lvl="0" algn="ctr"/>
            <a:r>
              <a:rPr lang="en-US" dirty="0"/>
              <a:t>#</a:t>
            </a:r>
          </a:p>
        </p:txBody>
      </p:sp>
    </p:spTree>
    <p:extLst>
      <p:ext uri="{BB962C8B-B14F-4D97-AF65-F5344CB8AC3E}">
        <p14:creationId xmlns:p14="http://schemas.microsoft.com/office/powerpoint/2010/main" val="32491181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4" decel="10000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75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75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1" fill="hold" grpId="0" nodeType="withEffect" p14:presetBounceEnd="32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32000">
                                          <p:cBhvr additive="base">
                                            <p:cTn id="11" dur="750" fill="hold"/>
                                            <p:tgtEl>
                                              <p:spTgt spid="17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32000">
                                          <p:cBhvr additive="base">
                                            <p:cTn id="12" dur="750" fill="hold"/>
                                            <p:tgtEl>
                                              <p:spTgt spid="17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4" decel="10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5" dur="75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6" dur="75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7" fill="hold">
                          <p:stCondLst>
                            <p:cond delay="indefinite"/>
                          </p:stCondLst>
                          <p:childTnLst>
                            <p:par>
                              <p:cTn id="1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9" presetID="2" presetClass="entr" presetSubtype="4" decel="10000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1" dur="75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2" dur="75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3" presetID="2" presetClass="entr" presetSubtype="1" fill="hold" grpId="0" nodeType="withEffect" p14:presetBounceEnd="32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32000">
                                          <p:cBhvr additive="base">
                                            <p:cTn id="25" dur="750" fill="hold"/>
                                            <p:tgtEl>
                                              <p:spTgt spid="18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32000">
                                          <p:cBhvr additive="base">
                                            <p:cTn id="26" dur="750" fill="hold"/>
                                            <p:tgtEl>
                                              <p:spTgt spid="18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7" presetID="2" presetClass="entr" presetSubtype="4" decel="10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9" dur="75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0" dur="75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1" fill="hold">
                          <p:stCondLst>
                            <p:cond delay="indefinite"/>
                          </p:stCondLst>
                          <p:childTnLst>
                            <p:par>
                              <p:cTn id="32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3" presetID="2" presetClass="entr" presetSubtype="4" decel="10000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5" dur="75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6" dur="75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7" presetID="2" presetClass="entr" presetSubtype="1" fill="hold" grpId="0" nodeType="withEffect" p14:presetBounceEnd="32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32000">
                                          <p:cBhvr additive="base">
                                            <p:cTn id="39" dur="75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32000">
                                          <p:cBhvr additive="base">
                                            <p:cTn id="40" dur="75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1" presetID="2" presetClass="entr" presetSubtype="4" decel="10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3" dur="75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4" dur="75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45" fill="hold">
                          <p:stCondLst>
                            <p:cond delay="indefinite"/>
                          </p:stCondLst>
                          <p:childTnLst>
                            <p:par>
                              <p:cTn id="4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7" presetID="2" presetClass="entr" presetSubtype="4" decel="10000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9" dur="75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50" dur="75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51" presetID="2" presetClass="entr" presetSubtype="1" fill="hold" grpId="0" nodeType="withEffect" p14:presetBounceEnd="32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32000">
                                          <p:cBhvr additive="base">
                                            <p:cTn id="53" dur="75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32000">
                                          <p:cBhvr additive="base">
                                            <p:cTn id="54" dur="75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55" presetID="2" presetClass="entr" presetSubtype="4" decel="10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57" dur="75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58" dur="75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59" fill="hold">
                          <p:stCondLst>
                            <p:cond delay="indefinite"/>
                          </p:stCondLst>
                          <p:childTnLst>
                            <p:par>
                              <p:cTn id="6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61" presetID="2" presetClass="entr" presetSubtype="4" decel="10000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63" dur="75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64" dur="75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65" presetID="2" presetClass="entr" presetSubtype="1" fill="hold" grpId="0" nodeType="withEffect" p14:presetBounceEnd="32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32000">
                                          <p:cBhvr additive="base">
                                            <p:cTn id="67" dur="75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32000">
                                          <p:cBhvr additive="base">
                                            <p:cTn id="68" dur="75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69" presetID="2" presetClass="entr" presetSubtype="4" decel="10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1" dur="75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72" dur="75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3" grpId="0" uiExpand="1">
            <p:tmplLst>
              <p:tmpl>
                <p:tnLst>
                  <p:par>
                    <p:cTn presetID="2" presetClass="entr" presetSubtype="4" decel="100000" fill="hold" nodeType="withEffect">
                      <p:stCondLst>
                        <p:cond delay="0"/>
                      </p:stCondLst>
                      <p:childTnLst>
                        <p:set>
                          <p:cBhvr>
                            <p:cTn dur="1" fill="hold">
                              <p:stCondLst>
                                <p:cond delay="0"/>
                              </p:stCondLst>
                            </p:cTn>
                            <p:tgtEl>
                              <p:spTgt spid="3"/>
                            </p:tgtEl>
                            <p:attrNameLst>
                              <p:attrName>style.visibility</p:attrName>
                            </p:attrNameLst>
                          </p:cBhvr>
                          <p:to>
                            <p:strVal val="visible"/>
                          </p:to>
                        </p:set>
                        <p:anim calcmode="lin" valueType="num">
                          <p:cBhvr additive="base">
                            <p:cTn dur="750" fill="hold"/>
                            <p:tgtEl>
                              <p:spTgt spid="3"/>
                            </p:tgtEl>
                            <p:attrNameLst>
                              <p:attrName>ppt_x</p:attrName>
                            </p:attrNameLst>
                          </p:cBhvr>
                          <p:tavLst>
                            <p:tav tm="0">
                              <p:val>
                                <p:strVal val="#ppt_x"/>
                              </p:val>
                            </p:tav>
                            <p:tav tm="100000">
                              <p:val>
                                <p:strVal val="#ppt_x"/>
                              </p:val>
                            </p:tav>
                          </p:tavLst>
                        </p:anim>
                        <p:anim calcmode="lin" valueType="num">
                          <p:cBhvr additive="base">
                            <p:cTn dur="750" fill="hold"/>
                            <p:tgtEl>
                              <p:spTgt spid="3"/>
                            </p:tgtEl>
                            <p:attrNameLst>
                              <p:attrName>ppt_y</p:attrName>
                            </p:attrNameLst>
                          </p:cBhvr>
                          <p:tavLst>
                            <p:tav tm="0">
                              <p:val>
                                <p:strVal val="1+#ppt_h/2"/>
                              </p:val>
                            </p:tav>
                            <p:tav tm="100000">
                              <p:val>
                                <p:strVal val="#ppt_y"/>
                              </p:val>
                            </p:tav>
                          </p:tavLst>
                        </p:anim>
                      </p:childTnLst>
                    </p:cTn>
                  </p:par>
                </p:tnLst>
              </p:tmpl>
            </p:tmplLst>
          </p:bldP>
          <p:bldP spid="7" grpId="0" uiExpand="1">
            <p:tmplLst>
              <p:tmpl>
                <p:tnLst>
                  <p:par>
                    <p:cTn presetID="2" presetClass="entr" presetSubtype="4" decel="100000" fill="hold" nodeType="withEffect">
                      <p:stCondLst>
                        <p:cond delay="0"/>
                      </p:stCondLst>
                      <p:childTnLst>
                        <p:set>
                          <p:cBhvr>
                            <p:cTn dur="1" fill="hold">
                              <p:stCondLst>
                                <p:cond delay="0"/>
                              </p:stCondLst>
                            </p:cTn>
                            <p:tgtEl>
                              <p:spTgt spid="7"/>
                            </p:tgtEl>
                            <p:attrNameLst>
                              <p:attrName>style.visibility</p:attrName>
                            </p:attrNameLst>
                          </p:cBhvr>
                          <p:to>
                            <p:strVal val="visible"/>
                          </p:to>
                        </p:set>
                        <p:anim calcmode="lin" valueType="num">
                          <p:cBhvr additive="base">
                            <p:cTn dur="750" fill="hold"/>
                            <p:tgtEl>
                              <p:spTgt spid="7"/>
                            </p:tgtEl>
                            <p:attrNameLst>
                              <p:attrName>ppt_x</p:attrName>
                            </p:attrNameLst>
                          </p:cBhvr>
                          <p:tavLst>
                            <p:tav tm="0">
                              <p:val>
                                <p:strVal val="#ppt_x"/>
                              </p:val>
                            </p:tav>
                            <p:tav tm="100000">
                              <p:val>
                                <p:strVal val="#ppt_x"/>
                              </p:val>
                            </p:tav>
                          </p:tavLst>
                        </p:anim>
                        <p:anim calcmode="lin" valueType="num">
                          <p:cBhvr additive="base">
                            <p:cTn dur="750" fill="hold"/>
                            <p:tgtEl>
                              <p:spTgt spid="7"/>
                            </p:tgtEl>
                            <p:attrNameLst>
                              <p:attrName>ppt_y</p:attrName>
                            </p:attrNameLst>
                          </p:cBhvr>
                          <p:tavLst>
                            <p:tav tm="0">
                              <p:val>
                                <p:strVal val="1+#ppt_h/2"/>
                              </p:val>
                            </p:tav>
                            <p:tav tm="100000">
                              <p:val>
                                <p:strVal val="#ppt_y"/>
                              </p:val>
                            </p:tav>
                          </p:tavLst>
                        </p:anim>
                      </p:childTnLst>
                    </p:cTn>
                  </p:par>
                </p:tnLst>
              </p:tmpl>
            </p:tmplLst>
          </p:bldP>
          <p:bldP spid="9" grpId="0">
            <p:tmplLst>
              <p:tmpl>
                <p:tnLst>
                  <p:par>
                    <p:cTn presetID="2" presetClass="entr" presetSubtype="4" decel="100000" fill="hold" nodeType="withEffect">
                      <p:stCondLst>
                        <p:cond delay="0"/>
                      </p:stCondLst>
                      <p:childTnLst>
                        <p:set>
                          <p:cBhvr>
                            <p:cTn dur="1" fill="hold">
                              <p:stCondLst>
                                <p:cond delay="0"/>
                              </p:stCondLst>
                            </p:cTn>
                            <p:tgtEl>
                              <p:spTgt spid="9"/>
                            </p:tgtEl>
                            <p:attrNameLst>
                              <p:attrName>style.visibility</p:attrName>
                            </p:attrNameLst>
                          </p:cBhvr>
                          <p:to>
                            <p:strVal val="visible"/>
                          </p:to>
                        </p:set>
                        <p:anim calcmode="lin" valueType="num">
                          <p:cBhvr additive="base">
                            <p:cTn dur="750" fill="hold"/>
                            <p:tgtEl>
                              <p:spTgt spid="9"/>
                            </p:tgtEl>
                            <p:attrNameLst>
                              <p:attrName>ppt_x</p:attrName>
                            </p:attrNameLst>
                          </p:cBhvr>
                          <p:tavLst>
                            <p:tav tm="0">
                              <p:val>
                                <p:strVal val="#ppt_x"/>
                              </p:val>
                            </p:tav>
                            <p:tav tm="100000">
                              <p:val>
                                <p:strVal val="#ppt_x"/>
                              </p:val>
                            </p:tav>
                          </p:tavLst>
                        </p:anim>
                        <p:anim calcmode="lin" valueType="num">
                          <p:cBhvr additive="base">
                            <p:cTn dur="750" fill="hold"/>
                            <p:tgtEl>
                              <p:spTgt spid="9"/>
                            </p:tgtEl>
                            <p:attrNameLst>
                              <p:attrName>ppt_y</p:attrName>
                            </p:attrNameLst>
                          </p:cBhvr>
                          <p:tavLst>
                            <p:tav tm="0">
                              <p:val>
                                <p:strVal val="1+#ppt_h/2"/>
                              </p:val>
                            </p:tav>
                            <p:tav tm="100000">
                              <p:val>
                                <p:strVal val="#ppt_y"/>
                              </p:val>
                            </p:tav>
                          </p:tavLst>
                        </p:anim>
                      </p:childTnLst>
                    </p:cTn>
                  </p:par>
                </p:tnLst>
              </p:tmpl>
            </p:tmplLst>
          </p:bldP>
          <p:bldP spid="10" grpId="0">
            <p:tmplLst>
              <p:tmpl>
                <p:tnLst>
                  <p:par>
                    <p:cTn presetID="2" presetClass="entr" presetSubtype="4" decel="100000" fill="hold" nodeType="withEffect">
                      <p:stCondLst>
                        <p:cond delay="0"/>
                      </p:stCondLst>
                      <p:childTnLst>
                        <p:set>
                          <p:cBhvr>
                            <p:cTn dur="1" fill="hold">
                              <p:stCondLst>
                                <p:cond delay="0"/>
                              </p:stCondLst>
                            </p:cTn>
                            <p:tgtEl>
                              <p:spTgt spid="10"/>
                            </p:tgtEl>
                            <p:attrNameLst>
                              <p:attrName>style.visibility</p:attrName>
                            </p:attrNameLst>
                          </p:cBhvr>
                          <p:to>
                            <p:strVal val="visible"/>
                          </p:to>
                        </p:set>
                        <p:anim calcmode="lin" valueType="num">
                          <p:cBhvr additive="base">
                            <p:cTn dur="750" fill="hold"/>
                            <p:tgtEl>
                              <p:spTgt spid="10"/>
                            </p:tgtEl>
                            <p:attrNameLst>
                              <p:attrName>ppt_x</p:attrName>
                            </p:attrNameLst>
                          </p:cBhvr>
                          <p:tavLst>
                            <p:tav tm="0">
                              <p:val>
                                <p:strVal val="#ppt_x"/>
                              </p:val>
                            </p:tav>
                            <p:tav tm="100000">
                              <p:val>
                                <p:strVal val="#ppt_x"/>
                              </p:val>
                            </p:tav>
                          </p:tavLst>
                        </p:anim>
                        <p:anim calcmode="lin" valueType="num">
                          <p:cBhvr additive="base">
                            <p:cTn dur="750" fill="hold"/>
                            <p:tgtEl>
                              <p:spTgt spid="10"/>
                            </p:tgtEl>
                            <p:attrNameLst>
                              <p:attrName>ppt_y</p:attrName>
                            </p:attrNameLst>
                          </p:cBhvr>
                          <p:tavLst>
                            <p:tav tm="0">
                              <p:val>
                                <p:strVal val="1+#ppt_h/2"/>
                              </p:val>
                            </p:tav>
                            <p:tav tm="100000">
                              <p:val>
                                <p:strVal val="#ppt_y"/>
                              </p:val>
                            </p:tav>
                          </p:tavLst>
                        </p:anim>
                      </p:childTnLst>
                    </p:cTn>
                  </p:par>
                </p:tnLst>
              </p:tmpl>
            </p:tmplLst>
          </p:bldP>
          <p:bldP spid="11" grpId="0">
            <p:tmplLst>
              <p:tmpl>
                <p:tnLst>
                  <p:par>
                    <p:cTn presetID="2" presetClass="entr" presetSubtype="4" decel="100000" fill="hold" nodeType="withEffect">
                      <p:stCondLst>
                        <p:cond delay="0"/>
                      </p:stCondLst>
                      <p:childTnLst>
                        <p:set>
                          <p:cBhvr>
                            <p:cTn dur="1" fill="hold">
                              <p:stCondLst>
                                <p:cond delay="0"/>
                              </p:stCondLst>
                            </p:cTn>
                            <p:tgtEl>
                              <p:spTgt spid="11"/>
                            </p:tgtEl>
                            <p:attrNameLst>
                              <p:attrName>style.visibility</p:attrName>
                            </p:attrNameLst>
                          </p:cBhvr>
                          <p:to>
                            <p:strVal val="visible"/>
                          </p:to>
                        </p:set>
                        <p:anim calcmode="lin" valueType="num">
                          <p:cBhvr additive="base">
                            <p:cTn dur="750" fill="hold"/>
                            <p:tgtEl>
                              <p:spTgt spid="11"/>
                            </p:tgtEl>
                            <p:attrNameLst>
                              <p:attrName>ppt_x</p:attrName>
                            </p:attrNameLst>
                          </p:cBhvr>
                          <p:tavLst>
                            <p:tav tm="0">
                              <p:val>
                                <p:strVal val="#ppt_x"/>
                              </p:val>
                            </p:tav>
                            <p:tav tm="100000">
                              <p:val>
                                <p:strVal val="#ppt_x"/>
                              </p:val>
                            </p:tav>
                          </p:tavLst>
                        </p:anim>
                        <p:anim calcmode="lin" valueType="num">
                          <p:cBhvr additive="base">
                            <p:cTn dur="750" fill="hold"/>
                            <p:tgtEl>
                              <p:spTgt spid="11"/>
                            </p:tgtEl>
                            <p:attrNameLst>
                              <p:attrName>ppt_y</p:attrName>
                            </p:attrNameLst>
                          </p:cBhvr>
                          <p:tavLst>
                            <p:tav tm="0">
                              <p:val>
                                <p:strVal val="1+#ppt_h/2"/>
                              </p:val>
                            </p:tav>
                            <p:tav tm="100000">
                              <p:val>
                                <p:strVal val="#ppt_y"/>
                              </p:val>
                            </p:tav>
                          </p:tavLst>
                        </p:anim>
                      </p:childTnLst>
                    </p:cTn>
                  </p:par>
                </p:tnLst>
              </p:tmpl>
            </p:tmplLst>
          </p:bldP>
          <p:bldP spid="12" grpId="0" animBg="1"/>
          <p:bldP spid="13" grpId="0" animBg="1"/>
          <p:bldP spid="14" grpId="0" animBg="1"/>
          <p:bldP spid="15" grpId="0" animBg="1"/>
          <p:bldP spid="16" grpId="0" animBg="1"/>
          <p:bldP spid="17" grpId="0" uiExpand="1" build="p">
            <p:tmplLst>
              <p:tmpl lvl="1">
                <p:tnLst>
                  <p:par>
                    <p:cTn presetID="2" presetClass="entr" presetSubtype="1" fill="hold" nodeType="withEffect" p14:presetBounceEnd="32000">
                      <p:stCondLst>
                        <p:cond delay="0"/>
                      </p:stCondLst>
                      <p:childTnLst>
                        <p:set>
                          <p:cBhvr>
                            <p:cTn dur="1" fill="hold">
                              <p:stCondLst>
                                <p:cond delay="0"/>
                              </p:stCondLst>
                            </p:cTn>
                            <p:tgtEl>
                              <p:spTgt spid="17"/>
                            </p:tgtEl>
                            <p:attrNameLst>
                              <p:attrName>style.visibility</p:attrName>
                            </p:attrNameLst>
                          </p:cBhvr>
                          <p:to>
                            <p:strVal val="visible"/>
                          </p:to>
                        </p:set>
                        <p:anim calcmode="lin" valueType="num" p14:bounceEnd="32000">
                          <p:cBhvr additive="base">
                            <p:cTn dur="750" fill="hold"/>
                            <p:tgtEl>
                              <p:spTgt spid="17"/>
                            </p:tgtEl>
                            <p:attrNameLst>
                              <p:attrName>ppt_x</p:attrName>
                            </p:attrNameLst>
                          </p:cBhvr>
                          <p:tavLst>
                            <p:tav tm="0">
                              <p:val>
                                <p:strVal val="#ppt_x"/>
                              </p:val>
                            </p:tav>
                            <p:tav tm="100000">
                              <p:val>
                                <p:strVal val="#ppt_x"/>
                              </p:val>
                            </p:tav>
                          </p:tavLst>
                        </p:anim>
                        <p:anim calcmode="lin" valueType="num" p14:bounceEnd="32000">
                          <p:cBhvr additive="base">
                            <p:cTn dur="750" fill="hold"/>
                            <p:tgtEl>
                              <p:spTgt spid="17"/>
                            </p:tgtEl>
                            <p:attrNameLst>
                              <p:attrName>ppt_y</p:attrName>
                            </p:attrNameLst>
                          </p:cBhvr>
                          <p:tavLst>
                            <p:tav tm="0">
                              <p:val>
                                <p:strVal val="0-#ppt_h/2"/>
                              </p:val>
                            </p:tav>
                            <p:tav tm="100000">
                              <p:val>
                                <p:strVal val="#ppt_y"/>
                              </p:val>
                            </p:tav>
                          </p:tavLst>
                        </p:anim>
                      </p:childTnLst>
                    </p:cTn>
                  </p:par>
                </p:tnLst>
              </p:tmpl>
              <p:tmpl lvl="2">
                <p:tnLst>
                  <p:par>
                    <p:cTn presetID="2" presetClass="entr" presetSubtype="4" decel="100000" fill="hold" nodeType="withEffect">
                      <p:stCondLst>
                        <p:cond delay="0"/>
                      </p:stCondLst>
                      <p:childTnLst>
                        <p:set>
                          <p:cBhvr>
                            <p:cTn dur="1" fill="hold">
                              <p:stCondLst>
                                <p:cond delay="0"/>
                              </p:stCondLst>
                            </p:cTn>
                            <p:tgtEl>
                              <p:spTgt spid="17"/>
                            </p:tgtEl>
                            <p:attrNameLst>
                              <p:attrName>style.visibility</p:attrName>
                            </p:attrNameLst>
                          </p:cBhvr>
                          <p:to>
                            <p:strVal val="visible"/>
                          </p:to>
                        </p:set>
                        <p:anim calcmode="lin" valueType="num">
                          <p:cBhvr additive="base">
                            <p:cTn dur="750" fill="hold"/>
                            <p:tgtEl>
                              <p:spTgt spid="17"/>
                            </p:tgtEl>
                            <p:attrNameLst>
                              <p:attrName>ppt_x</p:attrName>
                            </p:attrNameLst>
                          </p:cBhvr>
                          <p:tavLst>
                            <p:tav tm="0">
                              <p:val>
                                <p:strVal val="#ppt_x"/>
                              </p:val>
                            </p:tav>
                            <p:tav tm="100000">
                              <p:val>
                                <p:strVal val="#ppt_x"/>
                              </p:val>
                            </p:tav>
                          </p:tavLst>
                        </p:anim>
                        <p:anim calcmode="lin" valueType="num">
                          <p:cBhvr additive="base">
                            <p:cTn dur="750" fill="hold"/>
                            <p:tgtEl>
                              <p:spTgt spid="17"/>
                            </p:tgtEl>
                            <p:attrNameLst>
                              <p:attrName>ppt_y</p:attrName>
                            </p:attrNameLst>
                          </p:cBhvr>
                          <p:tavLst>
                            <p:tav tm="0">
                              <p:val>
                                <p:strVal val="1+#ppt_h/2"/>
                              </p:val>
                            </p:tav>
                            <p:tav tm="100000">
                              <p:val>
                                <p:strVal val="#ppt_y"/>
                              </p:val>
                            </p:tav>
                          </p:tavLst>
                        </p:anim>
                      </p:childTnLst>
                    </p:cTn>
                  </p:par>
                </p:tnLst>
              </p:tmpl>
              <p:tmpl lvl="3">
                <p:tnLst>
                  <p:par>
                    <p:cTn presetID="2" presetClass="entr" presetSubtype="4" decel="100000" fill="hold" nodeType="withEffect">
                      <p:stCondLst>
                        <p:cond delay="0"/>
                      </p:stCondLst>
                      <p:childTnLst>
                        <p:set>
                          <p:cBhvr>
                            <p:cTn dur="1" fill="hold">
                              <p:stCondLst>
                                <p:cond delay="0"/>
                              </p:stCondLst>
                            </p:cTn>
                            <p:tgtEl>
                              <p:spTgt spid="17"/>
                            </p:tgtEl>
                            <p:attrNameLst>
                              <p:attrName>style.visibility</p:attrName>
                            </p:attrNameLst>
                          </p:cBhvr>
                          <p:to>
                            <p:strVal val="visible"/>
                          </p:to>
                        </p:set>
                        <p:anim calcmode="lin" valueType="num">
                          <p:cBhvr additive="base">
                            <p:cTn dur="750" fill="hold"/>
                            <p:tgtEl>
                              <p:spTgt spid="17"/>
                            </p:tgtEl>
                            <p:attrNameLst>
                              <p:attrName>ppt_x</p:attrName>
                            </p:attrNameLst>
                          </p:cBhvr>
                          <p:tavLst>
                            <p:tav tm="0">
                              <p:val>
                                <p:strVal val="#ppt_x"/>
                              </p:val>
                            </p:tav>
                            <p:tav tm="100000">
                              <p:val>
                                <p:strVal val="#ppt_x"/>
                              </p:val>
                            </p:tav>
                          </p:tavLst>
                        </p:anim>
                        <p:anim calcmode="lin" valueType="num">
                          <p:cBhvr additive="base">
                            <p:cTn dur="750" fill="hold"/>
                            <p:tgtEl>
                              <p:spTgt spid="17"/>
                            </p:tgtEl>
                            <p:attrNameLst>
                              <p:attrName>ppt_y</p:attrName>
                            </p:attrNameLst>
                          </p:cBhvr>
                          <p:tavLst>
                            <p:tav tm="0">
                              <p:val>
                                <p:strVal val="1+#ppt_h/2"/>
                              </p:val>
                            </p:tav>
                            <p:tav tm="100000">
                              <p:val>
                                <p:strVal val="#ppt_y"/>
                              </p:val>
                            </p:tav>
                          </p:tavLst>
                        </p:anim>
                      </p:childTnLst>
                    </p:cTn>
                  </p:par>
                </p:tnLst>
              </p:tmpl>
              <p:tmpl lvl="4">
                <p:tnLst>
                  <p:par>
                    <p:cTn presetID="2" presetClass="entr" presetSubtype="4" decel="100000" fill="hold" nodeType="withEffect">
                      <p:stCondLst>
                        <p:cond delay="0"/>
                      </p:stCondLst>
                      <p:childTnLst>
                        <p:set>
                          <p:cBhvr>
                            <p:cTn dur="1" fill="hold">
                              <p:stCondLst>
                                <p:cond delay="0"/>
                              </p:stCondLst>
                            </p:cTn>
                            <p:tgtEl>
                              <p:spTgt spid="17"/>
                            </p:tgtEl>
                            <p:attrNameLst>
                              <p:attrName>style.visibility</p:attrName>
                            </p:attrNameLst>
                          </p:cBhvr>
                          <p:to>
                            <p:strVal val="visible"/>
                          </p:to>
                        </p:set>
                        <p:anim calcmode="lin" valueType="num">
                          <p:cBhvr additive="base">
                            <p:cTn dur="750" fill="hold"/>
                            <p:tgtEl>
                              <p:spTgt spid="17"/>
                            </p:tgtEl>
                            <p:attrNameLst>
                              <p:attrName>ppt_x</p:attrName>
                            </p:attrNameLst>
                          </p:cBhvr>
                          <p:tavLst>
                            <p:tav tm="0">
                              <p:val>
                                <p:strVal val="#ppt_x"/>
                              </p:val>
                            </p:tav>
                            <p:tav tm="100000">
                              <p:val>
                                <p:strVal val="#ppt_x"/>
                              </p:val>
                            </p:tav>
                          </p:tavLst>
                        </p:anim>
                        <p:anim calcmode="lin" valueType="num">
                          <p:cBhvr additive="base">
                            <p:cTn dur="750" fill="hold"/>
                            <p:tgtEl>
                              <p:spTgt spid="17"/>
                            </p:tgtEl>
                            <p:attrNameLst>
                              <p:attrName>ppt_y</p:attrName>
                            </p:attrNameLst>
                          </p:cBhvr>
                          <p:tavLst>
                            <p:tav tm="0">
                              <p:val>
                                <p:strVal val="1+#ppt_h/2"/>
                              </p:val>
                            </p:tav>
                            <p:tav tm="100000">
                              <p:val>
                                <p:strVal val="#ppt_y"/>
                              </p:val>
                            </p:tav>
                          </p:tavLst>
                        </p:anim>
                      </p:childTnLst>
                    </p:cTn>
                  </p:par>
                </p:tnLst>
              </p:tmpl>
              <p:tmpl lvl="5">
                <p:tnLst>
                  <p:par>
                    <p:cTn presetID="2" presetClass="entr" presetSubtype="4" decel="100000" fill="hold" nodeType="withEffect">
                      <p:stCondLst>
                        <p:cond delay="0"/>
                      </p:stCondLst>
                      <p:childTnLst>
                        <p:set>
                          <p:cBhvr>
                            <p:cTn dur="1" fill="hold">
                              <p:stCondLst>
                                <p:cond delay="0"/>
                              </p:stCondLst>
                            </p:cTn>
                            <p:tgtEl>
                              <p:spTgt spid="17"/>
                            </p:tgtEl>
                            <p:attrNameLst>
                              <p:attrName>style.visibility</p:attrName>
                            </p:attrNameLst>
                          </p:cBhvr>
                          <p:to>
                            <p:strVal val="visible"/>
                          </p:to>
                        </p:set>
                        <p:anim calcmode="lin" valueType="num">
                          <p:cBhvr additive="base">
                            <p:cTn dur="750" fill="hold"/>
                            <p:tgtEl>
                              <p:spTgt spid="17"/>
                            </p:tgtEl>
                            <p:attrNameLst>
                              <p:attrName>ppt_x</p:attrName>
                            </p:attrNameLst>
                          </p:cBhvr>
                          <p:tavLst>
                            <p:tav tm="0">
                              <p:val>
                                <p:strVal val="#ppt_x"/>
                              </p:val>
                            </p:tav>
                            <p:tav tm="100000">
                              <p:val>
                                <p:strVal val="#ppt_x"/>
                              </p:val>
                            </p:tav>
                          </p:tavLst>
                        </p:anim>
                        <p:anim calcmode="lin" valueType="num">
                          <p:cBhvr additive="base">
                            <p:cTn dur="750" fill="hold"/>
                            <p:tgtEl>
                              <p:spTgt spid="17"/>
                            </p:tgtEl>
                            <p:attrNameLst>
                              <p:attrName>ppt_y</p:attrName>
                            </p:attrNameLst>
                          </p:cBhvr>
                          <p:tavLst>
                            <p:tav tm="0">
                              <p:val>
                                <p:strVal val="1+#ppt_h/2"/>
                              </p:val>
                            </p:tav>
                            <p:tav tm="100000">
                              <p:val>
                                <p:strVal val="#ppt_y"/>
                              </p:val>
                            </p:tav>
                          </p:tavLst>
                        </p:anim>
                      </p:childTnLst>
                    </p:cTn>
                  </p:par>
                </p:tnLst>
              </p:tmpl>
            </p:tmplLst>
          </p:bldP>
          <p:bldP spid="18" grpId="0" uiExpand="1" build="p">
            <p:tmplLst>
              <p:tmpl lvl="1">
                <p:tnLst>
                  <p:par>
                    <p:cTn presetID="2" presetClass="entr" presetSubtype="1" fill="hold" nodeType="withEffect" p14:presetBounceEnd="32000">
                      <p:stCondLst>
                        <p:cond delay="0"/>
                      </p:stCondLst>
                      <p:childTnLst>
                        <p:set>
                          <p:cBhvr>
                            <p:cTn dur="1" fill="hold">
                              <p:stCondLst>
                                <p:cond delay="0"/>
                              </p:stCondLst>
                            </p:cTn>
                            <p:tgtEl>
                              <p:spTgt spid="18"/>
                            </p:tgtEl>
                            <p:attrNameLst>
                              <p:attrName>style.visibility</p:attrName>
                            </p:attrNameLst>
                          </p:cBhvr>
                          <p:to>
                            <p:strVal val="visible"/>
                          </p:to>
                        </p:set>
                        <p:anim calcmode="lin" valueType="num" p14:bounceEnd="32000">
                          <p:cBhvr additive="base">
                            <p:cTn dur="750" fill="hold"/>
                            <p:tgtEl>
                              <p:spTgt spid="18"/>
                            </p:tgtEl>
                            <p:attrNameLst>
                              <p:attrName>ppt_x</p:attrName>
                            </p:attrNameLst>
                          </p:cBhvr>
                          <p:tavLst>
                            <p:tav tm="0">
                              <p:val>
                                <p:strVal val="#ppt_x"/>
                              </p:val>
                            </p:tav>
                            <p:tav tm="100000">
                              <p:val>
                                <p:strVal val="#ppt_x"/>
                              </p:val>
                            </p:tav>
                          </p:tavLst>
                        </p:anim>
                        <p:anim calcmode="lin" valueType="num" p14:bounceEnd="32000">
                          <p:cBhvr additive="base">
                            <p:cTn dur="750" fill="hold"/>
                            <p:tgtEl>
                              <p:spTgt spid="18"/>
                            </p:tgtEl>
                            <p:attrNameLst>
                              <p:attrName>ppt_y</p:attrName>
                            </p:attrNameLst>
                          </p:cBhvr>
                          <p:tavLst>
                            <p:tav tm="0">
                              <p:val>
                                <p:strVal val="0-#ppt_h/2"/>
                              </p:val>
                            </p:tav>
                            <p:tav tm="100000">
                              <p:val>
                                <p:strVal val="#ppt_y"/>
                              </p:val>
                            </p:tav>
                          </p:tavLst>
                        </p:anim>
                      </p:childTnLst>
                    </p:cTn>
                  </p:par>
                </p:tnLst>
              </p:tmpl>
              <p:tmpl lvl="2">
                <p:tnLst>
                  <p:par>
                    <p:cTn presetID="2" presetClass="entr" presetSubtype="4" decel="100000" fill="hold" nodeType="withEffect">
                      <p:stCondLst>
                        <p:cond delay="0"/>
                      </p:stCondLst>
                      <p:childTnLst>
                        <p:set>
                          <p:cBhvr>
                            <p:cTn dur="1" fill="hold">
                              <p:stCondLst>
                                <p:cond delay="0"/>
                              </p:stCondLst>
                            </p:cTn>
                            <p:tgtEl>
                              <p:spTgt spid="18"/>
                            </p:tgtEl>
                            <p:attrNameLst>
                              <p:attrName>style.visibility</p:attrName>
                            </p:attrNameLst>
                          </p:cBhvr>
                          <p:to>
                            <p:strVal val="visible"/>
                          </p:to>
                        </p:set>
                        <p:anim calcmode="lin" valueType="num">
                          <p:cBhvr additive="base">
                            <p:cTn dur="750" fill="hold"/>
                            <p:tgtEl>
                              <p:spTgt spid="18"/>
                            </p:tgtEl>
                            <p:attrNameLst>
                              <p:attrName>ppt_x</p:attrName>
                            </p:attrNameLst>
                          </p:cBhvr>
                          <p:tavLst>
                            <p:tav tm="0">
                              <p:val>
                                <p:strVal val="#ppt_x"/>
                              </p:val>
                            </p:tav>
                            <p:tav tm="100000">
                              <p:val>
                                <p:strVal val="#ppt_x"/>
                              </p:val>
                            </p:tav>
                          </p:tavLst>
                        </p:anim>
                        <p:anim calcmode="lin" valueType="num">
                          <p:cBhvr additive="base">
                            <p:cTn dur="750" fill="hold"/>
                            <p:tgtEl>
                              <p:spTgt spid="18"/>
                            </p:tgtEl>
                            <p:attrNameLst>
                              <p:attrName>ppt_y</p:attrName>
                            </p:attrNameLst>
                          </p:cBhvr>
                          <p:tavLst>
                            <p:tav tm="0">
                              <p:val>
                                <p:strVal val="1+#ppt_h/2"/>
                              </p:val>
                            </p:tav>
                            <p:tav tm="100000">
                              <p:val>
                                <p:strVal val="#ppt_y"/>
                              </p:val>
                            </p:tav>
                          </p:tavLst>
                        </p:anim>
                      </p:childTnLst>
                    </p:cTn>
                  </p:par>
                </p:tnLst>
              </p:tmpl>
              <p:tmpl lvl="3">
                <p:tnLst>
                  <p:par>
                    <p:cTn presetID="2" presetClass="entr" presetSubtype="4" decel="100000" fill="hold" nodeType="withEffect">
                      <p:stCondLst>
                        <p:cond delay="0"/>
                      </p:stCondLst>
                      <p:childTnLst>
                        <p:set>
                          <p:cBhvr>
                            <p:cTn dur="1" fill="hold">
                              <p:stCondLst>
                                <p:cond delay="0"/>
                              </p:stCondLst>
                            </p:cTn>
                            <p:tgtEl>
                              <p:spTgt spid="18"/>
                            </p:tgtEl>
                            <p:attrNameLst>
                              <p:attrName>style.visibility</p:attrName>
                            </p:attrNameLst>
                          </p:cBhvr>
                          <p:to>
                            <p:strVal val="visible"/>
                          </p:to>
                        </p:set>
                        <p:anim calcmode="lin" valueType="num">
                          <p:cBhvr additive="base">
                            <p:cTn dur="750" fill="hold"/>
                            <p:tgtEl>
                              <p:spTgt spid="18"/>
                            </p:tgtEl>
                            <p:attrNameLst>
                              <p:attrName>ppt_x</p:attrName>
                            </p:attrNameLst>
                          </p:cBhvr>
                          <p:tavLst>
                            <p:tav tm="0">
                              <p:val>
                                <p:strVal val="#ppt_x"/>
                              </p:val>
                            </p:tav>
                            <p:tav tm="100000">
                              <p:val>
                                <p:strVal val="#ppt_x"/>
                              </p:val>
                            </p:tav>
                          </p:tavLst>
                        </p:anim>
                        <p:anim calcmode="lin" valueType="num">
                          <p:cBhvr additive="base">
                            <p:cTn dur="750" fill="hold"/>
                            <p:tgtEl>
                              <p:spTgt spid="18"/>
                            </p:tgtEl>
                            <p:attrNameLst>
                              <p:attrName>ppt_y</p:attrName>
                            </p:attrNameLst>
                          </p:cBhvr>
                          <p:tavLst>
                            <p:tav tm="0">
                              <p:val>
                                <p:strVal val="1+#ppt_h/2"/>
                              </p:val>
                            </p:tav>
                            <p:tav tm="100000">
                              <p:val>
                                <p:strVal val="#ppt_y"/>
                              </p:val>
                            </p:tav>
                          </p:tavLst>
                        </p:anim>
                      </p:childTnLst>
                    </p:cTn>
                  </p:par>
                </p:tnLst>
              </p:tmpl>
              <p:tmpl lvl="4">
                <p:tnLst>
                  <p:par>
                    <p:cTn presetID="2" presetClass="entr" presetSubtype="4" decel="100000" fill="hold" nodeType="withEffect">
                      <p:stCondLst>
                        <p:cond delay="0"/>
                      </p:stCondLst>
                      <p:childTnLst>
                        <p:set>
                          <p:cBhvr>
                            <p:cTn dur="1" fill="hold">
                              <p:stCondLst>
                                <p:cond delay="0"/>
                              </p:stCondLst>
                            </p:cTn>
                            <p:tgtEl>
                              <p:spTgt spid="18"/>
                            </p:tgtEl>
                            <p:attrNameLst>
                              <p:attrName>style.visibility</p:attrName>
                            </p:attrNameLst>
                          </p:cBhvr>
                          <p:to>
                            <p:strVal val="visible"/>
                          </p:to>
                        </p:set>
                        <p:anim calcmode="lin" valueType="num">
                          <p:cBhvr additive="base">
                            <p:cTn dur="750" fill="hold"/>
                            <p:tgtEl>
                              <p:spTgt spid="18"/>
                            </p:tgtEl>
                            <p:attrNameLst>
                              <p:attrName>ppt_x</p:attrName>
                            </p:attrNameLst>
                          </p:cBhvr>
                          <p:tavLst>
                            <p:tav tm="0">
                              <p:val>
                                <p:strVal val="#ppt_x"/>
                              </p:val>
                            </p:tav>
                            <p:tav tm="100000">
                              <p:val>
                                <p:strVal val="#ppt_x"/>
                              </p:val>
                            </p:tav>
                          </p:tavLst>
                        </p:anim>
                        <p:anim calcmode="lin" valueType="num">
                          <p:cBhvr additive="base">
                            <p:cTn dur="750" fill="hold"/>
                            <p:tgtEl>
                              <p:spTgt spid="18"/>
                            </p:tgtEl>
                            <p:attrNameLst>
                              <p:attrName>ppt_y</p:attrName>
                            </p:attrNameLst>
                          </p:cBhvr>
                          <p:tavLst>
                            <p:tav tm="0">
                              <p:val>
                                <p:strVal val="1+#ppt_h/2"/>
                              </p:val>
                            </p:tav>
                            <p:tav tm="100000">
                              <p:val>
                                <p:strVal val="#ppt_y"/>
                              </p:val>
                            </p:tav>
                          </p:tavLst>
                        </p:anim>
                      </p:childTnLst>
                    </p:cTn>
                  </p:par>
                </p:tnLst>
              </p:tmpl>
              <p:tmpl lvl="5">
                <p:tnLst>
                  <p:par>
                    <p:cTn presetID="2" presetClass="entr" presetSubtype="4" decel="100000" fill="hold" nodeType="withEffect">
                      <p:stCondLst>
                        <p:cond delay="0"/>
                      </p:stCondLst>
                      <p:childTnLst>
                        <p:set>
                          <p:cBhvr>
                            <p:cTn dur="1" fill="hold">
                              <p:stCondLst>
                                <p:cond delay="0"/>
                              </p:stCondLst>
                            </p:cTn>
                            <p:tgtEl>
                              <p:spTgt spid="18"/>
                            </p:tgtEl>
                            <p:attrNameLst>
                              <p:attrName>style.visibility</p:attrName>
                            </p:attrNameLst>
                          </p:cBhvr>
                          <p:to>
                            <p:strVal val="visible"/>
                          </p:to>
                        </p:set>
                        <p:anim calcmode="lin" valueType="num">
                          <p:cBhvr additive="base">
                            <p:cTn dur="750" fill="hold"/>
                            <p:tgtEl>
                              <p:spTgt spid="18"/>
                            </p:tgtEl>
                            <p:attrNameLst>
                              <p:attrName>ppt_x</p:attrName>
                            </p:attrNameLst>
                          </p:cBhvr>
                          <p:tavLst>
                            <p:tav tm="0">
                              <p:val>
                                <p:strVal val="#ppt_x"/>
                              </p:val>
                            </p:tav>
                            <p:tav tm="100000">
                              <p:val>
                                <p:strVal val="#ppt_x"/>
                              </p:val>
                            </p:tav>
                          </p:tavLst>
                        </p:anim>
                        <p:anim calcmode="lin" valueType="num">
                          <p:cBhvr additive="base">
                            <p:cTn dur="750" fill="hold"/>
                            <p:tgtEl>
                              <p:spTgt spid="18"/>
                            </p:tgtEl>
                            <p:attrNameLst>
                              <p:attrName>ppt_y</p:attrName>
                            </p:attrNameLst>
                          </p:cBhvr>
                          <p:tavLst>
                            <p:tav tm="0">
                              <p:val>
                                <p:strVal val="1+#ppt_h/2"/>
                              </p:val>
                            </p:tav>
                            <p:tav tm="100000">
                              <p:val>
                                <p:strVal val="#ppt_y"/>
                              </p:val>
                            </p:tav>
                          </p:tavLst>
                        </p:anim>
                      </p:childTnLst>
                    </p:cTn>
                  </p:par>
                </p:tnLst>
              </p:tmpl>
            </p:tmplLst>
          </p:bldP>
          <p:bldP spid="19" grpId="0">
            <p:tmplLst>
              <p:tmpl>
                <p:tnLst>
                  <p:par>
                    <p:cTn presetID="2" presetClass="entr" presetSubtype="1" fill="hold" nodeType="withEffect" p14:presetBounceEnd="32000">
                      <p:stCondLst>
                        <p:cond delay="0"/>
                      </p:stCondLst>
                      <p:childTnLst>
                        <p:set>
                          <p:cBhvr>
                            <p:cTn dur="1" fill="hold">
                              <p:stCondLst>
                                <p:cond delay="0"/>
                              </p:stCondLst>
                            </p:cTn>
                            <p:tgtEl>
                              <p:spTgt spid="19"/>
                            </p:tgtEl>
                            <p:attrNameLst>
                              <p:attrName>style.visibility</p:attrName>
                            </p:attrNameLst>
                          </p:cBhvr>
                          <p:to>
                            <p:strVal val="visible"/>
                          </p:to>
                        </p:set>
                        <p:anim calcmode="lin" valueType="num" p14:bounceEnd="32000">
                          <p:cBhvr additive="base">
                            <p:cTn dur="750" fill="hold"/>
                            <p:tgtEl>
                              <p:spTgt spid="19"/>
                            </p:tgtEl>
                            <p:attrNameLst>
                              <p:attrName>ppt_x</p:attrName>
                            </p:attrNameLst>
                          </p:cBhvr>
                          <p:tavLst>
                            <p:tav tm="0">
                              <p:val>
                                <p:strVal val="#ppt_x"/>
                              </p:val>
                            </p:tav>
                            <p:tav tm="100000">
                              <p:val>
                                <p:strVal val="#ppt_x"/>
                              </p:val>
                            </p:tav>
                          </p:tavLst>
                        </p:anim>
                        <p:anim calcmode="lin" valueType="num" p14:bounceEnd="32000">
                          <p:cBhvr additive="base">
                            <p:cTn dur="750" fill="hold"/>
                            <p:tgtEl>
                              <p:spTgt spid="19"/>
                            </p:tgtEl>
                            <p:attrNameLst>
                              <p:attrName>ppt_y</p:attrName>
                            </p:attrNameLst>
                          </p:cBhvr>
                          <p:tavLst>
                            <p:tav tm="0">
                              <p:val>
                                <p:strVal val="0-#ppt_h/2"/>
                              </p:val>
                            </p:tav>
                            <p:tav tm="100000">
                              <p:val>
                                <p:strVal val="#ppt_y"/>
                              </p:val>
                            </p:tav>
                          </p:tavLst>
                        </p:anim>
                      </p:childTnLst>
                    </p:cTn>
                  </p:par>
                </p:tnLst>
              </p:tmpl>
            </p:tmplLst>
          </p:bldP>
          <p:bldP spid="20" grpId="0">
            <p:tmplLst>
              <p:tmpl>
                <p:tnLst>
                  <p:par>
                    <p:cTn presetID="2" presetClass="entr" presetSubtype="1" fill="hold" nodeType="withEffect" p14:presetBounceEnd="32000">
                      <p:stCondLst>
                        <p:cond delay="0"/>
                      </p:stCondLst>
                      <p:childTnLst>
                        <p:set>
                          <p:cBhvr>
                            <p:cTn dur="1" fill="hold">
                              <p:stCondLst>
                                <p:cond delay="0"/>
                              </p:stCondLst>
                            </p:cTn>
                            <p:tgtEl>
                              <p:spTgt spid="20"/>
                            </p:tgtEl>
                            <p:attrNameLst>
                              <p:attrName>style.visibility</p:attrName>
                            </p:attrNameLst>
                          </p:cBhvr>
                          <p:to>
                            <p:strVal val="visible"/>
                          </p:to>
                        </p:set>
                        <p:anim calcmode="lin" valueType="num" p14:bounceEnd="32000">
                          <p:cBhvr additive="base">
                            <p:cTn dur="750" fill="hold"/>
                            <p:tgtEl>
                              <p:spTgt spid="20"/>
                            </p:tgtEl>
                            <p:attrNameLst>
                              <p:attrName>ppt_x</p:attrName>
                            </p:attrNameLst>
                          </p:cBhvr>
                          <p:tavLst>
                            <p:tav tm="0">
                              <p:val>
                                <p:strVal val="#ppt_x"/>
                              </p:val>
                            </p:tav>
                            <p:tav tm="100000">
                              <p:val>
                                <p:strVal val="#ppt_x"/>
                              </p:val>
                            </p:tav>
                          </p:tavLst>
                        </p:anim>
                        <p:anim calcmode="lin" valueType="num" p14:bounceEnd="32000">
                          <p:cBhvr additive="base">
                            <p:cTn dur="750" fill="hold"/>
                            <p:tgtEl>
                              <p:spTgt spid="20"/>
                            </p:tgtEl>
                            <p:attrNameLst>
                              <p:attrName>ppt_y</p:attrName>
                            </p:attrNameLst>
                          </p:cBhvr>
                          <p:tavLst>
                            <p:tav tm="0">
                              <p:val>
                                <p:strVal val="0-#ppt_h/2"/>
                              </p:val>
                            </p:tav>
                            <p:tav tm="100000">
                              <p:val>
                                <p:strVal val="#ppt_y"/>
                              </p:val>
                            </p:tav>
                          </p:tavLst>
                        </p:anim>
                      </p:childTnLst>
                    </p:cTn>
                  </p:par>
                </p:tnLst>
              </p:tmpl>
            </p:tmplLst>
          </p:bldP>
          <p:bldP spid="21" grpId="0">
            <p:tmplLst>
              <p:tmpl>
                <p:tnLst>
                  <p:par>
                    <p:cTn presetID="2" presetClass="entr" presetSubtype="1" fill="hold" nodeType="withEffect" p14:presetBounceEnd="32000">
                      <p:stCondLst>
                        <p:cond delay="0"/>
                      </p:stCondLst>
                      <p:childTnLst>
                        <p:set>
                          <p:cBhvr>
                            <p:cTn dur="1" fill="hold">
                              <p:stCondLst>
                                <p:cond delay="0"/>
                              </p:stCondLst>
                            </p:cTn>
                            <p:tgtEl>
                              <p:spTgt spid="21"/>
                            </p:tgtEl>
                            <p:attrNameLst>
                              <p:attrName>style.visibility</p:attrName>
                            </p:attrNameLst>
                          </p:cBhvr>
                          <p:to>
                            <p:strVal val="visible"/>
                          </p:to>
                        </p:set>
                        <p:anim calcmode="lin" valueType="num" p14:bounceEnd="32000">
                          <p:cBhvr additive="base">
                            <p:cTn dur="750" fill="hold"/>
                            <p:tgtEl>
                              <p:spTgt spid="21"/>
                            </p:tgtEl>
                            <p:attrNameLst>
                              <p:attrName>ppt_x</p:attrName>
                            </p:attrNameLst>
                          </p:cBhvr>
                          <p:tavLst>
                            <p:tav tm="0">
                              <p:val>
                                <p:strVal val="#ppt_x"/>
                              </p:val>
                            </p:tav>
                            <p:tav tm="100000">
                              <p:val>
                                <p:strVal val="#ppt_x"/>
                              </p:val>
                            </p:tav>
                          </p:tavLst>
                        </p:anim>
                        <p:anim calcmode="lin" valueType="num" p14:bounceEnd="32000">
                          <p:cBhvr additive="base">
                            <p:cTn dur="750" fill="hold"/>
                            <p:tgtEl>
                              <p:spTgt spid="21"/>
                            </p:tgtEl>
                            <p:attrNameLst>
                              <p:attrName>ppt_y</p:attrName>
                            </p:attrNameLst>
                          </p:cBhvr>
                          <p:tavLst>
                            <p:tav tm="0">
                              <p:val>
                                <p:strVal val="0-#ppt_h/2"/>
                              </p:val>
                            </p:tav>
                            <p:tav tm="100000">
                              <p:val>
                                <p:strVal val="#ppt_y"/>
                              </p:val>
                            </p:tav>
                          </p:tavLst>
                        </p:anim>
                      </p:childTnLst>
                    </p:cTn>
                  </p:par>
                </p:tnLst>
              </p:tmpl>
            </p:tmplLst>
          </p:bldP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4" decel="10000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75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75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1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750" fill="hold"/>
                                            <p:tgtEl>
                                              <p:spTgt spid="17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750" fill="hold"/>
                                            <p:tgtEl>
                                              <p:spTgt spid="17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4" decel="10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5" dur="75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6" dur="75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7" fill="hold">
                          <p:stCondLst>
                            <p:cond delay="indefinite"/>
                          </p:stCondLst>
                          <p:childTnLst>
                            <p:par>
                              <p:cTn id="1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9" presetID="2" presetClass="entr" presetSubtype="4" decel="10000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1" dur="75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2" dur="75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3" presetID="2" presetClass="entr" presetSubtype="1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5" dur="750" fill="hold"/>
                                            <p:tgtEl>
                                              <p:spTgt spid="18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6" dur="750" fill="hold"/>
                                            <p:tgtEl>
                                              <p:spTgt spid="18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7" presetID="2" presetClass="entr" presetSubtype="4" decel="10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9" dur="75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0" dur="75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1" fill="hold">
                          <p:stCondLst>
                            <p:cond delay="indefinite"/>
                          </p:stCondLst>
                          <p:childTnLst>
                            <p:par>
                              <p:cTn id="32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3" presetID="2" presetClass="entr" presetSubtype="4" decel="10000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5" dur="75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6" dur="75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7" presetID="2" presetClass="entr" presetSubtype="1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9" dur="75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0" dur="75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1" presetID="2" presetClass="entr" presetSubtype="4" decel="10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3" dur="75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4" dur="75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45" fill="hold">
                          <p:stCondLst>
                            <p:cond delay="indefinite"/>
                          </p:stCondLst>
                          <p:childTnLst>
                            <p:par>
                              <p:cTn id="4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7" presetID="2" presetClass="entr" presetSubtype="4" decel="10000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9" dur="75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50" dur="75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51" presetID="2" presetClass="entr" presetSubtype="1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53" dur="75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54" dur="75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55" presetID="2" presetClass="entr" presetSubtype="4" decel="10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57" dur="75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58" dur="75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59" fill="hold">
                          <p:stCondLst>
                            <p:cond delay="indefinite"/>
                          </p:stCondLst>
                          <p:childTnLst>
                            <p:par>
                              <p:cTn id="6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61" presetID="2" presetClass="entr" presetSubtype="4" decel="10000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63" dur="75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64" dur="75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65" presetID="2" presetClass="entr" presetSubtype="1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67" dur="75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68" dur="75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69" presetID="2" presetClass="entr" presetSubtype="4" decel="10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1" dur="75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72" dur="75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3" grpId="0" uiExpand="1">
            <p:tmplLst>
              <p:tmpl>
                <p:tnLst>
                  <p:par>
                    <p:cTn presetID="2" presetClass="entr" presetSubtype="4" decel="100000" fill="hold" nodeType="withEffect">
                      <p:stCondLst>
                        <p:cond delay="0"/>
                      </p:stCondLst>
                      <p:childTnLst>
                        <p:set>
                          <p:cBhvr>
                            <p:cTn dur="1" fill="hold">
                              <p:stCondLst>
                                <p:cond delay="0"/>
                              </p:stCondLst>
                            </p:cTn>
                            <p:tgtEl>
                              <p:spTgt spid="3"/>
                            </p:tgtEl>
                            <p:attrNameLst>
                              <p:attrName>style.visibility</p:attrName>
                            </p:attrNameLst>
                          </p:cBhvr>
                          <p:to>
                            <p:strVal val="visible"/>
                          </p:to>
                        </p:set>
                        <p:anim calcmode="lin" valueType="num">
                          <p:cBhvr additive="base">
                            <p:cTn dur="750" fill="hold"/>
                            <p:tgtEl>
                              <p:spTgt spid="3"/>
                            </p:tgtEl>
                            <p:attrNameLst>
                              <p:attrName>ppt_x</p:attrName>
                            </p:attrNameLst>
                          </p:cBhvr>
                          <p:tavLst>
                            <p:tav tm="0">
                              <p:val>
                                <p:strVal val="#ppt_x"/>
                              </p:val>
                            </p:tav>
                            <p:tav tm="100000">
                              <p:val>
                                <p:strVal val="#ppt_x"/>
                              </p:val>
                            </p:tav>
                          </p:tavLst>
                        </p:anim>
                        <p:anim calcmode="lin" valueType="num">
                          <p:cBhvr additive="base">
                            <p:cTn dur="750" fill="hold"/>
                            <p:tgtEl>
                              <p:spTgt spid="3"/>
                            </p:tgtEl>
                            <p:attrNameLst>
                              <p:attrName>ppt_y</p:attrName>
                            </p:attrNameLst>
                          </p:cBhvr>
                          <p:tavLst>
                            <p:tav tm="0">
                              <p:val>
                                <p:strVal val="1+#ppt_h/2"/>
                              </p:val>
                            </p:tav>
                            <p:tav tm="100000">
                              <p:val>
                                <p:strVal val="#ppt_y"/>
                              </p:val>
                            </p:tav>
                          </p:tavLst>
                        </p:anim>
                      </p:childTnLst>
                    </p:cTn>
                  </p:par>
                </p:tnLst>
              </p:tmpl>
            </p:tmplLst>
          </p:bldP>
          <p:bldP spid="7" grpId="0" uiExpand="1">
            <p:tmplLst>
              <p:tmpl>
                <p:tnLst>
                  <p:par>
                    <p:cTn presetID="2" presetClass="entr" presetSubtype="4" decel="100000" fill="hold" nodeType="withEffect">
                      <p:stCondLst>
                        <p:cond delay="0"/>
                      </p:stCondLst>
                      <p:childTnLst>
                        <p:set>
                          <p:cBhvr>
                            <p:cTn dur="1" fill="hold">
                              <p:stCondLst>
                                <p:cond delay="0"/>
                              </p:stCondLst>
                            </p:cTn>
                            <p:tgtEl>
                              <p:spTgt spid="7"/>
                            </p:tgtEl>
                            <p:attrNameLst>
                              <p:attrName>style.visibility</p:attrName>
                            </p:attrNameLst>
                          </p:cBhvr>
                          <p:to>
                            <p:strVal val="visible"/>
                          </p:to>
                        </p:set>
                        <p:anim calcmode="lin" valueType="num">
                          <p:cBhvr additive="base">
                            <p:cTn dur="750" fill="hold"/>
                            <p:tgtEl>
                              <p:spTgt spid="7"/>
                            </p:tgtEl>
                            <p:attrNameLst>
                              <p:attrName>ppt_x</p:attrName>
                            </p:attrNameLst>
                          </p:cBhvr>
                          <p:tavLst>
                            <p:tav tm="0">
                              <p:val>
                                <p:strVal val="#ppt_x"/>
                              </p:val>
                            </p:tav>
                            <p:tav tm="100000">
                              <p:val>
                                <p:strVal val="#ppt_x"/>
                              </p:val>
                            </p:tav>
                          </p:tavLst>
                        </p:anim>
                        <p:anim calcmode="lin" valueType="num">
                          <p:cBhvr additive="base">
                            <p:cTn dur="750" fill="hold"/>
                            <p:tgtEl>
                              <p:spTgt spid="7"/>
                            </p:tgtEl>
                            <p:attrNameLst>
                              <p:attrName>ppt_y</p:attrName>
                            </p:attrNameLst>
                          </p:cBhvr>
                          <p:tavLst>
                            <p:tav tm="0">
                              <p:val>
                                <p:strVal val="1+#ppt_h/2"/>
                              </p:val>
                            </p:tav>
                            <p:tav tm="100000">
                              <p:val>
                                <p:strVal val="#ppt_y"/>
                              </p:val>
                            </p:tav>
                          </p:tavLst>
                        </p:anim>
                      </p:childTnLst>
                    </p:cTn>
                  </p:par>
                </p:tnLst>
              </p:tmpl>
            </p:tmplLst>
          </p:bldP>
          <p:bldP spid="9" grpId="0">
            <p:tmplLst>
              <p:tmpl>
                <p:tnLst>
                  <p:par>
                    <p:cTn presetID="2" presetClass="entr" presetSubtype="4" decel="100000" fill="hold" nodeType="withEffect">
                      <p:stCondLst>
                        <p:cond delay="0"/>
                      </p:stCondLst>
                      <p:childTnLst>
                        <p:set>
                          <p:cBhvr>
                            <p:cTn dur="1" fill="hold">
                              <p:stCondLst>
                                <p:cond delay="0"/>
                              </p:stCondLst>
                            </p:cTn>
                            <p:tgtEl>
                              <p:spTgt spid="9"/>
                            </p:tgtEl>
                            <p:attrNameLst>
                              <p:attrName>style.visibility</p:attrName>
                            </p:attrNameLst>
                          </p:cBhvr>
                          <p:to>
                            <p:strVal val="visible"/>
                          </p:to>
                        </p:set>
                        <p:anim calcmode="lin" valueType="num">
                          <p:cBhvr additive="base">
                            <p:cTn dur="750" fill="hold"/>
                            <p:tgtEl>
                              <p:spTgt spid="9"/>
                            </p:tgtEl>
                            <p:attrNameLst>
                              <p:attrName>ppt_x</p:attrName>
                            </p:attrNameLst>
                          </p:cBhvr>
                          <p:tavLst>
                            <p:tav tm="0">
                              <p:val>
                                <p:strVal val="#ppt_x"/>
                              </p:val>
                            </p:tav>
                            <p:tav tm="100000">
                              <p:val>
                                <p:strVal val="#ppt_x"/>
                              </p:val>
                            </p:tav>
                          </p:tavLst>
                        </p:anim>
                        <p:anim calcmode="lin" valueType="num">
                          <p:cBhvr additive="base">
                            <p:cTn dur="750" fill="hold"/>
                            <p:tgtEl>
                              <p:spTgt spid="9"/>
                            </p:tgtEl>
                            <p:attrNameLst>
                              <p:attrName>ppt_y</p:attrName>
                            </p:attrNameLst>
                          </p:cBhvr>
                          <p:tavLst>
                            <p:tav tm="0">
                              <p:val>
                                <p:strVal val="1+#ppt_h/2"/>
                              </p:val>
                            </p:tav>
                            <p:tav tm="100000">
                              <p:val>
                                <p:strVal val="#ppt_y"/>
                              </p:val>
                            </p:tav>
                          </p:tavLst>
                        </p:anim>
                      </p:childTnLst>
                    </p:cTn>
                  </p:par>
                </p:tnLst>
              </p:tmpl>
            </p:tmplLst>
          </p:bldP>
          <p:bldP spid="10" grpId="0">
            <p:tmplLst>
              <p:tmpl>
                <p:tnLst>
                  <p:par>
                    <p:cTn presetID="2" presetClass="entr" presetSubtype="4" decel="100000" fill="hold" nodeType="withEffect">
                      <p:stCondLst>
                        <p:cond delay="0"/>
                      </p:stCondLst>
                      <p:childTnLst>
                        <p:set>
                          <p:cBhvr>
                            <p:cTn dur="1" fill="hold">
                              <p:stCondLst>
                                <p:cond delay="0"/>
                              </p:stCondLst>
                            </p:cTn>
                            <p:tgtEl>
                              <p:spTgt spid="10"/>
                            </p:tgtEl>
                            <p:attrNameLst>
                              <p:attrName>style.visibility</p:attrName>
                            </p:attrNameLst>
                          </p:cBhvr>
                          <p:to>
                            <p:strVal val="visible"/>
                          </p:to>
                        </p:set>
                        <p:anim calcmode="lin" valueType="num">
                          <p:cBhvr additive="base">
                            <p:cTn dur="750" fill="hold"/>
                            <p:tgtEl>
                              <p:spTgt spid="10"/>
                            </p:tgtEl>
                            <p:attrNameLst>
                              <p:attrName>ppt_x</p:attrName>
                            </p:attrNameLst>
                          </p:cBhvr>
                          <p:tavLst>
                            <p:tav tm="0">
                              <p:val>
                                <p:strVal val="#ppt_x"/>
                              </p:val>
                            </p:tav>
                            <p:tav tm="100000">
                              <p:val>
                                <p:strVal val="#ppt_x"/>
                              </p:val>
                            </p:tav>
                          </p:tavLst>
                        </p:anim>
                        <p:anim calcmode="lin" valueType="num">
                          <p:cBhvr additive="base">
                            <p:cTn dur="750" fill="hold"/>
                            <p:tgtEl>
                              <p:spTgt spid="10"/>
                            </p:tgtEl>
                            <p:attrNameLst>
                              <p:attrName>ppt_y</p:attrName>
                            </p:attrNameLst>
                          </p:cBhvr>
                          <p:tavLst>
                            <p:tav tm="0">
                              <p:val>
                                <p:strVal val="1+#ppt_h/2"/>
                              </p:val>
                            </p:tav>
                            <p:tav tm="100000">
                              <p:val>
                                <p:strVal val="#ppt_y"/>
                              </p:val>
                            </p:tav>
                          </p:tavLst>
                        </p:anim>
                      </p:childTnLst>
                    </p:cTn>
                  </p:par>
                </p:tnLst>
              </p:tmpl>
            </p:tmplLst>
          </p:bldP>
          <p:bldP spid="11" grpId="0">
            <p:tmplLst>
              <p:tmpl>
                <p:tnLst>
                  <p:par>
                    <p:cTn presetID="2" presetClass="entr" presetSubtype="4" decel="100000" fill="hold" nodeType="withEffect">
                      <p:stCondLst>
                        <p:cond delay="0"/>
                      </p:stCondLst>
                      <p:childTnLst>
                        <p:set>
                          <p:cBhvr>
                            <p:cTn dur="1" fill="hold">
                              <p:stCondLst>
                                <p:cond delay="0"/>
                              </p:stCondLst>
                            </p:cTn>
                            <p:tgtEl>
                              <p:spTgt spid="11"/>
                            </p:tgtEl>
                            <p:attrNameLst>
                              <p:attrName>style.visibility</p:attrName>
                            </p:attrNameLst>
                          </p:cBhvr>
                          <p:to>
                            <p:strVal val="visible"/>
                          </p:to>
                        </p:set>
                        <p:anim calcmode="lin" valueType="num">
                          <p:cBhvr additive="base">
                            <p:cTn dur="750" fill="hold"/>
                            <p:tgtEl>
                              <p:spTgt spid="11"/>
                            </p:tgtEl>
                            <p:attrNameLst>
                              <p:attrName>ppt_x</p:attrName>
                            </p:attrNameLst>
                          </p:cBhvr>
                          <p:tavLst>
                            <p:tav tm="0">
                              <p:val>
                                <p:strVal val="#ppt_x"/>
                              </p:val>
                            </p:tav>
                            <p:tav tm="100000">
                              <p:val>
                                <p:strVal val="#ppt_x"/>
                              </p:val>
                            </p:tav>
                          </p:tavLst>
                        </p:anim>
                        <p:anim calcmode="lin" valueType="num">
                          <p:cBhvr additive="base">
                            <p:cTn dur="750" fill="hold"/>
                            <p:tgtEl>
                              <p:spTgt spid="11"/>
                            </p:tgtEl>
                            <p:attrNameLst>
                              <p:attrName>ppt_y</p:attrName>
                            </p:attrNameLst>
                          </p:cBhvr>
                          <p:tavLst>
                            <p:tav tm="0">
                              <p:val>
                                <p:strVal val="1+#ppt_h/2"/>
                              </p:val>
                            </p:tav>
                            <p:tav tm="100000">
                              <p:val>
                                <p:strVal val="#ppt_y"/>
                              </p:val>
                            </p:tav>
                          </p:tavLst>
                        </p:anim>
                      </p:childTnLst>
                    </p:cTn>
                  </p:par>
                </p:tnLst>
              </p:tmpl>
            </p:tmplLst>
          </p:bldP>
          <p:bldP spid="12" grpId="0" animBg="1"/>
          <p:bldP spid="13" grpId="0" animBg="1"/>
          <p:bldP spid="14" grpId="0" animBg="1"/>
          <p:bldP spid="15" grpId="0" animBg="1"/>
          <p:bldP spid="16" grpId="0" animBg="1"/>
          <p:bldP spid="17" grpId="0" uiExpand="1" build="p">
            <p:tmplLst>
              <p:tmpl lvl="1">
                <p:tnLst>
                  <p:par>
                    <p:cTn presetID="2" presetClass="entr" presetSubtype="1" fill="hold" nodeType="withEffect">
                      <p:stCondLst>
                        <p:cond delay="0"/>
                      </p:stCondLst>
                      <p:childTnLst>
                        <p:set>
                          <p:cBhvr>
                            <p:cTn dur="1" fill="hold">
                              <p:stCondLst>
                                <p:cond delay="0"/>
                              </p:stCondLst>
                            </p:cTn>
                            <p:tgtEl>
                              <p:spTgt spid="17"/>
                            </p:tgtEl>
                            <p:attrNameLst>
                              <p:attrName>style.visibility</p:attrName>
                            </p:attrNameLst>
                          </p:cBhvr>
                          <p:to>
                            <p:strVal val="visible"/>
                          </p:to>
                        </p:set>
                        <p:anim calcmode="lin" valueType="num">
                          <p:cBhvr additive="base">
                            <p:cTn dur="750" fill="hold"/>
                            <p:tgtEl>
                              <p:spTgt spid="17"/>
                            </p:tgtEl>
                            <p:attrNameLst>
                              <p:attrName>ppt_x</p:attrName>
                            </p:attrNameLst>
                          </p:cBhvr>
                          <p:tavLst>
                            <p:tav tm="0">
                              <p:val>
                                <p:strVal val="#ppt_x"/>
                              </p:val>
                            </p:tav>
                            <p:tav tm="100000">
                              <p:val>
                                <p:strVal val="#ppt_x"/>
                              </p:val>
                            </p:tav>
                          </p:tavLst>
                        </p:anim>
                        <p:anim calcmode="lin" valueType="num">
                          <p:cBhvr additive="base">
                            <p:cTn dur="750" fill="hold"/>
                            <p:tgtEl>
                              <p:spTgt spid="17"/>
                            </p:tgtEl>
                            <p:attrNameLst>
                              <p:attrName>ppt_y</p:attrName>
                            </p:attrNameLst>
                          </p:cBhvr>
                          <p:tavLst>
                            <p:tav tm="0">
                              <p:val>
                                <p:strVal val="0-#ppt_h/2"/>
                              </p:val>
                            </p:tav>
                            <p:tav tm="100000">
                              <p:val>
                                <p:strVal val="#ppt_y"/>
                              </p:val>
                            </p:tav>
                          </p:tavLst>
                        </p:anim>
                      </p:childTnLst>
                    </p:cTn>
                  </p:par>
                </p:tnLst>
              </p:tmpl>
              <p:tmpl lvl="2">
                <p:tnLst>
                  <p:par>
                    <p:cTn presetID="2" presetClass="entr" presetSubtype="4" decel="100000" fill="hold" nodeType="withEffect">
                      <p:stCondLst>
                        <p:cond delay="0"/>
                      </p:stCondLst>
                      <p:childTnLst>
                        <p:set>
                          <p:cBhvr>
                            <p:cTn dur="1" fill="hold">
                              <p:stCondLst>
                                <p:cond delay="0"/>
                              </p:stCondLst>
                            </p:cTn>
                            <p:tgtEl>
                              <p:spTgt spid="17"/>
                            </p:tgtEl>
                            <p:attrNameLst>
                              <p:attrName>style.visibility</p:attrName>
                            </p:attrNameLst>
                          </p:cBhvr>
                          <p:to>
                            <p:strVal val="visible"/>
                          </p:to>
                        </p:set>
                        <p:anim calcmode="lin" valueType="num">
                          <p:cBhvr additive="base">
                            <p:cTn dur="750" fill="hold"/>
                            <p:tgtEl>
                              <p:spTgt spid="17"/>
                            </p:tgtEl>
                            <p:attrNameLst>
                              <p:attrName>ppt_x</p:attrName>
                            </p:attrNameLst>
                          </p:cBhvr>
                          <p:tavLst>
                            <p:tav tm="0">
                              <p:val>
                                <p:strVal val="#ppt_x"/>
                              </p:val>
                            </p:tav>
                            <p:tav tm="100000">
                              <p:val>
                                <p:strVal val="#ppt_x"/>
                              </p:val>
                            </p:tav>
                          </p:tavLst>
                        </p:anim>
                        <p:anim calcmode="lin" valueType="num">
                          <p:cBhvr additive="base">
                            <p:cTn dur="750" fill="hold"/>
                            <p:tgtEl>
                              <p:spTgt spid="17"/>
                            </p:tgtEl>
                            <p:attrNameLst>
                              <p:attrName>ppt_y</p:attrName>
                            </p:attrNameLst>
                          </p:cBhvr>
                          <p:tavLst>
                            <p:tav tm="0">
                              <p:val>
                                <p:strVal val="1+#ppt_h/2"/>
                              </p:val>
                            </p:tav>
                            <p:tav tm="100000">
                              <p:val>
                                <p:strVal val="#ppt_y"/>
                              </p:val>
                            </p:tav>
                          </p:tavLst>
                        </p:anim>
                      </p:childTnLst>
                    </p:cTn>
                  </p:par>
                </p:tnLst>
              </p:tmpl>
              <p:tmpl lvl="3">
                <p:tnLst>
                  <p:par>
                    <p:cTn presetID="2" presetClass="entr" presetSubtype="4" decel="100000" fill="hold" nodeType="withEffect">
                      <p:stCondLst>
                        <p:cond delay="0"/>
                      </p:stCondLst>
                      <p:childTnLst>
                        <p:set>
                          <p:cBhvr>
                            <p:cTn dur="1" fill="hold">
                              <p:stCondLst>
                                <p:cond delay="0"/>
                              </p:stCondLst>
                            </p:cTn>
                            <p:tgtEl>
                              <p:spTgt spid="17"/>
                            </p:tgtEl>
                            <p:attrNameLst>
                              <p:attrName>style.visibility</p:attrName>
                            </p:attrNameLst>
                          </p:cBhvr>
                          <p:to>
                            <p:strVal val="visible"/>
                          </p:to>
                        </p:set>
                        <p:anim calcmode="lin" valueType="num">
                          <p:cBhvr additive="base">
                            <p:cTn dur="750" fill="hold"/>
                            <p:tgtEl>
                              <p:spTgt spid="17"/>
                            </p:tgtEl>
                            <p:attrNameLst>
                              <p:attrName>ppt_x</p:attrName>
                            </p:attrNameLst>
                          </p:cBhvr>
                          <p:tavLst>
                            <p:tav tm="0">
                              <p:val>
                                <p:strVal val="#ppt_x"/>
                              </p:val>
                            </p:tav>
                            <p:tav tm="100000">
                              <p:val>
                                <p:strVal val="#ppt_x"/>
                              </p:val>
                            </p:tav>
                          </p:tavLst>
                        </p:anim>
                        <p:anim calcmode="lin" valueType="num">
                          <p:cBhvr additive="base">
                            <p:cTn dur="750" fill="hold"/>
                            <p:tgtEl>
                              <p:spTgt spid="17"/>
                            </p:tgtEl>
                            <p:attrNameLst>
                              <p:attrName>ppt_y</p:attrName>
                            </p:attrNameLst>
                          </p:cBhvr>
                          <p:tavLst>
                            <p:tav tm="0">
                              <p:val>
                                <p:strVal val="1+#ppt_h/2"/>
                              </p:val>
                            </p:tav>
                            <p:tav tm="100000">
                              <p:val>
                                <p:strVal val="#ppt_y"/>
                              </p:val>
                            </p:tav>
                          </p:tavLst>
                        </p:anim>
                      </p:childTnLst>
                    </p:cTn>
                  </p:par>
                </p:tnLst>
              </p:tmpl>
              <p:tmpl lvl="4">
                <p:tnLst>
                  <p:par>
                    <p:cTn presetID="2" presetClass="entr" presetSubtype="4" decel="100000" fill="hold" nodeType="withEffect">
                      <p:stCondLst>
                        <p:cond delay="0"/>
                      </p:stCondLst>
                      <p:childTnLst>
                        <p:set>
                          <p:cBhvr>
                            <p:cTn dur="1" fill="hold">
                              <p:stCondLst>
                                <p:cond delay="0"/>
                              </p:stCondLst>
                            </p:cTn>
                            <p:tgtEl>
                              <p:spTgt spid="17"/>
                            </p:tgtEl>
                            <p:attrNameLst>
                              <p:attrName>style.visibility</p:attrName>
                            </p:attrNameLst>
                          </p:cBhvr>
                          <p:to>
                            <p:strVal val="visible"/>
                          </p:to>
                        </p:set>
                        <p:anim calcmode="lin" valueType="num">
                          <p:cBhvr additive="base">
                            <p:cTn dur="750" fill="hold"/>
                            <p:tgtEl>
                              <p:spTgt spid="17"/>
                            </p:tgtEl>
                            <p:attrNameLst>
                              <p:attrName>ppt_x</p:attrName>
                            </p:attrNameLst>
                          </p:cBhvr>
                          <p:tavLst>
                            <p:tav tm="0">
                              <p:val>
                                <p:strVal val="#ppt_x"/>
                              </p:val>
                            </p:tav>
                            <p:tav tm="100000">
                              <p:val>
                                <p:strVal val="#ppt_x"/>
                              </p:val>
                            </p:tav>
                          </p:tavLst>
                        </p:anim>
                        <p:anim calcmode="lin" valueType="num">
                          <p:cBhvr additive="base">
                            <p:cTn dur="750" fill="hold"/>
                            <p:tgtEl>
                              <p:spTgt spid="17"/>
                            </p:tgtEl>
                            <p:attrNameLst>
                              <p:attrName>ppt_y</p:attrName>
                            </p:attrNameLst>
                          </p:cBhvr>
                          <p:tavLst>
                            <p:tav tm="0">
                              <p:val>
                                <p:strVal val="1+#ppt_h/2"/>
                              </p:val>
                            </p:tav>
                            <p:tav tm="100000">
                              <p:val>
                                <p:strVal val="#ppt_y"/>
                              </p:val>
                            </p:tav>
                          </p:tavLst>
                        </p:anim>
                      </p:childTnLst>
                    </p:cTn>
                  </p:par>
                </p:tnLst>
              </p:tmpl>
              <p:tmpl lvl="5">
                <p:tnLst>
                  <p:par>
                    <p:cTn presetID="2" presetClass="entr" presetSubtype="4" decel="100000" fill="hold" nodeType="withEffect">
                      <p:stCondLst>
                        <p:cond delay="0"/>
                      </p:stCondLst>
                      <p:childTnLst>
                        <p:set>
                          <p:cBhvr>
                            <p:cTn dur="1" fill="hold">
                              <p:stCondLst>
                                <p:cond delay="0"/>
                              </p:stCondLst>
                            </p:cTn>
                            <p:tgtEl>
                              <p:spTgt spid="17"/>
                            </p:tgtEl>
                            <p:attrNameLst>
                              <p:attrName>style.visibility</p:attrName>
                            </p:attrNameLst>
                          </p:cBhvr>
                          <p:to>
                            <p:strVal val="visible"/>
                          </p:to>
                        </p:set>
                        <p:anim calcmode="lin" valueType="num">
                          <p:cBhvr additive="base">
                            <p:cTn dur="750" fill="hold"/>
                            <p:tgtEl>
                              <p:spTgt spid="17"/>
                            </p:tgtEl>
                            <p:attrNameLst>
                              <p:attrName>ppt_x</p:attrName>
                            </p:attrNameLst>
                          </p:cBhvr>
                          <p:tavLst>
                            <p:tav tm="0">
                              <p:val>
                                <p:strVal val="#ppt_x"/>
                              </p:val>
                            </p:tav>
                            <p:tav tm="100000">
                              <p:val>
                                <p:strVal val="#ppt_x"/>
                              </p:val>
                            </p:tav>
                          </p:tavLst>
                        </p:anim>
                        <p:anim calcmode="lin" valueType="num">
                          <p:cBhvr additive="base">
                            <p:cTn dur="750" fill="hold"/>
                            <p:tgtEl>
                              <p:spTgt spid="17"/>
                            </p:tgtEl>
                            <p:attrNameLst>
                              <p:attrName>ppt_y</p:attrName>
                            </p:attrNameLst>
                          </p:cBhvr>
                          <p:tavLst>
                            <p:tav tm="0">
                              <p:val>
                                <p:strVal val="1+#ppt_h/2"/>
                              </p:val>
                            </p:tav>
                            <p:tav tm="100000">
                              <p:val>
                                <p:strVal val="#ppt_y"/>
                              </p:val>
                            </p:tav>
                          </p:tavLst>
                        </p:anim>
                      </p:childTnLst>
                    </p:cTn>
                  </p:par>
                </p:tnLst>
              </p:tmpl>
            </p:tmplLst>
          </p:bldP>
          <p:bldP spid="18" grpId="0" uiExpand="1" build="p">
            <p:tmplLst>
              <p:tmpl lvl="1">
                <p:tnLst>
                  <p:par>
                    <p:cTn presetID="2" presetClass="entr" presetSubtype="1" fill="hold" nodeType="withEffect">
                      <p:stCondLst>
                        <p:cond delay="0"/>
                      </p:stCondLst>
                      <p:childTnLst>
                        <p:set>
                          <p:cBhvr>
                            <p:cTn dur="1" fill="hold">
                              <p:stCondLst>
                                <p:cond delay="0"/>
                              </p:stCondLst>
                            </p:cTn>
                            <p:tgtEl>
                              <p:spTgt spid="18"/>
                            </p:tgtEl>
                            <p:attrNameLst>
                              <p:attrName>style.visibility</p:attrName>
                            </p:attrNameLst>
                          </p:cBhvr>
                          <p:to>
                            <p:strVal val="visible"/>
                          </p:to>
                        </p:set>
                        <p:anim calcmode="lin" valueType="num">
                          <p:cBhvr additive="base">
                            <p:cTn dur="750" fill="hold"/>
                            <p:tgtEl>
                              <p:spTgt spid="18"/>
                            </p:tgtEl>
                            <p:attrNameLst>
                              <p:attrName>ppt_x</p:attrName>
                            </p:attrNameLst>
                          </p:cBhvr>
                          <p:tavLst>
                            <p:tav tm="0">
                              <p:val>
                                <p:strVal val="#ppt_x"/>
                              </p:val>
                            </p:tav>
                            <p:tav tm="100000">
                              <p:val>
                                <p:strVal val="#ppt_x"/>
                              </p:val>
                            </p:tav>
                          </p:tavLst>
                        </p:anim>
                        <p:anim calcmode="lin" valueType="num">
                          <p:cBhvr additive="base">
                            <p:cTn dur="750" fill="hold"/>
                            <p:tgtEl>
                              <p:spTgt spid="18"/>
                            </p:tgtEl>
                            <p:attrNameLst>
                              <p:attrName>ppt_y</p:attrName>
                            </p:attrNameLst>
                          </p:cBhvr>
                          <p:tavLst>
                            <p:tav tm="0">
                              <p:val>
                                <p:strVal val="0-#ppt_h/2"/>
                              </p:val>
                            </p:tav>
                            <p:tav tm="100000">
                              <p:val>
                                <p:strVal val="#ppt_y"/>
                              </p:val>
                            </p:tav>
                          </p:tavLst>
                        </p:anim>
                      </p:childTnLst>
                    </p:cTn>
                  </p:par>
                </p:tnLst>
              </p:tmpl>
              <p:tmpl lvl="2">
                <p:tnLst>
                  <p:par>
                    <p:cTn presetID="2" presetClass="entr" presetSubtype="4" decel="100000" fill="hold" nodeType="withEffect">
                      <p:stCondLst>
                        <p:cond delay="0"/>
                      </p:stCondLst>
                      <p:childTnLst>
                        <p:set>
                          <p:cBhvr>
                            <p:cTn dur="1" fill="hold">
                              <p:stCondLst>
                                <p:cond delay="0"/>
                              </p:stCondLst>
                            </p:cTn>
                            <p:tgtEl>
                              <p:spTgt spid="18"/>
                            </p:tgtEl>
                            <p:attrNameLst>
                              <p:attrName>style.visibility</p:attrName>
                            </p:attrNameLst>
                          </p:cBhvr>
                          <p:to>
                            <p:strVal val="visible"/>
                          </p:to>
                        </p:set>
                        <p:anim calcmode="lin" valueType="num">
                          <p:cBhvr additive="base">
                            <p:cTn dur="750" fill="hold"/>
                            <p:tgtEl>
                              <p:spTgt spid="18"/>
                            </p:tgtEl>
                            <p:attrNameLst>
                              <p:attrName>ppt_x</p:attrName>
                            </p:attrNameLst>
                          </p:cBhvr>
                          <p:tavLst>
                            <p:tav tm="0">
                              <p:val>
                                <p:strVal val="#ppt_x"/>
                              </p:val>
                            </p:tav>
                            <p:tav tm="100000">
                              <p:val>
                                <p:strVal val="#ppt_x"/>
                              </p:val>
                            </p:tav>
                          </p:tavLst>
                        </p:anim>
                        <p:anim calcmode="lin" valueType="num">
                          <p:cBhvr additive="base">
                            <p:cTn dur="750" fill="hold"/>
                            <p:tgtEl>
                              <p:spTgt spid="18"/>
                            </p:tgtEl>
                            <p:attrNameLst>
                              <p:attrName>ppt_y</p:attrName>
                            </p:attrNameLst>
                          </p:cBhvr>
                          <p:tavLst>
                            <p:tav tm="0">
                              <p:val>
                                <p:strVal val="1+#ppt_h/2"/>
                              </p:val>
                            </p:tav>
                            <p:tav tm="100000">
                              <p:val>
                                <p:strVal val="#ppt_y"/>
                              </p:val>
                            </p:tav>
                          </p:tavLst>
                        </p:anim>
                      </p:childTnLst>
                    </p:cTn>
                  </p:par>
                </p:tnLst>
              </p:tmpl>
              <p:tmpl lvl="3">
                <p:tnLst>
                  <p:par>
                    <p:cTn presetID="2" presetClass="entr" presetSubtype="4" decel="100000" fill="hold" nodeType="withEffect">
                      <p:stCondLst>
                        <p:cond delay="0"/>
                      </p:stCondLst>
                      <p:childTnLst>
                        <p:set>
                          <p:cBhvr>
                            <p:cTn dur="1" fill="hold">
                              <p:stCondLst>
                                <p:cond delay="0"/>
                              </p:stCondLst>
                            </p:cTn>
                            <p:tgtEl>
                              <p:spTgt spid="18"/>
                            </p:tgtEl>
                            <p:attrNameLst>
                              <p:attrName>style.visibility</p:attrName>
                            </p:attrNameLst>
                          </p:cBhvr>
                          <p:to>
                            <p:strVal val="visible"/>
                          </p:to>
                        </p:set>
                        <p:anim calcmode="lin" valueType="num">
                          <p:cBhvr additive="base">
                            <p:cTn dur="750" fill="hold"/>
                            <p:tgtEl>
                              <p:spTgt spid="18"/>
                            </p:tgtEl>
                            <p:attrNameLst>
                              <p:attrName>ppt_x</p:attrName>
                            </p:attrNameLst>
                          </p:cBhvr>
                          <p:tavLst>
                            <p:tav tm="0">
                              <p:val>
                                <p:strVal val="#ppt_x"/>
                              </p:val>
                            </p:tav>
                            <p:tav tm="100000">
                              <p:val>
                                <p:strVal val="#ppt_x"/>
                              </p:val>
                            </p:tav>
                          </p:tavLst>
                        </p:anim>
                        <p:anim calcmode="lin" valueType="num">
                          <p:cBhvr additive="base">
                            <p:cTn dur="750" fill="hold"/>
                            <p:tgtEl>
                              <p:spTgt spid="18"/>
                            </p:tgtEl>
                            <p:attrNameLst>
                              <p:attrName>ppt_y</p:attrName>
                            </p:attrNameLst>
                          </p:cBhvr>
                          <p:tavLst>
                            <p:tav tm="0">
                              <p:val>
                                <p:strVal val="1+#ppt_h/2"/>
                              </p:val>
                            </p:tav>
                            <p:tav tm="100000">
                              <p:val>
                                <p:strVal val="#ppt_y"/>
                              </p:val>
                            </p:tav>
                          </p:tavLst>
                        </p:anim>
                      </p:childTnLst>
                    </p:cTn>
                  </p:par>
                </p:tnLst>
              </p:tmpl>
              <p:tmpl lvl="4">
                <p:tnLst>
                  <p:par>
                    <p:cTn presetID="2" presetClass="entr" presetSubtype="4" decel="100000" fill="hold" nodeType="withEffect">
                      <p:stCondLst>
                        <p:cond delay="0"/>
                      </p:stCondLst>
                      <p:childTnLst>
                        <p:set>
                          <p:cBhvr>
                            <p:cTn dur="1" fill="hold">
                              <p:stCondLst>
                                <p:cond delay="0"/>
                              </p:stCondLst>
                            </p:cTn>
                            <p:tgtEl>
                              <p:spTgt spid="18"/>
                            </p:tgtEl>
                            <p:attrNameLst>
                              <p:attrName>style.visibility</p:attrName>
                            </p:attrNameLst>
                          </p:cBhvr>
                          <p:to>
                            <p:strVal val="visible"/>
                          </p:to>
                        </p:set>
                        <p:anim calcmode="lin" valueType="num">
                          <p:cBhvr additive="base">
                            <p:cTn dur="750" fill="hold"/>
                            <p:tgtEl>
                              <p:spTgt spid="18"/>
                            </p:tgtEl>
                            <p:attrNameLst>
                              <p:attrName>ppt_x</p:attrName>
                            </p:attrNameLst>
                          </p:cBhvr>
                          <p:tavLst>
                            <p:tav tm="0">
                              <p:val>
                                <p:strVal val="#ppt_x"/>
                              </p:val>
                            </p:tav>
                            <p:tav tm="100000">
                              <p:val>
                                <p:strVal val="#ppt_x"/>
                              </p:val>
                            </p:tav>
                          </p:tavLst>
                        </p:anim>
                        <p:anim calcmode="lin" valueType="num">
                          <p:cBhvr additive="base">
                            <p:cTn dur="750" fill="hold"/>
                            <p:tgtEl>
                              <p:spTgt spid="18"/>
                            </p:tgtEl>
                            <p:attrNameLst>
                              <p:attrName>ppt_y</p:attrName>
                            </p:attrNameLst>
                          </p:cBhvr>
                          <p:tavLst>
                            <p:tav tm="0">
                              <p:val>
                                <p:strVal val="1+#ppt_h/2"/>
                              </p:val>
                            </p:tav>
                            <p:tav tm="100000">
                              <p:val>
                                <p:strVal val="#ppt_y"/>
                              </p:val>
                            </p:tav>
                          </p:tavLst>
                        </p:anim>
                      </p:childTnLst>
                    </p:cTn>
                  </p:par>
                </p:tnLst>
              </p:tmpl>
              <p:tmpl lvl="5">
                <p:tnLst>
                  <p:par>
                    <p:cTn presetID="2" presetClass="entr" presetSubtype="4" decel="100000" fill="hold" nodeType="withEffect">
                      <p:stCondLst>
                        <p:cond delay="0"/>
                      </p:stCondLst>
                      <p:childTnLst>
                        <p:set>
                          <p:cBhvr>
                            <p:cTn dur="1" fill="hold">
                              <p:stCondLst>
                                <p:cond delay="0"/>
                              </p:stCondLst>
                            </p:cTn>
                            <p:tgtEl>
                              <p:spTgt spid="18"/>
                            </p:tgtEl>
                            <p:attrNameLst>
                              <p:attrName>style.visibility</p:attrName>
                            </p:attrNameLst>
                          </p:cBhvr>
                          <p:to>
                            <p:strVal val="visible"/>
                          </p:to>
                        </p:set>
                        <p:anim calcmode="lin" valueType="num">
                          <p:cBhvr additive="base">
                            <p:cTn dur="750" fill="hold"/>
                            <p:tgtEl>
                              <p:spTgt spid="18"/>
                            </p:tgtEl>
                            <p:attrNameLst>
                              <p:attrName>ppt_x</p:attrName>
                            </p:attrNameLst>
                          </p:cBhvr>
                          <p:tavLst>
                            <p:tav tm="0">
                              <p:val>
                                <p:strVal val="#ppt_x"/>
                              </p:val>
                            </p:tav>
                            <p:tav tm="100000">
                              <p:val>
                                <p:strVal val="#ppt_x"/>
                              </p:val>
                            </p:tav>
                          </p:tavLst>
                        </p:anim>
                        <p:anim calcmode="lin" valueType="num">
                          <p:cBhvr additive="base">
                            <p:cTn dur="750" fill="hold"/>
                            <p:tgtEl>
                              <p:spTgt spid="18"/>
                            </p:tgtEl>
                            <p:attrNameLst>
                              <p:attrName>ppt_y</p:attrName>
                            </p:attrNameLst>
                          </p:cBhvr>
                          <p:tavLst>
                            <p:tav tm="0">
                              <p:val>
                                <p:strVal val="1+#ppt_h/2"/>
                              </p:val>
                            </p:tav>
                            <p:tav tm="100000">
                              <p:val>
                                <p:strVal val="#ppt_y"/>
                              </p:val>
                            </p:tav>
                          </p:tavLst>
                        </p:anim>
                      </p:childTnLst>
                    </p:cTn>
                  </p:par>
                </p:tnLst>
              </p:tmpl>
            </p:tmplLst>
          </p:bldP>
          <p:bldP spid="19" grpId="0">
            <p:tmplLst>
              <p:tmpl>
                <p:tnLst>
                  <p:par>
                    <p:cTn presetID="2" presetClass="entr" presetSubtype="1" fill="hold" nodeType="withEffect">
                      <p:stCondLst>
                        <p:cond delay="0"/>
                      </p:stCondLst>
                      <p:childTnLst>
                        <p:set>
                          <p:cBhvr>
                            <p:cTn dur="1" fill="hold">
                              <p:stCondLst>
                                <p:cond delay="0"/>
                              </p:stCondLst>
                            </p:cTn>
                            <p:tgtEl>
                              <p:spTgt spid="19"/>
                            </p:tgtEl>
                            <p:attrNameLst>
                              <p:attrName>style.visibility</p:attrName>
                            </p:attrNameLst>
                          </p:cBhvr>
                          <p:to>
                            <p:strVal val="visible"/>
                          </p:to>
                        </p:set>
                        <p:anim calcmode="lin" valueType="num">
                          <p:cBhvr additive="base">
                            <p:cTn dur="750" fill="hold"/>
                            <p:tgtEl>
                              <p:spTgt spid="19"/>
                            </p:tgtEl>
                            <p:attrNameLst>
                              <p:attrName>ppt_x</p:attrName>
                            </p:attrNameLst>
                          </p:cBhvr>
                          <p:tavLst>
                            <p:tav tm="0">
                              <p:val>
                                <p:strVal val="#ppt_x"/>
                              </p:val>
                            </p:tav>
                            <p:tav tm="100000">
                              <p:val>
                                <p:strVal val="#ppt_x"/>
                              </p:val>
                            </p:tav>
                          </p:tavLst>
                        </p:anim>
                        <p:anim calcmode="lin" valueType="num">
                          <p:cBhvr additive="base">
                            <p:cTn dur="750" fill="hold"/>
                            <p:tgtEl>
                              <p:spTgt spid="19"/>
                            </p:tgtEl>
                            <p:attrNameLst>
                              <p:attrName>ppt_y</p:attrName>
                            </p:attrNameLst>
                          </p:cBhvr>
                          <p:tavLst>
                            <p:tav tm="0">
                              <p:val>
                                <p:strVal val="0-#ppt_h/2"/>
                              </p:val>
                            </p:tav>
                            <p:tav tm="100000">
                              <p:val>
                                <p:strVal val="#ppt_y"/>
                              </p:val>
                            </p:tav>
                          </p:tavLst>
                        </p:anim>
                      </p:childTnLst>
                    </p:cTn>
                  </p:par>
                </p:tnLst>
              </p:tmpl>
            </p:tmplLst>
          </p:bldP>
          <p:bldP spid="20" grpId="0">
            <p:tmplLst>
              <p:tmpl>
                <p:tnLst>
                  <p:par>
                    <p:cTn presetID="2" presetClass="entr" presetSubtype="1" fill="hold" nodeType="withEffect">
                      <p:stCondLst>
                        <p:cond delay="0"/>
                      </p:stCondLst>
                      <p:childTnLst>
                        <p:set>
                          <p:cBhvr>
                            <p:cTn dur="1" fill="hold">
                              <p:stCondLst>
                                <p:cond delay="0"/>
                              </p:stCondLst>
                            </p:cTn>
                            <p:tgtEl>
                              <p:spTgt spid="20"/>
                            </p:tgtEl>
                            <p:attrNameLst>
                              <p:attrName>style.visibility</p:attrName>
                            </p:attrNameLst>
                          </p:cBhvr>
                          <p:to>
                            <p:strVal val="visible"/>
                          </p:to>
                        </p:set>
                        <p:anim calcmode="lin" valueType="num">
                          <p:cBhvr additive="base">
                            <p:cTn dur="750" fill="hold"/>
                            <p:tgtEl>
                              <p:spTgt spid="20"/>
                            </p:tgtEl>
                            <p:attrNameLst>
                              <p:attrName>ppt_x</p:attrName>
                            </p:attrNameLst>
                          </p:cBhvr>
                          <p:tavLst>
                            <p:tav tm="0">
                              <p:val>
                                <p:strVal val="#ppt_x"/>
                              </p:val>
                            </p:tav>
                            <p:tav tm="100000">
                              <p:val>
                                <p:strVal val="#ppt_x"/>
                              </p:val>
                            </p:tav>
                          </p:tavLst>
                        </p:anim>
                        <p:anim calcmode="lin" valueType="num">
                          <p:cBhvr additive="base">
                            <p:cTn dur="750" fill="hold"/>
                            <p:tgtEl>
                              <p:spTgt spid="20"/>
                            </p:tgtEl>
                            <p:attrNameLst>
                              <p:attrName>ppt_y</p:attrName>
                            </p:attrNameLst>
                          </p:cBhvr>
                          <p:tavLst>
                            <p:tav tm="0">
                              <p:val>
                                <p:strVal val="0-#ppt_h/2"/>
                              </p:val>
                            </p:tav>
                            <p:tav tm="100000">
                              <p:val>
                                <p:strVal val="#ppt_y"/>
                              </p:val>
                            </p:tav>
                          </p:tavLst>
                        </p:anim>
                      </p:childTnLst>
                    </p:cTn>
                  </p:par>
                </p:tnLst>
              </p:tmpl>
            </p:tmplLst>
          </p:bldP>
          <p:bldP spid="21" grpId="0">
            <p:tmplLst>
              <p:tmpl>
                <p:tnLst>
                  <p:par>
                    <p:cTn presetID="2" presetClass="entr" presetSubtype="1" fill="hold" nodeType="withEffect">
                      <p:stCondLst>
                        <p:cond delay="0"/>
                      </p:stCondLst>
                      <p:childTnLst>
                        <p:set>
                          <p:cBhvr>
                            <p:cTn dur="1" fill="hold">
                              <p:stCondLst>
                                <p:cond delay="0"/>
                              </p:stCondLst>
                            </p:cTn>
                            <p:tgtEl>
                              <p:spTgt spid="21"/>
                            </p:tgtEl>
                            <p:attrNameLst>
                              <p:attrName>style.visibility</p:attrName>
                            </p:attrNameLst>
                          </p:cBhvr>
                          <p:to>
                            <p:strVal val="visible"/>
                          </p:to>
                        </p:set>
                        <p:anim calcmode="lin" valueType="num">
                          <p:cBhvr additive="base">
                            <p:cTn dur="750" fill="hold"/>
                            <p:tgtEl>
                              <p:spTgt spid="21"/>
                            </p:tgtEl>
                            <p:attrNameLst>
                              <p:attrName>ppt_x</p:attrName>
                            </p:attrNameLst>
                          </p:cBhvr>
                          <p:tavLst>
                            <p:tav tm="0">
                              <p:val>
                                <p:strVal val="#ppt_x"/>
                              </p:val>
                            </p:tav>
                            <p:tav tm="100000">
                              <p:val>
                                <p:strVal val="#ppt_x"/>
                              </p:val>
                            </p:tav>
                          </p:tavLst>
                        </p:anim>
                        <p:anim calcmode="lin" valueType="num">
                          <p:cBhvr additive="base">
                            <p:cTn dur="750" fill="hold"/>
                            <p:tgtEl>
                              <p:spTgt spid="21"/>
                            </p:tgtEl>
                            <p:attrNameLst>
                              <p:attrName>ppt_y</p:attrName>
                            </p:attrNameLst>
                          </p:cBhvr>
                          <p:tavLst>
                            <p:tav tm="0">
                              <p:val>
                                <p:strVal val="0-#ppt_h/2"/>
                              </p:val>
                            </p:tav>
                            <p:tav tm="100000">
                              <p:val>
                                <p:strVal val="#ppt_y"/>
                              </p:val>
                            </p:tav>
                          </p:tavLst>
                        </p:anim>
                      </p:childTnLst>
                    </p:cTn>
                  </p:par>
                </p:tnLst>
              </p:tmpl>
            </p:tmplLst>
          </p:bldP>
        </p:bldLst>
      </p:timing>
    </mc:Fallback>
  </mc:AlternateContent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_50-50 Right Photo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/>
          <p:cNvSpPr>
            <a:spLocks noGrp="1"/>
          </p:cNvSpPr>
          <p:nvPr>
            <p:ph type="pic" sz="quarter" idx="10" hasCustomPrompt="1"/>
          </p:nvPr>
        </p:nvSpPr>
        <p:spPr bwMode="ltGray">
          <a:xfrm>
            <a:off x="6129304" y="0"/>
            <a:ext cx="6062696" cy="6856100"/>
          </a:xfrm>
          <a:blipFill>
            <a:blip r:embed="rId2"/>
            <a:srcRect/>
            <a:stretch>
              <a:fillRect/>
            </a:stretch>
          </a:blipFill>
        </p:spPr>
        <p:txBody>
          <a:bodyPr tIns="548640" anchor="ctr" anchorCtr="0">
            <a:noAutofit/>
          </a:bodyPr>
          <a:lstStyle>
            <a:lvl1pPr marL="0" indent="0" algn="ctr">
              <a:buNone/>
              <a:defRPr sz="3600" b="1" cap="none" baseline="0">
                <a:solidFill>
                  <a:srgbClr val="FFC000"/>
                </a:solidFill>
                <a:latin typeface="+mn-lt"/>
              </a:defRPr>
            </a:lvl1pPr>
          </a:lstStyle>
          <a:p>
            <a:r>
              <a:rPr lang="en-US" dirty="0"/>
              <a:t>Click icon to add pictures or go online at…</a:t>
            </a:r>
          </a:p>
        </p:txBody>
      </p:sp>
      <p:sp>
        <p:nvSpPr>
          <p:cNvPr id="6" name="Content Placeholder 2"/>
          <p:cNvSpPr>
            <a:spLocks noGrp="1"/>
          </p:cNvSpPr>
          <p:nvPr>
            <p:ph idx="18" hasCustomPrompt="1"/>
          </p:nvPr>
        </p:nvSpPr>
        <p:spPr>
          <a:xfrm>
            <a:off x="1875949" y="419100"/>
            <a:ext cx="2377440" cy="840230"/>
          </a:xfrm>
        </p:spPr>
        <p:txBody>
          <a:bodyPr lIns="146304" rIns="146304"/>
          <a:lstStyle>
            <a:lvl1pPr marL="0" algn="ctr" defTabSz="914400" rtl="0" eaLnBrk="1" latinLnBrk="0" hangingPunct="1">
              <a:defRPr lang="en-US" sz="5400" kern="1200" dirty="0">
                <a:solidFill>
                  <a:schemeClr val="accent4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Segoe UI Black" panose="020B0A02040204020203" pitchFamily="34" charset="0"/>
              </a:defRPr>
            </a:lvl1pPr>
            <a:lvl2pPr algn="ctr">
              <a:defRPr sz="2200">
                <a:solidFill>
                  <a:schemeClr val="tx1">
                    <a:lumMod val="75000"/>
                    <a:lumOff val="25000"/>
                  </a:schemeClr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2pPr>
            <a:lvl3pPr algn="ctr">
              <a:defRPr sz="1800"/>
            </a:lvl3pPr>
            <a:lvl4pPr algn="ctr">
              <a:defRPr sz="1800">
                <a:latin typeface="+mn-lt"/>
              </a:defRPr>
            </a:lvl4pPr>
            <a:lvl5pPr algn="ctr">
              <a:defRPr sz="1600">
                <a:latin typeface="+mn-lt"/>
              </a:defRPr>
            </a:lvl5pPr>
          </a:lstStyle>
          <a:p>
            <a:pPr lvl="0"/>
            <a:r>
              <a:rPr lang="en-US" dirty="0"/>
              <a:t>#</a:t>
            </a:r>
          </a:p>
        </p:txBody>
      </p:sp>
      <p:sp>
        <p:nvSpPr>
          <p:cNvPr id="8" name="Text Placeholder 6"/>
          <p:cNvSpPr>
            <a:spLocks noGrp="1"/>
          </p:cNvSpPr>
          <p:nvPr>
            <p:ph type="body" sz="quarter" idx="11"/>
          </p:nvPr>
        </p:nvSpPr>
        <p:spPr>
          <a:xfrm>
            <a:off x="0" y="3428050"/>
            <a:ext cx="6129304" cy="2754087"/>
          </a:xfrm>
        </p:spPr>
        <p:txBody>
          <a:bodyPr anchor="t" anchorCtr="0"/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spcAft>
                <a:spcPts val="3000"/>
              </a:spcAft>
              <a:buNone/>
              <a:defRPr lang="en-US" sz="3600" b="0" i="0" kern="1200" spc="0" baseline="0" dirty="0">
                <a:gradFill>
                  <a:gsLst>
                    <a:gs pos="0">
                      <a:schemeClr val="tx2"/>
                    </a:gs>
                    <a:gs pos="100000">
                      <a:schemeClr val="tx2"/>
                    </a:gs>
                  </a:gsLst>
                  <a:lin ang="5400000" scaled="1"/>
                </a:gradFill>
                <a:latin typeface="Segoe UI Semibold" panose="020B0702040204020203" pitchFamily="34" charset="0"/>
                <a:ea typeface="+mn-ea"/>
                <a:cs typeface="Segoe UI Semibold" panose="020B0702040204020203" pitchFamily="34" charset="0"/>
              </a:defRPr>
            </a:lvl1pPr>
            <a:lvl2pPr algn="ctr">
              <a:defRPr sz="2800"/>
            </a:lvl2pPr>
            <a:lvl3pPr algn="ctr">
              <a:defRPr lang="en-US" sz="2400" b="0" kern="1200" dirty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3pPr>
            <a:lvl4pPr algn="ctr">
              <a:defRPr sz="2000" b="1"/>
            </a:lvl4pPr>
            <a:lvl5pPr algn="ctr">
              <a:defRPr sz="1800"/>
            </a:lvl5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9" name="Text Placeholder 2"/>
          <p:cNvSpPr>
            <a:spLocks noGrp="1"/>
          </p:cNvSpPr>
          <p:nvPr>
            <p:ph type="body" sz="quarter" idx="19"/>
          </p:nvPr>
        </p:nvSpPr>
        <p:spPr>
          <a:xfrm>
            <a:off x="0" y="1554163"/>
            <a:ext cx="6096000" cy="535531"/>
          </a:xfrm>
        </p:spPr>
        <p:txBody>
          <a:bodyPr/>
          <a:lstStyle>
            <a:lvl1pPr algn="ctr">
              <a:defRPr sz="3600" b="0">
                <a:latin typeface="+mj-lt"/>
              </a:defRPr>
            </a:lvl1pPr>
            <a:lvl2pPr algn="ctr">
              <a:defRPr lang="en-US" sz="3200" b="0" kern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+mn-ea"/>
                <a:cs typeface="+mn-cs"/>
              </a:defRPr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marL="0" lvl="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</a:pPr>
            <a:r>
              <a:rPr lang="en-US" smtClean="0"/>
              <a:t>Edit Master text styles</a:t>
            </a:r>
          </a:p>
        </p:txBody>
      </p:sp>
      <p:sp>
        <p:nvSpPr>
          <p:cNvPr id="10" name="Slide Number Placeholder 7"/>
          <p:cNvSpPr>
            <a:spLocks noGrp="1"/>
          </p:cNvSpPr>
          <p:nvPr>
            <p:ph type="sldNum" sz="quarter" idx="4"/>
          </p:nvPr>
        </p:nvSpPr>
        <p:spPr>
          <a:xfrm>
            <a:off x="11668594" y="6484937"/>
            <a:ext cx="523406" cy="365125"/>
          </a:xfrm>
          <a:prstGeom prst="rect">
            <a:avLst/>
          </a:prstGeom>
        </p:spPr>
        <p:txBody>
          <a:bodyPr vert="horz" wrap="none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4997E989-D798-4C62-8E93-3D2D613C248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6519359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50-50 Right Photo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/>
          <p:cNvSpPr>
            <a:spLocks noGrp="1"/>
          </p:cNvSpPr>
          <p:nvPr>
            <p:ph type="pic" sz="quarter" idx="10"/>
          </p:nvPr>
        </p:nvSpPr>
        <p:spPr bwMode="ltGray">
          <a:xfrm>
            <a:off x="6129304" y="0"/>
            <a:ext cx="6062696" cy="6856100"/>
          </a:xfrm>
          <a:blipFill>
            <a:blip r:embed="rId2"/>
            <a:srcRect/>
            <a:stretch>
              <a:fillRect/>
            </a:stretch>
          </a:blipFill>
        </p:spPr>
        <p:txBody>
          <a:bodyPr tIns="548640" anchor="ctr" anchorCtr="0">
            <a:noAutofit/>
          </a:bodyPr>
          <a:lstStyle>
            <a:lvl1pPr marL="0" indent="0" algn="ctr">
              <a:buNone/>
              <a:defRPr sz="3600" b="1" cap="none" baseline="0">
                <a:solidFill>
                  <a:srgbClr val="FFC000"/>
                </a:solidFill>
                <a:latin typeface="+mn-lt"/>
              </a:defRPr>
            </a:lvl1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837561" y="6484937"/>
            <a:ext cx="38774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bg1"/>
                </a:solidFill>
              </a:defRPr>
            </a:lvl1pPr>
          </a:lstStyle>
          <a:p>
            <a:fld id="{5AE1514C-5E56-4738-A1FF-4B1CFD2A3E36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Content Placeholder 2"/>
          <p:cNvSpPr>
            <a:spLocks noGrp="1"/>
          </p:cNvSpPr>
          <p:nvPr>
            <p:ph idx="18" hasCustomPrompt="1"/>
          </p:nvPr>
        </p:nvSpPr>
        <p:spPr>
          <a:xfrm>
            <a:off x="1875949" y="419100"/>
            <a:ext cx="2377440" cy="840230"/>
          </a:xfrm>
        </p:spPr>
        <p:txBody>
          <a:bodyPr lIns="146304" rIns="146304"/>
          <a:lstStyle>
            <a:lvl1pPr marL="0" algn="ctr" defTabSz="914400" rtl="0" eaLnBrk="1" latinLnBrk="0" hangingPunct="1">
              <a:defRPr lang="en-US" sz="5400" kern="1200" dirty="0">
                <a:solidFill>
                  <a:schemeClr val="accent4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Segoe UI Black" panose="020B0A02040204020203" pitchFamily="34" charset="0"/>
              </a:defRPr>
            </a:lvl1pPr>
            <a:lvl2pPr algn="ctr">
              <a:defRPr sz="2200">
                <a:solidFill>
                  <a:schemeClr val="tx1">
                    <a:lumMod val="75000"/>
                    <a:lumOff val="25000"/>
                  </a:schemeClr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2pPr>
            <a:lvl3pPr algn="ctr">
              <a:defRPr sz="1800"/>
            </a:lvl3pPr>
            <a:lvl4pPr algn="ctr">
              <a:defRPr sz="1800">
                <a:latin typeface="+mn-lt"/>
              </a:defRPr>
            </a:lvl4pPr>
            <a:lvl5pPr algn="ctr">
              <a:defRPr sz="1600">
                <a:latin typeface="+mn-lt"/>
              </a:defRPr>
            </a:lvl5pPr>
          </a:lstStyle>
          <a:p>
            <a:pPr lvl="0"/>
            <a:r>
              <a:rPr lang="en-US" dirty="0"/>
              <a:t>#</a:t>
            </a:r>
          </a:p>
        </p:txBody>
      </p:sp>
      <p:sp>
        <p:nvSpPr>
          <p:cNvPr id="9" name="Text Placeholder 6"/>
          <p:cNvSpPr>
            <a:spLocks noGrp="1"/>
          </p:cNvSpPr>
          <p:nvPr>
            <p:ph type="body" sz="quarter" idx="11"/>
          </p:nvPr>
        </p:nvSpPr>
        <p:spPr>
          <a:xfrm>
            <a:off x="0" y="3429000"/>
            <a:ext cx="6096000" cy="2594043"/>
          </a:xfrm>
        </p:spPr>
        <p:txBody>
          <a:bodyPr anchor="t" anchorCtr="0"/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spcAft>
                <a:spcPts val="3000"/>
              </a:spcAft>
              <a:buNone/>
              <a:defRPr lang="en-US" sz="3600" b="0" i="0" kern="1200" spc="0" baseline="0" dirty="0">
                <a:gradFill>
                  <a:gsLst>
                    <a:gs pos="0">
                      <a:schemeClr val="tx2"/>
                    </a:gs>
                    <a:gs pos="100000">
                      <a:schemeClr val="tx2"/>
                    </a:gs>
                  </a:gsLst>
                  <a:lin ang="5400000" scaled="1"/>
                </a:gradFill>
                <a:latin typeface="Segoe UI Semibold" panose="020B0702040204020203" pitchFamily="34" charset="0"/>
                <a:ea typeface="+mn-ea"/>
                <a:cs typeface="Segoe UI Semibold" panose="020B0702040204020203" pitchFamily="34" charset="0"/>
              </a:defRPr>
            </a:lvl1pPr>
            <a:lvl2pPr algn="ctr">
              <a:defRPr sz="2800"/>
            </a:lvl2pPr>
            <a:lvl3pPr algn="ctr">
              <a:spcAft>
                <a:spcPts val="600"/>
              </a:spcAft>
              <a:defRPr lang="en-US" sz="2400" b="0" kern="1200" dirty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3pPr>
            <a:lvl4pPr algn="ctr">
              <a:defRPr sz="2000" b="1"/>
            </a:lvl4pPr>
            <a:lvl5pPr algn="ctr">
              <a:defRPr sz="1800"/>
            </a:lvl5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0" name="Text Placeholder 2"/>
          <p:cNvSpPr>
            <a:spLocks noGrp="1"/>
          </p:cNvSpPr>
          <p:nvPr>
            <p:ph type="body" sz="quarter" idx="19"/>
          </p:nvPr>
        </p:nvSpPr>
        <p:spPr>
          <a:xfrm>
            <a:off x="0" y="1554163"/>
            <a:ext cx="6096000" cy="548957"/>
          </a:xfrm>
        </p:spPr>
        <p:txBody>
          <a:bodyPr/>
          <a:lstStyle>
            <a:lvl1pPr algn="ctr">
              <a:defRPr sz="3600" b="0">
                <a:latin typeface="+mj-lt"/>
              </a:defRPr>
            </a:lvl1pPr>
            <a:lvl2pPr algn="ctr">
              <a:defRPr lang="en-US" sz="3200" b="0" kern="1200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+mn-ea"/>
                <a:cs typeface="+mn-cs"/>
              </a:defRPr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marL="0" lvl="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</a:pPr>
            <a:r>
              <a:rPr lang="en-US" smtClean="0"/>
              <a:t>Edit Master text styles</a:t>
            </a:r>
          </a:p>
        </p:txBody>
      </p:sp>
      <p:sp>
        <p:nvSpPr>
          <p:cNvPr id="12" name="Slide Number Placeholder 7"/>
          <p:cNvSpPr txBox="1">
            <a:spLocks/>
          </p:cNvSpPr>
          <p:nvPr userDrawn="1"/>
        </p:nvSpPr>
        <p:spPr>
          <a:xfrm>
            <a:off x="10343911" y="6498718"/>
            <a:ext cx="523406" cy="365125"/>
          </a:xfrm>
          <a:prstGeom prst="rect">
            <a:avLst/>
          </a:prstGeom>
        </p:spPr>
        <p:txBody>
          <a:bodyPr vert="horz" wrap="none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4997E989-D798-4C62-8E93-3D2D613C2488}" type="slidenum">
              <a:rPr lang="en-US" smtClean="0">
                <a:solidFill>
                  <a:schemeClr val="bg1"/>
                </a:solidFill>
              </a:rPr>
              <a:pPr/>
              <a:t>‹#›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4395790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50-50 Right Photo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/>
          <p:cNvSpPr>
            <a:spLocks noGrp="1"/>
          </p:cNvSpPr>
          <p:nvPr>
            <p:ph type="pic" sz="quarter" idx="10"/>
          </p:nvPr>
        </p:nvSpPr>
        <p:spPr bwMode="ltGray">
          <a:xfrm>
            <a:off x="6129304" y="0"/>
            <a:ext cx="6062696" cy="6856100"/>
          </a:xfrm>
          <a:blipFill>
            <a:blip r:embed="rId2"/>
            <a:srcRect/>
            <a:stretch>
              <a:fillRect/>
            </a:stretch>
          </a:blipFill>
        </p:spPr>
        <p:txBody>
          <a:bodyPr tIns="548640" anchor="ctr" anchorCtr="0">
            <a:noAutofit/>
          </a:bodyPr>
          <a:lstStyle>
            <a:lvl1pPr marL="0" indent="0" algn="ctr">
              <a:buNone/>
              <a:defRPr sz="3600" b="1" cap="none" baseline="0">
                <a:solidFill>
                  <a:srgbClr val="FFC000"/>
                </a:solidFill>
                <a:latin typeface="+mn-lt"/>
              </a:defRPr>
            </a:lvl1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1"/>
          </p:nvPr>
        </p:nvSpPr>
        <p:spPr>
          <a:xfrm>
            <a:off x="0" y="3429000"/>
            <a:ext cx="6129304" cy="2754087"/>
          </a:xfrm>
        </p:spPr>
        <p:txBody>
          <a:bodyPr anchor="t" anchorCtr="0"/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spcAft>
                <a:spcPts val="3000"/>
              </a:spcAft>
              <a:buNone/>
              <a:defRPr lang="en-US" sz="3600" b="0" i="0" kern="1200" spc="0" baseline="0" dirty="0">
                <a:gradFill>
                  <a:gsLst>
                    <a:gs pos="0">
                      <a:schemeClr val="tx2"/>
                    </a:gs>
                    <a:gs pos="100000">
                      <a:schemeClr val="tx2"/>
                    </a:gs>
                  </a:gsLst>
                  <a:lin ang="5400000" scaled="1"/>
                </a:gradFill>
                <a:latin typeface="Segoe UI Semibold" panose="020B0702040204020203" pitchFamily="34" charset="0"/>
                <a:ea typeface="+mn-ea"/>
                <a:cs typeface="Segoe UI Semibold" panose="020B0702040204020203" pitchFamily="34" charset="0"/>
              </a:defRPr>
            </a:lvl1pPr>
            <a:lvl2pPr algn="ctr">
              <a:defRPr sz="2800"/>
            </a:lvl2pPr>
            <a:lvl3pPr algn="ctr">
              <a:defRPr lang="en-US" sz="2400" b="0" kern="1200" dirty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3pPr>
            <a:lvl4pPr algn="ctr">
              <a:defRPr sz="2000" b="1"/>
            </a:lvl4pPr>
            <a:lvl5pPr algn="ctr">
              <a:defRPr sz="1800"/>
            </a:lvl5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6" name="Content Placeholder 2"/>
          <p:cNvSpPr>
            <a:spLocks noGrp="1"/>
          </p:cNvSpPr>
          <p:nvPr>
            <p:ph idx="18" hasCustomPrompt="1"/>
          </p:nvPr>
        </p:nvSpPr>
        <p:spPr>
          <a:xfrm>
            <a:off x="1875949" y="419100"/>
            <a:ext cx="2377440" cy="840230"/>
          </a:xfrm>
        </p:spPr>
        <p:txBody>
          <a:bodyPr lIns="146304" rIns="146304"/>
          <a:lstStyle>
            <a:lvl1pPr marL="0" algn="ctr" defTabSz="914400" rtl="0" eaLnBrk="1" latinLnBrk="0" hangingPunct="1">
              <a:defRPr lang="en-US" sz="5400" kern="1200" dirty="0">
                <a:solidFill>
                  <a:schemeClr val="accent4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Segoe UI Black" panose="020B0A02040204020203" pitchFamily="34" charset="0"/>
              </a:defRPr>
            </a:lvl1pPr>
            <a:lvl2pPr algn="ctr">
              <a:defRPr sz="2200">
                <a:solidFill>
                  <a:schemeClr val="tx1">
                    <a:lumMod val="75000"/>
                    <a:lumOff val="25000"/>
                  </a:schemeClr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2pPr>
            <a:lvl3pPr algn="ctr">
              <a:defRPr sz="1800"/>
            </a:lvl3pPr>
            <a:lvl4pPr algn="ctr">
              <a:defRPr sz="1800">
                <a:latin typeface="+mn-lt"/>
              </a:defRPr>
            </a:lvl4pPr>
            <a:lvl5pPr algn="ctr">
              <a:defRPr sz="1600">
                <a:latin typeface="+mn-lt"/>
              </a:defRPr>
            </a:lvl5pPr>
          </a:lstStyle>
          <a:p>
            <a:pPr lvl="0"/>
            <a:r>
              <a:rPr lang="en-US" dirty="0"/>
              <a:t>#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9"/>
          </p:nvPr>
        </p:nvSpPr>
        <p:spPr>
          <a:xfrm>
            <a:off x="0" y="1554163"/>
            <a:ext cx="6129304" cy="535531"/>
          </a:xfrm>
        </p:spPr>
        <p:txBody>
          <a:bodyPr/>
          <a:lstStyle>
            <a:lvl1pPr algn="ctr">
              <a:defRPr sz="3600" b="0">
                <a:latin typeface="+mj-lt"/>
              </a:defRPr>
            </a:lvl1pPr>
            <a:lvl2pPr algn="ctr">
              <a:defRPr lang="en-US" sz="3200" b="0" kern="1200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+mn-ea"/>
                <a:cs typeface="+mn-cs"/>
              </a:defRPr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marL="0" lvl="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</a:pPr>
            <a:r>
              <a:rPr lang="en-US" smtClean="0"/>
              <a:t>Edit Master text styles</a:t>
            </a: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4"/>
          </p:nvPr>
        </p:nvSpPr>
        <p:spPr>
          <a:xfrm>
            <a:off x="11668594" y="6484937"/>
            <a:ext cx="523406" cy="365125"/>
          </a:xfrm>
          <a:prstGeom prst="rect">
            <a:avLst/>
          </a:prstGeom>
        </p:spPr>
        <p:txBody>
          <a:bodyPr vert="horz" wrap="none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4997E989-D798-4C62-8E93-3D2D613C248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8823345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50-50 Left Photo Layout wit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/>
          <p:cNvSpPr>
            <a:spLocks noGrp="1"/>
          </p:cNvSpPr>
          <p:nvPr>
            <p:ph type="pic" sz="quarter" idx="10"/>
          </p:nvPr>
        </p:nvSpPr>
        <p:spPr bwMode="ltGray">
          <a:xfrm flipH="1">
            <a:off x="-1" y="0"/>
            <a:ext cx="6094444" cy="6856100"/>
          </a:xfrm>
          <a:blipFill>
            <a:blip r:embed="rId2"/>
            <a:stretch>
              <a:fillRect/>
            </a:stretch>
          </a:blipFill>
        </p:spPr>
        <p:txBody>
          <a:bodyPr tIns="548640" anchor="ctr" anchorCtr="0">
            <a:noAutofit/>
          </a:bodyPr>
          <a:lstStyle>
            <a:lvl1pPr marL="0" indent="0" algn="ctr">
              <a:buNone/>
              <a:defRPr sz="1568" b="1" cap="none" baseline="0">
                <a:gradFill>
                  <a:gsLst>
                    <a:gs pos="0">
                      <a:srgbClr val="FFFFFF"/>
                    </a:gs>
                    <a:gs pos="27000">
                      <a:srgbClr val="FFFFFF"/>
                    </a:gs>
                  </a:gsLst>
                  <a:lin ang="5400000" scaled="0"/>
                </a:gradFill>
                <a:latin typeface="+mn-lt"/>
              </a:defRPr>
            </a:lvl1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8" name="Text Placeholder 6"/>
          <p:cNvSpPr>
            <a:spLocks noGrp="1"/>
          </p:cNvSpPr>
          <p:nvPr>
            <p:ph type="body" sz="quarter" idx="11"/>
          </p:nvPr>
        </p:nvSpPr>
        <p:spPr>
          <a:xfrm>
            <a:off x="6094443" y="3425619"/>
            <a:ext cx="6097555" cy="2754087"/>
          </a:xfrm>
        </p:spPr>
        <p:txBody>
          <a:bodyPr anchor="t" anchorCtr="0"/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spcAft>
                <a:spcPts val="3000"/>
              </a:spcAft>
              <a:buNone/>
              <a:defRPr lang="en-US" sz="3600" b="0" i="0" kern="1200" spc="0" baseline="0" dirty="0">
                <a:gradFill>
                  <a:gsLst>
                    <a:gs pos="0">
                      <a:schemeClr val="tx2"/>
                    </a:gs>
                    <a:gs pos="100000">
                      <a:schemeClr val="tx2"/>
                    </a:gs>
                  </a:gsLst>
                  <a:lin ang="5400000" scaled="1"/>
                </a:gradFill>
                <a:latin typeface="Segoe UI Semibold" panose="020B0702040204020203" pitchFamily="34" charset="0"/>
                <a:ea typeface="+mn-ea"/>
                <a:cs typeface="Segoe UI Semibold" panose="020B0702040204020203" pitchFamily="34" charset="0"/>
              </a:defRPr>
            </a:lvl1pPr>
            <a:lvl2pPr algn="ctr">
              <a:defRPr sz="2800"/>
            </a:lvl2pPr>
            <a:lvl3pPr algn="ctr">
              <a:defRPr lang="en-US" sz="2400" b="0" kern="1200" dirty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3pPr>
            <a:lvl4pPr algn="ctr">
              <a:defRPr sz="2000" b="1"/>
            </a:lvl4pPr>
            <a:lvl5pPr algn="ctr">
              <a:defRPr sz="1800"/>
            </a:lvl5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9" name="Text Placeholder 2"/>
          <p:cNvSpPr>
            <a:spLocks noGrp="1"/>
          </p:cNvSpPr>
          <p:nvPr>
            <p:ph type="body" sz="quarter" idx="19"/>
          </p:nvPr>
        </p:nvSpPr>
        <p:spPr>
          <a:xfrm>
            <a:off x="6094443" y="1554163"/>
            <a:ext cx="6097556" cy="535531"/>
          </a:xfrm>
        </p:spPr>
        <p:txBody>
          <a:bodyPr/>
          <a:lstStyle>
            <a:lvl1pPr algn="ctr">
              <a:defRPr sz="3600" b="0">
                <a:latin typeface="+mj-lt"/>
              </a:defRPr>
            </a:lvl1pPr>
            <a:lvl2pPr algn="ctr">
              <a:defRPr lang="en-US" sz="3200" b="0" kern="1200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+mn-ea"/>
                <a:cs typeface="+mn-cs"/>
              </a:defRPr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marL="0" lvl="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</a:pPr>
            <a:r>
              <a:rPr lang="en-US" smtClean="0"/>
              <a:t>Edit Master text styles</a:t>
            </a:r>
          </a:p>
        </p:txBody>
      </p:sp>
      <p:sp>
        <p:nvSpPr>
          <p:cNvPr id="10" name="Content Placeholder 2"/>
          <p:cNvSpPr>
            <a:spLocks noGrp="1"/>
          </p:cNvSpPr>
          <p:nvPr>
            <p:ph idx="18" hasCustomPrompt="1"/>
          </p:nvPr>
        </p:nvSpPr>
        <p:spPr>
          <a:xfrm>
            <a:off x="7743349" y="419100"/>
            <a:ext cx="2377440" cy="840230"/>
          </a:xfrm>
        </p:spPr>
        <p:txBody>
          <a:bodyPr lIns="146304" rIns="146304"/>
          <a:lstStyle>
            <a:lvl1pPr marL="0" algn="ctr" defTabSz="914400" rtl="0" eaLnBrk="1" latinLnBrk="0" hangingPunct="1">
              <a:defRPr lang="en-US" sz="5400" kern="1200" dirty="0">
                <a:solidFill>
                  <a:schemeClr val="accent4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Segoe UI Black" panose="020B0A02040204020203" pitchFamily="34" charset="0"/>
              </a:defRPr>
            </a:lvl1pPr>
            <a:lvl2pPr algn="ctr">
              <a:defRPr sz="2200">
                <a:solidFill>
                  <a:schemeClr val="tx1">
                    <a:lumMod val="75000"/>
                    <a:lumOff val="25000"/>
                  </a:schemeClr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2pPr>
            <a:lvl3pPr algn="ctr">
              <a:defRPr sz="1800"/>
            </a:lvl3pPr>
            <a:lvl4pPr algn="ctr">
              <a:defRPr sz="1800">
                <a:latin typeface="+mn-lt"/>
              </a:defRPr>
            </a:lvl4pPr>
            <a:lvl5pPr algn="ctr">
              <a:defRPr sz="1600">
                <a:latin typeface="+mn-lt"/>
              </a:defRPr>
            </a:lvl5pPr>
          </a:lstStyle>
          <a:p>
            <a:pPr lvl="0"/>
            <a:r>
              <a:rPr lang="en-US" dirty="0"/>
              <a:t>#</a:t>
            </a:r>
          </a:p>
        </p:txBody>
      </p:sp>
      <p:sp>
        <p:nvSpPr>
          <p:cNvPr id="11" name="Slide Number Placeholder 7"/>
          <p:cNvSpPr>
            <a:spLocks noGrp="1"/>
          </p:cNvSpPr>
          <p:nvPr>
            <p:ph type="sldNum" sz="quarter" idx="4"/>
          </p:nvPr>
        </p:nvSpPr>
        <p:spPr>
          <a:xfrm>
            <a:off x="11668594" y="6484937"/>
            <a:ext cx="523406" cy="365125"/>
          </a:xfrm>
          <a:prstGeom prst="rect">
            <a:avLst/>
          </a:prstGeom>
        </p:spPr>
        <p:txBody>
          <a:bodyPr vert="horz" wrap="none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4997E989-D798-4C62-8E93-3D2D613C248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82017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5_50-50 Left Photo Layout wit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/>
          <p:cNvSpPr>
            <a:spLocks noGrp="1"/>
          </p:cNvSpPr>
          <p:nvPr>
            <p:ph type="pic" sz="quarter" idx="10"/>
          </p:nvPr>
        </p:nvSpPr>
        <p:spPr bwMode="ltGray">
          <a:xfrm>
            <a:off x="0" y="0"/>
            <a:ext cx="6094444" cy="6856100"/>
          </a:xfrm>
          <a:blipFill>
            <a:blip r:embed="rId2"/>
            <a:srcRect/>
            <a:stretch>
              <a:fillRect/>
            </a:stretch>
          </a:blipFill>
        </p:spPr>
        <p:txBody>
          <a:bodyPr tIns="548640" anchor="ctr" anchorCtr="0">
            <a:noAutofit/>
          </a:bodyPr>
          <a:lstStyle>
            <a:lvl1pPr marL="0" indent="0" algn="ctr">
              <a:buNone/>
              <a:defRPr sz="1568" b="1" cap="none" baseline="0">
                <a:gradFill>
                  <a:gsLst>
                    <a:gs pos="0">
                      <a:srgbClr val="FFFFFF"/>
                    </a:gs>
                    <a:gs pos="27000">
                      <a:srgbClr val="FFFFFF"/>
                    </a:gs>
                  </a:gsLst>
                  <a:lin ang="5400000" scaled="0"/>
                </a:gradFill>
                <a:latin typeface="+mn-lt"/>
              </a:defRPr>
            </a:lvl1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8" name="Text Placeholder 6"/>
          <p:cNvSpPr>
            <a:spLocks noGrp="1"/>
          </p:cNvSpPr>
          <p:nvPr>
            <p:ph type="body" sz="quarter" idx="11"/>
          </p:nvPr>
        </p:nvSpPr>
        <p:spPr>
          <a:xfrm>
            <a:off x="6180534" y="3429000"/>
            <a:ext cx="6011466" cy="2754087"/>
          </a:xfrm>
        </p:spPr>
        <p:txBody>
          <a:bodyPr anchor="t" anchorCtr="0"/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spcAft>
                <a:spcPts val="3000"/>
              </a:spcAft>
              <a:buNone/>
              <a:defRPr lang="en-US" sz="3600" b="0" i="0" kern="1200" spc="0" baseline="0" dirty="0">
                <a:solidFill>
                  <a:schemeClr val="tx2"/>
                </a:solidFill>
                <a:latin typeface="Segoe UI Semibold" panose="020B0702040204020203" pitchFamily="34" charset="0"/>
                <a:ea typeface="+mn-ea"/>
                <a:cs typeface="Segoe UI Semibold" panose="020B0702040204020203" pitchFamily="34" charset="0"/>
              </a:defRPr>
            </a:lvl1pPr>
            <a:lvl2pPr algn="ctr">
              <a:defRPr sz="2800"/>
            </a:lvl2pPr>
            <a:lvl3pPr algn="ctr">
              <a:defRPr lang="en-US" sz="2400" b="0" kern="1200" dirty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3pPr>
            <a:lvl4pPr algn="ctr">
              <a:defRPr sz="2000" b="1"/>
            </a:lvl4pPr>
            <a:lvl5pPr algn="ctr">
              <a:defRPr sz="1800"/>
            </a:lvl5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0" name="Text Placeholder 2"/>
          <p:cNvSpPr>
            <a:spLocks noGrp="1"/>
          </p:cNvSpPr>
          <p:nvPr>
            <p:ph type="body" sz="quarter" idx="19"/>
          </p:nvPr>
        </p:nvSpPr>
        <p:spPr>
          <a:xfrm>
            <a:off x="6180534" y="1554163"/>
            <a:ext cx="5791200" cy="535531"/>
          </a:xfrm>
        </p:spPr>
        <p:txBody>
          <a:bodyPr/>
          <a:lstStyle>
            <a:lvl1pPr algn="ctr">
              <a:defRPr sz="3600" b="0">
                <a:latin typeface="+mj-lt"/>
              </a:defRPr>
            </a:lvl1pPr>
            <a:lvl2pPr algn="ctr">
              <a:defRPr lang="en-US" sz="3200" b="0" kern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+mn-ea"/>
                <a:cs typeface="+mn-cs"/>
              </a:defRPr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marL="0" lvl="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</a:pPr>
            <a:r>
              <a:rPr lang="en-US" smtClean="0"/>
              <a:t>Edit Master text styles</a:t>
            </a:r>
          </a:p>
        </p:txBody>
      </p:sp>
      <p:sp>
        <p:nvSpPr>
          <p:cNvPr id="11" name="Content Placeholder 2"/>
          <p:cNvSpPr>
            <a:spLocks noGrp="1"/>
          </p:cNvSpPr>
          <p:nvPr>
            <p:ph idx="18" hasCustomPrompt="1"/>
          </p:nvPr>
        </p:nvSpPr>
        <p:spPr>
          <a:xfrm>
            <a:off x="7743349" y="419100"/>
            <a:ext cx="2377440" cy="840230"/>
          </a:xfrm>
        </p:spPr>
        <p:txBody>
          <a:bodyPr lIns="146304" rIns="146304"/>
          <a:lstStyle>
            <a:lvl1pPr marL="0" algn="ctr" defTabSz="914400" rtl="0" eaLnBrk="1" latinLnBrk="0" hangingPunct="1">
              <a:defRPr lang="en-US" sz="5400" kern="1200" dirty="0">
                <a:solidFill>
                  <a:schemeClr val="accent4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Segoe UI Black" panose="020B0A02040204020203" pitchFamily="34" charset="0"/>
              </a:defRPr>
            </a:lvl1pPr>
            <a:lvl2pPr algn="ctr">
              <a:defRPr sz="2200">
                <a:solidFill>
                  <a:schemeClr val="tx1">
                    <a:lumMod val="75000"/>
                    <a:lumOff val="25000"/>
                  </a:schemeClr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2pPr>
            <a:lvl3pPr algn="ctr">
              <a:defRPr sz="1800"/>
            </a:lvl3pPr>
            <a:lvl4pPr algn="ctr">
              <a:defRPr sz="1800">
                <a:latin typeface="+mn-lt"/>
              </a:defRPr>
            </a:lvl4pPr>
            <a:lvl5pPr algn="ctr">
              <a:defRPr sz="1600">
                <a:latin typeface="+mn-lt"/>
              </a:defRPr>
            </a:lvl5pPr>
          </a:lstStyle>
          <a:p>
            <a:pPr lvl="0"/>
            <a:r>
              <a:rPr lang="en-US" dirty="0"/>
              <a:t>#</a:t>
            </a:r>
          </a:p>
        </p:txBody>
      </p:sp>
      <p:sp>
        <p:nvSpPr>
          <p:cNvPr id="12" name="Slide Number Placeholder 7"/>
          <p:cNvSpPr>
            <a:spLocks noGrp="1"/>
          </p:cNvSpPr>
          <p:nvPr>
            <p:ph type="sldNum" sz="quarter" idx="4"/>
          </p:nvPr>
        </p:nvSpPr>
        <p:spPr>
          <a:xfrm>
            <a:off x="11668594" y="6484937"/>
            <a:ext cx="523406" cy="365125"/>
          </a:xfrm>
          <a:prstGeom prst="rect">
            <a:avLst/>
          </a:prstGeom>
        </p:spPr>
        <p:txBody>
          <a:bodyPr vert="horz" wrap="none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4997E989-D798-4C62-8E93-3D2D613C248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17611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_50-50 Left Photo Layout wit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/>
          <p:cNvSpPr>
            <a:spLocks noGrp="1"/>
          </p:cNvSpPr>
          <p:nvPr>
            <p:ph type="pic" sz="quarter" idx="10"/>
          </p:nvPr>
        </p:nvSpPr>
        <p:spPr bwMode="ltGray">
          <a:xfrm flipH="1">
            <a:off x="0" y="0"/>
            <a:ext cx="6094444" cy="6856100"/>
          </a:xfrm>
          <a:blipFill>
            <a:blip r:embed="rId2"/>
            <a:stretch>
              <a:fillRect/>
            </a:stretch>
          </a:blipFill>
        </p:spPr>
        <p:txBody>
          <a:bodyPr tIns="548640" anchor="ctr" anchorCtr="0">
            <a:noAutofit/>
          </a:bodyPr>
          <a:lstStyle>
            <a:lvl1pPr marL="0" indent="0" algn="ctr">
              <a:buNone/>
              <a:defRPr sz="1568" b="1" cap="none" baseline="0">
                <a:gradFill>
                  <a:gsLst>
                    <a:gs pos="0">
                      <a:srgbClr val="FFFFFF"/>
                    </a:gs>
                    <a:gs pos="27000">
                      <a:srgbClr val="FFFFFF"/>
                    </a:gs>
                  </a:gsLst>
                  <a:lin ang="5400000" scaled="0"/>
                </a:gradFill>
                <a:latin typeface="+mn-lt"/>
              </a:defRPr>
            </a:lvl1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1"/>
          </p:nvPr>
        </p:nvSpPr>
        <p:spPr>
          <a:xfrm>
            <a:off x="6138266" y="3457545"/>
            <a:ext cx="6053733" cy="2754087"/>
          </a:xfrm>
        </p:spPr>
        <p:txBody>
          <a:bodyPr anchor="t" anchorCtr="0"/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spcAft>
                <a:spcPts val="3000"/>
              </a:spcAft>
              <a:buNone/>
              <a:defRPr lang="en-US" sz="3600" b="0" i="0" kern="1200" spc="0" baseline="0" dirty="0">
                <a:solidFill>
                  <a:schemeClr val="tx2"/>
                </a:solidFill>
                <a:latin typeface="Segoe UI Semibold" panose="020B0702040204020203" pitchFamily="34" charset="0"/>
                <a:ea typeface="+mn-ea"/>
                <a:cs typeface="Segoe UI Semibold" panose="020B0702040204020203" pitchFamily="34" charset="0"/>
              </a:defRPr>
            </a:lvl1pPr>
            <a:lvl2pPr algn="ctr">
              <a:defRPr sz="2800"/>
            </a:lvl2pPr>
            <a:lvl3pPr algn="ctr">
              <a:defRPr lang="en-US" sz="2400" b="0" kern="1200" dirty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3pPr>
            <a:lvl4pPr algn="ctr">
              <a:defRPr sz="2000" b="1"/>
            </a:lvl4pPr>
            <a:lvl5pPr algn="ctr">
              <a:defRPr sz="1800"/>
            </a:lvl5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8" name="Text Placeholder 2"/>
          <p:cNvSpPr>
            <a:spLocks noGrp="1"/>
          </p:cNvSpPr>
          <p:nvPr>
            <p:ph type="body" sz="quarter" idx="19" hasCustomPrompt="1"/>
          </p:nvPr>
        </p:nvSpPr>
        <p:spPr>
          <a:xfrm>
            <a:off x="6138267" y="1554164"/>
            <a:ext cx="5875734" cy="535531"/>
          </a:xfrm>
        </p:spPr>
        <p:txBody>
          <a:bodyPr/>
          <a:lstStyle>
            <a:lvl1pPr algn="ctr">
              <a:defRPr sz="3600" b="0">
                <a:latin typeface="+mj-lt"/>
              </a:defRPr>
            </a:lvl1pPr>
            <a:lvl2pPr marL="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lang="en-US" sz="3200" b="0" kern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+mn-ea"/>
                <a:cs typeface="+mn-cs"/>
              </a:defRPr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marL="0" lvl="1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</a:pPr>
            <a:r>
              <a:rPr lang="en-US" dirty="0"/>
              <a:t>50/50 photo layout</a:t>
            </a:r>
          </a:p>
        </p:txBody>
      </p:sp>
      <p:sp>
        <p:nvSpPr>
          <p:cNvPr id="9" name="Slide Number Placeholder 7"/>
          <p:cNvSpPr>
            <a:spLocks noGrp="1"/>
          </p:cNvSpPr>
          <p:nvPr>
            <p:ph type="sldNum" sz="quarter" idx="4"/>
          </p:nvPr>
        </p:nvSpPr>
        <p:spPr>
          <a:xfrm>
            <a:off x="11668594" y="6484937"/>
            <a:ext cx="523406" cy="365125"/>
          </a:xfrm>
          <a:prstGeom prst="rect">
            <a:avLst/>
          </a:prstGeom>
        </p:spPr>
        <p:txBody>
          <a:bodyPr vert="horz" wrap="none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4997E989-D798-4C62-8E93-3D2D613C248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888455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50-50 Left Photo Layout wit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/>
          <p:cNvSpPr>
            <a:spLocks noGrp="1"/>
          </p:cNvSpPr>
          <p:nvPr>
            <p:ph type="pic" sz="quarter" idx="10"/>
          </p:nvPr>
        </p:nvSpPr>
        <p:spPr bwMode="ltGray">
          <a:xfrm flipH="1">
            <a:off x="-1" y="0"/>
            <a:ext cx="6094444" cy="6856100"/>
          </a:xfrm>
          <a:blipFill>
            <a:blip r:embed="rId2"/>
            <a:stretch>
              <a:fillRect/>
            </a:stretch>
          </a:blipFill>
        </p:spPr>
        <p:txBody>
          <a:bodyPr tIns="548640" anchor="ctr" anchorCtr="0">
            <a:noAutofit/>
          </a:bodyPr>
          <a:lstStyle>
            <a:lvl1pPr marL="0" indent="0" algn="ctr">
              <a:buNone/>
              <a:defRPr sz="1568" b="1" cap="none" baseline="0">
                <a:gradFill>
                  <a:gsLst>
                    <a:gs pos="0">
                      <a:srgbClr val="FFFFFF"/>
                    </a:gs>
                    <a:gs pos="27000">
                      <a:srgbClr val="FFFFFF"/>
                    </a:gs>
                  </a:gsLst>
                  <a:lin ang="5400000" scaled="0"/>
                </a:gradFill>
                <a:latin typeface="+mn-lt"/>
              </a:defRPr>
            </a:lvl1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1"/>
          </p:nvPr>
        </p:nvSpPr>
        <p:spPr>
          <a:xfrm>
            <a:off x="6096000" y="2356398"/>
            <a:ext cx="6096000" cy="2145203"/>
          </a:xfrm>
        </p:spPr>
        <p:txBody>
          <a:bodyPr anchor="ctr" anchorCtr="0"/>
          <a:lstStyle>
            <a:lvl1pPr algn="ctr" defTabSz="914400" rtl="0" eaLnBrk="1" latinLnBrk="0" hangingPunct="1">
              <a:lnSpc>
                <a:spcPct val="90000"/>
              </a:lnSpc>
              <a:spcBef>
                <a:spcPts val="2400"/>
              </a:spcBef>
              <a:spcAft>
                <a:spcPts val="600"/>
              </a:spcAft>
              <a:buNone/>
              <a:defRPr lang="en-US" sz="3600" b="0" i="0" kern="1200" spc="0" baseline="0" dirty="0">
                <a:gradFill>
                  <a:gsLst>
                    <a:gs pos="0">
                      <a:schemeClr val="tx2"/>
                    </a:gs>
                    <a:gs pos="100000">
                      <a:schemeClr val="tx2"/>
                    </a:gs>
                  </a:gsLst>
                  <a:lin ang="5400000" scaled="1"/>
                </a:gradFill>
                <a:latin typeface="Segoe UI Semibold" panose="020B0702040204020203" pitchFamily="34" charset="0"/>
                <a:ea typeface="+mn-ea"/>
                <a:cs typeface="Segoe UI Semibold" panose="020B0702040204020203" pitchFamily="34" charset="0"/>
              </a:defRPr>
            </a:lvl1pPr>
            <a:lvl2pPr algn="ctr">
              <a:spcBef>
                <a:spcPts val="0"/>
              </a:spcBef>
              <a:spcAft>
                <a:spcPts val="600"/>
              </a:spcAft>
              <a:defRPr sz="2800"/>
            </a:lvl2pPr>
            <a:lvl3pPr algn="ctr">
              <a:spcBef>
                <a:spcPts val="0"/>
              </a:spcBef>
              <a:spcAft>
                <a:spcPts val="600"/>
              </a:spcAft>
              <a:defRPr lang="en-US" sz="2400" b="0" kern="1200" dirty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3pPr>
            <a:lvl4pPr algn="ctr">
              <a:spcBef>
                <a:spcPts val="0"/>
              </a:spcBef>
              <a:spcAft>
                <a:spcPts val="600"/>
              </a:spcAft>
              <a:defRPr sz="2000" b="1"/>
            </a:lvl4pPr>
            <a:lvl5pPr algn="ctr">
              <a:spcBef>
                <a:spcPts val="0"/>
              </a:spcBef>
              <a:spcAft>
                <a:spcPts val="600"/>
              </a:spcAft>
              <a:defRPr sz="1800"/>
            </a:lvl5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9" name="Slide Number Placeholder 7"/>
          <p:cNvSpPr>
            <a:spLocks noGrp="1"/>
          </p:cNvSpPr>
          <p:nvPr>
            <p:ph type="sldNum" sz="quarter" idx="4"/>
          </p:nvPr>
        </p:nvSpPr>
        <p:spPr>
          <a:xfrm>
            <a:off x="11668594" y="6484937"/>
            <a:ext cx="523406" cy="365125"/>
          </a:xfrm>
          <a:prstGeom prst="rect">
            <a:avLst/>
          </a:prstGeom>
        </p:spPr>
        <p:txBody>
          <a:bodyPr vert="horz" wrap="none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4997E989-D798-4C62-8E93-3D2D613C248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060548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DIVIDER with number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Freeform: Shape 18"/>
          <p:cNvSpPr/>
          <p:nvPr userDrawn="1"/>
        </p:nvSpPr>
        <p:spPr>
          <a:xfrm>
            <a:off x="3803737" y="-65233"/>
            <a:ext cx="4584526" cy="2297766"/>
          </a:xfrm>
          <a:custGeom>
            <a:avLst/>
            <a:gdLst>
              <a:gd name="connsiteX0" fmla="*/ 278 w 4584526"/>
              <a:gd name="connsiteY0" fmla="*/ 0 h 2297766"/>
              <a:gd name="connsiteX1" fmla="*/ 4584248 w 4584526"/>
              <a:gd name="connsiteY1" fmla="*/ 0 h 2297766"/>
              <a:gd name="connsiteX2" fmla="*/ 4584526 w 4584526"/>
              <a:gd name="connsiteY2" fmla="*/ 5503 h 2297766"/>
              <a:gd name="connsiteX3" fmla="*/ 2292263 w 4584526"/>
              <a:gd name="connsiteY3" fmla="*/ 2297766 h 2297766"/>
              <a:gd name="connsiteX4" fmla="*/ 0 w 4584526"/>
              <a:gd name="connsiteY4" fmla="*/ 5503 h 22977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584526" h="2297766">
                <a:moveTo>
                  <a:pt x="278" y="0"/>
                </a:moveTo>
                <a:lnTo>
                  <a:pt x="4584248" y="0"/>
                </a:lnTo>
                <a:lnTo>
                  <a:pt x="4584526" y="5503"/>
                </a:lnTo>
                <a:cubicBezTo>
                  <a:pt x="4584526" y="1271485"/>
                  <a:pt x="3558245" y="2297766"/>
                  <a:pt x="2292263" y="2297766"/>
                </a:cubicBezTo>
                <a:cubicBezTo>
                  <a:pt x="1026281" y="2297766"/>
                  <a:pt x="0" y="1271485"/>
                  <a:pt x="0" y="5503"/>
                </a:cubicBezTo>
                <a:close/>
              </a:path>
            </a:pathLst>
          </a:custGeom>
          <a:solidFill>
            <a:srgbClr val="000000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wrap="square" rtlCol="0" anchor="ctr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Segoe UI"/>
              <a:ea typeface="+mn-ea"/>
              <a:cs typeface="+mn-cs"/>
            </a:endParaRPr>
          </a:p>
        </p:txBody>
      </p:sp>
      <p:sp>
        <p:nvSpPr>
          <p:cNvPr id="17" name="Footer Placeholder 4"/>
          <p:cNvSpPr txBox="1">
            <a:spLocks/>
          </p:cNvSpPr>
          <p:nvPr userDrawn="1"/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Segoe UI"/>
              <a:ea typeface="+mn-ea"/>
              <a:cs typeface="+mn-cs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 hasCustomPrompt="1"/>
          </p:nvPr>
        </p:nvSpPr>
        <p:spPr>
          <a:xfrm>
            <a:off x="302995" y="3383280"/>
            <a:ext cx="11660405" cy="625641"/>
          </a:xfrm>
          <a:prstGeom prst="rect">
            <a:avLst/>
          </a:prstGeom>
        </p:spPr>
        <p:txBody>
          <a:bodyPr vert="horz" lIns="457200" tIns="45720" rIns="45720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4800" b="1" i="0" kern="1200" spc="40" baseline="0" dirty="0">
                <a:gradFill>
                  <a:gsLst>
                    <a:gs pos="0">
                      <a:schemeClr val="accent1">
                        <a:lumMod val="5000"/>
                        <a:lumOff val="95000"/>
                      </a:schemeClr>
                    </a:gs>
                    <a:gs pos="100000">
                      <a:schemeClr val="bg1"/>
                    </a:gs>
                  </a:gsLst>
                  <a:lin ang="5400000" scaled="1"/>
                </a:gradFill>
                <a:latin typeface="+mn-lt"/>
                <a:ea typeface="+mn-ea"/>
                <a:cs typeface="Segoe UI Semilight" panose="020B0402040204020203" pitchFamily="34" charset="0"/>
              </a:defRPr>
            </a:lvl1pPr>
          </a:lstStyle>
          <a:p>
            <a:pPr marL="0" marR="0" lvl="0" indent="0" fontAlgn="auto">
              <a:spcAft>
                <a:spcPts val="0"/>
              </a:spcAft>
              <a:buClrTx/>
              <a:buSzTx/>
              <a:buFontTx/>
              <a:tabLst/>
            </a:pPr>
            <a:r>
              <a:rPr lang="en-US" dirty="0"/>
              <a:t>CLICK TO EDIT MASTER TITLE STYLE</a:t>
            </a:r>
          </a:p>
        </p:txBody>
      </p:sp>
      <p:sp>
        <p:nvSpPr>
          <p:cNvPr id="22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3923323" y="186061"/>
            <a:ext cx="4376615" cy="627351"/>
          </a:xfrm>
        </p:spPr>
        <p:txBody>
          <a:bodyPr/>
          <a:lstStyle>
            <a:lvl1pPr algn="ctr">
              <a:defRPr sz="2000">
                <a:solidFill>
                  <a:schemeClr val="bg1"/>
                </a:solidFill>
              </a:defRPr>
            </a:lvl1pPr>
            <a:lvl2pPr algn="ctr">
              <a:defRPr sz="1400">
                <a:solidFill>
                  <a:schemeClr val="bg1"/>
                </a:solidFill>
              </a:defRPr>
            </a:lvl2pPr>
            <a:lvl3pPr algn="ctr">
              <a:defRPr>
                <a:solidFill>
                  <a:schemeClr val="bg1"/>
                </a:solidFill>
              </a:defRPr>
            </a:lvl3pPr>
            <a:lvl4pPr algn="ctr"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Add Your Section Title Here</a:t>
            </a:r>
          </a:p>
          <a:p>
            <a:pPr lvl="1"/>
            <a:r>
              <a:rPr lang="en-US" dirty="0"/>
              <a:t>1</a:t>
            </a:r>
          </a:p>
        </p:txBody>
      </p:sp>
      <p:sp>
        <p:nvSpPr>
          <p:cNvPr id="23" name="Text Placeholder 3"/>
          <p:cNvSpPr>
            <a:spLocks noGrp="1"/>
          </p:cNvSpPr>
          <p:nvPr>
            <p:ph type="body" sz="quarter" idx="11" hasCustomPrompt="1"/>
          </p:nvPr>
        </p:nvSpPr>
        <p:spPr>
          <a:xfrm>
            <a:off x="304801" y="4206240"/>
            <a:ext cx="11658600" cy="424732"/>
          </a:xfrm>
        </p:spPr>
        <p:txBody>
          <a:bodyPr lIns="457200" rIns="457200"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kumimoji="0" lang="en-US" sz="2400" b="0" i="0" u="none" strike="noStrike" kern="1200" cap="none" spc="0" normalizeH="0" baseline="0">
                <a:ln>
                  <a:noFill/>
                </a:ln>
                <a:solidFill>
                  <a:srgbClr val="FFFFFF">
                    <a:lumMod val="85000"/>
                    <a:lumOff val="15000"/>
                  </a:srgbClr>
                </a:solidFill>
                <a:effectLst/>
                <a:uLnTx/>
                <a:uFillTx/>
                <a:latin typeface="Segoe UI Semilight" panose="020B0402040204020203" pitchFamily="34" charset="0"/>
                <a:ea typeface="+mn-ea"/>
                <a:cs typeface="Segoe UI Semilight" panose="020B0402040204020203" pitchFamily="34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>
                    <a:lumMod val="85000"/>
                    <a:lumOff val="15000"/>
                  </a:srgbClr>
                </a:solidFill>
                <a:effectLst/>
                <a:uLnTx/>
                <a:uFillTx/>
                <a:latin typeface="Segoe UI Semilight" panose="020B0402040204020203" pitchFamily="34" charset="0"/>
                <a:ea typeface="+mn-ea"/>
                <a:cs typeface="Segoe UI Semilight" panose="020B0402040204020203" pitchFamily="34" charset="0"/>
              </a:rPr>
              <a:t>Add a short summary sentence here about title/statement above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2" hasCustomPrompt="1"/>
          </p:nvPr>
        </p:nvSpPr>
        <p:spPr>
          <a:xfrm>
            <a:off x="5737094" y="1007413"/>
            <a:ext cx="792205" cy="1200329"/>
          </a:xfrm>
        </p:spPr>
        <p:txBody>
          <a:bodyPr wrap="none" anchor="ctr"/>
          <a:lstStyle>
            <a:lvl1pPr algn="ctr">
              <a:defRPr kumimoji="0" lang="en-US" sz="8000" b="1" i="0" u="none" strike="noStrike" kern="1200" cap="none" spc="0" normalizeH="0" baseline="0" dirty="0">
                <a:ln>
                  <a:noFill/>
                </a:ln>
                <a:solidFill>
                  <a:schemeClr val="accent4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#</a:t>
            </a:r>
          </a:p>
        </p:txBody>
      </p:sp>
    </p:spTree>
    <p:extLst>
      <p:ext uri="{BB962C8B-B14F-4D97-AF65-F5344CB8AC3E}">
        <p14:creationId xmlns:p14="http://schemas.microsoft.com/office/powerpoint/2010/main" val="264187487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_50-50 Left Photo Layout wit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9"/>
          <p:cNvSpPr>
            <a:spLocks noGrp="1"/>
          </p:cNvSpPr>
          <p:nvPr>
            <p:ph type="pic" sz="quarter" idx="12" hasCustomPrompt="1"/>
          </p:nvPr>
        </p:nvSpPr>
        <p:spPr>
          <a:xfrm>
            <a:off x="0" y="0"/>
            <a:ext cx="12190413" cy="6858000"/>
          </a:xfrm>
          <a:blipFill>
            <a:blip r:embed="rId2"/>
            <a:stretch>
              <a:fillRect/>
            </a:stretch>
          </a:blipFill>
        </p:spPr>
        <p:txBody>
          <a:bodyPr anchor="ctr" anchorCtr="0">
            <a:noAutofit/>
          </a:bodyPr>
          <a:lstStyle>
            <a:lvl1pPr algn="r">
              <a:defRPr baseline="0"/>
            </a:lvl1pPr>
          </a:lstStyle>
          <a:p>
            <a:r>
              <a:rPr lang="en-US" dirty="0"/>
              <a:t>Full Bleed Picture</a:t>
            </a:r>
          </a:p>
        </p:txBody>
      </p:sp>
      <p:sp>
        <p:nvSpPr>
          <p:cNvPr id="7" name="Content Placeholder 2"/>
          <p:cNvSpPr>
            <a:spLocks noGrp="1"/>
          </p:cNvSpPr>
          <p:nvPr>
            <p:ph idx="18" hasCustomPrompt="1"/>
          </p:nvPr>
        </p:nvSpPr>
        <p:spPr>
          <a:xfrm>
            <a:off x="1875949" y="419100"/>
            <a:ext cx="2377440" cy="840230"/>
          </a:xfrm>
        </p:spPr>
        <p:txBody>
          <a:bodyPr lIns="146304" rIns="146304"/>
          <a:lstStyle>
            <a:lvl1pPr marL="0" algn="ctr" defTabSz="914400" rtl="0" eaLnBrk="1" latinLnBrk="0" hangingPunct="1">
              <a:defRPr lang="en-US" sz="5400" kern="1200" dirty="0">
                <a:solidFill>
                  <a:schemeClr val="accent4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Segoe UI Black" panose="020B0A02040204020203" pitchFamily="34" charset="0"/>
              </a:defRPr>
            </a:lvl1pPr>
            <a:lvl2pPr algn="ctr">
              <a:defRPr sz="2200">
                <a:solidFill>
                  <a:schemeClr val="tx1">
                    <a:lumMod val="75000"/>
                    <a:lumOff val="25000"/>
                  </a:schemeClr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2pPr>
            <a:lvl3pPr algn="ctr">
              <a:defRPr sz="1800"/>
            </a:lvl3pPr>
            <a:lvl4pPr algn="ctr">
              <a:defRPr sz="1800">
                <a:latin typeface="+mn-lt"/>
              </a:defRPr>
            </a:lvl4pPr>
            <a:lvl5pPr algn="ctr">
              <a:defRPr sz="1600">
                <a:latin typeface="+mn-lt"/>
              </a:defRPr>
            </a:lvl5pPr>
          </a:lstStyle>
          <a:p>
            <a:pPr lvl="0"/>
            <a:r>
              <a:rPr lang="en-US" dirty="0"/>
              <a:t>#</a:t>
            </a:r>
          </a:p>
        </p:txBody>
      </p:sp>
      <p:sp>
        <p:nvSpPr>
          <p:cNvPr id="11" name="Text Placeholder 6"/>
          <p:cNvSpPr>
            <a:spLocks noGrp="1"/>
          </p:cNvSpPr>
          <p:nvPr>
            <p:ph type="body" sz="quarter" idx="11"/>
          </p:nvPr>
        </p:nvSpPr>
        <p:spPr>
          <a:xfrm>
            <a:off x="304800" y="3429000"/>
            <a:ext cx="5960269" cy="2754087"/>
          </a:xfrm>
        </p:spPr>
        <p:txBody>
          <a:bodyPr anchor="t" anchorCtr="0"/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spcAft>
                <a:spcPts val="3000"/>
              </a:spcAft>
              <a:buNone/>
              <a:defRPr lang="en-US" sz="3600" b="0" i="0" kern="1200" spc="0" baseline="0" dirty="0">
                <a:gradFill>
                  <a:gsLst>
                    <a:gs pos="0">
                      <a:schemeClr val="tx2"/>
                    </a:gs>
                    <a:gs pos="100000">
                      <a:schemeClr val="tx2"/>
                    </a:gs>
                  </a:gsLst>
                  <a:lin ang="5400000" scaled="1"/>
                </a:gradFill>
                <a:latin typeface="Segoe UI Semibold" panose="020B0702040204020203" pitchFamily="34" charset="0"/>
                <a:ea typeface="+mn-ea"/>
                <a:cs typeface="Segoe UI Semibold" panose="020B0702040204020203" pitchFamily="34" charset="0"/>
              </a:defRPr>
            </a:lvl1pPr>
            <a:lvl2pPr algn="ctr">
              <a:defRPr sz="2800"/>
            </a:lvl2pPr>
            <a:lvl3pPr algn="ctr">
              <a:defRPr lang="en-US" sz="2400" b="0" kern="1200" dirty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3pPr>
            <a:lvl4pPr algn="ctr">
              <a:defRPr sz="2000" b="1"/>
            </a:lvl4pPr>
            <a:lvl5pPr algn="ctr">
              <a:defRPr sz="1800"/>
            </a:lvl5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2" name="Text Placeholder 2"/>
          <p:cNvSpPr>
            <a:spLocks noGrp="1"/>
          </p:cNvSpPr>
          <p:nvPr>
            <p:ph type="body" sz="quarter" idx="19" hasCustomPrompt="1"/>
          </p:nvPr>
        </p:nvSpPr>
        <p:spPr>
          <a:xfrm>
            <a:off x="304800" y="1554164"/>
            <a:ext cx="5875734" cy="535531"/>
          </a:xfrm>
        </p:spPr>
        <p:txBody>
          <a:bodyPr/>
          <a:lstStyle>
            <a:lvl1pPr algn="ctr">
              <a:defRPr sz="3600" b="0">
                <a:latin typeface="+mj-lt"/>
              </a:defRPr>
            </a:lvl1pPr>
            <a:lvl2pPr marL="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lang="en-US" sz="3200" b="0" kern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+mn-ea"/>
                <a:cs typeface="+mn-cs"/>
              </a:defRPr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marL="0" lvl="1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</a:pPr>
            <a:r>
              <a:rPr lang="en-US" dirty="0"/>
              <a:t>Headline</a:t>
            </a:r>
          </a:p>
        </p:txBody>
      </p:sp>
      <p:sp>
        <p:nvSpPr>
          <p:cNvPr id="13" name="Slide Number Placeholder 7"/>
          <p:cNvSpPr>
            <a:spLocks noGrp="1"/>
          </p:cNvSpPr>
          <p:nvPr>
            <p:ph type="sldNum" sz="quarter" idx="4"/>
          </p:nvPr>
        </p:nvSpPr>
        <p:spPr>
          <a:xfrm>
            <a:off x="11668594" y="6484937"/>
            <a:ext cx="523406" cy="365125"/>
          </a:xfrm>
          <a:prstGeom prst="rect">
            <a:avLst/>
          </a:prstGeom>
        </p:spPr>
        <p:txBody>
          <a:bodyPr vert="horz" wrap="none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4997E989-D798-4C62-8E93-3D2D613C248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8914026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allout with small Non-bullet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 userDrawn="1"/>
        </p:nvSpPr>
        <p:spPr>
          <a:xfrm>
            <a:off x="0" y="0"/>
            <a:ext cx="12192000" cy="297484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269240" y="3367878"/>
            <a:ext cx="5192775" cy="1830245"/>
          </a:xfrm>
        </p:spPr>
        <p:txBody>
          <a:bodyPr wrap="square">
            <a:spAutoFit/>
          </a:bodyPr>
          <a:lstStyle>
            <a:lvl1pPr marL="0" marR="0" indent="0" algn="l" defTabSz="914367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tx1"/>
              </a:buClr>
              <a:buSzPct val="90000"/>
              <a:buFont typeface="Wingdings" pitchFamily="2" charset="2"/>
              <a:buNone/>
              <a:tabLst/>
              <a:defRPr lang="en-US" sz="3137" kern="1200" spc="0" baseline="0" dirty="0">
                <a:gradFill>
                  <a:gsLst>
                    <a:gs pos="1250">
                      <a:schemeClr val="tx2"/>
                    </a:gs>
                    <a:gs pos="99000">
                      <a:schemeClr val="tx2"/>
                    </a:gs>
                  </a:gsLst>
                  <a:lin ang="5400000" scaled="0"/>
                </a:gradFill>
                <a:latin typeface="+mj-lt"/>
                <a:ea typeface="+mn-ea"/>
                <a:cs typeface="+mn-cs"/>
              </a:defRPr>
            </a:lvl1pPr>
            <a:lvl2pPr marL="0" indent="0">
              <a:buNone/>
              <a:defRPr sz="1961"/>
            </a:lvl2pPr>
            <a:lvl3pPr marL="227209" indent="0">
              <a:buNone/>
              <a:tabLst/>
              <a:defRPr sz="1961"/>
            </a:lvl3pPr>
            <a:lvl4pPr marL="451306" indent="0">
              <a:buNone/>
              <a:defRPr/>
            </a:lvl4pPr>
            <a:lvl5pPr marL="672290" indent="0">
              <a:buNone/>
              <a:tabLst/>
              <a:defRPr/>
            </a:lvl5pPr>
          </a:lstStyle>
          <a:p>
            <a:r>
              <a:rPr lang="en-US" dirty="0"/>
              <a:t>A short introduction</a:t>
            </a:r>
            <a:br>
              <a:rPr lang="en-US" dirty="0"/>
            </a:br>
            <a:r>
              <a:rPr lang="en-US" dirty="0"/>
              <a:t>to the data, revealing</a:t>
            </a:r>
            <a:br>
              <a:rPr lang="en-US" dirty="0"/>
            </a:br>
            <a:r>
              <a:rPr lang="en-US" dirty="0"/>
              <a:t>points one at a time, will enhance comprehension.</a:t>
            </a:r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1"/>
          </p:nvPr>
        </p:nvSpPr>
        <p:spPr>
          <a:xfrm>
            <a:off x="6253316" y="3503950"/>
            <a:ext cx="5671764" cy="1705723"/>
          </a:xfrm>
        </p:spPr>
        <p:txBody>
          <a:bodyPr/>
          <a:lstStyle>
            <a:lvl1pPr marL="0" indent="0" algn="l">
              <a:buNone/>
              <a:defRPr sz="1961">
                <a:latin typeface="+mn-lt"/>
              </a:defRPr>
            </a:lvl1pPr>
            <a:lvl2pPr marL="0" indent="0" algn="l">
              <a:buNone/>
              <a:defRPr sz="1765">
                <a:latin typeface="+mn-lt"/>
              </a:defRPr>
            </a:lvl2pPr>
            <a:lvl3pPr marL="0" indent="0" algn="l">
              <a:buNone/>
              <a:defRPr sz="1568">
                <a:latin typeface="+mn-lt"/>
              </a:defRPr>
            </a:lvl3pPr>
            <a:lvl4pPr marL="0" indent="0" algn="l">
              <a:buNone/>
              <a:defRPr sz="1372">
                <a:latin typeface="+mn-lt"/>
              </a:defRPr>
            </a:lvl4pPr>
            <a:lvl5pPr marL="0" indent="0" algn="l">
              <a:buNone/>
              <a:defRPr sz="1372">
                <a:latin typeface="+mn-lt"/>
              </a:defRPr>
            </a:lvl5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sz="quarter" idx="12"/>
          </p:nvPr>
        </p:nvSpPr>
        <p:spPr>
          <a:xfrm>
            <a:off x="0" y="0"/>
            <a:ext cx="12192000" cy="2974848"/>
          </a:xfrm>
          <a:blipFill>
            <a:blip r:embed="rId2"/>
            <a:srcRect/>
            <a:stretch>
              <a:fillRect t="-65721" r="-4798" b="-46455"/>
            </a:stretch>
          </a:blipFill>
        </p:spPr>
        <p:txBody>
          <a:bodyPr anchor="ctr" anchorCtr="0">
            <a:noAutofit/>
          </a:bodyPr>
          <a:lstStyle/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1" name="Slide Number Placeholder 7"/>
          <p:cNvSpPr>
            <a:spLocks noGrp="1"/>
          </p:cNvSpPr>
          <p:nvPr>
            <p:ph type="sldNum" sz="quarter" idx="4"/>
          </p:nvPr>
        </p:nvSpPr>
        <p:spPr>
          <a:xfrm>
            <a:off x="11668594" y="6484937"/>
            <a:ext cx="523406" cy="365125"/>
          </a:xfrm>
          <a:prstGeom prst="rect">
            <a:avLst/>
          </a:prstGeom>
        </p:spPr>
        <p:txBody>
          <a:bodyPr vert="horz" wrap="none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4997E989-D798-4C62-8E93-3D2D613C248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6919812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/>
          <p:cNvSpPr>
            <a:spLocks noGrp="1" noChangeAspect="1"/>
          </p:cNvSpPr>
          <p:nvPr>
            <p:ph type="pic" sz="quarter" idx="14"/>
          </p:nvPr>
        </p:nvSpPr>
        <p:spPr>
          <a:xfrm>
            <a:off x="0" y="0"/>
            <a:ext cx="12192000" cy="6858000"/>
          </a:xfrm>
        </p:spPr>
        <p:txBody>
          <a:bodyPr lIns="91440">
            <a:noAutofit/>
          </a:bodyPr>
          <a:lstStyle>
            <a:lvl1pPr algn="ctr">
              <a:defRPr/>
            </a:lvl1pPr>
          </a:lstStyle>
          <a:p>
            <a:r>
              <a:rPr lang="en-US" baseline="0" smtClean="0"/>
              <a:t>Click icon to add picture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11747687" y="6465381"/>
            <a:ext cx="431425" cy="365125"/>
          </a:xfrm>
          <a:prstGeom prst="rect">
            <a:avLst/>
          </a:prstGeom>
        </p:spPr>
        <p:txBody>
          <a:bodyPr/>
          <a:lstStyle/>
          <a:p>
            <a:fld id="{5AE1514C-5E56-4738-A1FF-4B1CFD2A3E36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966652" y="2567613"/>
            <a:ext cx="8804365" cy="1403495"/>
          </a:xfrm>
          <a:prstGeom prst="rect">
            <a:avLst/>
          </a:prstGeom>
        </p:spPr>
        <p:txBody>
          <a:bodyPr/>
          <a:lstStyle>
            <a:lvl1pPr algn="l">
              <a:defRPr lang="en-US" sz="8800" b="1" i="0" kern="1200" spc="100" dirty="0">
                <a:gradFill>
                  <a:gsLst>
                    <a:gs pos="0">
                      <a:schemeClr val="accent1">
                        <a:lumMod val="5000"/>
                        <a:lumOff val="95000"/>
                      </a:schemeClr>
                    </a:gs>
                    <a:gs pos="100000">
                      <a:srgbClr val="FFFFFF"/>
                    </a:gs>
                  </a:gsLst>
                  <a:lin ang="5400000" scaled="1"/>
                </a:gradFill>
                <a:latin typeface="+mn-lt"/>
                <a:ea typeface="+mn-ea"/>
                <a:cs typeface="Segoe UI Semilight" panose="020B0402040204020203" pitchFamily="34" charset="0"/>
              </a:defRPr>
            </a:lvl1pPr>
          </a:lstStyle>
          <a:p>
            <a:r>
              <a:rPr lang="en-US" dirty="0"/>
              <a:t>CLICK TO EDIT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3" hasCustomPrompt="1"/>
          </p:nvPr>
        </p:nvSpPr>
        <p:spPr>
          <a:xfrm>
            <a:off x="1581150" y="3971108"/>
            <a:ext cx="9461500" cy="757130"/>
          </a:xfrm>
        </p:spPr>
        <p:txBody>
          <a:bodyPr/>
          <a:lstStyle>
            <a:lvl1pPr algn="l">
              <a:defRPr lang="en-US" sz="4800" b="1" i="0" kern="1200" spc="300" dirty="0" smtClean="0">
                <a:gradFill>
                  <a:gsLst>
                    <a:gs pos="0">
                      <a:schemeClr val="accent1">
                        <a:lumMod val="5000"/>
                        <a:lumOff val="95000"/>
                      </a:schemeClr>
                    </a:gs>
                    <a:gs pos="100000">
                      <a:srgbClr val="FFFFFF"/>
                    </a:gs>
                  </a:gsLst>
                  <a:lin ang="5400000" scaled="1"/>
                </a:gradFill>
                <a:latin typeface="+mn-lt"/>
                <a:ea typeface="+mn-ea"/>
                <a:cs typeface="Segoe UI Semilight" panose="020B0402040204020203" pitchFamily="34" charset="0"/>
              </a:defRPr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en-US" dirty="0"/>
              <a:t>EDIT MASTER TEXT</a:t>
            </a:r>
          </a:p>
        </p:txBody>
      </p:sp>
    </p:spTree>
    <p:extLst>
      <p:ext uri="{BB962C8B-B14F-4D97-AF65-F5344CB8AC3E}">
        <p14:creationId xmlns:p14="http://schemas.microsoft.com/office/powerpoint/2010/main" val="407356729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Blank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11747687" y="6465381"/>
            <a:ext cx="431425" cy="365125"/>
          </a:xfrm>
          <a:prstGeom prst="rect">
            <a:avLst/>
          </a:prstGeom>
        </p:spPr>
        <p:txBody>
          <a:bodyPr/>
          <a:lstStyle/>
          <a:p>
            <a:fld id="{5AE1514C-5E56-4738-A1FF-4B1CFD2A3E36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sz="quarter" idx="13"/>
          </p:nvPr>
        </p:nvSpPr>
        <p:spPr>
          <a:xfrm>
            <a:off x="0" y="0"/>
            <a:ext cx="12066954" cy="6858000"/>
          </a:xfrm>
        </p:spPr>
        <p:txBody>
          <a:bodyPr anchor="ctr">
            <a:noAutofit/>
          </a:bodyPr>
          <a:lstStyle>
            <a:lvl1pPr algn="ctr">
              <a:defRPr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58395814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11747687" y="6465381"/>
            <a:ext cx="431425" cy="365125"/>
          </a:xfrm>
          <a:prstGeom prst="rect">
            <a:avLst/>
          </a:prstGeom>
        </p:spPr>
        <p:txBody>
          <a:bodyPr/>
          <a:lstStyle/>
          <a:p>
            <a:fld id="{5AE1514C-5E56-4738-A1FF-4B1CFD2A3E3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364822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step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914BDA58-9C93-4222-A4EC-4BEB46CE061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175"/>
            <a:ext cx="12192000" cy="6851649"/>
          </a:xfrm>
          <a:prstGeom prst="rect">
            <a:avLst/>
          </a:prstGeo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11747687" y="6465381"/>
            <a:ext cx="431425" cy="365125"/>
          </a:xfrm>
          <a:prstGeom prst="rect">
            <a:avLst/>
          </a:prstGeom>
        </p:spPr>
        <p:txBody>
          <a:bodyPr/>
          <a:lstStyle/>
          <a:p>
            <a:fld id="{5AE1514C-5E56-4738-A1FF-4B1CFD2A3E36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6" name="TextBox 5">
            <a:hlinkClick r:id="rId3"/>
            <a:extLst>
              <a:ext uri="{FF2B5EF4-FFF2-40B4-BE49-F238E27FC236}">
                <a16:creationId xmlns:a16="http://schemas.microsoft.com/office/drawing/2014/main" id="{FC5E276D-531E-45A9-B450-EFEC62CDC8DF}"/>
              </a:ext>
            </a:extLst>
          </p:cNvPr>
          <p:cNvSpPr txBox="1"/>
          <p:nvPr userDrawn="1"/>
        </p:nvSpPr>
        <p:spPr>
          <a:xfrm>
            <a:off x="4961284" y="93791"/>
            <a:ext cx="2269433" cy="316517"/>
          </a:xfrm>
          <a:prstGeom prst="roundRect">
            <a:avLst>
              <a:gd name="adj" fmla="val 50000"/>
            </a:avLst>
          </a:prstGeom>
          <a:solidFill>
            <a:schemeClr val="accent4"/>
          </a:solidFill>
        </p:spPr>
        <p:txBody>
          <a:bodyPr wrap="square" lIns="0" rIns="0" rtlCol="0" anchor="ctr" anchorCtr="0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0" b="0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</a:rPr>
              <a:t>Neal Creative  | click &amp; </a:t>
            </a:r>
            <a:r>
              <a:rPr kumimoji="0" lang="en-US" sz="1050" b="1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</a:rPr>
              <a:t>Learn more</a:t>
            </a:r>
          </a:p>
        </p:txBody>
      </p:sp>
      <p:sp>
        <p:nvSpPr>
          <p:cNvPr id="7" name="TextBox 6">
            <a:hlinkClick r:id="rId4"/>
          </p:cNvPr>
          <p:cNvSpPr txBox="1"/>
          <p:nvPr userDrawn="1"/>
        </p:nvSpPr>
        <p:spPr>
          <a:xfrm>
            <a:off x="0" y="6548363"/>
            <a:ext cx="1209664" cy="346234"/>
          </a:xfrm>
          <a:prstGeom prst="roundRect">
            <a:avLst>
              <a:gd name="adj" fmla="val 50000"/>
            </a:avLst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000" dirty="0">
                <a:solidFill>
                  <a:schemeClr val="tx1"/>
                </a:solidFill>
              </a:rPr>
              <a:t>Neal Creative </a:t>
            </a:r>
            <a:r>
              <a:rPr lang="en-US" sz="9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©</a:t>
            </a:r>
            <a:r>
              <a:rPr lang="en-US" sz="1000" baseline="0" dirty="0">
                <a:solidFill>
                  <a:schemeClr val="tx1"/>
                </a:solidFill>
              </a:rPr>
              <a:t> </a:t>
            </a:r>
            <a:endParaRPr lang="en-US" sz="1000" b="1" dirty="0">
              <a:solidFill>
                <a:schemeClr val="tx1"/>
              </a:solidFill>
            </a:endParaRP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EF273A61-5610-4355-89F3-7C90515BFCC9}"/>
              </a:ext>
            </a:extLst>
          </p:cNvPr>
          <p:cNvGrpSpPr/>
          <p:nvPr userDrawn="1"/>
        </p:nvGrpSpPr>
        <p:grpSpPr>
          <a:xfrm>
            <a:off x="5976075" y="3634505"/>
            <a:ext cx="1700633" cy="1798732"/>
            <a:chOff x="5976075" y="3634505"/>
            <a:chExt cx="1700633" cy="1798732"/>
          </a:xfrm>
        </p:grpSpPr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6A49345F-7A53-4131-8BB4-087032A6CCD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screen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6061135" y="4142336"/>
              <a:ext cx="860601" cy="1290901"/>
            </a:xfrm>
            <a:prstGeom prst="rect">
              <a:avLst/>
            </a:prstGeom>
          </p:spPr>
        </p:pic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5596D35F-1F19-4447-829C-790DF2B8D2DD}"/>
                </a:ext>
              </a:extLst>
            </p:cNvPr>
            <p:cNvSpPr txBox="1"/>
            <p:nvPr/>
          </p:nvSpPr>
          <p:spPr>
            <a:xfrm>
              <a:off x="5976075" y="3634505"/>
              <a:ext cx="1700633" cy="5078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9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TIP </a:t>
              </a:r>
              <a:r>
                <a:rPr lang="en-US" sz="9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│ Use the built-in c</a:t>
              </a:r>
              <a:r>
                <a:rPr lang="en-US" sz="9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olor palette with green and yellow for callouts and accents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853556749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OR TRANSITION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Oval 17"/>
          <p:cNvSpPr/>
          <p:nvPr userDrawn="1"/>
        </p:nvSpPr>
        <p:spPr>
          <a:xfrm>
            <a:off x="1219939" y="-739444"/>
            <a:ext cx="9107555" cy="9034439"/>
          </a:xfrm>
          <a:prstGeom prst="ellipse">
            <a:avLst/>
          </a:prstGeom>
          <a:noFill/>
          <a:ln w="19050" cap="flat" cmpd="sng" algn="ctr">
            <a:solidFill>
              <a:srgbClr val="75D1FF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Segoe UI"/>
              <a:ea typeface="+mn-ea"/>
              <a:cs typeface="+mn-cs"/>
            </a:endParaRPr>
          </a:p>
        </p:txBody>
      </p:sp>
      <p:sp>
        <p:nvSpPr>
          <p:cNvPr id="19" name="Oval 18"/>
          <p:cNvSpPr/>
          <p:nvPr userDrawn="1"/>
        </p:nvSpPr>
        <p:spPr>
          <a:xfrm>
            <a:off x="1219939" y="-739444"/>
            <a:ext cx="9107555" cy="9034439"/>
          </a:xfrm>
          <a:prstGeom prst="ellipse">
            <a:avLst/>
          </a:prstGeom>
          <a:noFill/>
          <a:ln w="19050" cap="flat" cmpd="sng" algn="ctr">
            <a:solidFill>
              <a:srgbClr val="75D1FF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Segoe UI"/>
              <a:ea typeface="+mn-ea"/>
              <a:cs typeface="+mn-cs"/>
            </a:endParaRPr>
          </a:p>
        </p:txBody>
      </p:sp>
      <p:sp>
        <p:nvSpPr>
          <p:cNvPr id="21" name="Oval 20"/>
          <p:cNvSpPr/>
          <p:nvPr userDrawn="1"/>
        </p:nvSpPr>
        <p:spPr>
          <a:xfrm>
            <a:off x="5907634" y="3213970"/>
            <a:ext cx="2805809" cy="2783284"/>
          </a:xfrm>
          <a:prstGeom prst="ellipse">
            <a:avLst/>
          </a:prstGeom>
          <a:noFill/>
          <a:ln w="19050" cap="flat" cmpd="sng" algn="ctr">
            <a:solidFill>
              <a:srgbClr val="75D1FF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Segoe UI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907634" y="3213970"/>
            <a:ext cx="2805809" cy="2783284"/>
          </a:xfrm>
          <a:prstGeom prst="ellipse">
            <a:avLst/>
          </a:prstGeom>
          <a:noFill/>
          <a:ln w="19050" cap="flat" cmpd="sng" algn="ctr">
            <a:solidFill>
              <a:srgbClr val="75D1FF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Segoe UI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1219939" y="2240230"/>
            <a:ext cx="9107555" cy="2308324"/>
          </a:xfrm>
          <a:prstGeom prst="rect">
            <a:avLst/>
          </a:prstGeom>
          <a:noFill/>
        </p:spPr>
        <p:txBody>
          <a:bodyPr anchor="b"/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8000" b="1" i="0" kern="1200" spc="-300" dirty="0">
                <a:gradFill>
                  <a:gsLst>
                    <a:gs pos="0">
                      <a:schemeClr val="accent1">
                        <a:lumMod val="5000"/>
                        <a:lumOff val="95000"/>
                      </a:schemeClr>
                    </a:gs>
                    <a:gs pos="100000">
                      <a:schemeClr val="tx1"/>
                    </a:gs>
                  </a:gsLst>
                  <a:lin ang="5400000" scaled="1"/>
                </a:gradFill>
                <a:latin typeface="+mn-lt"/>
                <a:ea typeface="+mn-ea"/>
                <a:cs typeface="Segoe UI Semilight" panose="020B0402040204020203" pitchFamily="34" charset="0"/>
              </a:defRPr>
            </a:lvl1pPr>
          </a:lstStyle>
          <a:p>
            <a:r>
              <a:rPr lang="en-US" noProof="0"/>
              <a:t>CLICK TO EDIT TITLE</a:t>
            </a:r>
          </a:p>
        </p:txBody>
      </p:sp>
      <p:sp>
        <p:nvSpPr>
          <p:cNvPr id="8" name="TextBox 7">
            <a:hlinkClick r:id="rId2"/>
            <a:extLst>
              <a:ext uri="{FF2B5EF4-FFF2-40B4-BE49-F238E27FC236}">
                <a16:creationId xmlns:a16="http://schemas.microsoft.com/office/drawing/2014/main" id="{E516C148-33F4-423B-AB9D-096AA82E12F1}"/>
              </a:ext>
            </a:extLst>
          </p:cNvPr>
          <p:cNvSpPr txBox="1"/>
          <p:nvPr userDrawn="1"/>
        </p:nvSpPr>
        <p:spPr>
          <a:xfrm>
            <a:off x="191616" y="6337795"/>
            <a:ext cx="1209664" cy="346234"/>
          </a:xfrm>
          <a:prstGeom prst="roundRect">
            <a:avLst>
              <a:gd name="adj" fmla="val 50000"/>
            </a:avLst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000" noProof="0" dirty="0">
                <a:solidFill>
                  <a:schemeClr val="bg2">
                    <a:lumMod val="50000"/>
                  </a:schemeClr>
                </a:solidFill>
              </a:rPr>
              <a:t>Neal Creative </a:t>
            </a:r>
            <a:r>
              <a:rPr lang="en-US" sz="900" kern="1200" noProof="0" dirty="0">
                <a:solidFill>
                  <a:schemeClr val="bg2">
                    <a:lumMod val="50000"/>
                  </a:schemeClr>
                </a:solidFill>
                <a:latin typeface="+mn-lt"/>
                <a:ea typeface="+mn-ea"/>
                <a:cs typeface="+mn-cs"/>
              </a:rPr>
              <a:t>©</a:t>
            </a:r>
            <a:r>
              <a:rPr lang="en-US" sz="1000" baseline="0" noProof="0" dirty="0">
                <a:solidFill>
                  <a:schemeClr val="bg2">
                    <a:lumMod val="50000"/>
                  </a:schemeClr>
                </a:solidFill>
              </a:rPr>
              <a:t> </a:t>
            </a:r>
            <a:endParaRPr lang="en-US" sz="1000" b="1" noProof="0" dirty="0">
              <a:solidFill>
                <a:schemeClr val="bg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8662022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10" presetClass="exit" presetSubtype="0" fill="hold" grpId="1" nodeType="withEffect">
                                  <p:stCondLst>
                                    <p:cond delay="25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53" presetClass="entr" presetSubtype="16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xit" presetSubtype="0" fill="hold" grpId="1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xit" presetSubtype="0" fill="hold" grpId="1" nodeType="withEffect">
                                  <p:stCondLst>
                                    <p:cond delay="25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53" presetClass="entr" presetSubtype="16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xit" presetSubtype="0" fill="hold" grpId="1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18" grpId="1" animBg="1"/>
      <p:bldP spid="19" grpId="0" animBg="1"/>
      <p:bldP spid="19" grpId="1" animBg="1"/>
      <p:bldP spid="21" grpId="0" animBg="1"/>
      <p:bldP spid="21" grpId="1" animBg="1"/>
      <p:bldP spid="22" grpId="0" animBg="1"/>
      <p:bldP spid="22" grpId="1" animBg="1"/>
    </p:bld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Callout with small Non-bullet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 userDrawn="1"/>
        </p:nvSpPr>
        <p:spPr>
          <a:xfrm>
            <a:off x="0" y="0"/>
            <a:ext cx="12192000" cy="297484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269240" y="3367878"/>
            <a:ext cx="5192775" cy="1830245"/>
          </a:xfrm>
        </p:spPr>
        <p:txBody>
          <a:bodyPr wrap="square">
            <a:spAutoFit/>
          </a:bodyPr>
          <a:lstStyle>
            <a:lvl1pPr marL="0" marR="0" indent="0" algn="l" defTabSz="914367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tx1"/>
              </a:buClr>
              <a:buSzPct val="90000"/>
              <a:buFont typeface="Wingdings" pitchFamily="2" charset="2"/>
              <a:buNone/>
              <a:tabLst/>
              <a:defRPr lang="en-US" sz="3137" kern="1200" spc="0" baseline="0" dirty="0">
                <a:gradFill>
                  <a:gsLst>
                    <a:gs pos="1250">
                      <a:schemeClr val="tx2"/>
                    </a:gs>
                    <a:gs pos="99000">
                      <a:schemeClr val="tx2"/>
                    </a:gs>
                  </a:gsLst>
                  <a:lin ang="5400000" scaled="0"/>
                </a:gradFill>
                <a:latin typeface="+mj-lt"/>
                <a:ea typeface="+mn-ea"/>
                <a:cs typeface="+mn-cs"/>
              </a:defRPr>
            </a:lvl1pPr>
            <a:lvl2pPr marL="0" indent="0">
              <a:buNone/>
              <a:defRPr sz="1961"/>
            </a:lvl2pPr>
            <a:lvl3pPr marL="227209" indent="0">
              <a:buNone/>
              <a:tabLst/>
              <a:defRPr sz="1961"/>
            </a:lvl3pPr>
            <a:lvl4pPr marL="451306" indent="0">
              <a:buNone/>
              <a:defRPr/>
            </a:lvl4pPr>
            <a:lvl5pPr marL="672290" indent="0">
              <a:buNone/>
              <a:tabLst/>
              <a:defRPr/>
            </a:lvl5pPr>
          </a:lstStyle>
          <a:p>
            <a:r>
              <a:rPr lang="en-US" dirty="0"/>
              <a:t>A short introduction</a:t>
            </a:r>
            <a:br>
              <a:rPr lang="en-US" dirty="0"/>
            </a:br>
            <a:r>
              <a:rPr lang="en-US" dirty="0"/>
              <a:t>to the data, revealing</a:t>
            </a:r>
            <a:br>
              <a:rPr lang="en-US" dirty="0"/>
            </a:br>
            <a:r>
              <a:rPr lang="en-US" dirty="0"/>
              <a:t>points one at a time, will enhance comprehension.</a:t>
            </a:r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1"/>
          </p:nvPr>
        </p:nvSpPr>
        <p:spPr>
          <a:xfrm>
            <a:off x="6253316" y="3503950"/>
            <a:ext cx="5671764" cy="1705723"/>
          </a:xfrm>
        </p:spPr>
        <p:txBody>
          <a:bodyPr/>
          <a:lstStyle>
            <a:lvl1pPr marL="0" indent="0" algn="l">
              <a:buNone/>
              <a:defRPr sz="1961">
                <a:latin typeface="+mn-lt"/>
              </a:defRPr>
            </a:lvl1pPr>
            <a:lvl2pPr marL="0" indent="0" algn="l">
              <a:buNone/>
              <a:defRPr sz="1765">
                <a:latin typeface="+mn-lt"/>
              </a:defRPr>
            </a:lvl2pPr>
            <a:lvl3pPr marL="0" indent="0" algn="l">
              <a:buNone/>
              <a:defRPr sz="1568">
                <a:latin typeface="+mn-lt"/>
              </a:defRPr>
            </a:lvl3pPr>
            <a:lvl4pPr marL="0" indent="0" algn="l">
              <a:buNone/>
              <a:defRPr sz="1372">
                <a:latin typeface="+mn-lt"/>
              </a:defRPr>
            </a:lvl4pPr>
            <a:lvl5pPr marL="0" indent="0" algn="l">
              <a:buNone/>
              <a:defRPr sz="1372">
                <a:latin typeface="+mn-lt"/>
              </a:defRPr>
            </a:lvl5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sz="quarter" idx="12"/>
          </p:nvPr>
        </p:nvSpPr>
        <p:spPr>
          <a:xfrm>
            <a:off x="0" y="0"/>
            <a:ext cx="12192000" cy="2974848"/>
          </a:xfrm>
          <a:blipFill>
            <a:blip r:embed="rId2"/>
            <a:srcRect/>
            <a:stretch>
              <a:fillRect t="-65721" r="-4798" b="-46455"/>
            </a:stretch>
          </a:blipFill>
        </p:spPr>
        <p:txBody>
          <a:bodyPr anchor="ctr" anchorCtr="0">
            <a:noAutofit/>
          </a:bodyPr>
          <a:lstStyle/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12" name="TextBox 11">
            <a:hlinkClick r:id="rId3"/>
            <a:extLst>
              <a:ext uri="{FF2B5EF4-FFF2-40B4-BE49-F238E27FC236}">
                <a16:creationId xmlns:a16="http://schemas.microsoft.com/office/drawing/2014/main" id="{B2DA80A1-9E22-4BFF-8562-466123B36943}"/>
              </a:ext>
            </a:extLst>
          </p:cNvPr>
          <p:cNvSpPr txBox="1"/>
          <p:nvPr userDrawn="1"/>
        </p:nvSpPr>
        <p:spPr>
          <a:xfrm>
            <a:off x="9089198" y="6298102"/>
            <a:ext cx="2466220" cy="367873"/>
          </a:xfrm>
          <a:prstGeom prst="roundRect">
            <a:avLst>
              <a:gd name="adj" fmla="val 50000"/>
            </a:avLst>
          </a:prstGeom>
          <a:solidFill>
            <a:srgbClr val="004568"/>
          </a:solidFill>
        </p:spPr>
        <p:txBody>
          <a:bodyPr wrap="non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</a:rPr>
              <a:t>Neal Creative  | click &amp; </a:t>
            </a:r>
            <a:r>
              <a:rPr kumimoji="0" lang="en-US" sz="11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</a:rPr>
              <a:t>Learn more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304800" y="419099"/>
            <a:ext cx="8917577" cy="625929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11" name="Slide Number Placeholder 7"/>
          <p:cNvSpPr>
            <a:spLocks noGrp="1"/>
          </p:cNvSpPr>
          <p:nvPr>
            <p:ph type="sldNum" sz="quarter" idx="4"/>
          </p:nvPr>
        </p:nvSpPr>
        <p:spPr>
          <a:xfrm>
            <a:off x="11668594" y="6484937"/>
            <a:ext cx="523406" cy="365125"/>
          </a:xfrm>
          <a:prstGeom prst="rect">
            <a:avLst/>
          </a:prstGeom>
        </p:spPr>
        <p:txBody>
          <a:bodyPr vert="horz" wrap="none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4997E989-D798-4C62-8E93-3D2D613C248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3" name="TextBox 12">
            <a:hlinkClick r:id="rId4"/>
            <a:extLst>
              <a:ext uri="{FF2B5EF4-FFF2-40B4-BE49-F238E27FC236}">
                <a16:creationId xmlns:a16="http://schemas.microsoft.com/office/drawing/2014/main" id="{1AF511EA-044E-4300-B921-D56138FE402E}"/>
              </a:ext>
            </a:extLst>
          </p:cNvPr>
          <p:cNvSpPr txBox="1"/>
          <p:nvPr userDrawn="1"/>
        </p:nvSpPr>
        <p:spPr>
          <a:xfrm>
            <a:off x="191616" y="6337795"/>
            <a:ext cx="1209664" cy="346234"/>
          </a:xfrm>
          <a:prstGeom prst="roundRect">
            <a:avLst>
              <a:gd name="adj" fmla="val 50000"/>
            </a:avLst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000" dirty="0">
                <a:solidFill>
                  <a:schemeClr val="bg1">
                    <a:lumMod val="75000"/>
                  </a:schemeClr>
                </a:solidFill>
              </a:rPr>
              <a:t>Neal Creative </a:t>
            </a:r>
            <a:r>
              <a:rPr lang="en-US" sz="900" kern="1200" dirty="0">
                <a:solidFill>
                  <a:schemeClr val="bg1">
                    <a:lumMod val="75000"/>
                  </a:schemeClr>
                </a:solidFill>
                <a:latin typeface="+mn-lt"/>
                <a:ea typeface="+mn-ea"/>
                <a:cs typeface="+mn-cs"/>
              </a:rPr>
              <a:t>©</a:t>
            </a:r>
            <a:r>
              <a:rPr lang="en-US" sz="1000" baseline="0" dirty="0">
                <a:solidFill>
                  <a:schemeClr val="bg1">
                    <a:lumMod val="75000"/>
                  </a:schemeClr>
                </a:solidFill>
              </a:rPr>
              <a:t> </a:t>
            </a:r>
            <a:endParaRPr lang="en-US" sz="1000" b="1" dirty="0">
              <a:solidFill>
                <a:schemeClr val="bg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623406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ONUT BASE SECTION DIVIDER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val 6"/>
          <p:cNvSpPr/>
          <p:nvPr userDrawn="1"/>
        </p:nvSpPr>
        <p:spPr>
          <a:xfrm>
            <a:off x="2861702" y="157952"/>
            <a:ext cx="6483179" cy="6483179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3448777" y="2935629"/>
            <a:ext cx="5208335" cy="927824"/>
          </a:xfrm>
          <a:prstGeom prst="rect">
            <a:avLst/>
          </a:prstGeom>
        </p:spPr>
        <p:txBody>
          <a:bodyPr anchor="ctr"/>
          <a:lstStyle>
            <a:lvl1pPr algn="ctr">
              <a:lnSpc>
                <a:spcPct val="95000"/>
              </a:lnSpc>
              <a:defRPr sz="40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TITLE</a:t>
            </a:r>
          </a:p>
        </p:txBody>
      </p:sp>
      <p:sp>
        <p:nvSpPr>
          <p:cNvPr id="9" name="dots"/>
          <p:cNvSpPr>
            <a:spLocks noChangeAspect="1"/>
          </p:cNvSpPr>
          <p:nvPr userDrawn="1"/>
        </p:nvSpPr>
        <p:spPr>
          <a:xfrm>
            <a:off x="3448777" y="745024"/>
            <a:ext cx="5309024" cy="5309025"/>
          </a:xfrm>
          <a:prstGeom prst="ellipse">
            <a:avLst/>
          </a:prstGeom>
          <a:noFill/>
          <a:ln w="184150" cap="rnd" cmpd="sng" algn="ctr">
            <a:solidFill>
              <a:schemeClr val="accent4"/>
            </a:solidFill>
            <a:prstDash val="sysDot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0637638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Quote dark option FLUSH LEFT">
    <p:bg>
      <p:bgPr>
        <a:solidFill>
          <a:schemeClr val="tx1">
            <a:lumMod val="95000"/>
            <a:lumOff val="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/>
          <p:cNvSpPr>
            <a:spLocks noGrp="1"/>
          </p:cNvSpPr>
          <p:nvPr>
            <p:ph type="body" sz="quarter" idx="13" hasCustomPrompt="1"/>
          </p:nvPr>
        </p:nvSpPr>
        <p:spPr>
          <a:xfrm>
            <a:off x="304800" y="2884235"/>
            <a:ext cx="11658600" cy="1089529"/>
          </a:xfrm>
        </p:spPr>
        <p:txBody>
          <a:bodyPr anchor="ctr"/>
          <a:lstStyle>
            <a:lvl1pPr marL="231775" indent="-231775" algn="l">
              <a:spcBef>
                <a:spcPts val="0"/>
              </a:spcBef>
              <a:defRPr sz="3600" b="0" baseline="0">
                <a:gradFill>
                  <a:gsLst>
                    <a:gs pos="0">
                      <a:schemeClr val="accent1">
                        <a:lumMod val="5000"/>
                        <a:lumOff val="95000"/>
                      </a:schemeClr>
                    </a:gs>
                    <a:gs pos="100000">
                      <a:schemeClr val="bg1"/>
                    </a:gs>
                  </a:gsLst>
                  <a:lin ang="5400000" scaled="1"/>
                </a:gradFill>
              </a:defRPr>
            </a:lvl1pPr>
            <a:lvl2pPr marL="109538" indent="0" algn="l">
              <a:spcBef>
                <a:spcPts val="0"/>
              </a:spcBef>
              <a:defRPr sz="3600" b="1">
                <a:gradFill>
                  <a:gsLst>
                    <a:gs pos="0">
                      <a:schemeClr val="accent1">
                        <a:lumMod val="5000"/>
                        <a:lumOff val="95000"/>
                      </a:schemeClr>
                    </a:gs>
                    <a:gs pos="100000">
                      <a:schemeClr val="bg1"/>
                    </a:gs>
                  </a:gsLst>
                  <a:lin ang="5400000" scaled="1"/>
                </a:gradFill>
                <a:latin typeface="+mn-lt"/>
              </a:defRPr>
            </a:lvl2pPr>
          </a:lstStyle>
          <a:p>
            <a:pPr lvl="0"/>
            <a:r>
              <a:rPr lang="en-US" dirty="0"/>
              <a:t>“QUOTATION.”</a:t>
            </a:r>
          </a:p>
          <a:p>
            <a:pPr lvl="1"/>
            <a:r>
              <a:rPr lang="en-US" dirty="0"/>
              <a:t> BOLD</a:t>
            </a:r>
          </a:p>
        </p:txBody>
      </p:sp>
      <p:sp>
        <p:nvSpPr>
          <p:cNvPr id="7" name="Freeform: Shape 6"/>
          <p:cNvSpPr/>
          <p:nvPr userDrawn="1"/>
        </p:nvSpPr>
        <p:spPr>
          <a:xfrm>
            <a:off x="129521" y="0"/>
            <a:ext cx="2749481" cy="1364786"/>
          </a:xfrm>
          <a:custGeom>
            <a:avLst/>
            <a:gdLst>
              <a:gd name="connsiteX0" fmla="*/ 0 w 4741280"/>
              <a:gd name="connsiteY0" fmla="*/ 0 h 2353474"/>
              <a:gd name="connsiteX1" fmla="*/ 4741280 w 4741280"/>
              <a:gd name="connsiteY1" fmla="*/ 0 h 2353474"/>
              <a:gd name="connsiteX2" fmla="*/ 4729949 w 4741280"/>
              <a:gd name="connsiteY2" fmla="*/ 224399 h 2353474"/>
              <a:gd name="connsiteX3" fmla="*/ 2370640 w 4741280"/>
              <a:gd name="connsiteY3" fmla="*/ 2353474 h 2353474"/>
              <a:gd name="connsiteX4" fmla="*/ 11331 w 4741280"/>
              <a:gd name="connsiteY4" fmla="*/ 224399 h 23534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741280" h="2353474">
                <a:moveTo>
                  <a:pt x="0" y="0"/>
                </a:moveTo>
                <a:lnTo>
                  <a:pt x="4741280" y="0"/>
                </a:lnTo>
                <a:lnTo>
                  <a:pt x="4729949" y="224399"/>
                </a:lnTo>
                <a:cubicBezTo>
                  <a:pt x="4608502" y="1420269"/>
                  <a:pt x="3598552" y="2353474"/>
                  <a:pt x="2370640" y="2353474"/>
                </a:cubicBezTo>
                <a:cubicBezTo>
                  <a:pt x="1142728" y="2353474"/>
                  <a:pt x="132779" y="1420269"/>
                  <a:pt x="11331" y="224399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4" hasCustomPrompt="1"/>
          </p:nvPr>
        </p:nvSpPr>
        <p:spPr>
          <a:xfrm>
            <a:off x="3865562" y="5276808"/>
            <a:ext cx="8097838" cy="369332"/>
          </a:xfrm>
        </p:spPr>
        <p:txBody>
          <a:bodyPr/>
          <a:lstStyle>
            <a:lvl1pPr algn="r">
              <a:spcBef>
                <a:spcPts val="0"/>
              </a:spcBef>
              <a:defRPr sz="2000">
                <a:solidFill>
                  <a:schemeClr val="bg1"/>
                </a:solidFill>
              </a:defRPr>
            </a:lvl1pPr>
            <a:lvl2pPr algn="r">
              <a:defRPr>
                <a:solidFill>
                  <a:schemeClr val="bg1"/>
                </a:solidFill>
              </a:defRPr>
            </a:lvl2pPr>
          </a:lstStyle>
          <a:p>
            <a:pPr lvl="0"/>
            <a:r>
              <a:rPr lang="en-US" dirty="0"/>
              <a:t>—Name and Company/Source goes here</a:t>
            </a:r>
          </a:p>
        </p:txBody>
      </p:sp>
    </p:spTree>
    <p:extLst>
      <p:ext uri="{BB962C8B-B14F-4D97-AF65-F5344CB8AC3E}">
        <p14:creationId xmlns:p14="http://schemas.microsoft.com/office/powerpoint/2010/main" val="32662804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Quote dark option CENTERED">
    <p:bg>
      <p:bgPr>
        <a:solidFill>
          <a:schemeClr val="tx1">
            <a:lumMod val="95000"/>
            <a:lumOff val="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/>
          <p:cNvSpPr>
            <a:spLocks noGrp="1"/>
          </p:cNvSpPr>
          <p:nvPr>
            <p:ph type="body" sz="quarter" idx="13" hasCustomPrompt="1"/>
          </p:nvPr>
        </p:nvSpPr>
        <p:spPr>
          <a:xfrm>
            <a:off x="304800" y="2884235"/>
            <a:ext cx="11658600" cy="1089529"/>
          </a:xfrm>
        </p:spPr>
        <p:txBody>
          <a:bodyPr anchor="ctr"/>
          <a:lstStyle>
            <a:lvl1pPr algn="ctr">
              <a:spcBef>
                <a:spcPts val="0"/>
              </a:spcBef>
              <a:defRPr sz="3600" b="0" baseline="0">
                <a:gradFill>
                  <a:gsLst>
                    <a:gs pos="0">
                      <a:schemeClr val="accent1">
                        <a:lumMod val="5000"/>
                        <a:lumOff val="95000"/>
                      </a:schemeClr>
                    </a:gs>
                    <a:gs pos="100000">
                      <a:schemeClr val="bg1"/>
                    </a:gs>
                  </a:gsLst>
                  <a:lin ang="5400000" scaled="1"/>
                </a:gradFill>
              </a:defRPr>
            </a:lvl1pPr>
            <a:lvl2pPr algn="ctr">
              <a:spcBef>
                <a:spcPts val="0"/>
              </a:spcBef>
              <a:defRPr sz="3600" b="1">
                <a:gradFill>
                  <a:gsLst>
                    <a:gs pos="0">
                      <a:schemeClr val="accent1">
                        <a:lumMod val="5000"/>
                        <a:lumOff val="95000"/>
                      </a:schemeClr>
                    </a:gs>
                    <a:gs pos="100000">
                      <a:schemeClr val="bg1"/>
                    </a:gs>
                  </a:gsLst>
                  <a:lin ang="5400000" scaled="1"/>
                </a:gradFill>
                <a:latin typeface="+mn-lt"/>
              </a:defRPr>
            </a:lvl2pPr>
          </a:lstStyle>
          <a:p>
            <a:pPr lvl="0"/>
            <a:r>
              <a:rPr lang="en-US" dirty="0"/>
              <a:t>“QUOTATION.”</a:t>
            </a:r>
          </a:p>
          <a:p>
            <a:pPr lvl="1"/>
            <a:r>
              <a:rPr lang="en-US" dirty="0"/>
              <a:t>BOLD</a:t>
            </a:r>
          </a:p>
        </p:txBody>
      </p:sp>
      <p:sp>
        <p:nvSpPr>
          <p:cNvPr id="7" name="Freeform: Shape 6"/>
          <p:cNvSpPr/>
          <p:nvPr userDrawn="1"/>
        </p:nvSpPr>
        <p:spPr>
          <a:xfrm>
            <a:off x="129521" y="0"/>
            <a:ext cx="2749481" cy="1364786"/>
          </a:xfrm>
          <a:custGeom>
            <a:avLst/>
            <a:gdLst>
              <a:gd name="connsiteX0" fmla="*/ 0 w 4741280"/>
              <a:gd name="connsiteY0" fmla="*/ 0 h 2353474"/>
              <a:gd name="connsiteX1" fmla="*/ 4741280 w 4741280"/>
              <a:gd name="connsiteY1" fmla="*/ 0 h 2353474"/>
              <a:gd name="connsiteX2" fmla="*/ 4729949 w 4741280"/>
              <a:gd name="connsiteY2" fmla="*/ 224399 h 2353474"/>
              <a:gd name="connsiteX3" fmla="*/ 2370640 w 4741280"/>
              <a:gd name="connsiteY3" fmla="*/ 2353474 h 2353474"/>
              <a:gd name="connsiteX4" fmla="*/ 11331 w 4741280"/>
              <a:gd name="connsiteY4" fmla="*/ 224399 h 23534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741280" h="2353474">
                <a:moveTo>
                  <a:pt x="0" y="0"/>
                </a:moveTo>
                <a:lnTo>
                  <a:pt x="4741280" y="0"/>
                </a:lnTo>
                <a:lnTo>
                  <a:pt x="4729949" y="224399"/>
                </a:lnTo>
                <a:cubicBezTo>
                  <a:pt x="4608502" y="1420269"/>
                  <a:pt x="3598552" y="2353474"/>
                  <a:pt x="2370640" y="2353474"/>
                </a:cubicBezTo>
                <a:cubicBezTo>
                  <a:pt x="1142728" y="2353474"/>
                  <a:pt x="132779" y="1420269"/>
                  <a:pt x="11331" y="224399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4" hasCustomPrompt="1"/>
          </p:nvPr>
        </p:nvSpPr>
        <p:spPr>
          <a:xfrm>
            <a:off x="3865562" y="5276808"/>
            <a:ext cx="8097838" cy="369332"/>
          </a:xfrm>
        </p:spPr>
        <p:txBody>
          <a:bodyPr/>
          <a:lstStyle>
            <a:lvl1pPr algn="r">
              <a:spcBef>
                <a:spcPts val="0"/>
              </a:spcBef>
              <a:defRPr sz="2000">
                <a:solidFill>
                  <a:schemeClr val="bg1"/>
                </a:solidFill>
              </a:defRPr>
            </a:lvl1pPr>
            <a:lvl2pPr algn="r">
              <a:defRPr>
                <a:solidFill>
                  <a:schemeClr val="bg1"/>
                </a:solidFill>
              </a:defRPr>
            </a:lvl2pPr>
          </a:lstStyle>
          <a:p>
            <a:pPr lvl="0"/>
            <a:r>
              <a:rPr lang="en-US" dirty="0"/>
              <a:t>—Name and Company/Source goes here</a:t>
            </a:r>
          </a:p>
        </p:txBody>
      </p:sp>
    </p:spTree>
    <p:extLst>
      <p:ext uri="{BB962C8B-B14F-4D97-AF65-F5344CB8AC3E}">
        <p14:creationId xmlns:p14="http://schemas.microsoft.com/office/powerpoint/2010/main" val="30316313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Quote dark option FLUSH LEFT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/>
          <p:cNvSpPr>
            <a:spLocks noGrp="1"/>
          </p:cNvSpPr>
          <p:nvPr>
            <p:ph type="body" sz="quarter" idx="13" hasCustomPrompt="1"/>
          </p:nvPr>
        </p:nvSpPr>
        <p:spPr>
          <a:xfrm>
            <a:off x="304800" y="2884235"/>
            <a:ext cx="11658600" cy="1089529"/>
          </a:xfrm>
        </p:spPr>
        <p:txBody>
          <a:bodyPr anchor="ctr"/>
          <a:lstStyle>
            <a:lvl1pPr marL="231775" indent="-231775" algn="l">
              <a:spcBef>
                <a:spcPts val="0"/>
              </a:spcBef>
              <a:defRPr sz="3600" b="0" baseline="0">
                <a:gradFill>
                  <a:gsLst>
                    <a:gs pos="0">
                      <a:schemeClr val="accent1">
                        <a:lumMod val="5000"/>
                        <a:lumOff val="95000"/>
                      </a:schemeClr>
                    </a:gs>
                    <a:gs pos="100000">
                      <a:schemeClr val="bg1"/>
                    </a:gs>
                  </a:gsLst>
                  <a:lin ang="5400000" scaled="1"/>
                </a:gradFill>
              </a:defRPr>
            </a:lvl1pPr>
            <a:lvl2pPr marL="109538" indent="0" algn="l">
              <a:spcBef>
                <a:spcPts val="0"/>
              </a:spcBef>
              <a:defRPr sz="3600" b="1">
                <a:gradFill>
                  <a:gsLst>
                    <a:gs pos="0">
                      <a:schemeClr val="accent1">
                        <a:lumMod val="5000"/>
                        <a:lumOff val="95000"/>
                      </a:schemeClr>
                    </a:gs>
                    <a:gs pos="100000">
                      <a:schemeClr val="bg1"/>
                    </a:gs>
                  </a:gsLst>
                  <a:lin ang="5400000" scaled="1"/>
                </a:gradFill>
                <a:latin typeface="+mn-lt"/>
              </a:defRPr>
            </a:lvl2pPr>
          </a:lstStyle>
          <a:p>
            <a:pPr lvl="0"/>
            <a:r>
              <a:rPr lang="en-US" dirty="0"/>
              <a:t>“QUOTATION.”</a:t>
            </a:r>
          </a:p>
          <a:p>
            <a:pPr lvl="1"/>
            <a:r>
              <a:rPr lang="en-US" dirty="0"/>
              <a:t> BOLD</a:t>
            </a:r>
          </a:p>
        </p:txBody>
      </p:sp>
      <p:sp>
        <p:nvSpPr>
          <p:cNvPr id="7" name="Freeform: Shape 6"/>
          <p:cNvSpPr/>
          <p:nvPr userDrawn="1"/>
        </p:nvSpPr>
        <p:spPr>
          <a:xfrm>
            <a:off x="129521" y="0"/>
            <a:ext cx="2749481" cy="1364786"/>
          </a:xfrm>
          <a:custGeom>
            <a:avLst/>
            <a:gdLst>
              <a:gd name="connsiteX0" fmla="*/ 0 w 4741280"/>
              <a:gd name="connsiteY0" fmla="*/ 0 h 2353474"/>
              <a:gd name="connsiteX1" fmla="*/ 4741280 w 4741280"/>
              <a:gd name="connsiteY1" fmla="*/ 0 h 2353474"/>
              <a:gd name="connsiteX2" fmla="*/ 4729949 w 4741280"/>
              <a:gd name="connsiteY2" fmla="*/ 224399 h 2353474"/>
              <a:gd name="connsiteX3" fmla="*/ 2370640 w 4741280"/>
              <a:gd name="connsiteY3" fmla="*/ 2353474 h 2353474"/>
              <a:gd name="connsiteX4" fmla="*/ 11331 w 4741280"/>
              <a:gd name="connsiteY4" fmla="*/ 224399 h 23534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741280" h="2353474">
                <a:moveTo>
                  <a:pt x="0" y="0"/>
                </a:moveTo>
                <a:lnTo>
                  <a:pt x="4741280" y="0"/>
                </a:lnTo>
                <a:lnTo>
                  <a:pt x="4729949" y="224399"/>
                </a:lnTo>
                <a:cubicBezTo>
                  <a:pt x="4608502" y="1420269"/>
                  <a:pt x="3598552" y="2353474"/>
                  <a:pt x="2370640" y="2353474"/>
                </a:cubicBezTo>
                <a:cubicBezTo>
                  <a:pt x="1142728" y="2353474"/>
                  <a:pt x="132779" y="1420269"/>
                  <a:pt x="11331" y="224399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4" hasCustomPrompt="1"/>
          </p:nvPr>
        </p:nvSpPr>
        <p:spPr>
          <a:xfrm>
            <a:off x="3865562" y="5276808"/>
            <a:ext cx="8097838" cy="369332"/>
          </a:xfrm>
        </p:spPr>
        <p:txBody>
          <a:bodyPr/>
          <a:lstStyle>
            <a:lvl1pPr algn="r">
              <a:spcBef>
                <a:spcPts val="0"/>
              </a:spcBef>
              <a:defRPr sz="2000" b="0">
                <a:solidFill>
                  <a:schemeClr val="bg1"/>
                </a:solidFill>
              </a:defRPr>
            </a:lvl1pPr>
            <a:lvl2pPr algn="r">
              <a:defRPr>
                <a:solidFill>
                  <a:schemeClr val="bg1"/>
                </a:solidFill>
              </a:defRPr>
            </a:lvl2pPr>
          </a:lstStyle>
          <a:p>
            <a:pPr lvl="0"/>
            <a:r>
              <a:rPr lang="en-US" dirty="0"/>
              <a:t>—Name and Company/Source goes here</a:t>
            </a:r>
          </a:p>
        </p:txBody>
      </p:sp>
    </p:spTree>
    <p:extLst>
      <p:ext uri="{BB962C8B-B14F-4D97-AF65-F5344CB8AC3E}">
        <p14:creationId xmlns:p14="http://schemas.microsoft.com/office/powerpoint/2010/main" val="20757391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Quote light option CENTER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 userDrawn="1"/>
        </p:nvSpPr>
        <p:spPr>
          <a:xfrm>
            <a:off x="5648960" y="419100"/>
            <a:ext cx="894080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500" dirty="0">
                <a:solidFill>
                  <a:schemeClr val="accent4"/>
                </a:solidFill>
                <a:latin typeface="Arial Black" panose="020B0A04020102020204" pitchFamily="34" charset="0"/>
              </a:rPr>
              <a:t>“</a:t>
            </a:r>
            <a:endParaRPr lang="en-US" sz="2800" dirty="0">
              <a:solidFill>
                <a:schemeClr val="accent4"/>
              </a:solidFill>
            </a:endParaRPr>
          </a:p>
        </p:txBody>
      </p:sp>
      <p:sp>
        <p:nvSpPr>
          <p:cNvPr id="5" name="Text Placeholder 2"/>
          <p:cNvSpPr>
            <a:spLocks noGrp="1"/>
          </p:cNvSpPr>
          <p:nvPr>
            <p:ph type="body" sz="quarter" idx="14" hasCustomPrompt="1"/>
          </p:nvPr>
        </p:nvSpPr>
        <p:spPr>
          <a:xfrm>
            <a:off x="3408362" y="5335071"/>
            <a:ext cx="8097838" cy="369332"/>
          </a:xfrm>
        </p:spPr>
        <p:txBody>
          <a:bodyPr/>
          <a:lstStyle>
            <a:lvl1pPr algn="r">
              <a:spcBef>
                <a:spcPts val="0"/>
              </a:spcBef>
              <a:defRPr sz="2000">
                <a:solidFill>
                  <a:schemeClr val="tx2"/>
                </a:solidFill>
              </a:defRPr>
            </a:lvl1pPr>
            <a:lvl2pPr algn="r">
              <a:defRPr>
                <a:solidFill>
                  <a:schemeClr val="bg1"/>
                </a:solidFill>
              </a:defRPr>
            </a:lvl2pPr>
          </a:lstStyle>
          <a:p>
            <a:pPr lvl="0"/>
            <a:r>
              <a:rPr lang="en-US" dirty="0"/>
              <a:t>—Name and Company/Source goes here</a:t>
            </a:r>
          </a:p>
        </p:txBody>
      </p:sp>
      <p:sp>
        <p:nvSpPr>
          <p:cNvPr id="6" name="Text Placeholder 7"/>
          <p:cNvSpPr>
            <a:spLocks noGrp="1"/>
          </p:cNvSpPr>
          <p:nvPr>
            <p:ph type="body" sz="quarter" idx="13" hasCustomPrompt="1"/>
          </p:nvPr>
        </p:nvSpPr>
        <p:spPr>
          <a:xfrm>
            <a:off x="304800" y="2884235"/>
            <a:ext cx="11658600" cy="1089529"/>
          </a:xfrm>
        </p:spPr>
        <p:txBody>
          <a:bodyPr anchor="ctr"/>
          <a:lstStyle>
            <a:lvl1pPr algn="ctr">
              <a:spcBef>
                <a:spcPts val="0"/>
              </a:spcBef>
              <a:defRPr sz="3600" b="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algn="ctr">
              <a:spcBef>
                <a:spcPts val="0"/>
              </a:spcBef>
              <a:defRPr sz="3600" b="1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2pPr>
          </a:lstStyle>
          <a:p>
            <a:pPr lvl="0"/>
            <a:r>
              <a:rPr lang="en-US" dirty="0"/>
              <a:t>“QUOTATION.”</a:t>
            </a:r>
          </a:p>
          <a:p>
            <a:pPr lvl="1"/>
            <a:r>
              <a:rPr lang="en-US" dirty="0"/>
              <a:t>BOLD</a:t>
            </a:r>
          </a:p>
        </p:txBody>
      </p:sp>
      <p:sp>
        <p:nvSpPr>
          <p:cNvPr id="7" name="Slide Number Placeholder 7"/>
          <p:cNvSpPr>
            <a:spLocks noGrp="1"/>
          </p:cNvSpPr>
          <p:nvPr>
            <p:ph type="sldNum" sz="quarter" idx="4"/>
          </p:nvPr>
        </p:nvSpPr>
        <p:spPr>
          <a:xfrm>
            <a:off x="11668594" y="6484937"/>
            <a:ext cx="523406" cy="365125"/>
          </a:xfrm>
          <a:prstGeom prst="rect">
            <a:avLst/>
          </a:prstGeom>
        </p:spPr>
        <p:txBody>
          <a:bodyPr vert="horz" wrap="none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4997E989-D798-4C62-8E93-3D2D613C248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609228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dark Callout with small Non-bulleted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304800" y="2597273"/>
            <a:ext cx="4868985" cy="1643527"/>
          </a:xfrm>
        </p:spPr>
        <p:txBody>
          <a:bodyPr wrap="square" lIns="91440" rIns="91440">
            <a:spAutoFit/>
          </a:bodyPr>
          <a:lstStyle>
            <a:lvl1pPr marL="0" marR="0" indent="0" algn="l" defTabSz="914367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tx1"/>
              </a:buClr>
              <a:buSzPct val="90000"/>
              <a:buFont typeface="Wingdings" pitchFamily="2" charset="2"/>
              <a:buNone/>
              <a:tabLst/>
              <a:defRPr lang="en-US" sz="2800" b="0" kern="1200" spc="0" baseline="0" dirty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0" indent="0">
              <a:buNone/>
              <a:defRPr sz="1961"/>
            </a:lvl2pPr>
            <a:lvl3pPr marL="227209" indent="0">
              <a:buNone/>
              <a:tabLst/>
              <a:defRPr sz="1961"/>
            </a:lvl3pPr>
            <a:lvl4pPr marL="451306" indent="0">
              <a:buNone/>
              <a:defRPr/>
            </a:lvl4pPr>
            <a:lvl5pPr marL="672290" indent="0">
              <a:buNone/>
              <a:tabLst/>
              <a:defRPr/>
            </a:lvl5pPr>
          </a:lstStyle>
          <a:p>
            <a:r>
              <a:rPr lang="en-US" dirty="0"/>
              <a:t>A short introduction</a:t>
            </a:r>
            <a:br>
              <a:rPr lang="en-US" dirty="0"/>
            </a:br>
            <a:r>
              <a:rPr lang="en-US" dirty="0"/>
              <a:t>to the data, revealing</a:t>
            </a:r>
            <a:br>
              <a:rPr lang="en-US" dirty="0"/>
            </a:br>
            <a:r>
              <a:rPr lang="en-US" dirty="0"/>
              <a:t>points one at a time, will enhance comprehension.</a:t>
            </a:r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1"/>
          </p:nvPr>
        </p:nvSpPr>
        <p:spPr>
          <a:xfrm>
            <a:off x="6096000" y="419100"/>
            <a:ext cx="5671764" cy="1843069"/>
          </a:xfrm>
        </p:spPr>
        <p:txBody>
          <a:bodyPr/>
          <a:lstStyle>
            <a:lvl1pPr marL="0" indent="0" algn="l">
              <a:buNone/>
              <a:defRPr sz="2200">
                <a:gradFill>
                  <a:gsLst>
                    <a:gs pos="15000">
                      <a:schemeClr val="bg1"/>
                    </a:gs>
                    <a:gs pos="47000">
                      <a:schemeClr val="bg1"/>
                    </a:gs>
                  </a:gsLst>
                  <a:lin ang="5400000" scaled="1"/>
                </a:gradFill>
                <a:latin typeface="+mn-lt"/>
              </a:defRPr>
            </a:lvl1pPr>
            <a:lvl2pPr marL="0" indent="0" algn="l">
              <a:buNone/>
              <a:defRPr sz="2000">
                <a:gradFill>
                  <a:gsLst>
                    <a:gs pos="15000">
                      <a:schemeClr val="bg1"/>
                    </a:gs>
                    <a:gs pos="47000">
                      <a:schemeClr val="bg1"/>
                    </a:gs>
                  </a:gsLst>
                  <a:lin ang="5400000" scaled="1"/>
                </a:gradFill>
                <a:latin typeface="+mn-lt"/>
              </a:defRPr>
            </a:lvl2pPr>
            <a:lvl3pPr marL="0" indent="0" algn="l">
              <a:buNone/>
              <a:defRPr sz="1800">
                <a:gradFill>
                  <a:gsLst>
                    <a:gs pos="15000">
                      <a:schemeClr val="bg1"/>
                    </a:gs>
                    <a:gs pos="47000">
                      <a:schemeClr val="bg1"/>
                    </a:gs>
                  </a:gsLst>
                  <a:lin ang="5400000" scaled="1"/>
                </a:gradFill>
                <a:latin typeface="+mn-lt"/>
              </a:defRPr>
            </a:lvl3pPr>
            <a:lvl4pPr marL="0" indent="0" algn="l">
              <a:buNone/>
              <a:defRPr sz="1600">
                <a:gradFill>
                  <a:gsLst>
                    <a:gs pos="15000">
                      <a:schemeClr val="bg1"/>
                    </a:gs>
                    <a:gs pos="47000">
                      <a:schemeClr val="bg1"/>
                    </a:gs>
                  </a:gsLst>
                  <a:lin ang="5400000" scaled="1"/>
                </a:gradFill>
                <a:latin typeface="+mn-lt"/>
              </a:defRPr>
            </a:lvl4pPr>
            <a:lvl5pPr marL="0" indent="0" algn="l">
              <a:buNone/>
              <a:defRPr sz="1600">
                <a:gradFill>
                  <a:gsLst>
                    <a:gs pos="15000">
                      <a:schemeClr val="bg1"/>
                    </a:gs>
                    <a:gs pos="47000">
                      <a:schemeClr val="bg1"/>
                    </a:gs>
                  </a:gsLst>
                  <a:lin ang="5400000" scaled="1"/>
                </a:gradFill>
                <a:latin typeface="+mn-lt"/>
              </a:defRPr>
            </a:lvl5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Title 6"/>
          <p:cNvSpPr>
            <a:spLocks noGrp="1"/>
          </p:cNvSpPr>
          <p:nvPr>
            <p:ph type="title" hasCustomPrompt="1"/>
          </p:nvPr>
        </p:nvSpPr>
        <p:spPr>
          <a:xfrm>
            <a:off x="555244" y="0"/>
            <a:ext cx="4083304" cy="1357295"/>
          </a:xfrm>
          <a:prstGeom prst="rect">
            <a:avLst/>
          </a:prstGeom>
        </p:spPr>
        <p:txBody>
          <a:bodyPr lIns="146304" tIns="420624" rIns="146304" anchor="t" anchorCtr="0"/>
          <a:lstStyle>
            <a:lvl1pPr algn="ctr">
              <a:defRPr lang="en-US" sz="3200" b="0" kern="1200" spc="60" baseline="0" dirty="0">
                <a:solidFill>
                  <a:schemeClr val="bg1"/>
                </a:solidFill>
                <a:latin typeface="+mj-lt"/>
                <a:ea typeface="+mn-ea"/>
                <a:cs typeface="Segoe UI Semilight" panose="020B0402040204020203" pitchFamily="34" charset="0"/>
              </a:defRPr>
            </a:lvl1pPr>
          </a:lstStyle>
          <a:p>
            <a:pPr marL="0" lv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en-US" dirty="0"/>
              <a:t>Click to edit master title style</a:t>
            </a:r>
          </a:p>
        </p:txBody>
      </p:sp>
      <p:sp>
        <p:nvSpPr>
          <p:cNvPr id="12" name="Text Placeholder 8"/>
          <p:cNvSpPr>
            <a:spLocks noGrp="1"/>
          </p:cNvSpPr>
          <p:nvPr>
            <p:ph type="body" sz="quarter" idx="12"/>
          </p:nvPr>
        </p:nvSpPr>
        <p:spPr>
          <a:xfrm>
            <a:off x="6096000" y="2599498"/>
            <a:ext cx="5671764" cy="1843069"/>
          </a:xfrm>
        </p:spPr>
        <p:txBody>
          <a:bodyPr/>
          <a:lstStyle>
            <a:lvl1pPr marL="0" indent="0" algn="l">
              <a:buNone/>
              <a:defRPr sz="2200">
                <a:gradFill>
                  <a:gsLst>
                    <a:gs pos="15000">
                      <a:schemeClr val="bg1"/>
                    </a:gs>
                    <a:gs pos="47000">
                      <a:schemeClr val="bg1"/>
                    </a:gs>
                  </a:gsLst>
                  <a:lin ang="5400000" scaled="1"/>
                </a:gradFill>
                <a:latin typeface="+mn-lt"/>
              </a:defRPr>
            </a:lvl1pPr>
            <a:lvl2pPr marL="0" indent="0" algn="l">
              <a:buNone/>
              <a:defRPr sz="2000">
                <a:gradFill>
                  <a:gsLst>
                    <a:gs pos="15000">
                      <a:schemeClr val="bg1"/>
                    </a:gs>
                    <a:gs pos="47000">
                      <a:schemeClr val="bg1"/>
                    </a:gs>
                  </a:gsLst>
                  <a:lin ang="5400000" scaled="1"/>
                </a:gradFill>
                <a:latin typeface="+mn-lt"/>
              </a:defRPr>
            </a:lvl2pPr>
            <a:lvl3pPr marL="0" indent="0" algn="l">
              <a:buNone/>
              <a:defRPr sz="1800">
                <a:gradFill>
                  <a:gsLst>
                    <a:gs pos="15000">
                      <a:schemeClr val="bg1"/>
                    </a:gs>
                    <a:gs pos="47000">
                      <a:schemeClr val="bg1"/>
                    </a:gs>
                  </a:gsLst>
                  <a:lin ang="5400000" scaled="1"/>
                </a:gradFill>
                <a:latin typeface="+mn-lt"/>
              </a:defRPr>
            </a:lvl3pPr>
            <a:lvl4pPr marL="0" indent="0" algn="l">
              <a:buNone/>
              <a:defRPr sz="1600">
                <a:gradFill>
                  <a:gsLst>
                    <a:gs pos="15000">
                      <a:schemeClr val="bg1"/>
                    </a:gs>
                    <a:gs pos="47000">
                      <a:schemeClr val="bg1"/>
                    </a:gs>
                  </a:gsLst>
                  <a:lin ang="5400000" scaled="1"/>
                </a:gradFill>
                <a:latin typeface="+mn-lt"/>
              </a:defRPr>
            </a:lvl4pPr>
            <a:lvl5pPr marL="0" indent="0" algn="l">
              <a:buNone/>
              <a:defRPr sz="1600">
                <a:gradFill>
                  <a:gsLst>
                    <a:gs pos="15000">
                      <a:schemeClr val="bg1"/>
                    </a:gs>
                    <a:gs pos="47000">
                      <a:schemeClr val="bg1"/>
                    </a:gs>
                  </a:gsLst>
                  <a:lin ang="5400000" scaled="1"/>
                </a:gradFill>
                <a:latin typeface="+mn-lt"/>
              </a:defRPr>
            </a:lvl5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3" name="Text Placeholder 8"/>
          <p:cNvSpPr>
            <a:spLocks noGrp="1"/>
          </p:cNvSpPr>
          <p:nvPr>
            <p:ph type="body" sz="quarter" idx="13"/>
          </p:nvPr>
        </p:nvSpPr>
        <p:spPr>
          <a:xfrm>
            <a:off x="6096000" y="4779896"/>
            <a:ext cx="5671764" cy="1843069"/>
          </a:xfrm>
        </p:spPr>
        <p:txBody>
          <a:bodyPr/>
          <a:lstStyle>
            <a:lvl1pPr marL="0" indent="0" algn="l">
              <a:buNone/>
              <a:defRPr sz="2200">
                <a:gradFill>
                  <a:gsLst>
                    <a:gs pos="15000">
                      <a:schemeClr val="bg1"/>
                    </a:gs>
                    <a:gs pos="47000">
                      <a:schemeClr val="bg1"/>
                    </a:gs>
                  </a:gsLst>
                  <a:lin ang="5400000" scaled="1"/>
                </a:gradFill>
                <a:latin typeface="+mn-lt"/>
              </a:defRPr>
            </a:lvl1pPr>
            <a:lvl2pPr marL="0" indent="0" algn="l">
              <a:buNone/>
              <a:defRPr sz="2000">
                <a:gradFill>
                  <a:gsLst>
                    <a:gs pos="15000">
                      <a:schemeClr val="bg1"/>
                    </a:gs>
                    <a:gs pos="47000">
                      <a:schemeClr val="bg1"/>
                    </a:gs>
                  </a:gsLst>
                  <a:lin ang="5400000" scaled="1"/>
                </a:gradFill>
                <a:latin typeface="+mn-lt"/>
              </a:defRPr>
            </a:lvl2pPr>
            <a:lvl3pPr marL="0" indent="0" algn="l">
              <a:buNone/>
              <a:defRPr sz="1800">
                <a:gradFill>
                  <a:gsLst>
                    <a:gs pos="15000">
                      <a:schemeClr val="bg1"/>
                    </a:gs>
                    <a:gs pos="47000">
                      <a:schemeClr val="bg1"/>
                    </a:gs>
                  </a:gsLst>
                  <a:lin ang="5400000" scaled="1"/>
                </a:gradFill>
                <a:latin typeface="+mn-lt"/>
              </a:defRPr>
            </a:lvl3pPr>
            <a:lvl4pPr marL="0" indent="0" algn="l">
              <a:buNone/>
              <a:defRPr sz="1600">
                <a:gradFill>
                  <a:gsLst>
                    <a:gs pos="15000">
                      <a:schemeClr val="bg1"/>
                    </a:gs>
                    <a:gs pos="47000">
                      <a:schemeClr val="bg1"/>
                    </a:gs>
                  </a:gsLst>
                  <a:lin ang="5400000" scaled="1"/>
                </a:gradFill>
                <a:latin typeface="+mn-lt"/>
              </a:defRPr>
            </a:lvl4pPr>
            <a:lvl5pPr marL="0" indent="0" algn="l">
              <a:buNone/>
              <a:defRPr sz="1600">
                <a:gradFill>
                  <a:gsLst>
                    <a:gs pos="15000">
                      <a:schemeClr val="bg1"/>
                    </a:gs>
                    <a:gs pos="47000">
                      <a:schemeClr val="bg1"/>
                    </a:gs>
                  </a:gsLst>
                  <a:lin ang="5400000" scaled="1"/>
                </a:gradFill>
                <a:latin typeface="+mn-lt"/>
              </a:defRPr>
            </a:lvl5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292006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Callout with small Non-bullet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reeform: Shape 13"/>
          <p:cNvSpPr/>
          <p:nvPr userDrawn="1"/>
        </p:nvSpPr>
        <p:spPr>
          <a:xfrm>
            <a:off x="129521" y="0"/>
            <a:ext cx="4741280" cy="2353474"/>
          </a:xfrm>
          <a:custGeom>
            <a:avLst/>
            <a:gdLst>
              <a:gd name="connsiteX0" fmla="*/ 0 w 4741280"/>
              <a:gd name="connsiteY0" fmla="*/ 0 h 2353474"/>
              <a:gd name="connsiteX1" fmla="*/ 4741280 w 4741280"/>
              <a:gd name="connsiteY1" fmla="*/ 0 h 2353474"/>
              <a:gd name="connsiteX2" fmla="*/ 4729949 w 4741280"/>
              <a:gd name="connsiteY2" fmla="*/ 224399 h 2353474"/>
              <a:gd name="connsiteX3" fmla="*/ 2370640 w 4741280"/>
              <a:gd name="connsiteY3" fmla="*/ 2353474 h 2353474"/>
              <a:gd name="connsiteX4" fmla="*/ 11331 w 4741280"/>
              <a:gd name="connsiteY4" fmla="*/ 224399 h 23534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741280" h="2353474">
                <a:moveTo>
                  <a:pt x="0" y="0"/>
                </a:moveTo>
                <a:lnTo>
                  <a:pt x="4741280" y="0"/>
                </a:lnTo>
                <a:lnTo>
                  <a:pt x="4729949" y="224399"/>
                </a:lnTo>
                <a:cubicBezTo>
                  <a:pt x="4608502" y="1420269"/>
                  <a:pt x="3598552" y="2353474"/>
                  <a:pt x="2370640" y="2353474"/>
                </a:cubicBezTo>
                <a:cubicBezTo>
                  <a:pt x="1142728" y="2353474"/>
                  <a:pt x="132779" y="1420269"/>
                  <a:pt x="11331" y="224399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304800" y="2472751"/>
            <a:ext cx="4566001" cy="1643527"/>
          </a:xfrm>
        </p:spPr>
        <p:txBody>
          <a:bodyPr wrap="square" lIns="91440" rIns="91440">
            <a:spAutoFit/>
          </a:bodyPr>
          <a:lstStyle>
            <a:lvl1pPr marL="0" marR="0" indent="0" algn="l" defTabSz="914367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tx1"/>
              </a:buClr>
              <a:buSzPct val="90000"/>
              <a:buFont typeface="Wingdings" pitchFamily="2" charset="2"/>
              <a:buNone/>
              <a:tabLst/>
              <a:defRPr lang="en-US" sz="2800" b="0" kern="1200" spc="0" baseline="0" dirty="0">
                <a:gradFill>
                  <a:gsLst>
                    <a:gs pos="15000">
                      <a:schemeClr val="tx2"/>
                    </a:gs>
                    <a:gs pos="47000">
                      <a:schemeClr val="tx2"/>
                    </a:gs>
                  </a:gsLst>
                  <a:lin ang="5400000" scaled="1"/>
                </a:gradFill>
                <a:latin typeface="+mj-lt"/>
                <a:ea typeface="+mn-ea"/>
                <a:cs typeface="+mn-cs"/>
              </a:defRPr>
            </a:lvl1pPr>
            <a:lvl2pPr marL="0" indent="0">
              <a:buNone/>
              <a:defRPr sz="1961"/>
            </a:lvl2pPr>
            <a:lvl3pPr marL="227209" indent="0">
              <a:buNone/>
              <a:tabLst/>
              <a:defRPr sz="1961"/>
            </a:lvl3pPr>
            <a:lvl4pPr marL="451306" indent="0">
              <a:buNone/>
              <a:defRPr/>
            </a:lvl4pPr>
            <a:lvl5pPr marL="672290" indent="0">
              <a:buNone/>
              <a:tabLst/>
              <a:defRPr/>
            </a:lvl5pPr>
          </a:lstStyle>
          <a:p>
            <a:r>
              <a:rPr lang="en-US" dirty="0"/>
              <a:t>A short introduction</a:t>
            </a:r>
            <a:br>
              <a:rPr lang="en-US" dirty="0"/>
            </a:br>
            <a:r>
              <a:rPr lang="en-US" dirty="0"/>
              <a:t>to the data, revealing</a:t>
            </a:r>
            <a:br>
              <a:rPr lang="en-US" dirty="0"/>
            </a:br>
            <a:r>
              <a:rPr lang="en-US" dirty="0"/>
              <a:t>points one at a time, will enhance comprehension.</a:t>
            </a:r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1"/>
          </p:nvPr>
        </p:nvSpPr>
        <p:spPr>
          <a:xfrm>
            <a:off x="6096000" y="419100"/>
            <a:ext cx="5671764" cy="1705723"/>
          </a:xfrm>
        </p:spPr>
        <p:txBody>
          <a:bodyPr/>
          <a:lstStyle>
            <a:lvl1pPr marL="0" indent="0" algn="l">
              <a:buNone/>
              <a:defRPr sz="2200">
                <a:latin typeface="+mn-lt"/>
              </a:defRPr>
            </a:lvl1pPr>
            <a:lvl2pPr marL="0" indent="0" algn="l">
              <a:buNone/>
              <a:defRPr sz="1765">
                <a:latin typeface="+mn-lt"/>
              </a:defRPr>
            </a:lvl2pPr>
            <a:lvl3pPr marL="0" indent="0" algn="l">
              <a:buNone/>
              <a:defRPr sz="1568">
                <a:latin typeface="+mn-lt"/>
              </a:defRPr>
            </a:lvl3pPr>
            <a:lvl4pPr marL="0" indent="0" algn="l">
              <a:buNone/>
              <a:defRPr sz="1372">
                <a:latin typeface="+mn-lt"/>
              </a:defRPr>
            </a:lvl4pPr>
            <a:lvl5pPr marL="0" indent="0" algn="l">
              <a:buNone/>
              <a:defRPr sz="1372">
                <a:latin typeface="+mn-lt"/>
              </a:defRPr>
            </a:lvl5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750600" y="6484937"/>
            <a:ext cx="42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2"/>
                </a:solidFill>
              </a:defRPr>
            </a:lvl1pPr>
          </a:lstStyle>
          <a:p>
            <a:fld id="{5AE1514C-5E56-4738-A1FF-4B1CFD2A3E36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Title 6"/>
          <p:cNvSpPr>
            <a:spLocks noGrp="1"/>
          </p:cNvSpPr>
          <p:nvPr>
            <p:ph type="title" hasCustomPrompt="1"/>
          </p:nvPr>
        </p:nvSpPr>
        <p:spPr>
          <a:xfrm>
            <a:off x="555244" y="0"/>
            <a:ext cx="4083304" cy="1926336"/>
          </a:xfrm>
          <a:prstGeom prst="rect">
            <a:avLst/>
          </a:prstGeom>
        </p:spPr>
        <p:txBody>
          <a:bodyPr lIns="146304" tIns="420624" rIns="146304" anchor="t" anchorCtr="0"/>
          <a:lstStyle>
            <a:lvl1pPr>
              <a:defRPr lang="en-US" sz="3200" b="0" kern="1200" spc="60" baseline="0" dirty="0">
                <a:solidFill>
                  <a:schemeClr val="bg1"/>
                </a:solidFill>
                <a:latin typeface="+mj-lt"/>
                <a:ea typeface="+mn-ea"/>
                <a:cs typeface="Segoe UI Semilight" panose="020B0402040204020203" pitchFamily="34" charset="0"/>
              </a:defRPr>
            </a:lvl1pPr>
          </a:lstStyle>
          <a:p>
            <a:pPr marL="0" lv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en-US" dirty="0"/>
              <a:t>Click to edit master title style</a:t>
            </a:r>
          </a:p>
        </p:txBody>
      </p:sp>
      <p:sp>
        <p:nvSpPr>
          <p:cNvPr id="12" name="Text Placeholder 8"/>
          <p:cNvSpPr>
            <a:spLocks noGrp="1"/>
          </p:cNvSpPr>
          <p:nvPr>
            <p:ph type="body" sz="quarter" idx="12"/>
          </p:nvPr>
        </p:nvSpPr>
        <p:spPr>
          <a:xfrm>
            <a:off x="6096000" y="2697329"/>
            <a:ext cx="5671764" cy="1705723"/>
          </a:xfrm>
        </p:spPr>
        <p:txBody>
          <a:bodyPr/>
          <a:lstStyle>
            <a:lvl1pPr marL="0" indent="0" algn="l">
              <a:buNone/>
              <a:defRPr sz="2200">
                <a:latin typeface="+mn-lt"/>
              </a:defRPr>
            </a:lvl1pPr>
            <a:lvl2pPr marL="0" indent="0" algn="l">
              <a:buNone/>
              <a:defRPr sz="1765">
                <a:latin typeface="+mn-lt"/>
              </a:defRPr>
            </a:lvl2pPr>
            <a:lvl3pPr marL="0" indent="0" algn="l">
              <a:buNone/>
              <a:defRPr sz="1568">
                <a:latin typeface="+mn-lt"/>
              </a:defRPr>
            </a:lvl3pPr>
            <a:lvl4pPr marL="0" indent="0" algn="l">
              <a:buNone/>
              <a:defRPr sz="1372">
                <a:latin typeface="+mn-lt"/>
              </a:defRPr>
            </a:lvl4pPr>
            <a:lvl5pPr marL="0" indent="0" algn="l">
              <a:buNone/>
              <a:defRPr sz="1372">
                <a:latin typeface="+mn-lt"/>
              </a:defRPr>
            </a:lvl5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3" name="Text Placeholder 8"/>
          <p:cNvSpPr>
            <a:spLocks noGrp="1"/>
          </p:cNvSpPr>
          <p:nvPr>
            <p:ph type="body" sz="quarter" idx="13"/>
          </p:nvPr>
        </p:nvSpPr>
        <p:spPr>
          <a:xfrm>
            <a:off x="6096000" y="4975558"/>
            <a:ext cx="5671764" cy="1705723"/>
          </a:xfrm>
        </p:spPr>
        <p:txBody>
          <a:bodyPr/>
          <a:lstStyle>
            <a:lvl1pPr marL="0" indent="0" algn="l">
              <a:buNone/>
              <a:defRPr sz="2200">
                <a:latin typeface="+mn-lt"/>
              </a:defRPr>
            </a:lvl1pPr>
            <a:lvl2pPr marL="0" indent="0" algn="l">
              <a:buNone/>
              <a:defRPr sz="1765">
                <a:latin typeface="+mn-lt"/>
              </a:defRPr>
            </a:lvl2pPr>
            <a:lvl3pPr marL="0" indent="0" algn="l">
              <a:buNone/>
              <a:defRPr sz="1568">
                <a:latin typeface="+mn-lt"/>
              </a:defRPr>
            </a:lvl3pPr>
            <a:lvl4pPr marL="0" indent="0" algn="l">
              <a:buNone/>
              <a:defRPr sz="1372">
                <a:latin typeface="+mn-lt"/>
              </a:defRPr>
            </a:lvl4pPr>
            <a:lvl5pPr marL="0" indent="0" algn="l">
              <a:buNone/>
              <a:defRPr sz="1372">
                <a:latin typeface="+mn-lt"/>
              </a:defRPr>
            </a:lvl5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606740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3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375E-6 -4.07407E-6 L 0.03178 0.00047 " pathEditMode="relative" rAng="0" ptsTypes="AA">
                                      <p:cBhvr>
                                        <p:cTn id="9" dur="75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589" y="2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  <p:bldP spid="4" grpId="1" build="p">
        <p:tmplLst>
          <p:tmpl lvl="1">
            <p:tnLst>
              <p:par>
                <p:cTn presetID="63" presetClass="path" presetSubtype="0" accel="50000" decel="50000" fill="hold" nodeType="withEffect">
                  <p:stCondLst>
                    <p:cond delay="0"/>
                  </p:stCondLst>
                  <p:childTnLst>
                    <p:animMotion origin="layout" path="M -4.375E-6 -4.07407E-6 L 0.03178 0.00047 " pathEditMode="relative" rAng="0" ptsTypes="AA">
                      <p:cBhvr>
                        <p:cTn dur="750" fill="hold"/>
                        <p:tgtEl>
                          <p:spTgt spid="4"/>
                        </p:tgtEl>
                        <p:attrNameLst>
                          <p:attrName>ppt_x</p:attrName>
                          <p:attrName>ppt_y</p:attrName>
                        </p:attrNameLst>
                      </p:cBhvr>
                      <p:rCtr x="1589" y="23"/>
                    </p:animMotion>
                  </p:childTnLst>
                </p:cTn>
              </p:par>
            </p:tnLst>
          </p:tmpl>
        </p:tmplLst>
      </p:bldP>
    </p:bld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4800" y="1275347"/>
            <a:ext cx="11658600" cy="1870769"/>
          </a:xfrm>
          <a:prstGeom prst="rect">
            <a:avLst/>
          </a:prstGeom>
        </p:spPr>
        <p:txBody>
          <a:bodyPr vert="horz" wrap="square" lIns="91440" tIns="45720" rIns="91440" bIns="45720" rtlCol="0">
            <a:sp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itle Placeholder 3"/>
          <p:cNvSpPr>
            <a:spLocks noGrp="1"/>
          </p:cNvSpPr>
          <p:nvPr>
            <p:ph type="title"/>
          </p:nvPr>
        </p:nvSpPr>
        <p:spPr>
          <a:xfrm>
            <a:off x="304800" y="419100"/>
            <a:ext cx="11658600" cy="590931"/>
          </a:xfrm>
          <a:prstGeom prst="rect">
            <a:avLst/>
          </a:prstGeom>
        </p:spPr>
        <p:txBody>
          <a:bodyPr vert="horz" wrap="square" lIns="91440" tIns="45720" rIns="91440" bIns="45720" rtlCol="0" anchor="t" anchorCtr="0">
            <a:sp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4"/>
          </p:nvPr>
        </p:nvSpPr>
        <p:spPr>
          <a:xfrm>
            <a:off x="11668594" y="6484937"/>
            <a:ext cx="523406" cy="365125"/>
          </a:xfrm>
          <a:prstGeom prst="rect">
            <a:avLst/>
          </a:prstGeom>
        </p:spPr>
        <p:txBody>
          <a:bodyPr vert="horz" wrap="none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4997E989-D798-4C62-8E93-3D2D613C248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605107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4" r:id="rId1"/>
    <p:sldLayoutId id="2147483712" r:id="rId2"/>
    <p:sldLayoutId id="2147483672" r:id="rId3"/>
    <p:sldLayoutId id="2147483749" r:id="rId4"/>
    <p:sldLayoutId id="2147483750" r:id="rId5"/>
    <p:sldLayoutId id="2147483752" r:id="rId6"/>
    <p:sldLayoutId id="2147483674" r:id="rId7"/>
    <p:sldLayoutId id="2147483720" r:id="rId8"/>
    <p:sldLayoutId id="2147483721" r:id="rId9"/>
    <p:sldLayoutId id="2147483732" r:id="rId10"/>
    <p:sldLayoutId id="2147483730" r:id="rId11"/>
    <p:sldLayoutId id="2147483716" r:id="rId12"/>
    <p:sldLayoutId id="2147483735" r:id="rId13"/>
    <p:sldLayoutId id="2147483700" r:id="rId14"/>
    <p:sldLayoutId id="2147483734" r:id="rId15"/>
    <p:sldLayoutId id="2147483701" r:id="rId16"/>
    <p:sldLayoutId id="2147483736" r:id="rId17"/>
    <p:sldLayoutId id="2147483733" r:id="rId18"/>
    <p:sldLayoutId id="2147483741" r:id="rId19"/>
    <p:sldLayoutId id="2147483727" r:id="rId20"/>
    <p:sldLayoutId id="2147483719" r:id="rId21"/>
    <p:sldLayoutId id="2147483655" r:id="rId22"/>
    <p:sldLayoutId id="2147483748" r:id="rId23"/>
    <p:sldLayoutId id="2147483753" r:id="rId24"/>
    <p:sldLayoutId id="2147483747" r:id="rId25"/>
    <p:sldLayoutId id="2147483745" r:id="rId26"/>
    <p:sldLayoutId id="2147483737" r:id="rId27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US" sz="3600" b="0" i="0" kern="1200" spc="300" dirty="0">
          <a:gradFill>
            <a:gsLst>
              <a:gs pos="15000">
                <a:schemeClr val="tx1"/>
              </a:gs>
              <a:gs pos="47000">
                <a:schemeClr val="tx1"/>
              </a:gs>
            </a:gsLst>
            <a:lin ang="5400000" scaled="1"/>
          </a:gradFill>
          <a:latin typeface="Segoe UI Semibold" panose="020B0702040204020203" pitchFamily="34" charset="0"/>
          <a:ea typeface="+mn-ea"/>
          <a:cs typeface="Segoe UI Semibold" panose="020B0702040204020203" pitchFamily="34" charset="0"/>
        </a:defRPr>
      </a:lvl1pPr>
    </p:titleStyle>
    <p:bodyStyle>
      <a:lvl1pPr marL="0" indent="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None/>
        <a:defRPr sz="2400" b="1" kern="1200">
          <a:gradFill>
            <a:gsLst>
              <a:gs pos="15000">
                <a:schemeClr val="tx1"/>
              </a:gs>
              <a:gs pos="47000">
                <a:schemeClr val="tx1"/>
              </a:gs>
            </a:gsLst>
            <a:lin ang="5400000" scaled="1"/>
          </a:gradFill>
          <a:latin typeface="+mn-lt"/>
          <a:ea typeface="+mn-ea"/>
          <a:cs typeface="+mn-cs"/>
        </a:defRPr>
      </a:lvl1pPr>
      <a:lvl2pPr marL="0" indent="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None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0" indent="0" algn="l" defTabSz="914400" rtl="0" eaLnBrk="1" latinLnBrk="0" hangingPunct="1">
        <a:lnSpc>
          <a:spcPct val="90000"/>
        </a:lnSpc>
        <a:spcBef>
          <a:spcPts val="1200"/>
        </a:spcBef>
        <a:spcAft>
          <a:spcPts val="1200"/>
        </a:spcAft>
        <a:buFont typeface="Arial" panose="020B0604020202020204" pitchFamily="34" charset="0"/>
        <a:buNone/>
        <a:defRPr sz="2000" b="1" kern="1200">
          <a:solidFill>
            <a:schemeClr val="tx2"/>
          </a:solidFill>
          <a:latin typeface="+mn-lt"/>
          <a:ea typeface="+mn-ea"/>
          <a:cs typeface="+mn-cs"/>
        </a:defRPr>
      </a:lvl3pPr>
      <a:lvl4pPr marL="0" indent="0" algn="l" defTabSz="914400" rtl="0" eaLnBrk="1" latinLnBrk="0" hangingPunct="1">
        <a:lnSpc>
          <a:spcPct val="90000"/>
        </a:lnSpc>
        <a:spcBef>
          <a:spcPts val="0"/>
        </a:spcBef>
        <a:spcAft>
          <a:spcPts val="600"/>
        </a:spcAft>
        <a:buFont typeface="Arial" panose="020B0604020202020204" pitchFamily="34" charset="0"/>
        <a:buNone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0" indent="0" algn="l" defTabSz="914400" rtl="0" eaLnBrk="1" latinLnBrk="0" hangingPunct="1">
        <a:lnSpc>
          <a:spcPct val="90000"/>
        </a:lnSpc>
        <a:spcBef>
          <a:spcPts val="0"/>
        </a:spcBef>
        <a:spcAft>
          <a:spcPts val="1200"/>
        </a:spcAft>
        <a:buFont typeface="Arial" panose="020B0604020202020204" pitchFamily="34" charset="0"/>
        <a:buNone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  <p15:guide id="3" pos="192" userDrawn="1">
          <p15:clr>
            <a:srgbClr val="F26B43"/>
          </p15:clr>
        </p15:guide>
        <p15:guide id="4" pos="7536" userDrawn="1">
          <p15:clr>
            <a:srgbClr val="F26B43"/>
          </p15:clr>
        </p15:guide>
        <p15:guide id="5" orient="horz" pos="264" userDrawn="1">
          <p15:clr>
            <a:srgbClr val="F26B43"/>
          </p15:clr>
        </p15:guide>
        <p15:guide id="6" orient="horz" pos="792" userDrawn="1">
          <p15:clr>
            <a:srgbClr val="F26B43"/>
          </p15:clr>
        </p15:guide>
        <p15:guide id="7" orient="horz" pos="420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1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://gamabali.com/makna-yantra-segitiga/" TargetMode="External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4.xml"/><Relationship Id="rId5" Type="http://schemas.openxmlformats.org/officeDocument/2006/relationships/hyperlink" Target="http://gamabali.com/makna-yantra-lingkaran/" TargetMode="External"/><Relationship Id="rId4" Type="http://schemas.openxmlformats.org/officeDocument/2006/relationships/hyperlink" Target="http://gamabali.com/makna-yantra-segiempat/" TargetMode="Externa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0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5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nealanalytics.com/creative/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6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9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hyperlink" Target="https://nealanalytics.com/creative/" TargetMode="Externa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Placeholder 4"/>
          <p:cNvPicPr>
            <a:picLocks noGrp="1" noChangeAspect="1"/>
          </p:cNvPicPr>
          <p:nvPr>
            <p:ph type="pic" sz="quarter" idx="1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833" b="7833"/>
          <a:stretch>
            <a:fillRect/>
          </a:stretch>
        </p:blipFill>
        <p:spPr/>
      </p:pic>
      <p:sp>
        <p:nvSpPr>
          <p:cNvPr id="4" name="Rectangle 3"/>
          <p:cNvSpPr/>
          <p:nvPr/>
        </p:nvSpPr>
        <p:spPr>
          <a:xfrm>
            <a:off x="-12888" y="0"/>
            <a:ext cx="12192000" cy="6858000"/>
          </a:xfrm>
          <a:prstGeom prst="rect">
            <a:avLst/>
          </a:prstGeom>
          <a:solidFill>
            <a:srgbClr val="000000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Oval 13"/>
          <p:cNvSpPr/>
          <p:nvPr/>
        </p:nvSpPr>
        <p:spPr>
          <a:xfrm>
            <a:off x="1219939" y="-739444"/>
            <a:ext cx="9107555" cy="9034439"/>
          </a:xfrm>
          <a:prstGeom prst="ellipse">
            <a:avLst/>
          </a:prstGeom>
          <a:noFill/>
          <a:ln w="19050">
            <a:solidFill>
              <a:schemeClr val="accent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15" name="Oval 14"/>
          <p:cNvSpPr/>
          <p:nvPr/>
        </p:nvSpPr>
        <p:spPr>
          <a:xfrm>
            <a:off x="1219939" y="-739444"/>
            <a:ext cx="9107555" cy="9034439"/>
          </a:xfrm>
          <a:prstGeom prst="ellipse">
            <a:avLst/>
          </a:prstGeom>
          <a:noFill/>
          <a:ln w="19050">
            <a:solidFill>
              <a:schemeClr val="accent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219939" y="-739444"/>
            <a:ext cx="9107555" cy="9034439"/>
          </a:xfrm>
          <a:prstGeom prst="ellipse">
            <a:avLst/>
          </a:prstGeom>
          <a:noFill/>
          <a:ln w="19050">
            <a:solidFill>
              <a:schemeClr val="accent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10" name="Oval 9"/>
          <p:cNvSpPr/>
          <p:nvPr/>
        </p:nvSpPr>
        <p:spPr>
          <a:xfrm>
            <a:off x="5907634" y="3213970"/>
            <a:ext cx="2805809" cy="2783284"/>
          </a:xfrm>
          <a:prstGeom prst="ellipse">
            <a:avLst/>
          </a:prstGeom>
          <a:noFill/>
          <a:ln w="19050">
            <a:solidFill>
              <a:schemeClr val="accent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11" name="Oval 10"/>
          <p:cNvSpPr/>
          <p:nvPr/>
        </p:nvSpPr>
        <p:spPr>
          <a:xfrm>
            <a:off x="5907634" y="3213970"/>
            <a:ext cx="2805809" cy="2783284"/>
          </a:xfrm>
          <a:prstGeom prst="ellipse">
            <a:avLst/>
          </a:prstGeom>
          <a:noFill/>
          <a:ln w="19050">
            <a:solidFill>
              <a:schemeClr val="accent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12" name="Oval 11"/>
          <p:cNvSpPr/>
          <p:nvPr/>
        </p:nvSpPr>
        <p:spPr>
          <a:xfrm>
            <a:off x="5907634" y="3213970"/>
            <a:ext cx="2805809" cy="2783284"/>
          </a:xfrm>
          <a:prstGeom prst="ellipse">
            <a:avLst/>
          </a:prstGeom>
          <a:noFill/>
          <a:ln w="19050" cmpd="thinThick">
            <a:solidFill>
              <a:schemeClr val="accent1"/>
            </a:solidFill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46" name="Rectangle 45"/>
          <p:cNvSpPr/>
          <p:nvPr/>
        </p:nvSpPr>
        <p:spPr>
          <a:xfrm flipH="1">
            <a:off x="7911254" y="4253573"/>
            <a:ext cx="3253274" cy="704078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lnSpc>
                <a:spcPct val="90000"/>
              </a:lnSpc>
            </a:pPr>
            <a:r>
              <a:rPr lang="en-US" sz="2800" dirty="0" err="1" smtClean="0">
                <a:gradFill>
                  <a:gsLst>
                    <a:gs pos="0">
                      <a:srgbClr val="75D1FF">
                        <a:lumMod val="5000"/>
                        <a:lumOff val="95000"/>
                      </a:srgbClr>
                    </a:gs>
                    <a:gs pos="100000">
                      <a:srgbClr val="FFFFFF"/>
                    </a:gs>
                  </a:gsLst>
                  <a:lin ang="5400000" scaled="1"/>
                </a:gradFill>
              </a:rPr>
              <a:t>Sumber</a:t>
            </a:r>
            <a:r>
              <a:rPr lang="en-US" sz="2800" dirty="0" smtClean="0">
                <a:gradFill>
                  <a:gsLst>
                    <a:gs pos="0">
                      <a:srgbClr val="75D1FF">
                        <a:lumMod val="5000"/>
                        <a:lumOff val="95000"/>
                      </a:srgbClr>
                    </a:gs>
                    <a:gs pos="100000">
                      <a:srgbClr val="FFFFFF"/>
                    </a:gs>
                  </a:gsLst>
                  <a:lin ang="5400000" scaled="1"/>
                </a:gradFill>
              </a:rPr>
              <a:t> &amp; </a:t>
            </a:r>
            <a:r>
              <a:rPr lang="en-US" sz="2800" dirty="0" err="1" smtClean="0">
                <a:gradFill>
                  <a:gsLst>
                    <a:gs pos="0">
                      <a:srgbClr val="75D1FF">
                        <a:lumMod val="5000"/>
                        <a:lumOff val="95000"/>
                      </a:srgbClr>
                    </a:gs>
                    <a:gs pos="100000">
                      <a:srgbClr val="FFFFFF"/>
                    </a:gs>
                  </a:gsLst>
                  <a:lin ang="5400000" scaled="1"/>
                </a:gradFill>
              </a:rPr>
              <a:t>Praktek</a:t>
            </a:r>
            <a:endParaRPr lang="en-US" sz="2800" dirty="0">
              <a:gradFill>
                <a:gsLst>
                  <a:gs pos="0">
                    <a:srgbClr val="75D1FF">
                      <a:lumMod val="5000"/>
                      <a:lumOff val="95000"/>
                    </a:srgbClr>
                  </a:gs>
                  <a:gs pos="100000">
                    <a:srgbClr val="FFFFFF"/>
                  </a:gs>
                </a:gsLst>
                <a:lin ang="5400000" scaled="1"/>
              </a:gradFill>
            </a:endParaRPr>
          </a:p>
        </p:txBody>
      </p:sp>
      <p:sp>
        <p:nvSpPr>
          <p:cNvPr id="9" name="Title 6"/>
          <p:cNvSpPr txBox="1">
            <a:spLocks/>
          </p:cNvSpPr>
          <p:nvPr/>
        </p:nvSpPr>
        <p:spPr>
          <a:xfrm>
            <a:off x="1679957" y="3280601"/>
            <a:ext cx="5909265" cy="874205"/>
          </a:xfrm>
          <a:prstGeom prst="rect">
            <a:avLst/>
          </a:prstGeom>
        </p:spPr>
        <p:txBody>
          <a:bodyPr vert="horz" lIns="91440" tIns="0" rIns="91440" bIns="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3200" b="1" i="0" kern="1200" spc="30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n-ea"/>
                <a:cs typeface="Segoe UI Semilight" panose="020B0402040204020203" pitchFamily="34" charset="0"/>
              </a:defRPr>
            </a:lvl1pPr>
          </a:lstStyle>
          <a:p>
            <a:endParaRPr lang="en-US" sz="8800" spc="-300" dirty="0">
              <a:gradFill>
                <a:gsLst>
                  <a:gs pos="0">
                    <a:schemeClr val="accent1">
                      <a:lumMod val="5000"/>
                      <a:lumOff val="95000"/>
                    </a:schemeClr>
                  </a:gs>
                  <a:gs pos="100000">
                    <a:schemeClr val="bg1"/>
                  </a:gs>
                </a:gsLst>
                <a:lin ang="5400000" scaled="1"/>
              </a:gradFill>
              <a:latin typeface="+mn-lt"/>
            </a:endParaRPr>
          </a:p>
        </p:txBody>
      </p:sp>
      <p:sp>
        <p:nvSpPr>
          <p:cNvPr id="7" name="Title 6"/>
          <p:cNvSpPr>
            <a:spLocks noGrp="1"/>
          </p:cNvSpPr>
          <p:nvPr>
            <p:ph type="ctrTitle"/>
          </p:nvPr>
        </p:nvSpPr>
        <p:spPr>
          <a:xfrm>
            <a:off x="687847" y="2461199"/>
            <a:ext cx="8804365" cy="1311128"/>
          </a:xfrm>
        </p:spPr>
        <p:txBody>
          <a:bodyPr/>
          <a:lstStyle/>
          <a:p>
            <a:r>
              <a:rPr lang="en-US" dirty="0" smtClean="0"/>
              <a:t>TUNTUNAN </a:t>
            </a:r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865994" y="3534998"/>
            <a:ext cx="9461500" cy="757130"/>
          </a:xfrm>
        </p:spPr>
        <p:txBody>
          <a:bodyPr/>
          <a:lstStyle/>
          <a:p>
            <a:r>
              <a:rPr lang="en-US" dirty="0" smtClean="0"/>
              <a:t>DOA &amp; SEMBAHYANG</a:t>
            </a:r>
            <a:endParaRPr lang="en-US" dirty="0"/>
          </a:p>
        </p:txBody>
      </p:sp>
      <p:sp>
        <p:nvSpPr>
          <p:cNvPr id="19" name="Freeform: Shape 18"/>
          <p:cNvSpPr/>
          <p:nvPr/>
        </p:nvSpPr>
        <p:spPr>
          <a:xfrm>
            <a:off x="7066536" y="4361548"/>
            <a:ext cx="488128" cy="488128"/>
          </a:xfrm>
          <a:custGeom>
            <a:avLst/>
            <a:gdLst>
              <a:gd name="connsiteX0" fmla="*/ 244064 w 488128"/>
              <a:gd name="connsiteY0" fmla="*/ 0 h 488128"/>
              <a:gd name="connsiteX1" fmla="*/ 488128 w 488128"/>
              <a:gd name="connsiteY1" fmla="*/ 244064 h 488128"/>
              <a:gd name="connsiteX2" fmla="*/ 244064 w 488128"/>
              <a:gd name="connsiteY2" fmla="*/ 488128 h 488128"/>
              <a:gd name="connsiteX3" fmla="*/ 0 w 488128"/>
              <a:gd name="connsiteY3" fmla="*/ 244064 h 488128"/>
              <a:gd name="connsiteX4" fmla="*/ 244064 w 488128"/>
              <a:gd name="connsiteY4" fmla="*/ 0 h 4881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88128" h="488128">
                <a:moveTo>
                  <a:pt x="244064" y="0"/>
                </a:moveTo>
                <a:cubicBezTo>
                  <a:pt x="378857" y="0"/>
                  <a:pt x="488128" y="109271"/>
                  <a:pt x="488128" y="244064"/>
                </a:cubicBezTo>
                <a:cubicBezTo>
                  <a:pt x="488128" y="378857"/>
                  <a:pt x="378857" y="488128"/>
                  <a:pt x="244064" y="488128"/>
                </a:cubicBezTo>
                <a:cubicBezTo>
                  <a:pt x="109271" y="488128"/>
                  <a:pt x="0" y="378857"/>
                  <a:pt x="0" y="244064"/>
                </a:cubicBezTo>
                <a:cubicBezTo>
                  <a:pt x="0" y="109271"/>
                  <a:pt x="109271" y="0"/>
                  <a:pt x="244064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E1514C-5E56-4738-A1FF-4B1CFD2A3E36}" type="slidenum">
              <a:rPr lang="en-US" smtClean="0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83257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10" presetClass="exit" presetSubtype="0" fill="hold" grpId="1" nodeType="withEffect">
                                  <p:stCondLst>
                                    <p:cond delay="25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53" presetClass="entr" presetSubtype="16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xit" presetSubtype="0" fill="hold" grpId="1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53" presetClass="entr" presetSubtype="16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xit" presetSubtype="0" fill="hold" grpId="1" nodeType="withEffect">
                                  <p:stCondLst>
                                    <p:cond delay="75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xit" presetSubtype="0" fill="hold" grpId="1" nodeType="withEffect">
                                  <p:stCondLst>
                                    <p:cond delay="25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53" presetClass="entr" presetSubtype="16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xit" presetSubtype="0" fill="hold" grpId="1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53" presetClass="entr" presetSubtype="16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xit" presetSubtype="0" fill="hold" grpId="1" nodeType="withEffect">
                                  <p:stCondLst>
                                    <p:cond delay="75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1250"/>
                            </p:stCondLst>
                            <p:childTnLst>
                              <p:par>
                                <p:cTn id="5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1250"/>
                            </p:stCondLst>
                            <p:childTnLst>
                              <p:par>
                                <p:cTn id="57" presetID="2" presetClass="entr" presetSubtype="1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65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65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4" grpId="1" animBg="1"/>
      <p:bldP spid="15" grpId="0" animBg="1"/>
      <p:bldP spid="15" grpId="1" animBg="1"/>
      <p:bldP spid="16" grpId="0" animBg="1"/>
      <p:bldP spid="16" grpId="1" animBg="1"/>
      <p:bldP spid="10" grpId="0" animBg="1"/>
      <p:bldP spid="10" grpId="1" animBg="1"/>
      <p:bldP spid="11" grpId="0" animBg="1"/>
      <p:bldP spid="11" grpId="1" animBg="1"/>
      <p:bldP spid="12" grpId="0" animBg="1"/>
      <p:bldP spid="12" grpId="1" animBg="1"/>
      <p:bldP spid="46" grpId="0" animBg="1"/>
      <p:bldP spid="19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575187" y="1004448"/>
            <a:ext cx="11361174" cy="480131"/>
          </a:xfrm>
        </p:spPr>
        <p:txBody>
          <a:bodyPr/>
          <a:lstStyle/>
          <a:p>
            <a:r>
              <a:rPr lang="en-US" b="1" dirty="0" err="1" smtClean="0"/>
              <a:t>Sikap</a:t>
            </a:r>
            <a:r>
              <a:rPr lang="en-US" b="1" dirty="0" smtClean="0"/>
              <a:t> </a:t>
            </a:r>
            <a:r>
              <a:rPr lang="en-US" b="1" dirty="0" err="1" smtClean="0"/>
              <a:t>dan</a:t>
            </a:r>
            <a:r>
              <a:rPr lang="en-US" b="1" dirty="0" smtClean="0"/>
              <a:t> </a:t>
            </a:r>
            <a:r>
              <a:rPr lang="en-US" b="1" dirty="0" err="1" smtClean="0"/>
              <a:t>tata</a:t>
            </a:r>
            <a:r>
              <a:rPr lang="en-US" b="1" dirty="0" smtClean="0"/>
              <a:t> </a:t>
            </a:r>
            <a:r>
              <a:rPr lang="en-US" b="1" dirty="0" err="1" smtClean="0"/>
              <a:t>letak</a:t>
            </a:r>
            <a:r>
              <a:rPr lang="en-US" b="1" dirty="0" smtClean="0"/>
              <a:t> </a:t>
            </a:r>
            <a:r>
              <a:rPr lang="en-US" b="1" dirty="0" err="1" smtClean="0"/>
              <a:t>dalam</a:t>
            </a:r>
            <a:r>
              <a:rPr lang="en-US" b="1" dirty="0" smtClean="0"/>
              <a:t> </a:t>
            </a:r>
            <a:r>
              <a:rPr lang="en-US" b="1" dirty="0" err="1" smtClean="0"/>
              <a:t>melaksanakan</a:t>
            </a:r>
            <a:r>
              <a:rPr lang="en-US" b="1" dirty="0" smtClean="0"/>
              <a:t> </a:t>
            </a:r>
            <a:r>
              <a:rPr lang="en-US" b="1" dirty="0" err="1" smtClean="0"/>
              <a:t>Persembahyangan</a:t>
            </a:r>
            <a:endParaRPr lang="id-ID" b="1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>
          <a:xfrm>
            <a:off x="575187" y="1828800"/>
            <a:ext cx="10972800" cy="4055871"/>
          </a:xfrm>
        </p:spPr>
        <p:txBody>
          <a:bodyPr/>
          <a:lstStyle/>
          <a:p>
            <a:r>
              <a:rPr lang="en-US" sz="2000" b="0" dirty="0" err="1" smtClean="0"/>
              <a:t>Letak</a:t>
            </a:r>
            <a:r>
              <a:rPr lang="en-US" sz="2000" b="0" dirty="0" smtClean="0"/>
              <a:t> </a:t>
            </a:r>
            <a:r>
              <a:rPr lang="en-US" sz="2000" b="0" dirty="0" err="1" smtClean="0"/>
              <a:t>katupan</a:t>
            </a:r>
            <a:r>
              <a:rPr lang="en-US" sz="2000" b="0" dirty="0" smtClean="0"/>
              <a:t> </a:t>
            </a:r>
            <a:r>
              <a:rPr lang="en-US" sz="2000" b="0" dirty="0" err="1" smtClean="0"/>
              <a:t>tangan</a:t>
            </a:r>
            <a:r>
              <a:rPr lang="en-US" sz="2000" b="0" dirty="0" smtClean="0"/>
              <a:t> </a:t>
            </a:r>
            <a:r>
              <a:rPr lang="en-US" sz="2000" b="0" dirty="0" err="1" smtClean="0"/>
              <a:t>sesuai</a:t>
            </a:r>
            <a:r>
              <a:rPr lang="en-US" sz="2000" b="0" dirty="0" smtClean="0"/>
              <a:t> </a:t>
            </a:r>
            <a:r>
              <a:rPr lang="en-US" sz="2000" b="0" dirty="0" err="1" smtClean="0"/>
              <a:t>dengan</a:t>
            </a:r>
            <a:r>
              <a:rPr lang="en-US" sz="2000" b="0" dirty="0" smtClean="0"/>
              <a:t> </a:t>
            </a:r>
            <a:r>
              <a:rPr lang="en-US" sz="2000" b="0" dirty="0" err="1" smtClean="0"/>
              <a:t>keputusan</a:t>
            </a:r>
            <a:r>
              <a:rPr lang="en-US" sz="2000" b="0" dirty="0" smtClean="0"/>
              <a:t> seminar </a:t>
            </a:r>
            <a:r>
              <a:rPr lang="en-US" sz="2000" b="0" dirty="0" err="1" smtClean="0"/>
              <a:t>kesatuan</a:t>
            </a:r>
            <a:r>
              <a:rPr lang="en-US" sz="2000" b="0" dirty="0" smtClean="0"/>
              <a:t> </a:t>
            </a:r>
            <a:r>
              <a:rPr lang="en-US" sz="2000" b="0" dirty="0" err="1" smtClean="0"/>
              <a:t>tafsir</a:t>
            </a:r>
            <a:r>
              <a:rPr lang="en-US" sz="2000" b="0" dirty="0" smtClean="0"/>
              <a:t> </a:t>
            </a:r>
            <a:r>
              <a:rPr lang="en-US" sz="2000" b="0" dirty="0" err="1" smtClean="0"/>
              <a:t>terhadap</a:t>
            </a:r>
            <a:r>
              <a:rPr lang="en-US" sz="2000" b="0" dirty="0" smtClean="0"/>
              <a:t> </a:t>
            </a:r>
            <a:r>
              <a:rPr lang="en-US" sz="2000" b="0" dirty="0" err="1" smtClean="0"/>
              <a:t>aspek-aspek</a:t>
            </a:r>
            <a:r>
              <a:rPr lang="en-US" sz="2000" b="0" dirty="0" smtClean="0"/>
              <a:t> Agama Hindu :</a:t>
            </a:r>
          </a:p>
          <a:p>
            <a:pPr marL="457200" indent="-457200">
              <a:buFont typeface="+mj-lt"/>
              <a:buAutoNum type="arabicParenR"/>
            </a:pPr>
            <a:r>
              <a:rPr lang="en-US" sz="2000" b="0" dirty="0" smtClean="0"/>
              <a:t>Ida Sang </a:t>
            </a:r>
            <a:r>
              <a:rPr lang="en-US" sz="2000" b="0" dirty="0" err="1" smtClean="0"/>
              <a:t>Hyang</a:t>
            </a:r>
            <a:r>
              <a:rPr lang="en-US" sz="2000" b="0" dirty="0" smtClean="0"/>
              <a:t> </a:t>
            </a:r>
            <a:r>
              <a:rPr lang="en-US" sz="2000" b="0" dirty="0" err="1" smtClean="0"/>
              <a:t>Widha</a:t>
            </a:r>
            <a:r>
              <a:rPr lang="en-US" sz="2000" b="0" dirty="0" smtClean="0"/>
              <a:t> </a:t>
            </a:r>
            <a:r>
              <a:rPr lang="en-US" sz="2000" b="0" dirty="0" err="1" smtClean="0"/>
              <a:t>Wasa</a:t>
            </a:r>
            <a:r>
              <a:rPr lang="en-US" sz="2000" b="0" dirty="0" smtClean="0"/>
              <a:t> </a:t>
            </a:r>
            <a:r>
              <a:rPr lang="en-US" sz="2000" b="0" dirty="0" err="1" smtClean="0"/>
              <a:t>dengan</a:t>
            </a:r>
            <a:r>
              <a:rPr lang="en-US" sz="2000" b="0" dirty="0" smtClean="0"/>
              <a:t> </a:t>
            </a:r>
            <a:r>
              <a:rPr lang="en-US" sz="2000" b="0" dirty="0" err="1" smtClean="0"/>
              <a:t>segala</a:t>
            </a:r>
            <a:r>
              <a:rPr lang="en-US" sz="2000" b="0" dirty="0" smtClean="0"/>
              <a:t> </a:t>
            </a:r>
            <a:r>
              <a:rPr lang="en-US" sz="2000" b="0" dirty="0" err="1" smtClean="0"/>
              <a:t>manifestasinya</a:t>
            </a:r>
            <a:r>
              <a:rPr lang="en-US" sz="2000" b="0" dirty="0" smtClean="0"/>
              <a:t>, </a:t>
            </a:r>
            <a:r>
              <a:rPr lang="en-US" sz="2000" b="0" dirty="0" err="1" smtClean="0"/>
              <a:t>letak</a:t>
            </a:r>
            <a:r>
              <a:rPr lang="en-US" sz="2000" b="0" dirty="0" smtClean="0"/>
              <a:t> </a:t>
            </a:r>
            <a:r>
              <a:rPr lang="en-US" sz="2000" b="0" dirty="0" err="1" smtClean="0"/>
              <a:t>cakupan</a:t>
            </a:r>
            <a:r>
              <a:rPr lang="en-US" sz="2000" b="0" dirty="0" smtClean="0"/>
              <a:t> </a:t>
            </a:r>
            <a:r>
              <a:rPr lang="en-US" sz="2000" b="0" dirty="0" err="1" smtClean="0"/>
              <a:t>tangan</a:t>
            </a:r>
            <a:r>
              <a:rPr lang="en-US" sz="2000" b="0" dirty="0" smtClean="0"/>
              <a:t> di </a:t>
            </a:r>
            <a:r>
              <a:rPr lang="en-US" sz="2000" b="0" dirty="0" err="1" smtClean="0"/>
              <a:t>atas</a:t>
            </a:r>
            <a:r>
              <a:rPr lang="en-US" sz="2000" b="0" dirty="0" smtClean="0"/>
              <a:t> </a:t>
            </a:r>
            <a:r>
              <a:rPr lang="en-US" sz="2000" b="0" dirty="0" err="1" smtClean="0"/>
              <a:t>ubun-ubun</a:t>
            </a:r>
            <a:r>
              <a:rPr lang="en-US" sz="2000" b="0" dirty="0" smtClean="0"/>
              <a:t> (</a:t>
            </a:r>
            <a:r>
              <a:rPr lang="en-US" sz="2000" b="0" dirty="0" err="1" smtClean="0"/>
              <a:t>itu</a:t>
            </a:r>
            <a:r>
              <a:rPr lang="en-US" sz="2000" b="0" dirty="0" smtClean="0"/>
              <a:t> : </a:t>
            </a:r>
            <a:r>
              <a:rPr lang="en-US" sz="2000" b="0" dirty="0" err="1" smtClean="0"/>
              <a:t>lebih</a:t>
            </a:r>
            <a:r>
              <a:rPr lang="en-US" sz="2000" b="0" dirty="0" smtClean="0"/>
              <a:t> </a:t>
            </a:r>
            <a:r>
              <a:rPr lang="en-US" sz="2000" b="0" dirty="0" err="1" smtClean="0"/>
              <a:t>tinggi</a:t>
            </a:r>
            <a:r>
              <a:rPr lang="en-US" sz="2000" b="0" dirty="0" smtClean="0"/>
              <a:t> </a:t>
            </a:r>
            <a:r>
              <a:rPr lang="en-US" sz="2000" b="0" dirty="0" err="1" smtClean="0"/>
              <a:t>dari</a:t>
            </a:r>
            <a:r>
              <a:rPr lang="en-US" sz="2000" b="0" dirty="0" smtClean="0"/>
              <a:t> </a:t>
            </a:r>
            <a:r>
              <a:rPr lang="en-US" sz="2000" b="0" dirty="0" err="1" smtClean="0"/>
              <a:t>ubun-ubun</a:t>
            </a:r>
            <a:r>
              <a:rPr lang="en-US" sz="2000" b="0" dirty="0" smtClean="0"/>
              <a:t>)</a:t>
            </a:r>
          </a:p>
          <a:p>
            <a:pPr marL="457200" indent="-457200">
              <a:buFont typeface="+mj-lt"/>
              <a:buAutoNum type="arabicParenR"/>
            </a:pPr>
            <a:r>
              <a:rPr lang="en-US" sz="2000" b="0" dirty="0" smtClean="0"/>
              <a:t>Para Deva, </a:t>
            </a:r>
            <a:r>
              <a:rPr lang="en-US" sz="2000" b="0" dirty="0" err="1" smtClean="0"/>
              <a:t>cakupan</a:t>
            </a:r>
            <a:r>
              <a:rPr lang="en-US" sz="2000" b="0" dirty="0" smtClean="0"/>
              <a:t> </a:t>
            </a:r>
            <a:r>
              <a:rPr lang="en-US" sz="2000" b="0" dirty="0" err="1" smtClean="0"/>
              <a:t>tangan</a:t>
            </a:r>
            <a:r>
              <a:rPr lang="en-US" sz="2000" b="0" dirty="0" smtClean="0"/>
              <a:t> ring </a:t>
            </a:r>
            <a:r>
              <a:rPr lang="en-US" sz="2000" b="0" dirty="0" err="1" smtClean="0"/>
              <a:t>selaning</a:t>
            </a:r>
            <a:r>
              <a:rPr lang="en-US" sz="2000" b="0" dirty="0" smtClean="0"/>
              <a:t> </a:t>
            </a:r>
            <a:r>
              <a:rPr lang="en-US" sz="2000" b="0" dirty="0" err="1" smtClean="0"/>
              <a:t>lelata</a:t>
            </a:r>
            <a:r>
              <a:rPr lang="en-US" sz="2000" b="0" dirty="0" smtClean="0"/>
              <a:t> (</a:t>
            </a:r>
            <a:r>
              <a:rPr lang="en-US" sz="2000" b="0" dirty="0" err="1" smtClean="0"/>
              <a:t>diantara</a:t>
            </a:r>
            <a:r>
              <a:rPr lang="en-US" sz="2000" b="0" dirty="0" smtClean="0"/>
              <a:t> </a:t>
            </a:r>
            <a:r>
              <a:rPr lang="en-US" sz="2000" b="0" dirty="0" err="1" smtClean="0"/>
              <a:t>kedua</a:t>
            </a:r>
            <a:r>
              <a:rPr lang="en-US" sz="2000" b="0" dirty="0" smtClean="0"/>
              <a:t> </a:t>
            </a:r>
            <a:r>
              <a:rPr lang="en-US" sz="2000" b="0" dirty="0" err="1" smtClean="0"/>
              <a:t>kening</a:t>
            </a:r>
            <a:r>
              <a:rPr lang="en-US" sz="2000" b="0" dirty="0" smtClean="0"/>
              <a:t>).</a:t>
            </a:r>
          </a:p>
          <a:p>
            <a:pPr marL="457200" indent="-457200">
              <a:buFont typeface="+mj-lt"/>
              <a:buAutoNum type="arabicParenR"/>
            </a:pPr>
            <a:r>
              <a:rPr lang="en-US" sz="2000" b="0" dirty="0" err="1" smtClean="0"/>
              <a:t>Pitara</a:t>
            </a:r>
            <a:r>
              <a:rPr lang="en-US" sz="2000" b="0" dirty="0" smtClean="0"/>
              <a:t> /</a:t>
            </a:r>
            <a:r>
              <a:rPr lang="en-US" sz="2000" b="0" dirty="0" err="1" smtClean="0"/>
              <a:t>leluhur</a:t>
            </a:r>
            <a:r>
              <a:rPr lang="en-US" sz="2000" b="0" dirty="0" smtClean="0"/>
              <a:t> </a:t>
            </a:r>
            <a:r>
              <a:rPr lang="en-US" sz="2000" b="0" dirty="0" err="1" smtClean="0"/>
              <a:t>letak</a:t>
            </a:r>
            <a:r>
              <a:rPr lang="en-US" sz="2000" b="0" dirty="0" smtClean="0"/>
              <a:t> </a:t>
            </a:r>
            <a:r>
              <a:rPr lang="en-US" sz="2000" b="0" dirty="0" err="1" smtClean="0"/>
              <a:t>tangan</a:t>
            </a:r>
            <a:r>
              <a:rPr lang="en-US" sz="2000" b="0" dirty="0" smtClean="0"/>
              <a:t> </a:t>
            </a:r>
            <a:r>
              <a:rPr lang="en-US" sz="2000" b="0" dirty="0" err="1" smtClean="0"/>
              <a:t>diujung</a:t>
            </a:r>
            <a:r>
              <a:rPr lang="en-US" sz="2000" b="0" dirty="0" smtClean="0"/>
              <a:t> </a:t>
            </a:r>
            <a:r>
              <a:rPr lang="en-US" sz="2000" b="0" dirty="0" err="1" smtClean="0"/>
              <a:t>hidung</a:t>
            </a:r>
            <a:r>
              <a:rPr lang="en-US" sz="2000" b="0" dirty="0" smtClean="0"/>
              <a:t> (ring </a:t>
            </a:r>
            <a:r>
              <a:rPr lang="en-US" sz="2000" b="0" dirty="0" err="1" smtClean="0"/>
              <a:t>tungtunging</a:t>
            </a:r>
            <a:r>
              <a:rPr lang="en-US" sz="2000" b="0" dirty="0" smtClean="0"/>
              <a:t> </a:t>
            </a:r>
            <a:r>
              <a:rPr lang="en-US" sz="2000" b="0" dirty="0" err="1" smtClean="0"/>
              <a:t>ghrana</a:t>
            </a:r>
            <a:r>
              <a:rPr lang="en-US" sz="2000" b="0" dirty="0" smtClean="0"/>
              <a:t>).</a:t>
            </a:r>
          </a:p>
          <a:p>
            <a:pPr marL="457200" indent="-457200">
              <a:buFont typeface="+mj-lt"/>
              <a:buAutoNum type="arabicParenR"/>
            </a:pPr>
            <a:r>
              <a:rPr lang="en-US" sz="2000" b="0" dirty="0" err="1" smtClean="0"/>
              <a:t>Sesama</a:t>
            </a:r>
            <a:r>
              <a:rPr lang="en-US" sz="2000" b="0" dirty="0" smtClean="0"/>
              <a:t> (</a:t>
            </a:r>
            <a:r>
              <a:rPr lang="en-US" sz="2000" b="0" dirty="0" err="1" smtClean="0"/>
              <a:t>Ngañjali</a:t>
            </a:r>
            <a:r>
              <a:rPr lang="en-US" sz="2000" b="0" dirty="0" smtClean="0"/>
              <a:t>) </a:t>
            </a:r>
            <a:r>
              <a:rPr lang="en-US" sz="2000" b="0" dirty="0" err="1" smtClean="0"/>
              <a:t>cakupan</a:t>
            </a:r>
            <a:r>
              <a:rPr lang="en-US" sz="2000" b="0" dirty="0" smtClean="0"/>
              <a:t> </a:t>
            </a:r>
            <a:r>
              <a:rPr lang="en-US" sz="2000" b="0" dirty="0" err="1" smtClean="0"/>
              <a:t>tangan</a:t>
            </a:r>
            <a:r>
              <a:rPr lang="en-US" sz="2000" b="0" dirty="0" smtClean="0"/>
              <a:t> </a:t>
            </a:r>
            <a:r>
              <a:rPr lang="en-US" sz="2000" b="0" dirty="0" err="1" smtClean="0"/>
              <a:t>terletak</a:t>
            </a:r>
            <a:r>
              <a:rPr lang="en-US" sz="2000" b="0" dirty="0" smtClean="0"/>
              <a:t> di </a:t>
            </a:r>
            <a:r>
              <a:rPr lang="en-US" sz="2000" b="0" dirty="0" err="1" smtClean="0"/>
              <a:t>uluhati</a:t>
            </a:r>
            <a:r>
              <a:rPr lang="en-US" sz="2000" b="0" dirty="0" smtClean="0"/>
              <a:t> (</a:t>
            </a:r>
            <a:r>
              <a:rPr lang="en-US" sz="2000" b="0" dirty="0" err="1" smtClean="0"/>
              <a:t>mepes</a:t>
            </a:r>
            <a:r>
              <a:rPr lang="en-US" sz="2000" b="0" dirty="0" smtClean="0"/>
              <a:t> dada) </a:t>
            </a:r>
            <a:r>
              <a:rPr lang="en-US" sz="2000" b="0" dirty="0" err="1" smtClean="0"/>
              <a:t>dan</a:t>
            </a:r>
            <a:r>
              <a:rPr lang="en-US" sz="2000" b="0" dirty="0" smtClean="0"/>
              <a:t> </a:t>
            </a:r>
            <a:r>
              <a:rPr lang="en-US" sz="2000" b="0" dirty="0" err="1" smtClean="0"/>
              <a:t>khusus</a:t>
            </a:r>
            <a:r>
              <a:rPr lang="en-US" sz="2000" b="0" dirty="0" smtClean="0"/>
              <a:t> </a:t>
            </a:r>
            <a:r>
              <a:rPr lang="en-US" sz="2000" b="0" dirty="0" err="1" smtClean="0"/>
              <a:t>untuk</a:t>
            </a:r>
            <a:r>
              <a:rPr lang="en-US" sz="2000" b="0" dirty="0" smtClean="0"/>
              <a:t> </a:t>
            </a:r>
            <a:r>
              <a:rPr lang="en-US" sz="2000" b="0" dirty="0" err="1" smtClean="0"/>
              <a:t>sulinggih</a:t>
            </a:r>
            <a:r>
              <a:rPr lang="en-US" sz="2000" b="0" dirty="0" smtClean="0"/>
              <a:t> </a:t>
            </a:r>
            <a:r>
              <a:rPr lang="en-US" sz="2000" b="0" dirty="0" err="1" smtClean="0"/>
              <a:t>cakupan</a:t>
            </a:r>
            <a:r>
              <a:rPr lang="en-US" sz="2000" b="0" dirty="0" smtClean="0"/>
              <a:t> </a:t>
            </a:r>
            <a:r>
              <a:rPr lang="en-US" sz="2000" b="0" dirty="0" err="1" smtClean="0"/>
              <a:t>tangan</a:t>
            </a:r>
            <a:r>
              <a:rPr lang="en-US" sz="2000" b="0" dirty="0" smtClean="0"/>
              <a:t> di </a:t>
            </a:r>
            <a:r>
              <a:rPr lang="en-US" sz="2000" b="0" dirty="0" err="1" smtClean="0"/>
              <a:t>dagu</a:t>
            </a:r>
            <a:r>
              <a:rPr lang="en-US" sz="2000" b="0" dirty="0" smtClean="0"/>
              <a:t> </a:t>
            </a:r>
            <a:r>
              <a:rPr lang="en-US" sz="2000" b="0" dirty="0" err="1" smtClean="0"/>
              <a:t>dan</a:t>
            </a:r>
            <a:r>
              <a:rPr lang="en-US" sz="2000" b="0" dirty="0" smtClean="0"/>
              <a:t> </a:t>
            </a:r>
            <a:r>
              <a:rPr lang="en-US" sz="2000" b="0" dirty="0" err="1" smtClean="0"/>
              <a:t>badan</a:t>
            </a:r>
            <a:r>
              <a:rPr lang="en-US" sz="2000" b="0" dirty="0" smtClean="0"/>
              <a:t> </a:t>
            </a:r>
            <a:r>
              <a:rPr lang="en-US" sz="2000" b="0" dirty="0" err="1" smtClean="0"/>
              <a:t>sedikit</a:t>
            </a:r>
            <a:r>
              <a:rPr lang="en-US" sz="2000" b="0" dirty="0" smtClean="0"/>
              <a:t> </a:t>
            </a:r>
            <a:r>
              <a:rPr lang="en-US" sz="2000" b="0" dirty="0" err="1" smtClean="0"/>
              <a:t>dibungkukkan</a:t>
            </a:r>
            <a:r>
              <a:rPr lang="en-US" sz="2000" b="0" dirty="0" smtClean="0"/>
              <a:t>, (</a:t>
            </a:r>
            <a:r>
              <a:rPr lang="en-US" sz="2000" b="0" dirty="0" err="1" smtClean="0"/>
              <a:t>dalam</a:t>
            </a:r>
            <a:r>
              <a:rPr lang="en-US" sz="2000" b="0" dirty="0" smtClean="0"/>
              <a:t> </a:t>
            </a:r>
            <a:r>
              <a:rPr lang="en-US" sz="2000" b="0" dirty="0" err="1" smtClean="0"/>
              <a:t>bentuk</a:t>
            </a:r>
            <a:r>
              <a:rPr lang="en-US" sz="2000" b="0" dirty="0" smtClean="0"/>
              <a:t> </a:t>
            </a:r>
            <a:r>
              <a:rPr lang="en-US" sz="2000" b="0" dirty="0" err="1" smtClean="0"/>
              <a:t>menghormat</a:t>
            </a:r>
            <a:r>
              <a:rPr lang="en-US" sz="2000" b="0" dirty="0" smtClean="0"/>
              <a:t>)</a:t>
            </a:r>
          </a:p>
          <a:p>
            <a:pPr marL="457200" indent="-457200">
              <a:buFont typeface="+mj-lt"/>
              <a:buAutoNum type="arabicParenR"/>
            </a:pPr>
            <a:r>
              <a:rPr lang="en-US" sz="2000" b="0" dirty="0" smtClean="0"/>
              <a:t>Para </a:t>
            </a:r>
            <a:r>
              <a:rPr lang="en-US" sz="2000" b="0" dirty="0" err="1" smtClean="0"/>
              <a:t>Bhūta</a:t>
            </a:r>
            <a:r>
              <a:rPr lang="en-US" sz="2000" b="0" dirty="0" smtClean="0"/>
              <a:t> </a:t>
            </a:r>
            <a:r>
              <a:rPr lang="en-US" sz="2000" b="0" dirty="0" err="1" smtClean="0"/>
              <a:t>cakupan</a:t>
            </a:r>
            <a:r>
              <a:rPr lang="en-US" sz="2000" b="0" dirty="0" smtClean="0"/>
              <a:t> </a:t>
            </a:r>
            <a:r>
              <a:rPr lang="en-US" sz="2000" b="0" dirty="0" err="1" smtClean="0"/>
              <a:t>tangan</a:t>
            </a:r>
            <a:r>
              <a:rPr lang="en-US" sz="2000" b="0" dirty="0" smtClean="0"/>
              <a:t> </a:t>
            </a:r>
            <a:r>
              <a:rPr lang="en-US" sz="2000" b="0" dirty="0" err="1" smtClean="0"/>
              <a:t>terletak</a:t>
            </a:r>
            <a:r>
              <a:rPr lang="en-US" sz="2000" b="0" dirty="0" smtClean="0"/>
              <a:t> di </a:t>
            </a:r>
            <a:r>
              <a:rPr lang="en-US" sz="2000" b="0" dirty="0" err="1" smtClean="0"/>
              <a:t>pusar</a:t>
            </a:r>
            <a:r>
              <a:rPr lang="en-US" sz="2000" b="0" dirty="0" smtClean="0"/>
              <a:t> (</a:t>
            </a:r>
            <a:r>
              <a:rPr lang="en-US" sz="2000" b="0" dirty="0" err="1" smtClean="0"/>
              <a:t>nabhi</a:t>
            </a:r>
            <a:r>
              <a:rPr lang="en-US" sz="2000" b="0" dirty="0" smtClean="0"/>
              <a:t>) </a:t>
            </a:r>
            <a:r>
              <a:rPr lang="en-US" sz="2000" b="0" dirty="0" err="1" smtClean="0"/>
              <a:t>dengan</a:t>
            </a:r>
            <a:r>
              <a:rPr lang="en-US" sz="2000" b="0" dirty="0" smtClean="0"/>
              <a:t> </a:t>
            </a:r>
            <a:r>
              <a:rPr lang="en-US" sz="2000" b="0" dirty="0" err="1" smtClean="0"/>
              <a:t>ujung</a:t>
            </a:r>
            <a:r>
              <a:rPr lang="en-US" sz="2000" b="0" dirty="0" smtClean="0"/>
              <a:t> </a:t>
            </a:r>
            <a:r>
              <a:rPr lang="en-US" sz="2000" b="0" dirty="0" err="1" smtClean="0"/>
              <a:t>jari</a:t>
            </a:r>
            <a:r>
              <a:rPr lang="en-US" sz="2000" b="0" dirty="0" smtClean="0"/>
              <a:t> </a:t>
            </a:r>
            <a:r>
              <a:rPr lang="en-US" sz="2000" b="0" dirty="0" err="1" smtClean="0"/>
              <a:t>menghadap</a:t>
            </a:r>
            <a:r>
              <a:rPr lang="en-US" sz="2000" b="0" dirty="0" smtClean="0"/>
              <a:t> </a:t>
            </a:r>
            <a:r>
              <a:rPr lang="en-US" sz="2000" b="0" dirty="0" err="1" smtClean="0"/>
              <a:t>ke</a:t>
            </a:r>
            <a:r>
              <a:rPr lang="en-US" sz="2000" b="0" dirty="0" smtClean="0"/>
              <a:t> </a:t>
            </a:r>
            <a:r>
              <a:rPr lang="en-US" sz="2000" b="0" dirty="0" err="1" smtClean="0"/>
              <a:t>bawah</a:t>
            </a:r>
            <a:r>
              <a:rPr lang="en-US" sz="2000" b="0" dirty="0" smtClean="0"/>
              <a:t> (</a:t>
            </a:r>
            <a:r>
              <a:rPr lang="en-US" sz="2000" b="0" dirty="0" err="1" smtClean="0"/>
              <a:t>dalam</a:t>
            </a:r>
            <a:r>
              <a:rPr lang="en-US" sz="2000" b="0" dirty="0" smtClean="0"/>
              <a:t> </a:t>
            </a:r>
            <a:r>
              <a:rPr lang="en-US" sz="2000" b="0" dirty="0" err="1" smtClean="0"/>
              <a:t>konteks</a:t>
            </a:r>
            <a:r>
              <a:rPr lang="en-US" sz="2000" b="0" dirty="0" smtClean="0"/>
              <a:t> </a:t>
            </a:r>
            <a:r>
              <a:rPr lang="en-US" sz="2000" b="0" dirty="0" err="1" smtClean="0"/>
              <a:t>menghormat</a:t>
            </a:r>
            <a:r>
              <a:rPr lang="en-US" sz="2000" b="0" dirty="0" smtClean="0"/>
              <a:t>, </a:t>
            </a:r>
            <a:r>
              <a:rPr lang="en-US" sz="2000" b="0" dirty="0" err="1" smtClean="0"/>
              <a:t>bukan</a:t>
            </a:r>
            <a:r>
              <a:rPr lang="en-US" sz="2000" b="0" dirty="0" smtClean="0"/>
              <a:t> </a:t>
            </a:r>
            <a:r>
              <a:rPr lang="en-US" sz="2000" b="0" dirty="0" err="1" smtClean="0"/>
              <a:t>memujua</a:t>
            </a:r>
            <a:endParaRPr lang="id-ID" sz="2000" b="0" dirty="0"/>
          </a:p>
        </p:txBody>
      </p:sp>
    </p:spTree>
    <p:extLst>
      <p:ext uri="{BB962C8B-B14F-4D97-AF65-F5344CB8AC3E}">
        <p14:creationId xmlns:p14="http://schemas.microsoft.com/office/powerpoint/2010/main" val="33345583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ontent Placeholder 9"/>
          <p:cNvSpPr>
            <a:spLocks noGrp="1"/>
          </p:cNvSpPr>
          <p:nvPr>
            <p:ph idx="1"/>
          </p:nvPr>
        </p:nvSpPr>
        <p:spPr>
          <a:xfrm>
            <a:off x="304800" y="2920181"/>
            <a:ext cx="3714704" cy="2522742"/>
          </a:xfrm>
        </p:spPr>
        <p:txBody>
          <a:bodyPr/>
          <a:lstStyle/>
          <a:p>
            <a:pPr>
              <a:spcAft>
                <a:spcPts val="2400"/>
              </a:spcAft>
            </a:pPr>
            <a:r>
              <a:rPr lang="en-US" dirty="0" smtClean="0"/>
              <a:t>“</a:t>
            </a:r>
            <a:r>
              <a:rPr lang="en-US" dirty="0" err="1" smtClean="0"/>
              <a:t>Kṛtañjali</a:t>
            </a:r>
            <a:r>
              <a:rPr lang="en-US" dirty="0" smtClean="0"/>
              <a:t>”</a:t>
            </a:r>
            <a:endParaRPr lang="en-US" dirty="0"/>
          </a:p>
          <a:p>
            <a:pPr lvl="1"/>
            <a:r>
              <a:rPr lang="en-US" dirty="0" err="1" smtClean="0"/>
              <a:t>Atau</a:t>
            </a:r>
            <a:r>
              <a:rPr lang="en-US" dirty="0" smtClean="0"/>
              <a:t> </a:t>
            </a:r>
            <a:r>
              <a:rPr lang="en-US" dirty="0" err="1" smtClean="0"/>
              <a:t>sering</a:t>
            </a:r>
            <a:r>
              <a:rPr lang="en-US" dirty="0" smtClean="0"/>
              <a:t> </a:t>
            </a:r>
            <a:r>
              <a:rPr lang="en-US" dirty="0" err="1" smtClean="0"/>
              <a:t>disebut</a:t>
            </a:r>
            <a:r>
              <a:rPr lang="en-US" dirty="0" smtClean="0"/>
              <a:t> </a:t>
            </a:r>
            <a:r>
              <a:rPr lang="en-US" dirty="0" err="1" smtClean="0"/>
              <a:t>cakuping</a:t>
            </a:r>
            <a:r>
              <a:rPr lang="en-US" dirty="0" smtClean="0"/>
              <a:t> </a:t>
            </a:r>
            <a:r>
              <a:rPr lang="en-US" dirty="0" err="1" smtClean="0"/>
              <a:t>kara</a:t>
            </a:r>
            <a:r>
              <a:rPr lang="en-US" dirty="0" smtClean="0"/>
              <a:t> </a:t>
            </a:r>
            <a:r>
              <a:rPr lang="en-US" dirty="0" err="1" smtClean="0"/>
              <a:t>kalih</a:t>
            </a:r>
            <a:r>
              <a:rPr lang="en-US" dirty="0" smtClean="0"/>
              <a:t> (</a:t>
            </a:r>
            <a:r>
              <a:rPr lang="en-US" dirty="0" err="1" smtClean="0"/>
              <a:t>cakupan</a:t>
            </a:r>
            <a:r>
              <a:rPr lang="en-US" dirty="0" smtClean="0"/>
              <a:t> </a:t>
            </a:r>
            <a:r>
              <a:rPr lang="en-US" dirty="0" err="1" smtClean="0"/>
              <a:t>kedua</a:t>
            </a:r>
            <a:r>
              <a:rPr lang="en-US" dirty="0" smtClean="0"/>
              <a:t> </a:t>
            </a:r>
            <a:r>
              <a:rPr lang="en-US" dirty="0" err="1" smtClean="0"/>
              <a:t>belah</a:t>
            </a:r>
            <a:r>
              <a:rPr lang="en-US" dirty="0" smtClean="0"/>
              <a:t> </a:t>
            </a:r>
            <a:r>
              <a:rPr lang="en-US" dirty="0" err="1" smtClean="0"/>
              <a:t>tangan</a:t>
            </a:r>
            <a:r>
              <a:rPr lang="en-US" dirty="0" smtClean="0"/>
              <a:t>) </a:t>
            </a:r>
            <a:r>
              <a:rPr lang="en-US" dirty="0" err="1" smtClean="0"/>
              <a:t>dengan</a:t>
            </a:r>
            <a:r>
              <a:rPr lang="en-US" dirty="0" smtClean="0"/>
              <a:t> duduk </a:t>
            </a:r>
            <a:r>
              <a:rPr lang="en-US" dirty="0" err="1" smtClean="0"/>
              <a:t>bersila</a:t>
            </a:r>
            <a:r>
              <a:rPr lang="en-US" dirty="0" smtClean="0"/>
              <a:t> (</a:t>
            </a:r>
            <a:r>
              <a:rPr lang="en-US" dirty="0" err="1" smtClean="0"/>
              <a:t>padmasana</a:t>
            </a:r>
            <a:r>
              <a:rPr lang="en-US" dirty="0" smtClean="0"/>
              <a:t>) </a:t>
            </a:r>
            <a:r>
              <a:rPr lang="en-US" dirty="0" err="1" smtClean="0"/>
              <a:t>bagi</a:t>
            </a:r>
            <a:r>
              <a:rPr lang="en-US" dirty="0" smtClean="0"/>
              <a:t> </a:t>
            </a:r>
            <a:r>
              <a:rPr lang="en-US" dirty="0" err="1" smtClean="0"/>
              <a:t>kaum</a:t>
            </a:r>
            <a:r>
              <a:rPr lang="en-US" dirty="0" smtClean="0"/>
              <a:t> </a:t>
            </a:r>
            <a:r>
              <a:rPr lang="en-US" dirty="0" err="1" smtClean="0"/>
              <a:t>pria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metimpuh</a:t>
            </a:r>
            <a:r>
              <a:rPr lang="en-US" dirty="0" smtClean="0"/>
              <a:t> (</a:t>
            </a:r>
            <a:r>
              <a:rPr lang="en-US" dirty="0" err="1" smtClean="0"/>
              <a:t>bajrasana</a:t>
            </a:r>
            <a:r>
              <a:rPr lang="en-US" dirty="0" smtClean="0"/>
              <a:t>) </a:t>
            </a:r>
            <a:r>
              <a:rPr lang="en-US" dirty="0" err="1" smtClean="0"/>
              <a:t>bagi</a:t>
            </a:r>
            <a:r>
              <a:rPr lang="en-US" dirty="0" smtClean="0"/>
              <a:t> </a:t>
            </a:r>
            <a:r>
              <a:rPr lang="en-US" dirty="0" err="1" smtClean="0"/>
              <a:t>kaum</a:t>
            </a:r>
            <a:r>
              <a:rPr lang="en-US" dirty="0" smtClean="0"/>
              <a:t> </a:t>
            </a:r>
            <a:r>
              <a:rPr lang="en-US" dirty="0" err="1" smtClean="0"/>
              <a:t>wanita</a:t>
            </a:r>
            <a:r>
              <a:rPr lang="en-US" dirty="0" smtClean="0"/>
              <a:t>. 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idx="14"/>
          </p:nvPr>
        </p:nvSpPr>
        <p:spPr>
          <a:xfrm>
            <a:off x="4168631" y="2920181"/>
            <a:ext cx="3840480" cy="1691745"/>
          </a:xfrm>
        </p:spPr>
        <p:txBody>
          <a:bodyPr/>
          <a:lstStyle/>
          <a:p>
            <a:pPr>
              <a:spcAft>
                <a:spcPts val="2400"/>
              </a:spcAft>
            </a:pPr>
            <a:r>
              <a:rPr lang="en-US" dirty="0" smtClean="0"/>
              <a:t>“</a:t>
            </a:r>
            <a:r>
              <a:rPr lang="en-US" dirty="0" err="1" smtClean="0"/>
              <a:t>Saṣṭaṅga</a:t>
            </a:r>
            <a:r>
              <a:rPr lang="en-US" dirty="0" smtClean="0"/>
              <a:t>”</a:t>
            </a:r>
            <a:endParaRPr lang="en-US" dirty="0"/>
          </a:p>
          <a:p>
            <a:pPr lvl="1"/>
            <a:r>
              <a:rPr lang="en-US" dirty="0" err="1" smtClean="0"/>
              <a:t>Yaitu</a:t>
            </a:r>
            <a:r>
              <a:rPr lang="en-US" dirty="0" smtClean="0"/>
              <a:t> </a:t>
            </a:r>
            <a:r>
              <a:rPr lang="en-US" dirty="0" err="1" smtClean="0"/>
              <a:t>dikap</a:t>
            </a:r>
            <a:r>
              <a:rPr lang="en-US" dirty="0" smtClean="0"/>
              <a:t> duduk (</a:t>
            </a:r>
            <a:r>
              <a:rPr lang="en-US" dirty="0" err="1" smtClean="0"/>
              <a:t>padmasana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Bajrasana</a:t>
            </a:r>
            <a:r>
              <a:rPr lang="en-US" dirty="0" smtClean="0"/>
              <a:t>)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dahi</a:t>
            </a:r>
            <a:r>
              <a:rPr lang="en-US" dirty="0" smtClean="0"/>
              <a:t> </a:t>
            </a:r>
            <a:r>
              <a:rPr lang="en-US" dirty="0" err="1" smtClean="0"/>
              <a:t>menyentuh</a:t>
            </a:r>
            <a:r>
              <a:rPr lang="en-US" dirty="0" smtClean="0"/>
              <a:t> altar /kaki Padma.</a:t>
            </a:r>
            <a:endParaRPr lang="en-US" dirty="0"/>
          </a:p>
        </p:txBody>
      </p:sp>
      <p:sp>
        <p:nvSpPr>
          <p:cNvPr id="18" name="Content Placeholder 17"/>
          <p:cNvSpPr>
            <a:spLocks noGrp="1"/>
          </p:cNvSpPr>
          <p:nvPr>
            <p:ph idx="15"/>
          </p:nvPr>
        </p:nvSpPr>
        <p:spPr>
          <a:xfrm>
            <a:off x="8158238" y="2920181"/>
            <a:ext cx="3773077" cy="1968744"/>
          </a:xfrm>
        </p:spPr>
        <p:txBody>
          <a:bodyPr/>
          <a:lstStyle/>
          <a:p>
            <a:pPr>
              <a:spcAft>
                <a:spcPts val="2400"/>
              </a:spcAft>
            </a:pPr>
            <a:r>
              <a:rPr lang="en-US" dirty="0" smtClean="0"/>
              <a:t>“</a:t>
            </a:r>
            <a:r>
              <a:rPr lang="en-US" dirty="0" err="1" smtClean="0"/>
              <a:t>Danḍavat</a:t>
            </a:r>
            <a:r>
              <a:rPr lang="en-US" dirty="0" smtClean="0"/>
              <a:t>”</a:t>
            </a:r>
            <a:endParaRPr lang="en-US" dirty="0"/>
          </a:p>
          <a:p>
            <a:pPr lvl="1"/>
            <a:r>
              <a:rPr lang="en-US" dirty="0" err="1" smtClean="0"/>
              <a:t>Yaitu</a:t>
            </a:r>
            <a:r>
              <a:rPr lang="en-US" dirty="0" smtClean="0"/>
              <a:t> </a:t>
            </a:r>
            <a:r>
              <a:rPr lang="en-US" dirty="0" err="1" smtClean="0"/>
              <a:t>sikap</a:t>
            </a:r>
            <a:r>
              <a:rPr lang="en-US" dirty="0" smtClean="0"/>
              <a:t> </a:t>
            </a:r>
            <a:r>
              <a:rPr lang="en-US" dirty="0" err="1" smtClean="0"/>
              <a:t>tubuh</a:t>
            </a:r>
            <a:r>
              <a:rPr lang="en-US" dirty="0" smtClean="0"/>
              <a:t> </a:t>
            </a:r>
            <a:r>
              <a:rPr lang="en-US" dirty="0" err="1" smtClean="0"/>
              <a:t>seperti</a:t>
            </a:r>
            <a:r>
              <a:rPr lang="en-US" dirty="0" smtClean="0"/>
              <a:t> </a:t>
            </a:r>
            <a:r>
              <a:rPr lang="en-US" dirty="0" err="1" smtClean="0"/>
              <a:t>tongkat</a:t>
            </a:r>
            <a:r>
              <a:rPr lang="en-US" dirty="0" smtClean="0"/>
              <a:t> (</a:t>
            </a:r>
            <a:r>
              <a:rPr lang="en-US" dirty="0" err="1" smtClean="0"/>
              <a:t>danda</a:t>
            </a:r>
            <a:r>
              <a:rPr lang="en-US" dirty="0" smtClean="0"/>
              <a:t>=</a:t>
            </a:r>
            <a:r>
              <a:rPr lang="en-US" dirty="0" err="1" smtClean="0"/>
              <a:t>tongkat</a:t>
            </a:r>
            <a:r>
              <a:rPr lang="en-US" dirty="0" smtClean="0"/>
              <a:t>, </a:t>
            </a:r>
            <a:r>
              <a:rPr lang="en-US" dirty="0" err="1" smtClean="0"/>
              <a:t>vata</a:t>
            </a:r>
            <a:r>
              <a:rPr lang="en-US" dirty="0" smtClean="0"/>
              <a:t>=</a:t>
            </a:r>
            <a:r>
              <a:rPr lang="en-US" dirty="0" err="1" smtClean="0"/>
              <a:t>lurus</a:t>
            </a:r>
            <a:r>
              <a:rPr lang="en-US" dirty="0" smtClean="0"/>
              <a:t>) </a:t>
            </a:r>
            <a:r>
              <a:rPr lang="en-US" dirty="0" err="1" smtClean="0"/>
              <a:t>yakni</a:t>
            </a:r>
            <a:r>
              <a:rPr lang="en-US" dirty="0" smtClean="0"/>
              <a:t> </a:t>
            </a:r>
            <a:r>
              <a:rPr lang="en-US" dirty="0" err="1" smtClean="0"/>
              <a:t>sikap</a:t>
            </a:r>
            <a:r>
              <a:rPr lang="en-US" dirty="0" smtClean="0"/>
              <a:t> </a:t>
            </a:r>
            <a:r>
              <a:rPr lang="en-US" dirty="0" err="1" smtClean="0"/>
              <a:t>tubuh</a:t>
            </a:r>
            <a:r>
              <a:rPr lang="en-US" dirty="0" smtClean="0"/>
              <a:t> </a:t>
            </a:r>
            <a:r>
              <a:rPr lang="en-US" dirty="0" err="1" smtClean="0"/>
              <a:t>tidur</a:t>
            </a:r>
            <a:r>
              <a:rPr lang="en-US" dirty="0" smtClean="0"/>
              <a:t> </a:t>
            </a:r>
            <a:r>
              <a:rPr lang="en-US" dirty="0" err="1" smtClean="0"/>
              <a:t>terlentang</a:t>
            </a:r>
            <a:r>
              <a:rPr lang="en-US" dirty="0" smtClean="0"/>
              <a:t> </a:t>
            </a:r>
            <a:r>
              <a:rPr lang="en-US" dirty="0" err="1" smtClean="0"/>
              <a:t>seperti</a:t>
            </a:r>
            <a:r>
              <a:rPr lang="en-US" dirty="0" smtClean="0"/>
              <a:t> </a:t>
            </a:r>
            <a:r>
              <a:rPr lang="en-US" dirty="0" err="1" smtClean="0"/>
              <a:t>tongkat</a:t>
            </a:r>
            <a:r>
              <a:rPr lang="en-US" dirty="0" smtClean="0"/>
              <a:t>. </a:t>
            </a:r>
            <a:endParaRPr lang="en-US" dirty="0"/>
          </a:p>
        </p:txBody>
      </p:sp>
      <p:sp>
        <p:nvSpPr>
          <p:cNvPr id="1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SIKAP</a:t>
            </a:r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6"/>
          </p:nvPr>
        </p:nvSpPr>
        <p:spPr>
          <a:xfrm>
            <a:off x="2879003" y="419100"/>
            <a:ext cx="9084398" cy="424732"/>
          </a:xfrm>
        </p:spPr>
        <p:txBody>
          <a:bodyPr/>
          <a:lstStyle/>
          <a:p>
            <a:r>
              <a:rPr lang="en-US" dirty="0" err="1" smtClean="0"/>
              <a:t>Sikap</a:t>
            </a:r>
            <a:r>
              <a:rPr lang="en-US" dirty="0" smtClean="0"/>
              <a:t> </a:t>
            </a:r>
            <a:r>
              <a:rPr lang="en-US" dirty="0" err="1" smtClean="0"/>
              <a:t>Tubuh</a:t>
            </a:r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4375511" y="3382066"/>
            <a:ext cx="3383280" cy="1828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" name="Rectangle 14"/>
          <p:cNvSpPr/>
          <p:nvPr/>
        </p:nvSpPr>
        <p:spPr>
          <a:xfrm>
            <a:off x="8386838" y="3382066"/>
            <a:ext cx="3383280" cy="1828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435056" y="3382066"/>
            <a:ext cx="3383280" cy="1828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2" name="Slide Number Placeholder 41"/>
          <p:cNvSpPr>
            <a:spLocks noGrp="1"/>
          </p:cNvSpPr>
          <p:nvPr>
            <p:ph type="sldNum" sz="quarter" idx="4"/>
          </p:nvPr>
        </p:nvSpPr>
        <p:spPr>
          <a:xfrm>
            <a:off x="11432913" y="6316156"/>
            <a:ext cx="498402" cy="365125"/>
          </a:xfrm>
        </p:spPr>
        <p:txBody>
          <a:bodyPr/>
          <a:lstStyle/>
          <a:p>
            <a:fld id="{5AE1514C-5E56-4738-A1FF-4B1CFD2A3E36}" type="slidenum">
              <a:rPr lang="en-US" smtClean="0"/>
              <a:t>11</a:t>
            </a:fld>
            <a:endParaRPr lang="en-US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49728" y="4898518"/>
            <a:ext cx="2857500" cy="160020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6568" y="5442923"/>
            <a:ext cx="1905000" cy="13335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4214314" y="5073811"/>
            <a:ext cx="401132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 err="1" smtClean="0"/>
              <a:t>Kedua</a:t>
            </a:r>
            <a:r>
              <a:rPr lang="en-US" i="1" dirty="0" smtClean="0"/>
              <a:t> </a:t>
            </a:r>
            <a:r>
              <a:rPr lang="en-US" i="1" dirty="0" err="1" smtClean="0"/>
              <a:t>sikap</a:t>
            </a:r>
            <a:r>
              <a:rPr lang="en-US" i="1" dirty="0" smtClean="0"/>
              <a:t> </a:t>
            </a:r>
            <a:r>
              <a:rPr lang="en-US" b="1" i="1" dirty="0" smtClean="0"/>
              <a:t>(</a:t>
            </a:r>
            <a:r>
              <a:rPr lang="en-US" b="1" i="1" dirty="0" err="1" smtClean="0"/>
              <a:t>Saṣṭaṅga</a:t>
            </a:r>
            <a:r>
              <a:rPr lang="en-US" b="1" i="1" dirty="0" smtClean="0"/>
              <a:t> &amp; </a:t>
            </a:r>
            <a:r>
              <a:rPr lang="en-US" b="1" i="1" dirty="0" err="1" smtClean="0"/>
              <a:t>Danḍavat</a:t>
            </a:r>
            <a:r>
              <a:rPr lang="en-US" b="1" i="1" dirty="0" smtClean="0"/>
              <a:t>) </a:t>
            </a:r>
            <a:r>
              <a:rPr lang="en-US" i="1" dirty="0" err="1" smtClean="0"/>
              <a:t>tidak</a:t>
            </a:r>
            <a:r>
              <a:rPr lang="en-US" i="1" dirty="0" smtClean="0"/>
              <a:t> </a:t>
            </a:r>
            <a:r>
              <a:rPr lang="en-US" i="1" dirty="0" err="1" smtClean="0"/>
              <a:t>dipergunakan</a:t>
            </a:r>
            <a:r>
              <a:rPr lang="en-US" i="1" dirty="0" smtClean="0"/>
              <a:t> di Indonesia, </a:t>
            </a:r>
            <a:r>
              <a:rPr lang="en-US" i="1" dirty="0" err="1" smtClean="0"/>
              <a:t>tetapi</a:t>
            </a:r>
            <a:r>
              <a:rPr lang="en-US" i="1" dirty="0" smtClean="0"/>
              <a:t> di India </a:t>
            </a:r>
            <a:r>
              <a:rPr lang="en-US" i="1" dirty="0" err="1" smtClean="0"/>
              <a:t>ke</a:t>
            </a:r>
            <a:r>
              <a:rPr lang="en-US" i="1" dirty="0" smtClean="0"/>
              <a:t> </a:t>
            </a:r>
            <a:r>
              <a:rPr lang="en-US" i="1" dirty="0" err="1" smtClean="0"/>
              <a:t>dua</a:t>
            </a:r>
            <a:r>
              <a:rPr lang="en-US" i="1" dirty="0" smtClean="0"/>
              <a:t> </a:t>
            </a:r>
            <a:r>
              <a:rPr lang="en-US" i="1" dirty="0" err="1" smtClean="0"/>
              <a:t>sikap</a:t>
            </a:r>
            <a:r>
              <a:rPr lang="en-US" i="1" dirty="0" smtClean="0"/>
              <a:t> </a:t>
            </a:r>
            <a:r>
              <a:rPr lang="en-US" i="1" dirty="0" err="1" smtClean="0"/>
              <a:t>ini</a:t>
            </a:r>
            <a:r>
              <a:rPr lang="en-US" i="1" dirty="0" smtClean="0"/>
              <a:t> </a:t>
            </a:r>
            <a:r>
              <a:rPr lang="en-US" i="1" dirty="0" err="1" smtClean="0"/>
              <a:t>biasa</a:t>
            </a:r>
            <a:r>
              <a:rPr lang="en-US" i="1" dirty="0" smtClean="0"/>
              <a:t> </a:t>
            </a:r>
            <a:r>
              <a:rPr lang="en-US" i="1" dirty="0" err="1" smtClean="0"/>
              <a:t>dilakukan</a:t>
            </a:r>
            <a:r>
              <a:rPr lang="en-US" i="1" dirty="0" smtClean="0"/>
              <a:t>  </a:t>
            </a:r>
            <a:endParaRPr lang="id-ID" i="1" dirty="0"/>
          </a:p>
        </p:txBody>
      </p:sp>
      <p:sp>
        <p:nvSpPr>
          <p:cNvPr id="5" name="TextBox 4"/>
          <p:cNvSpPr txBox="1"/>
          <p:nvPr/>
        </p:nvSpPr>
        <p:spPr>
          <a:xfrm>
            <a:off x="435056" y="1801162"/>
            <a:ext cx="1133506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/>
              <a:t>Sikap</a:t>
            </a:r>
            <a:r>
              <a:rPr lang="en-US" dirty="0" smtClean="0"/>
              <a:t> </a:t>
            </a:r>
            <a:r>
              <a:rPr lang="en-US" dirty="0" err="1" smtClean="0"/>
              <a:t>tubuh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sembahyang</a:t>
            </a:r>
            <a:r>
              <a:rPr lang="en-US" dirty="0" smtClean="0"/>
              <a:t> </a:t>
            </a:r>
            <a:r>
              <a:rPr lang="en-US" dirty="0" err="1" smtClean="0"/>
              <a:t>ada</a:t>
            </a:r>
            <a:r>
              <a:rPr lang="en-US" dirty="0" smtClean="0"/>
              <a:t> </a:t>
            </a:r>
            <a:r>
              <a:rPr lang="en-US" dirty="0" err="1" smtClean="0"/>
              <a:t>tiga</a:t>
            </a:r>
            <a:r>
              <a:rPr lang="en-US" dirty="0" smtClean="0"/>
              <a:t> </a:t>
            </a:r>
            <a:r>
              <a:rPr lang="en-US" dirty="0" err="1" smtClean="0"/>
              <a:t>macam</a:t>
            </a:r>
            <a:r>
              <a:rPr lang="en-US" dirty="0" smtClean="0"/>
              <a:t>, </a:t>
            </a:r>
            <a:r>
              <a:rPr lang="en-US" dirty="0" err="1" smtClean="0"/>
              <a:t>yaitu</a:t>
            </a:r>
            <a:r>
              <a:rPr lang="en-US" dirty="0" smtClean="0"/>
              <a:t> :</a:t>
            </a:r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3110716839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8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8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800" fill="hold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800" fill="hold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63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13932 -4.44444E-6 L 1.04167E-6 -4.44444E-6 " pathEditMode="relative" rAng="0" ptsTypes="AA">
                                      <p:cBhvr>
                                        <p:cTn id="1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966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8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8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63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13933 -4.44444E-6 L 3.95833E-6 -4.44444E-6 " pathEditMode="relative" rAng="0" ptsTypes="AA">
                                      <p:cBhvr>
                                        <p:cTn id="2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966" y="0"/>
                                    </p:animMotion>
                                  </p:childTnLst>
                                </p:cTn>
                              </p:par>
                              <p:par>
                                <p:cTn id="27" presetID="2" presetClass="entr" presetSubtype="4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800" fill="hold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800" fill="hold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8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8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800" fill="hold"/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800" fill="hold"/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63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13932 -4.44444E-6 L -2.5E-6 -4.44444E-6 " pathEditMode="relative" rAng="0" ptsTypes="AA">
                                      <p:cBhvr>
                                        <p:cTn id="4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966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49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50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800" decel="100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7" dur="800" decel="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800" decel="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800" decel="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uiExpand="1" build="p"/>
      <p:bldP spid="11" grpId="0" uiExpand="1" build="p"/>
      <p:bldP spid="18" grpId="0" uiExpand="1" build="p"/>
      <p:bldP spid="9" grpId="0" animBg="1"/>
      <p:bldP spid="9" grpId="1" animBg="1"/>
      <p:bldP spid="15" grpId="0" animBg="1"/>
      <p:bldP spid="15" grpId="1" animBg="1"/>
      <p:bldP spid="13" grpId="0" animBg="1"/>
      <p:bldP spid="13" grpId="1" animBg="1"/>
      <p:bldP spid="4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5AE1514C-5E56-4738-A1FF-4B1CFD2A3E36}" type="slidenum">
              <a:rPr lang="en-US" smtClean="0"/>
              <a:pPr/>
              <a:t>12</a:t>
            </a:fld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1"/>
          </p:nvPr>
        </p:nvSpPr>
        <p:spPr>
          <a:xfrm>
            <a:off x="0" y="659033"/>
            <a:ext cx="6096000" cy="1125522"/>
          </a:xfrm>
        </p:spPr>
        <p:txBody>
          <a:bodyPr/>
          <a:lstStyle/>
          <a:p>
            <a:r>
              <a:rPr lang="id-ID" b="1" dirty="0"/>
              <a:t>Sembahyang turunan bentuk Yantra dalam Yoga</a:t>
            </a:r>
          </a:p>
          <a:p>
            <a:endParaRPr lang="id-ID" dirty="0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53910" y="659033"/>
            <a:ext cx="4125963" cy="2888174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280220" y="1784555"/>
            <a:ext cx="6046838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d-ID" dirty="0"/>
              <a:t>Yantra adalah bentuk “niyasa” (= simbol = pengganti yang sebenarnya) yang diwujudkan oleh manusia untuk mengkonsentrasikan baktinya ke hadapan Ida Sanghyang Widhi Wasa, misalnya dalam perpaduan warna, kembang, banten, gambar, arca, dan lain-lain.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280220" y="3392129"/>
            <a:ext cx="56388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d-ID" dirty="0"/>
              <a:t>Dalam sikap sembahyang </a:t>
            </a:r>
            <a:r>
              <a:rPr lang="en-US" dirty="0" smtClean="0"/>
              <a:t>Hindu </a:t>
            </a:r>
            <a:r>
              <a:rPr lang="en-US" dirty="0" err="1" smtClean="0"/>
              <a:t>khusunya</a:t>
            </a:r>
            <a:r>
              <a:rPr lang="en-US" dirty="0" smtClean="0"/>
              <a:t> di Indonesia </a:t>
            </a:r>
            <a:r>
              <a:rPr lang="id-ID" dirty="0" smtClean="0"/>
              <a:t>merupakan </a:t>
            </a:r>
            <a:r>
              <a:rPr lang="id-ID" dirty="0"/>
              <a:t>gambaran umum dari sebuah yatra, dimana: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280220" y="4672729"/>
            <a:ext cx="10922673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d-ID" dirty="0"/>
              <a:t>"</a:t>
            </a:r>
            <a:r>
              <a:rPr lang="id-ID" b="1" dirty="0"/>
              <a:t>segi tiga</a:t>
            </a:r>
            <a:r>
              <a:rPr lang="id-ID" dirty="0"/>
              <a:t>", dibentuk oleh kaki yaitu sudut lutut kanan dan kiri serta jemari dengan tukang ekor (cakra muladhara) - sebagai simbol alam bawah (bhur), baca: </a:t>
            </a:r>
            <a:r>
              <a:rPr lang="id-ID" dirty="0">
                <a:hlinkClick r:id="rId3"/>
              </a:rPr>
              <a:t>Yantra Segitiga</a:t>
            </a:r>
            <a:endParaRPr lang="id-ID" dirty="0"/>
          </a:p>
          <a:p>
            <a:r>
              <a:rPr lang="id-ID" dirty="0"/>
              <a:t>"</a:t>
            </a:r>
            <a:r>
              <a:rPr lang="id-ID" b="1" dirty="0"/>
              <a:t>segi empat</a:t>
            </a:r>
            <a:r>
              <a:rPr lang="id-ID" dirty="0"/>
              <a:t>", dibentuk oleh tangan yaitu sudut kedua siku tangan dengan bahu kanan dan kiri - sebagai simbol alam tengah (bwah), baca:</a:t>
            </a:r>
            <a:r>
              <a:rPr lang="id-ID" dirty="0">
                <a:hlinkClick r:id="rId4"/>
              </a:rPr>
              <a:t>Yantra Segiempat</a:t>
            </a:r>
            <a:endParaRPr lang="id-ID" dirty="0"/>
          </a:p>
          <a:p>
            <a:r>
              <a:rPr lang="id-ID" dirty="0"/>
              <a:t>"</a:t>
            </a:r>
            <a:r>
              <a:rPr lang="id-ID" b="1" dirty="0"/>
              <a:t>lingkaran</a:t>
            </a:r>
            <a:r>
              <a:rPr lang="id-ID" dirty="0"/>
              <a:t>", merupakan bentuk kepala - sebagai simbol alam atas (swah), baca: </a:t>
            </a:r>
            <a:r>
              <a:rPr lang="id-ID" dirty="0">
                <a:hlinkClick r:id="rId5"/>
              </a:rPr>
              <a:t>Yantra Lingkaran</a:t>
            </a:r>
            <a:endParaRPr lang="id-ID" dirty="0"/>
          </a:p>
          <a:p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17427733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title"/>
          </p:nvPr>
        </p:nvSpPr>
        <p:spPr>
          <a:xfrm>
            <a:off x="663677" y="3243317"/>
            <a:ext cx="11651226" cy="634845"/>
          </a:xfrm>
        </p:spPr>
        <p:txBody>
          <a:bodyPr/>
          <a:lstStyle/>
          <a:p>
            <a:pPr algn="l"/>
            <a:r>
              <a:rPr lang="en-US" dirty="0" err="1" smtClean="0"/>
              <a:t>Suara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mengucapkan</a:t>
            </a:r>
            <a:r>
              <a:rPr lang="en-US" dirty="0" smtClean="0"/>
              <a:t> Mantra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0"/>
          </p:nvPr>
        </p:nvSpPr>
        <p:spPr>
          <a:xfrm>
            <a:off x="3775839" y="687506"/>
            <a:ext cx="4376615" cy="646331"/>
          </a:xfrm>
        </p:spPr>
        <p:txBody>
          <a:bodyPr/>
          <a:lstStyle/>
          <a:p>
            <a:r>
              <a:rPr lang="en-US" sz="4000" dirty="0" smtClean="0"/>
              <a:t>Mantra</a:t>
            </a:r>
            <a:endParaRPr lang="en-US" sz="4000" dirty="0"/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1"/>
          </p:nvPr>
        </p:nvSpPr>
        <p:spPr>
          <a:xfrm>
            <a:off x="513735" y="4192314"/>
            <a:ext cx="11449665" cy="1678408"/>
          </a:xfrm>
        </p:spPr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err="1" smtClean="0"/>
              <a:t>Vaikari</a:t>
            </a:r>
            <a:r>
              <a:rPr lang="en-US" dirty="0" smtClean="0"/>
              <a:t>, </a:t>
            </a:r>
            <a:r>
              <a:rPr lang="en-US" dirty="0" err="1" smtClean="0"/>
              <a:t>yaitu</a:t>
            </a:r>
            <a:r>
              <a:rPr lang="en-US" dirty="0" smtClean="0"/>
              <a:t> </a:t>
            </a:r>
            <a:r>
              <a:rPr lang="en-US" dirty="0" err="1" smtClean="0"/>
              <a:t>ucapan</a:t>
            </a:r>
            <a:r>
              <a:rPr lang="en-US" dirty="0" smtClean="0"/>
              <a:t> </a:t>
            </a:r>
            <a:r>
              <a:rPr lang="en-US" dirty="0" err="1" smtClean="0"/>
              <a:t>mantram</a:t>
            </a:r>
            <a:r>
              <a:rPr lang="en-US" dirty="0" smtClean="0"/>
              <a:t> </a:t>
            </a:r>
            <a:r>
              <a:rPr lang="en-US" dirty="0" err="1" smtClean="0"/>
              <a:t>hingga</a:t>
            </a:r>
            <a:r>
              <a:rPr lang="en-US" dirty="0" smtClean="0"/>
              <a:t> </a:t>
            </a:r>
            <a:r>
              <a:rPr lang="en-US" dirty="0" err="1" smtClean="0"/>
              <a:t>terdengar</a:t>
            </a:r>
            <a:r>
              <a:rPr lang="en-US" dirty="0" smtClean="0"/>
              <a:t> </a:t>
            </a:r>
            <a:r>
              <a:rPr lang="en-US" dirty="0" err="1" smtClean="0"/>
              <a:t>oleh</a:t>
            </a:r>
            <a:r>
              <a:rPr lang="en-US" dirty="0" smtClean="0"/>
              <a:t> orang lain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err="1" smtClean="0"/>
              <a:t>Upāmṣu</a:t>
            </a:r>
            <a:r>
              <a:rPr lang="en-US" dirty="0" smtClean="0"/>
              <a:t>, </a:t>
            </a:r>
            <a:r>
              <a:rPr lang="en-US" dirty="0" err="1" smtClean="0"/>
              <a:t>yaitu</a:t>
            </a:r>
            <a:r>
              <a:rPr lang="en-US" dirty="0" smtClean="0"/>
              <a:t> </a:t>
            </a:r>
            <a:r>
              <a:rPr lang="en-US" dirty="0" err="1" smtClean="0"/>
              <a:t>pengucapan</a:t>
            </a:r>
            <a:r>
              <a:rPr lang="en-US" dirty="0" smtClean="0"/>
              <a:t> mantra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berbisik</a:t>
            </a:r>
            <a:r>
              <a:rPr lang="en-US" dirty="0" smtClean="0"/>
              <a:t> (</a:t>
            </a:r>
            <a:r>
              <a:rPr lang="en-US" dirty="0" err="1" smtClean="0"/>
              <a:t>suara</a:t>
            </a:r>
            <a:r>
              <a:rPr lang="en-US" dirty="0" smtClean="0"/>
              <a:t> </a:t>
            </a:r>
            <a:r>
              <a:rPr lang="en-US" dirty="0" err="1" smtClean="0"/>
              <a:t>tidak</a:t>
            </a:r>
            <a:r>
              <a:rPr lang="en-US" dirty="0" smtClean="0"/>
              <a:t> </a:t>
            </a:r>
            <a:r>
              <a:rPr lang="en-US" dirty="0" err="1" smtClean="0"/>
              <a:t>terdengar</a:t>
            </a:r>
            <a:r>
              <a:rPr lang="en-US" dirty="0" smtClean="0"/>
              <a:t>),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err="1" smtClean="0"/>
              <a:t>Mānasa</a:t>
            </a:r>
            <a:r>
              <a:rPr lang="en-US" dirty="0" smtClean="0"/>
              <a:t> </a:t>
            </a:r>
            <a:r>
              <a:rPr lang="en-US" dirty="0" err="1" smtClean="0"/>
              <a:t>atau</a:t>
            </a:r>
            <a:r>
              <a:rPr lang="en-US" dirty="0" smtClean="0"/>
              <a:t> </a:t>
            </a:r>
            <a:r>
              <a:rPr lang="en-US" dirty="0" err="1" smtClean="0"/>
              <a:t>Mānasika</a:t>
            </a:r>
            <a:r>
              <a:rPr lang="en-US" dirty="0" smtClean="0"/>
              <a:t>, </a:t>
            </a:r>
            <a:r>
              <a:rPr lang="en-US" dirty="0" err="1" smtClean="0"/>
              <a:t>yaitu</a:t>
            </a:r>
            <a:r>
              <a:rPr lang="en-US" dirty="0" smtClean="0"/>
              <a:t> </a:t>
            </a:r>
            <a:r>
              <a:rPr lang="en-US" dirty="0" err="1" smtClean="0"/>
              <a:t>terucap</a:t>
            </a:r>
            <a:r>
              <a:rPr lang="en-US" dirty="0" smtClean="0"/>
              <a:t> </a:t>
            </a:r>
            <a:r>
              <a:rPr lang="en-US" dirty="0" err="1" smtClean="0"/>
              <a:t>hanya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hati</a:t>
            </a:r>
            <a:r>
              <a:rPr lang="en-US" dirty="0" smtClean="0"/>
              <a:t>, </a:t>
            </a:r>
            <a:r>
              <a:rPr lang="en-US" dirty="0" err="1" smtClean="0"/>
              <a:t>mulut</a:t>
            </a:r>
            <a:r>
              <a:rPr lang="en-US" dirty="0" smtClean="0"/>
              <a:t> </a:t>
            </a:r>
            <a:r>
              <a:rPr lang="en-US" dirty="0" err="1" smtClean="0"/>
              <a:t>tertutup</a:t>
            </a:r>
            <a:r>
              <a:rPr lang="en-US" dirty="0" smtClean="0"/>
              <a:t> </a:t>
            </a:r>
            <a:r>
              <a:rPr lang="en-US" dirty="0" err="1" smtClean="0"/>
              <a:t>rapat</a:t>
            </a:r>
            <a:r>
              <a:rPr lang="en-US" dirty="0" smtClean="0"/>
              <a:t>. Dari </a:t>
            </a:r>
            <a:r>
              <a:rPr lang="en-US" dirty="0" err="1" smtClean="0"/>
              <a:t>ketiga</a:t>
            </a:r>
            <a:r>
              <a:rPr lang="en-US" dirty="0" smtClean="0"/>
              <a:t> </a:t>
            </a:r>
            <a:r>
              <a:rPr lang="en-US" dirty="0" err="1" smtClean="0"/>
              <a:t>macam</a:t>
            </a:r>
            <a:r>
              <a:rPr lang="en-US" dirty="0" smtClean="0"/>
              <a:t> </a:t>
            </a:r>
            <a:r>
              <a:rPr lang="en-US" dirty="0" err="1" smtClean="0"/>
              <a:t>cara</a:t>
            </a:r>
            <a:r>
              <a:rPr lang="en-US" dirty="0" smtClean="0"/>
              <a:t> </a:t>
            </a:r>
            <a:r>
              <a:rPr lang="en-US" dirty="0" err="1" smtClean="0"/>
              <a:t>ini</a:t>
            </a:r>
            <a:r>
              <a:rPr lang="en-US" dirty="0" smtClean="0"/>
              <a:t>, </a:t>
            </a:r>
            <a:r>
              <a:rPr lang="en-US" dirty="0" err="1" smtClean="0"/>
              <a:t>Mānasika</a:t>
            </a:r>
            <a:r>
              <a:rPr lang="en-US" dirty="0" smtClean="0"/>
              <a:t> </a:t>
            </a:r>
            <a:r>
              <a:rPr lang="en-US" dirty="0" err="1" smtClean="0"/>
              <a:t>lah</a:t>
            </a:r>
            <a:r>
              <a:rPr lang="en-US" dirty="0" smtClean="0"/>
              <a:t> yang paling </a:t>
            </a:r>
            <a:r>
              <a:rPr lang="en-US" dirty="0" err="1" smtClean="0"/>
              <a:t>sulit</a:t>
            </a:r>
            <a:r>
              <a:rPr lang="en-US" dirty="0" smtClean="0"/>
              <a:t> </a:t>
            </a:r>
            <a:r>
              <a:rPr lang="en-US" dirty="0" err="1" smtClean="0"/>
              <a:t>dilaksanakan</a:t>
            </a:r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663677" y="2282834"/>
            <a:ext cx="1129972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dirty="0">
                <a:solidFill>
                  <a:schemeClr val="bg1"/>
                </a:solidFill>
              </a:rPr>
              <a:t>S</a:t>
            </a:r>
            <a:r>
              <a:rPr lang="sv-SE" dirty="0" smtClean="0">
                <a:solidFill>
                  <a:schemeClr val="bg1"/>
                </a:solidFill>
              </a:rPr>
              <a:t>ecara </a:t>
            </a:r>
            <a:r>
              <a:rPr lang="sv-SE" dirty="0">
                <a:solidFill>
                  <a:schemeClr val="bg1"/>
                </a:solidFill>
              </a:rPr>
              <a:t>etimologi Mantra berasal dari suku kata Man (Manana) dan kata Tra (Trana) yang berarti pembebasan dari ikatan samsara atau dunia fenomena ini.</a:t>
            </a:r>
            <a:endParaRPr lang="id-ID" dirty="0">
              <a:solidFill>
                <a:schemeClr val="bg1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194619" y="6105832"/>
            <a:ext cx="1044185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>
                <a:solidFill>
                  <a:schemeClr val="bg1"/>
                </a:solidFill>
              </a:rPr>
              <a:t>Catatan</a:t>
            </a:r>
            <a:r>
              <a:rPr lang="en-US" dirty="0" smtClean="0">
                <a:solidFill>
                  <a:schemeClr val="bg1"/>
                </a:solidFill>
              </a:rPr>
              <a:t> : </a:t>
            </a:r>
            <a:r>
              <a:rPr lang="en-US" dirty="0" err="1" smtClean="0">
                <a:solidFill>
                  <a:schemeClr val="bg1"/>
                </a:solidFill>
              </a:rPr>
              <a:t>bagi</a:t>
            </a:r>
            <a:r>
              <a:rPr lang="en-US" dirty="0" smtClean="0">
                <a:solidFill>
                  <a:schemeClr val="bg1"/>
                </a:solidFill>
              </a:rPr>
              <a:t> para </a:t>
            </a:r>
            <a:r>
              <a:rPr lang="en-US" dirty="0" err="1">
                <a:solidFill>
                  <a:schemeClr val="bg1"/>
                </a:solidFill>
              </a:rPr>
              <a:t>P</a:t>
            </a:r>
            <a:r>
              <a:rPr lang="en-US" dirty="0" err="1" smtClean="0">
                <a:solidFill>
                  <a:schemeClr val="bg1"/>
                </a:solidFill>
              </a:rPr>
              <a:t>emangku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apalagi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Sulinggih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saat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nganteb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ataupun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muput</a:t>
            </a:r>
            <a:r>
              <a:rPr lang="en-US" dirty="0" smtClean="0">
                <a:solidFill>
                  <a:schemeClr val="bg1"/>
                </a:solidFill>
              </a:rPr>
              <a:t> (</a:t>
            </a:r>
            <a:r>
              <a:rPr lang="en-US" dirty="0" err="1" smtClean="0">
                <a:solidFill>
                  <a:schemeClr val="bg1"/>
                </a:solidFill>
              </a:rPr>
              <a:t>bagi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Sulinggih</a:t>
            </a:r>
            <a:r>
              <a:rPr lang="en-US" dirty="0" smtClean="0">
                <a:solidFill>
                  <a:schemeClr val="bg1"/>
                </a:solidFill>
              </a:rPr>
              <a:t>) </a:t>
            </a:r>
            <a:r>
              <a:rPr lang="en-US" dirty="0" err="1" smtClean="0">
                <a:solidFill>
                  <a:schemeClr val="bg1"/>
                </a:solidFill>
              </a:rPr>
              <a:t>seyogyanya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suara</a:t>
            </a:r>
            <a:r>
              <a:rPr lang="en-US" dirty="0" smtClean="0">
                <a:solidFill>
                  <a:schemeClr val="bg1"/>
                </a:solidFill>
              </a:rPr>
              <a:t> Mantra </a:t>
            </a:r>
            <a:r>
              <a:rPr lang="en-US" dirty="0" err="1" smtClean="0">
                <a:solidFill>
                  <a:schemeClr val="bg1"/>
                </a:solidFill>
              </a:rPr>
              <a:t>atau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seha</a:t>
            </a:r>
            <a:r>
              <a:rPr lang="en-US" dirty="0" smtClean="0">
                <a:solidFill>
                  <a:schemeClr val="bg1"/>
                </a:solidFill>
              </a:rPr>
              <a:t> agar </a:t>
            </a:r>
            <a:r>
              <a:rPr lang="en-US" dirty="0" err="1" smtClean="0">
                <a:solidFill>
                  <a:schemeClr val="bg1"/>
                </a:solidFill>
              </a:rPr>
              <a:t>terdengar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oleh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umat</a:t>
            </a:r>
            <a:r>
              <a:rPr lang="en-US" dirty="0" smtClean="0">
                <a:solidFill>
                  <a:schemeClr val="bg1"/>
                </a:solidFill>
              </a:rPr>
              <a:t>.</a:t>
            </a:r>
            <a:endParaRPr lang="id-ID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37079039"/>
      </p:ext>
    </p:extLst>
  </p:cSld>
  <p:clrMapOvr>
    <a:masterClrMapping/>
  </p:clrMapOvr>
  <p:transition spd="slow">
    <p:push dir="d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title"/>
          </p:nvPr>
        </p:nvSpPr>
        <p:spPr>
          <a:xfrm>
            <a:off x="302996" y="2704489"/>
            <a:ext cx="11660405" cy="2189336"/>
          </a:xfrm>
        </p:spPr>
        <p:txBody>
          <a:bodyPr/>
          <a:lstStyle/>
          <a:p>
            <a:r>
              <a:rPr lang="en-US" sz="2800" dirty="0" err="1" smtClean="0"/>
              <a:t>Dalam</a:t>
            </a:r>
            <a:r>
              <a:rPr lang="en-US" sz="2800" dirty="0" smtClean="0"/>
              <a:t> </a:t>
            </a:r>
            <a:r>
              <a:rPr lang="en-US" sz="2800" dirty="0" err="1" smtClean="0"/>
              <a:t>fungsinya</a:t>
            </a:r>
            <a:r>
              <a:rPr lang="en-US" sz="2800" dirty="0" smtClean="0"/>
              <a:t> </a:t>
            </a:r>
            <a:r>
              <a:rPr lang="en-US" sz="2800" dirty="0" err="1" smtClean="0"/>
              <a:t>untuk</a:t>
            </a:r>
            <a:r>
              <a:rPr lang="en-US" sz="2800" dirty="0" smtClean="0"/>
              <a:t> </a:t>
            </a:r>
            <a:r>
              <a:rPr lang="en-US" sz="2800" dirty="0" err="1" smtClean="0"/>
              <a:t>memohon</a:t>
            </a:r>
            <a:r>
              <a:rPr lang="en-US" sz="2800" dirty="0" smtClean="0"/>
              <a:t> </a:t>
            </a:r>
            <a:r>
              <a:rPr lang="en-US" sz="2800" dirty="0" err="1" smtClean="0"/>
              <a:t>perlindungan</a:t>
            </a:r>
            <a:r>
              <a:rPr lang="en-US" sz="2800" dirty="0" smtClean="0"/>
              <a:t> </a:t>
            </a:r>
            <a:r>
              <a:rPr lang="en-US" sz="2800" dirty="0" err="1" smtClean="0"/>
              <a:t>diri</a:t>
            </a:r>
            <a:r>
              <a:rPr lang="en-US" sz="2800" dirty="0" smtClean="0"/>
              <a:t>, </a:t>
            </a:r>
            <a:r>
              <a:rPr lang="en-US" sz="2800" dirty="0" err="1" smtClean="0"/>
              <a:t>maka</a:t>
            </a:r>
            <a:r>
              <a:rPr lang="en-US" sz="2800" dirty="0" smtClean="0"/>
              <a:t> </a:t>
            </a:r>
            <a:r>
              <a:rPr lang="en-US" sz="2800" dirty="0" err="1" smtClean="0"/>
              <a:t>mantram</a:t>
            </a:r>
            <a:r>
              <a:rPr lang="en-US" sz="2800" dirty="0" smtClean="0"/>
              <a:t> </a:t>
            </a:r>
            <a:r>
              <a:rPr lang="en-US" sz="2800" dirty="0" err="1" smtClean="0"/>
              <a:t>berfungsi</a:t>
            </a:r>
            <a:r>
              <a:rPr lang="en-US" sz="2800" dirty="0" smtClean="0"/>
              <a:t> </a:t>
            </a:r>
            <a:r>
              <a:rPr lang="en-US" sz="2800" dirty="0" err="1" smtClean="0"/>
              <a:t>sebagai</a:t>
            </a:r>
            <a:r>
              <a:rPr lang="en-US" sz="2800" dirty="0" smtClean="0"/>
              <a:t> “</a:t>
            </a:r>
            <a:r>
              <a:rPr lang="en-US" sz="2800" dirty="0" err="1" smtClean="0"/>
              <a:t>kawa</a:t>
            </a:r>
            <a:r>
              <a:rPr lang="id-ID" sz="2800" dirty="0" smtClean="0"/>
              <a:t>c</a:t>
            </a:r>
            <a:r>
              <a:rPr lang="en-US" sz="2800" dirty="0" smtClean="0"/>
              <a:t>a</a:t>
            </a:r>
            <a:r>
              <a:rPr lang="en-US" sz="2800" dirty="0" smtClean="0"/>
              <a:t>” (</a:t>
            </a:r>
            <a:r>
              <a:rPr lang="en-US" sz="2800" dirty="0" err="1" smtClean="0"/>
              <a:t>baju</a:t>
            </a:r>
            <a:r>
              <a:rPr lang="en-US" sz="2800" dirty="0" smtClean="0"/>
              <a:t> </a:t>
            </a:r>
            <a:r>
              <a:rPr lang="en-US" sz="2800" dirty="0" err="1" smtClean="0"/>
              <a:t>gaib</a:t>
            </a:r>
            <a:r>
              <a:rPr lang="en-US" sz="2800" dirty="0" smtClean="0"/>
              <a:t>) yang </a:t>
            </a:r>
            <a:r>
              <a:rPr lang="en-US" sz="2800" dirty="0" err="1" smtClean="0"/>
              <a:t>melindungi</a:t>
            </a:r>
            <a:r>
              <a:rPr lang="en-US" sz="2800" dirty="0" smtClean="0"/>
              <a:t> </a:t>
            </a:r>
            <a:r>
              <a:rPr lang="en-US" sz="2800" dirty="0" err="1" smtClean="0"/>
              <a:t>tubuh</a:t>
            </a:r>
            <a:r>
              <a:rPr lang="en-US" sz="2800" dirty="0" smtClean="0"/>
              <a:t> </a:t>
            </a:r>
            <a:r>
              <a:rPr lang="en-US" sz="2800" dirty="0" err="1" smtClean="0"/>
              <a:t>dan</a:t>
            </a:r>
            <a:r>
              <a:rPr lang="en-US" sz="2800" dirty="0" smtClean="0"/>
              <a:t> </a:t>
            </a:r>
            <a:r>
              <a:rPr lang="en-US" sz="2800" dirty="0" err="1" smtClean="0"/>
              <a:t>pikiran</a:t>
            </a:r>
            <a:r>
              <a:rPr lang="en-US" sz="2800" dirty="0" smtClean="0"/>
              <a:t> </a:t>
            </a:r>
            <a:r>
              <a:rPr lang="en-US" sz="2800" dirty="0" err="1" smtClean="0"/>
              <a:t>kita</a:t>
            </a:r>
            <a:r>
              <a:rPr lang="en-US" sz="2800" dirty="0" smtClean="0"/>
              <a:t> </a:t>
            </a:r>
            <a:r>
              <a:rPr lang="en-US" sz="2800" dirty="0" err="1" smtClean="0"/>
              <a:t>dari</a:t>
            </a:r>
            <a:r>
              <a:rPr lang="en-US" sz="2800" dirty="0" smtClean="0"/>
              <a:t> </a:t>
            </a:r>
            <a:r>
              <a:rPr lang="en-US" sz="2800" dirty="0" err="1" smtClean="0"/>
              <a:t>kekuatan-kekuatan</a:t>
            </a:r>
            <a:r>
              <a:rPr lang="en-US" sz="2800" dirty="0" smtClean="0"/>
              <a:t> </a:t>
            </a:r>
            <a:r>
              <a:rPr lang="en-US" sz="2800" dirty="0" err="1" smtClean="0"/>
              <a:t>jahat</a:t>
            </a:r>
            <a:r>
              <a:rPr lang="en-US" sz="2800" dirty="0" smtClean="0"/>
              <a:t>. Dan “</a:t>
            </a:r>
            <a:r>
              <a:rPr lang="en-US" sz="2800" dirty="0" err="1" smtClean="0"/>
              <a:t>Panjara</a:t>
            </a:r>
            <a:r>
              <a:rPr lang="en-US" sz="2800" dirty="0" smtClean="0"/>
              <a:t>” </a:t>
            </a:r>
            <a:r>
              <a:rPr lang="en-US" sz="2800" dirty="0" err="1" smtClean="0"/>
              <a:t>yaitu</a:t>
            </a:r>
            <a:r>
              <a:rPr lang="en-US" sz="2800" dirty="0" smtClean="0"/>
              <a:t> </a:t>
            </a:r>
            <a:r>
              <a:rPr lang="en-US" sz="2800" dirty="0" err="1" smtClean="0"/>
              <a:t>membentengi</a:t>
            </a:r>
            <a:r>
              <a:rPr lang="en-US" sz="2800" dirty="0" smtClean="0"/>
              <a:t> </a:t>
            </a:r>
            <a:r>
              <a:rPr lang="en-US" sz="2800" dirty="0" err="1" smtClean="0"/>
              <a:t>keluarga</a:t>
            </a:r>
            <a:r>
              <a:rPr lang="en-US" sz="2800" dirty="0" smtClean="0"/>
              <a:t> </a:t>
            </a:r>
            <a:r>
              <a:rPr lang="en-US" sz="2800" dirty="0" err="1" smtClean="0"/>
              <a:t>dari</a:t>
            </a:r>
            <a:r>
              <a:rPr lang="en-US" sz="2800" dirty="0" smtClean="0"/>
              <a:t> </a:t>
            </a:r>
            <a:r>
              <a:rPr lang="en-US" sz="2800" dirty="0" err="1" smtClean="0"/>
              <a:t>berbagai</a:t>
            </a:r>
            <a:r>
              <a:rPr lang="en-US" sz="2800" dirty="0" smtClean="0"/>
              <a:t> </a:t>
            </a:r>
            <a:r>
              <a:rPr lang="en-US" sz="2800" dirty="0" err="1" smtClean="0"/>
              <a:t>halangan</a:t>
            </a:r>
            <a:r>
              <a:rPr lang="en-US" sz="2800" dirty="0" smtClean="0"/>
              <a:t> </a:t>
            </a:r>
            <a:r>
              <a:rPr lang="en-US" sz="2800" dirty="0" err="1" smtClean="0"/>
              <a:t>atau</a:t>
            </a:r>
            <a:r>
              <a:rPr lang="en-US" sz="2800" dirty="0" smtClean="0"/>
              <a:t> </a:t>
            </a:r>
            <a:r>
              <a:rPr lang="en-US" sz="2800" dirty="0" err="1" smtClean="0"/>
              <a:t>kejahatan</a:t>
            </a:r>
            <a:endParaRPr lang="en-US" sz="2800" dirty="0">
              <a:solidFill>
                <a:schemeClr val="accent1"/>
              </a:solidFill>
            </a:endParaRPr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2"/>
          </p:nvPr>
        </p:nvSpPr>
        <p:spPr>
          <a:xfrm>
            <a:off x="5075057" y="380217"/>
            <a:ext cx="2116284" cy="1439368"/>
          </a:xfrm>
        </p:spPr>
        <p:txBody>
          <a:bodyPr/>
          <a:lstStyle/>
          <a:p>
            <a:r>
              <a:rPr lang="en-US" sz="4400" dirty="0" err="1" smtClean="0"/>
              <a:t>Fungsi</a:t>
            </a:r>
            <a:r>
              <a:rPr lang="en-US" sz="4400" dirty="0" smtClean="0"/>
              <a:t> </a:t>
            </a:r>
          </a:p>
          <a:p>
            <a:r>
              <a:rPr lang="en-US" sz="4400" dirty="0" smtClean="0"/>
              <a:t>Mantra</a:t>
            </a:r>
            <a:endParaRPr lang="en-US" sz="4400" dirty="0"/>
          </a:p>
        </p:txBody>
      </p:sp>
    </p:spTree>
    <p:extLst>
      <p:ext uri="{BB962C8B-B14F-4D97-AF65-F5344CB8AC3E}">
        <p14:creationId xmlns:p14="http://schemas.microsoft.com/office/powerpoint/2010/main" val="32480138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Placeholder 2"/>
          <p:cNvPicPr>
            <a:picLocks noGrp="1" noChangeAspect="1"/>
          </p:cNvPicPr>
          <p:nvPr>
            <p:ph type="pic" sz="quarter" idx="10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020" r="18020"/>
          <a:stretch>
            <a:fillRect/>
          </a:stretch>
        </p:blipFill>
        <p:spPr/>
      </p:pic>
      <p:sp>
        <p:nvSpPr>
          <p:cNvPr id="2" name="Slide Number Placehold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5AE1514C-5E56-4738-A1FF-4B1CFD2A3E36}" type="slidenum">
              <a:rPr lang="en-US" smtClean="0"/>
              <a:pPr/>
              <a:t>15</a:t>
            </a:fld>
            <a:endParaRPr lang="en-US" dirty="0"/>
          </a:p>
        </p:txBody>
      </p:sp>
      <p:sp>
        <p:nvSpPr>
          <p:cNvPr id="16" name="Content Placeholder 15"/>
          <p:cNvSpPr>
            <a:spLocks noGrp="1"/>
          </p:cNvSpPr>
          <p:nvPr>
            <p:ph idx="18"/>
          </p:nvPr>
        </p:nvSpPr>
        <p:spPr/>
        <p:txBody>
          <a:bodyPr/>
          <a:lstStyle/>
          <a:p>
            <a:r>
              <a:rPr lang="en-US" dirty="0"/>
              <a:t>1</a:t>
            </a:r>
          </a:p>
        </p:txBody>
      </p:sp>
      <p:sp>
        <p:nvSpPr>
          <p:cNvPr id="42" name="Text Placeholder 41"/>
          <p:cNvSpPr>
            <a:spLocks noGrp="1"/>
          </p:cNvSpPr>
          <p:nvPr>
            <p:ph type="body" sz="quarter" idx="11"/>
          </p:nvPr>
        </p:nvSpPr>
        <p:spPr>
          <a:xfrm>
            <a:off x="0" y="1865671"/>
            <a:ext cx="6096000" cy="1794337"/>
          </a:xfrm>
        </p:spPr>
        <p:txBody>
          <a:bodyPr/>
          <a:lstStyle/>
          <a:p>
            <a:r>
              <a:rPr lang="en-US" dirty="0" smtClean="0"/>
              <a:t>MANTRA </a:t>
            </a:r>
          </a:p>
          <a:p>
            <a:pPr lvl="2"/>
            <a:r>
              <a:rPr lang="en-US" dirty="0" err="1" smtClean="0"/>
              <a:t>Berikut</a:t>
            </a:r>
            <a:r>
              <a:rPr lang="en-US" dirty="0" smtClean="0"/>
              <a:t> Mantra-Mantra yang </a:t>
            </a:r>
            <a:r>
              <a:rPr lang="en-US" dirty="0" err="1" smtClean="0"/>
              <a:t>perlu</a:t>
            </a:r>
            <a:r>
              <a:rPr lang="en-US" dirty="0" smtClean="0"/>
              <a:t> </a:t>
            </a:r>
            <a:r>
              <a:rPr lang="en-US" dirty="0" err="1" smtClean="0"/>
              <a:t>diketahui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dipraktikkan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6129304" y="0"/>
            <a:ext cx="6062696" cy="6858000"/>
          </a:xfrm>
          <a:prstGeom prst="rect">
            <a:avLst/>
          </a:prstGeom>
          <a:solidFill>
            <a:schemeClr val="tx1">
              <a:alpha val="44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441306458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Placeholder 2"/>
          <p:cNvPicPr>
            <a:picLocks noGrp="1" noChangeAspect="1"/>
          </p:cNvPicPr>
          <p:nvPr>
            <p:ph type="pic" sz="quarter" idx="10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668" r="16668"/>
          <a:stretch>
            <a:fillRect/>
          </a:stretch>
        </p:blipFill>
        <p:spPr/>
      </p:pic>
      <p:sp>
        <p:nvSpPr>
          <p:cNvPr id="30" name="Text Placeholder 29"/>
          <p:cNvSpPr>
            <a:spLocks noGrp="1"/>
          </p:cNvSpPr>
          <p:nvPr>
            <p:ph type="body" sz="quarter" idx="11"/>
          </p:nvPr>
        </p:nvSpPr>
        <p:spPr>
          <a:xfrm>
            <a:off x="6094443" y="3425619"/>
            <a:ext cx="6097555" cy="1683538"/>
          </a:xfrm>
        </p:spPr>
        <p:txBody>
          <a:bodyPr/>
          <a:lstStyle/>
          <a:p>
            <a:r>
              <a:rPr lang="en-US" sz="2800" dirty="0" err="1" smtClean="0"/>
              <a:t>Oṁ</a:t>
            </a:r>
            <a:r>
              <a:rPr lang="en-US" sz="2800" dirty="0" smtClean="0"/>
              <a:t> </a:t>
            </a:r>
            <a:r>
              <a:rPr lang="en-US" sz="2800" dirty="0" err="1" smtClean="0"/>
              <a:t>Avighnam</a:t>
            </a:r>
            <a:r>
              <a:rPr lang="en-US" sz="2800" dirty="0" smtClean="0"/>
              <a:t> </a:t>
            </a:r>
            <a:r>
              <a:rPr lang="en-US" sz="2800" dirty="0" err="1" smtClean="0"/>
              <a:t>astu</a:t>
            </a:r>
            <a:r>
              <a:rPr lang="en-US" sz="2800" dirty="0" smtClean="0"/>
              <a:t> </a:t>
            </a:r>
            <a:r>
              <a:rPr lang="en-US" sz="2800" dirty="0" err="1" smtClean="0"/>
              <a:t>namo</a:t>
            </a:r>
            <a:r>
              <a:rPr lang="en-US" sz="2800" dirty="0" smtClean="0"/>
              <a:t> </a:t>
            </a:r>
            <a:r>
              <a:rPr lang="en-US" sz="2800" dirty="0" err="1" smtClean="0"/>
              <a:t>siddham</a:t>
            </a:r>
            <a:endParaRPr lang="en-US" sz="2800" dirty="0"/>
          </a:p>
          <a:p>
            <a:pPr lvl="2"/>
            <a:r>
              <a:rPr lang="en-US" dirty="0" err="1" smtClean="0"/>
              <a:t>Artinya</a:t>
            </a:r>
            <a:r>
              <a:rPr lang="en-US" dirty="0" smtClean="0"/>
              <a:t>: Oh </a:t>
            </a:r>
            <a:r>
              <a:rPr lang="en-US" dirty="0" err="1" smtClean="0"/>
              <a:t>Hyang</a:t>
            </a:r>
            <a:r>
              <a:rPr lang="en-US" dirty="0" smtClean="0"/>
              <a:t> </a:t>
            </a:r>
            <a:r>
              <a:rPr lang="en-US" dirty="0" err="1" smtClean="0"/>
              <a:t>Widdhi</a:t>
            </a:r>
            <a:r>
              <a:rPr lang="en-US" dirty="0" smtClean="0"/>
              <a:t> </a:t>
            </a:r>
            <a:r>
              <a:rPr lang="en-US" dirty="0" err="1" smtClean="0"/>
              <a:t>Wasa</a:t>
            </a:r>
            <a:r>
              <a:rPr lang="en-US" dirty="0" smtClean="0"/>
              <a:t> </a:t>
            </a:r>
            <a:r>
              <a:rPr lang="en-US" dirty="0" err="1" smtClean="0"/>
              <a:t>semoga</a:t>
            </a:r>
            <a:r>
              <a:rPr lang="en-US" dirty="0" smtClean="0"/>
              <a:t> </a:t>
            </a:r>
            <a:r>
              <a:rPr lang="en-US" dirty="0" err="1" smtClean="0"/>
              <a:t>tiada</a:t>
            </a:r>
            <a:r>
              <a:rPr lang="en-US" dirty="0" smtClean="0"/>
              <a:t> </a:t>
            </a:r>
            <a:r>
              <a:rPr lang="en-US" dirty="0" err="1" smtClean="0"/>
              <a:t>halangan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berhasil</a:t>
            </a: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22" name="Text Placeholder 21"/>
          <p:cNvSpPr>
            <a:spLocks noGrp="1"/>
          </p:cNvSpPr>
          <p:nvPr>
            <p:ph type="body" sz="quarter" idx="19"/>
          </p:nvPr>
        </p:nvSpPr>
        <p:spPr>
          <a:xfrm>
            <a:off x="6094443" y="1554163"/>
            <a:ext cx="6097556" cy="867930"/>
          </a:xfrm>
        </p:spPr>
        <p:txBody>
          <a:bodyPr/>
          <a:lstStyle/>
          <a:p>
            <a:r>
              <a:rPr lang="en-US" sz="2800" dirty="0" smtClean="0"/>
              <a:t>Mantra </a:t>
            </a:r>
            <a:r>
              <a:rPr lang="en-US" sz="2800" dirty="0" err="1" smtClean="0"/>
              <a:t>sebelum</a:t>
            </a:r>
            <a:r>
              <a:rPr lang="en-US" sz="2800" dirty="0" smtClean="0"/>
              <a:t> </a:t>
            </a:r>
            <a:r>
              <a:rPr lang="en-US" sz="2800" dirty="0" err="1" smtClean="0"/>
              <a:t>memulai</a:t>
            </a:r>
            <a:r>
              <a:rPr lang="en-US" sz="2800" dirty="0" smtClean="0"/>
              <a:t> </a:t>
            </a:r>
            <a:r>
              <a:rPr lang="en-US" sz="2800" dirty="0" err="1" smtClean="0"/>
              <a:t>pekerjaan</a:t>
            </a:r>
            <a:r>
              <a:rPr lang="en-US" sz="2800" dirty="0" smtClean="0"/>
              <a:t>/</a:t>
            </a:r>
            <a:r>
              <a:rPr lang="en-US" sz="2800" dirty="0" err="1" smtClean="0"/>
              <a:t>kegiatan</a:t>
            </a:r>
            <a:r>
              <a:rPr lang="en-US" sz="2800" dirty="0" smtClean="0"/>
              <a:t> (</a:t>
            </a:r>
            <a:r>
              <a:rPr lang="en-US" sz="2800" dirty="0" err="1" smtClean="0"/>
              <a:t>Mulāstava</a:t>
            </a:r>
            <a:r>
              <a:rPr lang="en-US" sz="2800" dirty="0" smtClean="0"/>
              <a:t>)</a:t>
            </a:r>
            <a:endParaRPr lang="en-US" sz="2800" dirty="0"/>
          </a:p>
        </p:txBody>
      </p:sp>
      <p:sp>
        <p:nvSpPr>
          <p:cNvPr id="40" name="Content Placeholder 39"/>
          <p:cNvSpPr>
            <a:spLocks noGrp="1"/>
          </p:cNvSpPr>
          <p:nvPr>
            <p:ph idx="18"/>
          </p:nvPr>
        </p:nvSpPr>
        <p:spPr>
          <a:xfrm>
            <a:off x="7954500" y="419100"/>
            <a:ext cx="2377440" cy="840230"/>
          </a:xfrm>
        </p:spPr>
        <p:txBody>
          <a:bodyPr/>
          <a:lstStyle/>
          <a:p>
            <a:r>
              <a:rPr lang="en-US" dirty="0"/>
              <a:t>2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5AE1514C-5E56-4738-A1FF-4B1CFD2A3E36}" type="slidenum">
              <a:rPr lang="en-US" smtClean="0"/>
              <a:pPr/>
              <a:t>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09291647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Placeholder 1"/>
          <p:cNvPicPr>
            <a:picLocks noGrp="1" noChangeAspect="1"/>
          </p:cNvPicPr>
          <p:nvPr>
            <p:ph type="pic" sz="quarter" idx="12"/>
          </p:nvPr>
        </p:nvPicPr>
        <p:blipFill>
          <a:blip r:embed="rId3">
            <a:duotone>
              <a:prstClr val="black"/>
              <a:schemeClr val="accent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807" b="7807"/>
          <a:stretch>
            <a:fillRect/>
          </a:stretch>
        </p:blipFill>
        <p:spPr/>
      </p:pic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>
          <a:xfrm>
            <a:off x="11753512" y="6484937"/>
            <a:ext cx="419776" cy="365125"/>
          </a:xfrm>
        </p:spPr>
        <p:txBody>
          <a:bodyPr/>
          <a:lstStyle/>
          <a:p>
            <a:fld id="{5AE1514C-5E56-4738-A1FF-4B1CFD2A3E36}" type="slidenum">
              <a:rPr lang="en-US" smtClean="0"/>
              <a:pPr/>
              <a:t>17</a:t>
            </a:fld>
            <a:endParaRPr lang="en-US" dirty="0"/>
          </a:p>
        </p:txBody>
      </p:sp>
      <p:sp>
        <p:nvSpPr>
          <p:cNvPr id="51" name="Rectangle 50"/>
          <p:cNvSpPr/>
          <p:nvPr/>
        </p:nvSpPr>
        <p:spPr>
          <a:xfrm>
            <a:off x="-2882" y="0"/>
            <a:ext cx="5592521" cy="6858000"/>
          </a:xfrm>
          <a:prstGeom prst="rect">
            <a:avLst/>
          </a:prstGeom>
          <a:gradFill flip="none" rotWithShape="1">
            <a:gsLst>
              <a:gs pos="0">
                <a:schemeClr val="tx1">
                  <a:alpha val="53000"/>
                </a:schemeClr>
              </a:gs>
              <a:gs pos="97000">
                <a:schemeClr val="tx1">
                  <a:alpha val="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en-US" dirty="0"/>
          </a:p>
        </p:txBody>
      </p:sp>
      <p:sp>
        <p:nvSpPr>
          <p:cNvPr id="20" name="Content Placeholder 19"/>
          <p:cNvSpPr>
            <a:spLocks noGrp="1"/>
          </p:cNvSpPr>
          <p:nvPr>
            <p:ph idx="18"/>
          </p:nvPr>
        </p:nvSpPr>
        <p:spPr>
          <a:xfrm>
            <a:off x="1713873" y="538922"/>
            <a:ext cx="1293937" cy="840230"/>
          </a:xfrm>
        </p:spPr>
        <p:txBody>
          <a:bodyPr/>
          <a:lstStyle/>
          <a:p>
            <a:r>
              <a:rPr lang="en-US" dirty="0"/>
              <a:t>3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1"/>
          </p:nvPr>
        </p:nvSpPr>
        <p:spPr>
          <a:xfrm>
            <a:off x="134937" y="1918073"/>
            <a:ext cx="4451811" cy="4764381"/>
          </a:xfrm>
        </p:spPr>
        <p:txBody>
          <a:bodyPr/>
          <a:lstStyle/>
          <a:p>
            <a:pPr lvl="1">
              <a:spcAft>
                <a:spcPts val="1200"/>
              </a:spcAft>
            </a:pPr>
            <a:r>
              <a:rPr lang="en-US" sz="2400" dirty="0" err="1" smtClean="0">
                <a:solidFill>
                  <a:schemeClr val="bg1"/>
                </a:solidFill>
              </a:rPr>
              <a:t>Oṁ</a:t>
            </a:r>
            <a:r>
              <a:rPr lang="en-US" sz="2400" dirty="0" smtClean="0">
                <a:solidFill>
                  <a:schemeClr val="bg1"/>
                </a:solidFill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</a:rPr>
              <a:t>tryambhakaṁ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</a:rPr>
              <a:t>yajāmahe</a:t>
            </a:r>
            <a:r>
              <a:rPr lang="en-US" sz="2400" dirty="0" smtClean="0">
                <a:solidFill>
                  <a:schemeClr val="bg1"/>
                </a:solidFill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</a:rPr>
              <a:t>sugandhiṁ</a:t>
            </a:r>
            <a:r>
              <a:rPr lang="en-US" sz="2400" dirty="0" smtClean="0">
                <a:solidFill>
                  <a:schemeClr val="bg1"/>
                </a:solidFill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</a:rPr>
              <a:t>puṣṭivardhanam</a:t>
            </a:r>
            <a:r>
              <a:rPr lang="en-US" sz="2400" dirty="0" smtClean="0">
                <a:solidFill>
                  <a:schemeClr val="bg1"/>
                </a:solidFill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</a:rPr>
              <a:t>urv</a:t>
            </a:r>
            <a:r>
              <a:rPr lang="en-US" dirty="0" err="1" smtClean="0">
                <a:solidFill>
                  <a:schemeClr val="bg1"/>
                </a:solidFill>
              </a:rPr>
              <a:t>ārukam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iva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bhandhanān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mṛtyor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mukṣīya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māmṛtat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endParaRPr lang="en-US" dirty="0">
              <a:solidFill>
                <a:schemeClr val="bg1"/>
              </a:solidFill>
            </a:endParaRPr>
          </a:p>
          <a:p>
            <a:pPr lvl="3" algn="r">
              <a:spcAft>
                <a:spcPts val="1200"/>
              </a:spcAft>
            </a:pPr>
            <a:r>
              <a:rPr lang="en-US" dirty="0" err="1" smtClean="0">
                <a:solidFill>
                  <a:schemeClr val="bg1"/>
                </a:solidFill>
              </a:rPr>
              <a:t>Ṛg</a:t>
            </a:r>
            <a:r>
              <a:rPr lang="en-US" dirty="0" smtClean="0">
                <a:solidFill>
                  <a:schemeClr val="bg1"/>
                </a:solidFill>
              </a:rPr>
              <a:t> Veda VII.59.12 </a:t>
            </a:r>
            <a:r>
              <a:rPr lang="en-US" b="0" dirty="0" smtClean="0">
                <a:solidFill>
                  <a:schemeClr val="bg1"/>
                </a:solidFill>
              </a:rPr>
              <a:t>(</a:t>
            </a:r>
            <a:r>
              <a:rPr lang="en-US" b="0" dirty="0" err="1" smtClean="0">
                <a:solidFill>
                  <a:schemeClr val="bg1"/>
                </a:solidFill>
              </a:rPr>
              <a:t>dibaca</a:t>
            </a:r>
            <a:r>
              <a:rPr lang="en-US" b="0" dirty="0" smtClean="0">
                <a:solidFill>
                  <a:schemeClr val="bg1"/>
                </a:solidFill>
              </a:rPr>
              <a:t> : Mandala VII, </a:t>
            </a:r>
            <a:r>
              <a:rPr lang="en-US" b="0" dirty="0" err="1" smtClean="0">
                <a:solidFill>
                  <a:schemeClr val="bg1"/>
                </a:solidFill>
              </a:rPr>
              <a:t>Sukta</a:t>
            </a:r>
            <a:r>
              <a:rPr lang="en-US" b="0" dirty="0" smtClean="0">
                <a:solidFill>
                  <a:schemeClr val="bg1"/>
                </a:solidFill>
              </a:rPr>
              <a:t> 59, Mantra 12</a:t>
            </a:r>
          </a:p>
          <a:p>
            <a:pPr lvl="3" algn="l">
              <a:spcAft>
                <a:spcPts val="1200"/>
              </a:spcAft>
            </a:pPr>
            <a:r>
              <a:rPr lang="en-US" dirty="0" err="1" smtClean="0">
                <a:solidFill>
                  <a:schemeClr val="bg1"/>
                </a:solidFill>
              </a:rPr>
              <a:t>Artinya</a:t>
            </a:r>
            <a:r>
              <a:rPr lang="en-US" dirty="0" smtClean="0">
                <a:solidFill>
                  <a:schemeClr val="bg1"/>
                </a:solidFill>
              </a:rPr>
              <a:t> : </a:t>
            </a:r>
          </a:p>
          <a:p>
            <a:pPr lvl="3" algn="l">
              <a:spcAft>
                <a:spcPts val="1200"/>
              </a:spcAft>
            </a:pPr>
            <a:r>
              <a:rPr lang="en-US" b="0" dirty="0" smtClean="0">
                <a:solidFill>
                  <a:schemeClr val="bg1"/>
                </a:solidFill>
              </a:rPr>
              <a:t>Om kami </a:t>
            </a:r>
            <a:r>
              <a:rPr lang="en-US" b="0" dirty="0" err="1" smtClean="0">
                <a:solidFill>
                  <a:schemeClr val="bg1"/>
                </a:solidFill>
              </a:rPr>
              <a:t>memuja</a:t>
            </a:r>
            <a:r>
              <a:rPr lang="en-US" b="0" dirty="0" smtClean="0">
                <a:solidFill>
                  <a:schemeClr val="bg1"/>
                </a:solidFill>
              </a:rPr>
              <a:t> </a:t>
            </a:r>
            <a:r>
              <a:rPr lang="en-US" b="0" dirty="0" err="1" smtClean="0">
                <a:solidFill>
                  <a:schemeClr val="bg1"/>
                </a:solidFill>
              </a:rPr>
              <a:t>Hyang</a:t>
            </a:r>
            <a:r>
              <a:rPr lang="en-US" b="0" dirty="0" smtClean="0">
                <a:solidFill>
                  <a:schemeClr val="bg1"/>
                </a:solidFill>
              </a:rPr>
              <a:t> </a:t>
            </a:r>
            <a:r>
              <a:rPr lang="en-US" b="0" dirty="0" err="1" smtClean="0">
                <a:solidFill>
                  <a:schemeClr val="bg1"/>
                </a:solidFill>
              </a:rPr>
              <a:t>Rudra</a:t>
            </a:r>
            <a:r>
              <a:rPr lang="en-US" b="0" dirty="0" smtClean="0">
                <a:solidFill>
                  <a:schemeClr val="bg1"/>
                </a:solidFill>
              </a:rPr>
              <a:t> (</a:t>
            </a:r>
            <a:r>
              <a:rPr lang="en-US" b="0" dirty="0" err="1" smtClean="0">
                <a:solidFill>
                  <a:schemeClr val="bg1"/>
                </a:solidFill>
              </a:rPr>
              <a:t>Tryambhaka</a:t>
            </a:r>
            <a:r>
              <a:rPr lang="en-US" b="0" dirty="0" smtClean="0">
                <a:solidFill>
                  <a:schemeClr val="bg1"/>
                </a:solidFill>
              </a:rPr>
              <a:t>) yang </a:t>
            </a:r>
            <a:r>
              <a:rPr lang="en-US" b="0" dirty="0" err="1" smtClean="0">
                <a:solidFill>
                  <a:schemeClr val="bg1"/>
                </a:solidFill>
              </a:rPr>
              <a:t>menyebarkan</a:t>
            </a:r>
            <a:r>
              <a:rPr lang="en-US" b="0" dirty="0" smtClean="0">
                <a:solidFill>
                  <a:schemeClr val="bg1"/>
                </a:solidFill>
              </a:rPr>
              <a:t> </a:t>
            </a:r>
            <a:r>
              <a:rPr lang="en-US" b="0" dirty="0" err="1" smtClean="0">
                <a:solidFill>
                  <a:schemeClr val="bg1"/>
                </a:solidFill>
              </a:rPr>
              <a:t>keharuman</a:t>
            </a:r>
            <a:r>
              <a:rPr lang="en-US" b="0" dirty="0" smtClean="0">
                <a:solidFill>
                  <a:schemeClr val="bg1"/>
                </a:solidFill>
              </a:rPr>
              <a:t> </a:t>
            </a:r>
            <a:r>
              <a:rPr lang="en-US" b="0" dirty="0" err="1" smtClean="0">
                <a:solidFill>
                  <a:schemeClr val="bg1"/>
                </a:solidFill>
              </a:rPr>
              <a:t>dan</a:t>
            </a:r>
            <a:r>
              <a:rPr lang="en-US" b="0" dirty="0" smtClean="0">
                <a:solidFill>
                  <a:schemeClr val="bg1"/>
                </a:solidFill>
              </a:rPr>
              <a:t> </a:t>
            </a:r>
            <a:r>
              <a:rPr lang="en-US" b="0" dirty="0" err="1" smtClean="0">
                <a:solidFill>
                  <a:schemeClr val="bg1"/>
                </a:solidFill>
              </a:rPr>
              <a:t>memperbanyak</a:t>
            </a:r>
            <a:r>
              <a:rPr lang="en-US" b="0" dirty="0" smtClean="0">
                <a:solidFill>
                  <a:schemeClr val="bg1"/>
                </a:solidFill>
              </a:rPr>
              <a:t> </a:t>
            </a:r>
            <a:r>
              <a:rPr lang="en-US" b="0" dirty="0" err="1" smtClean="0">
                <a:solidFill>
                  <a:schemeClr val="bg1"/>
                </a:solidFill>
              </a:rPr>
              <a:t>makanan</a:t>
            </a:r>
            <a:r>
              <a:rPr lang="en-US" b="0" dirty="0" smtClean="0">
                <a:solidFill>
                  <a:schemeClr val="bg1"/>
                </a:solidFill>
              </a:rPr>
              <a:t>. </a:t>
            </a:r>
            <a:r>
              <a:rPr lang="en-US" b="0" dirty="0" err="1" smtClean="0">
                <a:solidFill>
                  <a:schemeClr val="bg1"/>
                </a:solidFill>
              </a:rPr>
              <a:t>Semoga</a:t>
            </a:r>
            <a:r>
              <a:rPr lang="en-US" b="0" dirty="0" smtClean="0">
                <a:solidFill>
                  <a:schemeClr val="bg1"/>
                </a:solidFill>
              </a:rPr>
              <a:t> </a:t>
            </a:r>
            <a:r>
              <a:rPr lang="en-US" b="0" dirty="0" err="1" smtClean="0">
                <a:solidFill>
                  <a:schemeClr val="bg1"/>
                </a:solidFill>
              </a:rPr>
              <a:t>ia</a:t>
            </a:r>
            <a:r>
              <a:rPr lang="en-US" b="0" dirty="0" smtClean="0">
                <a:solidFill>
                  <a:schemeClr val="bg1"/>
                </a:solidFill>
              </a:rPr>
              <a:t> </a:t>
            </a:r>
            <a:r>
              <a:rPr lang="en-US" b="0" dirty="0" err="1" smtClean="0">
                <a:solidFill>
                  <a:schemeClr val="bg1"/>
                </a:solidFill>
              </a:rPr>
              <a:t>melepaskan</a:t>
            </a:r>
            <a:r>
              <a:rPr lang="en-US" b="0" dirty="0" smtClean="0">
                <a:solidFill>
                  <a:schemeClr val="bg1"/>
                </a:solidFill>
              </a:rPr>
              <a:t> kami, </a:t>
            </a:r>
            <a:r>
              <a:rPr lang="en-US" b="0" dirty="0" err="1" smtClean="0">
                <a:solidFill>
                  <a:schemeClr val="bg1"/>
                </a:solidFill>
              </a:rPr>
              <a:t>seperti</a:t>
            </a:r>
            <a:r>
              <a:rPr lang="en-US" b="0" dirty="0" smtClean="0">
                <a:solidFill>
                  <a:schemeClr val="bg1"/>
                </a:solidFill>
              </a:rPr>
              <a:t> </a:t>
            </a:r>
            <a:r>
              <a:rPr lang="en-US" b="0" dirty="0" err="1" smtClean="0">
                <a:solidFill>
                  <a:schemeClr val="bg1"/>
                </a:solidFill>
              </a:rPr>
              <a:t>buah</a:t>
            </a:r>
            <a:r>
              <a:rPr lang="en-US" b="0" dirty="0" smtClean="0">
                <a:solidFill>
                  <a:schemeClr val="bg1"/>
                </a:solidFill>
              </a:rPr>
              <a:t> </a:t>
            </a:r>
            <a:r>
              <a:rPr lang="en-US" b="0" dirty="0" err="1" smtClean="0">
                <a:solidFill>
                  <a:schemeClr val="bg1"/>
                </a:solidFill>
              </a:rPr>
              <a:t>mentimun</a:t>
            </a:r>
            <a:r>
              <a:rPr lang="en-US" b="0" dirty="0" smtClean="0">
                <a:solidFill>
                  <a:schemeClr val="bg1"/>
                </a:solidFill>
              </a:rPr>
              <a:t> </a:t>
            </a:r>
            <a:r>
              <a:rPr lang="en-US" b="0" dirty="0" err="1" smtClean="0">
                <a:solidFill>
                  <a:schemeClr val="bg1"/>
                </a:solidFill>
              </a:rPr>
              <a:t>batangnya</a:t>
            </a:r>
            <a:r>
              <a:rPr lang="en-US" b="0" dirty="0" smtClean="0">
                <a:solidFill>
                  <a:schemeClr val="bg1"/>
                </a:solidFill>
              </a:rPr>
              <a:t>, </a:t>
            </a:r>
            <a:r>
              <a:rPr lang="en-US" b="0" dirty="0" err="1" smtClean="0">
                <a:solidFill>
                  <a:schemeClr val="bg1"/>
                </a:solidFill>
              </a:rPr>
              <a:t>dari</a:t>
            </a:r>
            <a:r>
              <a:rPr lang="en-US" b="0" dirty="0" smtClean="0">
                <a:solidFill>
                  <a:schemeClr val="bg1"/>
                </a:solidFill>
              </a:rPr>
              <a:t> </a:t>
            </a:r>
            <a:r>
              <a:rPr lang="en-US" b="0" dirty="0" err="1" smtClean="0">
                <a:solidFill>
                  <a:schemeClr val="bg1"/>
                </a:solidFill>
              </a:rPr>
              <a:t>kematian</a:t>
            </a:r>
            <a:r>
              <a:rPr lang="en-US" b="0" dirty="0" smtClean="0">
                <a:solidFill>
                  <a:schemeClr val="bg1"/>
                </a:solidFill>
              </a:rPr>
              <a:t> </a:t>
            </a:r>
            <a:r>
              <a:rPr lang="en-US" b="0" dirty="0" err="1" smtClean="0">
                <a:solidFill>
                  <a:schemeClr val="bg1"/>
                </a:solidFill>
              </a:rPr>
              <a:t>dan</a:t>
            </a:r>
            <a:r>
              <a:rPr lang="en-US" b="0" dirty="0" smtClean="0">
                <a:solidFill>
                  <a:schemeClr val="bg1"/>
                </a:solidFill>
              </a:rPr>
              <a:t> </a:t>
            </a:r>
            <a:r>
              <a:rPr lang="en-US" b="0" dirty="0" err="1" smtClean="0">
                <a:solidFill>
                  <a:schemeClr val="bg1"/>
                </a:solidFill>
              </a:rPr>
              <a:t>bukan</a:t>
            </a:r>
            <a:r>
              <a:rPr lang="en-US" b="0" dirty="0" smtClean="0">
                <a:solidFill>
                  <a:schemeClr val="bg1"/>
                </a:solidFill>
              </a:rPr>
              <a:t> </a:t>
            </a:r>
            <a:r>
              <a:rPr lang="en-US" b="0" dirty="0" err="1" smtClean="0">
                <a:solidFill>
                  <a:schemeClr val="bg1"/>
                </a:solidFill>
              </a:rPr>
              <a:t>dari</a:t>
            </a:r>
            <a:r>
              <a:rPr lang="en-US" b="0" dirty="0" smtClean="0">
                <a:solidFill>
                  <a:schemeClr val="bg1"/>
                </a:solidFill>
              </a:rPr>
              <a:t> </a:t>
            </a:r>
            <a:r>
              <a:rPr lang="en-US" b="0" dirty="0" err="1" smtClean="0">
                <a:solidFill>
                  <a:schemeClr val="bg1"/>
                </a:solidFill>
              </a:rPr>
              <a:t>kekekalan</a:t>
            </a:r>
            <a:r>
              <a:rPr lang="en-US" b="0" dirty="0" smtClean="0">
                <a:solidFill>
                  <a:schemeClr val="bg1"/>
                </a:solidFill>
              </a:rPr>
              <a:t>.</a:t>
            </a:r>
            <a:endParaRPr lang="en-US" b="0" dirty="0">
              <a:solidFill>
                <a:schemeClr val="bg1"/>
              </a:solidFill>
            </a:endParaRPr>
          </a:p>
        </p:txBody>
      </p:sp>
      <p:sp>
        <p:nvSpPr>
          <p:cNvPr id="71" name="Text Placeholder 70"/>
          <p:cNvSpPr>
            <a:spLocks noGrp="1"/>
          </p:cNvSpPr>
          <p:nvPr>
            <p:ph type="body" sz="quarter" idx="19"/>
          </p:nvPr>
        </p:nvSpPr>
        <p:spPr>
          <a:xfrm>
            <a:off x="304800" y="1289768"/>
            <a:ext cx="4281948" cy="424732"/>
          </a:xfrm>
        </p:spPr>
        <p:txBody>
          <a:bodyPr/>
          <a:lstStyle/>
          <a:p>
            <a:r>
              <a:rPr lang="en-US" sz="2400" b="1" dirty="0" err="1" smtClean="0">
                <a:solidFill>
                  <a:schemeClr val="bg1"/>
                </a:solidFill>
              </a:rPr>
              <a:t>Mahāmṛtyuñjayamantra</a:t>
            </a:r>
            <a:endParaRPr lang="en-US" sz="2400" b="1" dirty="0">
              <a:solidFill>
                <a:schemeClr val="bg1"/>
              </a:solidFill>
            </a:endParaRPr>
          </a:p>
        </p:txBody>
      </p:sp>
      <p:sp>
        <p:nvSpPr>
          <p:cNvPr id="9" name="Text Placeholder 5"/>
          <p:cNvSpPr txBox="1">
            <a:spLocks/>
          </p:cNvSpPr>
          <p:nvPr/>
        </p:nvSpPr>
        <p:spPr>
          <a:xfrm>
            <a:off x="7484550" y="1795091"/>
            <a:ext cx="4451811" cy="4376583"/>
          </a:xfrm>
          <a:prstGeom prst="rect">
            <a:avLst/>
          </a:prstGeom>
        </p:spPr>
        <p:txBody>
          <a:bodyPr vert="horz" wrap="square" lIns="91440" tIns="45720" rIns="91440" bIns="45720" rtlCol="0" anchor="t" anchorCtr="0">
            <a:sp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ct val="0"/>
              </a:spcBef>
              <a:spcAft>
                <a:spcPts val="3000"/>
              </a:spcAft>
              <a:buFont typeface="Arial" panose="020B0604020202020204" pitchFamily="34" charset="0"/>
              <a:buNone/>
              <a:defRPr lang="en-US" sz="3600" b="0" i="0" kern="1200" spc="0" baseline="0" dirty="0">
                <a:gradFill>
                  <a:gsLst>
                    <a:gs pos="0">
                      <a:schemeClr val="tx2"/>
                    </a:gs>
                    <a:gs pos="100000">
                      <a:schemeClr val="tx2"/>
                    </a:gs>
                  </a:gsLst>
                  <a:lin ang="5400000" scaled="1"/>
                </a:gradFill>
                <a:latin typeface="Segoe UI Semibold" panose="020B0702040204020203" pitchFamily="34" charset="0"/>
                <a:ea typeface="+mn-ea"/>
                <a:cs typeface="Segoe UI Semibold" panose="020B0702040204020203" pitchFamily="34" charset="0"/>
              </a:defRPr>
            </a:lvl1pPr>
            <a:lvl2pPr marL="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0" indent="0" algn="ctr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1200"/>
              </a:spcAft>
              <a:buFont typeface="Arial" panose="020B0604020202020204" pitchFamily="34" charset="0"/>
              <a:buNone/>
              <a:defRPr lang="en-US" sz="2400" b="0" kern="1200" dirty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0" indent="0" algn="ctr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2000" b="1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0" indent="0" algn="ctr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None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>
              <a:spcAft>
                <a:spcPts val="1200"/>
              </a:spcAft>
            </a:pPr>
            <a:r>
              <a:rPr lang="en-US" sz="2400" dirty="0" err="1" smtClean="0">
                <a:solidFill>
                  <a:schemeClr val="bg1"/>
                </a:solidFill>
              </a:rPr>
              <a:t>Oṁ</a:t>
            </a:r>
            <a:r>
              <a:rPr lang="en-US" sz="2400" dirty="0" smtClean="0">
                <a:solidFill>
                  <a:schemeClr val="bg1"/>
                </a:solidFill>
              </a:rPr>
              <a:t>  </a:t>
            </a:r>
            <a:r>
              <a:rPr lang="en-US" sz="2400" dirty="0" err="1" smtClean="0">
                <a:solidFill>
                  <a:schemeClr val="bg1"/>
                </a:solidFill>
              </a:rPr>
              <a:t>Asato</a:t>
            </a:r>
            <a:r>
              <a:rPr lang="en-US" sz="2400" dirty="0" smtClean="0">
                <a:solidFill>
                  <a:schemeClr val="bg1"/>
                </a:solidFill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</a:rPr>
              <a:t>m</a:t>
            </a:r>
            <a:r>
              <a:rPr lang="en-US" sz="2400" dirty="0" err="1">
                <a:solidFill>
                  <a:schemeClr val="bg1"/>
                </a:solidFill>
              </a:rPr>
              <a:t>ā</a:t>
            </a:r>
            <a:r>
              <a:rPr lang="en-US" sz="2400" dirty="0" smtClean="0">
                <a:solidFill>
                  <a:schemeClr val="bg1"/>
                </a:solidFill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</a:rPr>
              <a:t>sadgamaya</a:t>
            </a:r>
            <a:r>
              <a:rPr lang="en-US" sz="2400" dirty="0" smtClean="0">
                <a:solidFill>
                  <a:schemeClr val="bg1"/>
                </a:solidFill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</a:rPr>
              <a:t>tamaso</a:t>
            </a:r>
            <a:r>
              <a:rPr lang="en-US" sz="2400" dirty="0" smtClean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mā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</a:rPr>
              <a:t>jyotir</a:t>
            </a:r>
            <a:r>
              <a:rPr lang="en-US" sz="2400" dirty="0" smtClean="0">
                <a:solidFill>
                  <a:schemeClr val="bg1"/>
                </a:solidFill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</a:rPr>
              <a:t>gamaya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</a:rPr>
              <a:t>mṛtyor</a:t>
            </a:r>
            <a:r>
              <a:rPr lang="en-US" sz="2400" dirty="0" smtClean="0">
                <a:solidFill>
                  <a:schemeClr val="bg1"/>
                </a:solidFill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</a:rPr>
              <a:t>mā</a:t>
            </a:r>
            <a:r>
              <a:rPr lang="en-US" sz="2400" dirty="0" smtClean="0">
                <a:solidFill>
                  <a:schemeClr val="bg1"/>
                </a:solidFill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</a:rPr>
              <a:t>amṛtam</a:t>
            </a:r>
            <a:r>
              <a:rPr lang="en-US" sz="2400" dirty="0" smtClean="0">
                <a:solidFill>
                  <a:schemeClr val="bg1"/>
                </a:solidFill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</a:rPr>
              <a:t>gamaya</a:t>
            </a:r>
            <a:r>
              <a:rPr lang="en-US" sz="2400" dirty="0" smtClean="0">
                <a:solidFill>
                  <a:schemeClr val="bg1"/>
                </a:solidFill>
              </a:rPr>
              <a:t> </a:t>
            </a:r>
          </a:p>
          <a:p>
            <a:pPr lvl="3" algn="r">
              <a:spcAft>
                <a:spcPts val="1200"/>
              </a:spcAft>
            </a:pPr>
            <a:r>
              <a:rPr lang="en-US" dirty="0" err="1" smtClean="0">
                <a:solidFill>
                  <a:schemeClr val="bg1"/>
                </a:solidFill>
              </a:rPr>
              <a:t>Brhad-aranyaka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Upaniṣad</a:t>
            </a:r>
            <a:r>
              <a:rPr lang="en-US" dirty="0" smtClean="0">
                <a:solidFill>
                  <a:schemeClr val="bg1"/>
                </a:solidFill>
              </a:rPr>
              <a:t> 1.3.28</a:t>
            </a:r>
          </a:p>
          <a:p>
            <a:pPr lvl="3" algn="l">
              <a:spcAft>
                <a:spcPts val="1200"/>
              </a:spcAft>
            </a:pPr>
            <a:r>
              <a:rPr lang="en-US" dirty="0" err="1" smtClean="0">
                <a:solidFill>
                  <a:schemeClr val="bg1"/>
                </a:solidFill>
              </a:rPr>
              <a:t>Artinya</a:t>
            </a:r>
            <a:r>
              <a:rPr lang="en-US" dirty="0" smtClean="0">
                <a:solidFill>
                  <a:schemeClr val="bg1"/>
                </a:solidFill>
              </a:rPr>
              <a:t> : </a:t>
            </a:r>
          </a:p>
          <a:p>
            <a:pPr lvl="3" algn="l">
              <a:spcAft>
                <a:spcPts val="1200"/>
              </a:spcAft>
            </a:pPr>
            <a:r>
              <a:rPr lang="en-US" b="0" dirty="0" smtClean="0">
                <a:solidFill>
                  <a:schemeClr val="bg1"/>
                </a:solidFill>
              </a:rPr>
              <a:t>Om </a:t>
            </a:r>
            <a:r>
              <a:rPr lang="en-US" b="0" dirty="0" err="1" smtClean="0">
                <a:solidFill>
                  <a:schemeClr val="bg1"/>
                </a:solidFill>
              </a:rPr>
              <a:t>Hyang</a:t>
            </a:r>
            <a:r>
              <a:rPr lang="en-US" b="0" dirty="0" smtClean="0">
                <a:solidFill>
                  <a:schemeClr val="bg1"/>
                </a:solidFill>
              </a:rPr>
              <a:t> </a:t>
            </a:r>
            <a:r>
              <a:rPr lang="en-US" b="0" dirty="0" err="1" smtClean="0">
                <a:solidFill>
                  <a:schemeClr val="bg1"/>
                </a:solidFill>
              </a:rPr>
              <a:t>Widdhi</a:t>
            </a:r>
            <a:r>
              <a:rPr lang="en-US" b="0" dirty="0" smtClean="0">
                <a:solidFill>
                  <a:schemeClr val="bg1"/>
                </a:solidFill>
              </a:rPr>
              <a:t> </a:t>
            </a:r>
            <a:r>
              <a:rPr lang="en-US" b="0" dirty="0" err="1" smtClean="0">
                <a:solidFill>
                  <a:schemeClr val="bg1"/>
                </a:solidFill>
              </a:rPr>
              <a:t>Wasa</a:t>
            </a:r>
            <a:r>
              <a:rPr lang="en-US" b="0" dirty="0">
                <a:solidFill>
                  <a:schemeClr val="bg1"/>
                </a:solidFill>
              </a:rPr>
              <a:t> </a:t>
            </a:r>
            <a:r>
              <a:rPr lang="en-US" b="0" dirty="0" smtClean="0">
                <a:solidFill>
                  <a:schemeClr val="bg1"/>
                </a:solidFill>
              </a:rPr>
              <a:t>(</a:t>
            </a:r>
            <a:r>
              <a:rPr lang="en-US" b="0" dirty="0" err="1" smtClean="0">
                <a:solidFill>
                  <a:schemeClr val="bg1"/>
                </a:solidFill>
              </a:rPr>
              <a:t>Tuhan</a:t>
            </a:r>
            <a:r>
              <a:rPr lang="en-US" b="0" dirty="0" smtClean="0">
                <a:solidFill>
                  <a:schemeClr val="bg1"/>
                </a:solidFill>
              </a:rPr>
              <a:t> Yang </a:t>
            </a:r>
            <a:r>
              <a:rPr lang="en-US" b="0" dirty="0" err="1" smtClean="0">
                <a:solidFill>
                  <a:schemeClr val="bg1"/>
                </a:solidFill>
              </a:rPr>
              <a:t>Maha</a:t>
            </a:r>
            <a:r>
              <a:rPr lang="en-US" b="0" dirty="0" smtClean="0">
                <a:solidFill>
                  <a:schemeClr val="bg1"/>
                </a:solidFill>
              </a:rPr>
              <a:t> </a:t>
            </a:r>
            <a:r>
              <a:rPr lang="en-US" b="0" dirty="0" err="1" smtClean="0">
                <a:solidFill>
                  <a:schemeClr val="bg1"/>
                </a:solidFill>
              </a:rPr>
              <a:t>Esa</a:t>
            </a:r>
            <a:r>
              <a:rPr lang="en-US" b="0" dirty="0" smtClean="0">
                <a:solidFill>
                  <a:schemeClr val="bg1"/>
                </a:solidFill>
              </a:rPr>
              <a:t>) </a:t>
            </a:r>
            <a:r>
              <a:rPr lang="en-US" b="0" dirty="0" err="1" smtClean="0">
                <a:solidFill>
                  <a:schemeClr val="bg1"/>
                </a:solidFill>
              </a:rPr>
              <a:t>bimbinglah</a:t>
            </a:r>
            <a:r>
              <a:rPr lang="en-US" b="0" dirty="0" smtClean="0">
                <a:solidFill>
                  <a:schemeClr val="bg1"/>
                </a:solidFill>
              </a:rPr>
              <a:t> kami </a:t>
            </a:r>
            <a:r>
              <a:rPr lang="en-US" b="0" dirty="0" err="1" smtClean="0">
                <a:solidFill>
                  <a:schemeClr val="bg1"/>
                </a:solidFill>
              </a:rPr>
              <a:t>dari</a:t>
            </a:r>
            <a:r>
              <a:rPr lang="en-US" b="0" dirty="0" smtClean="0">
                <a:solidFill>
                  <a:schemeClr val="bg1"/>
                </a:solidFill>
              </a:rPr>
              <a:t> </a:t>
            </a:r>
            <a:r>
              <a:rPr lang="en-US" b="0" dirty="0" err="1" smtClean="0">
                <a:solidFill>
                  <a:schemeClr val="bg1"/>
                </a:solidFill>
              </a:rPr>
              <a:t>ketidakbenaran</a:t>
            </a:r>
            <a:r>
              <a:rPr lang="en-US" b="0" dirty="0">
                <a:solidFill>
                  <a:schemeClr val="bg1"/>
                </a:solidFill>
              </a:rPr>
              <a:t> </a:t>
            </a:r>
            <a:r>
              <a:rPr lang="en-US" b="0" dirty="0" err="1" smtClean="0">
                <a:solidFill>
                  <a:schemeClr val="bg1"/>
                </a:solidFill>
              </a:rPr>
              <a:t>menuju</a:t>
            </a:r>
            <a:r>
              <a:rPr lang="en-US" b="0" dirty="0" smtClean="0">
                <a:solidFill>
                  <a:schemeClr val="bg1"/>
                </a:solidFill>
              </a:rPr>
              <a:t> </a:t>
            </a:r>
            <a:r>
              <a:rPr lang="en-US" b="0" dirty="0" err="1" smtClean="0">
                <a:solidFill>
                  <a:schemeClr val="bg1"/>
                </a:solidFill>
              </a:rPr>
              <a:t>pada</a:t>
            </a:r>
            <a:r>
              <a:rPr lang="en-US" b="0" dirty="0" smtClean="0">
                <a:solidFill>
                  <a:schemeClr val="bg1"/>
                </a:solidFill>
              </a:rPr>
              <a:t> </a:t>
            </a:r>
            <a:r>
              <a:rPr lang="en-US" b="0" dirty="0" err="1" smtClean="0">
                <a:solidFill>
                  <a:schemeClr val="bg1"/>
                </a:solidFill>
              </a:rPr>
              <a:t>kebenaran</a:t>
            </a:r>
            <a:r>
              <a:rPr lang="en-US" b="0" dirty="0" smtClean="0">
                <a:solidFill>
                  <a:schemeClr val="bg1"/>
                </a:solidFill>
              </a:rPr>
              <a:t>. </a:t>
            </a:r>
            <a:r>
              <a:rPr lang="en-US" b="0" dirty="0" err="1" smtClean="0">
                <a:solidFill>
                  <a:schemeClr val="bg1"/>
                </a:solidFill>
              </a:rPr>
              <a:t>Bimbinglah</a:t>
            </a:r>
            <a:r>
              <a:rPr lang="en-US" b="0" dirty="0" smtClean="0">
                <a:solidFill>
                  <a:schemeClr val="bg1"/>
                </a:solidFill>
              </a:rPr>
              <a:t> kami </a:t>
            </a:r>
            <a:r>
              <a:rPr lang="en-US" b="0" dirty="0" err="1" smtClean="0">
                <a:solidFill>
                  <a:schemeClr val="bg1"/>
                </a:solidFill>
              </a:rPr>
              <a:t>dari</a:t>
            </a:r>
            <a:r>
              <a:rPr lang="en-US" b="0" dirty="0" smtClean="0">
                <a:solidFill>
                  <a:schemeClr val="bg1"/>
                </a:solidFill>
              </a:rPr>
              <a:t> </a:t>
            </a:r>
            <a:r>
              <a:rPr lang="en-US" b="0" dirty="0" err="1" smtClean="0">
                <a:solidFill>
                  <a:schemeClr val="bg1"/>
                </a:solidFill>
              </a:rPr>
              <a:t>kegelapan</a:t>
            </a:r>
            <a:r>
              <a:rPr lang="en-US" b="0" dirty="0" smtClean="0">
                <a:solidFill>
                  <a:schemeClr val="bg1"/>
                </a:solidFill>
              </a:rPr>
              <a:t> (</a:t>
            </a:r>
            <a:r>
              <a:rPr lang="en-US" b="0" dirty="0" err="1" smtClean="0">
                <a:solidFill>
                  <a:schemeClr val="bg1"/>
                </a:solidFill>
              </a:rPr>
              <a:t>pikiran</a:t>
            </a:r>
            <a:r>
              <a:rPr lang="en-US" b="0" dirty="0" smtClean="0">
                <a:solidFill>
                  <a:schemeClr val="bg1"/>
                </a:solidFill>
              </a:rPr>
              <a:t>) </a:t>
            </a:r>
            <a:r>
              <a:rPr lang="en-US" b="0" dirty="0" err="1" smtClean="0">
                <a:solidFill>
                  <a:schemeClr val="bg1"/>
                </a:solidFill>
              </a:rPr>
              <a:t>menuju</a:t>
            </a:r>
            <a:r>
              <a:rPr lang="en-US" b="0" dirty="0" smtClean="0">
                <a:solidFill>
                  <a:schemeClr val="bg1"/>
                </a:solidFill>
              </a:rPr>
              <a:t> </a:t>
            </a:r>
            <a:r>
              <a:rPr lang="en-US" b="0" dirty="0" err="1" smtClean="0">
                <a:solidFill>
                  <a:schemeClr val="bg1"/>
                </a:solidFill>
              </a:rPr>
              <a:t>cahaya</a:t>
            </a:r>
            <a:r>
              <a:rPr lang="en-US" b="0" dirty="0" smtClean="0">
                <a:solidFill>
                  <a:schemeClr val="bg1"/>
                </a:solidFill>
              </a:rPr>
              <a:t> (</a:t>
            </a:r>
            <a:r>
              <a:rPr lang="en-US" b="0" dirty="0" err="1" smtClean="0">
                <a:solidFill>
                  <a:schemeClr val="bg1"/>
                </a:solidFill>
              </a:rPr>
              <a:t>pengetahuan</a:t>
            </a:r>
            <a:r>
              <a:rPr lang="en-US" b="0" dirty="0" smtClean="0">
                <a:solidFill>
                  <a:schemeClr val="bg1"/>
                </a:solidFill>
              </a:rPr>
              <a:t>) yang </a:t>
            </a:r>
            <a:r>
              <a:rPr lang="en-US" b="0" dirty="0" err="1" smtClean="0">
                <a:solidFill>
                  <a:schemeClr val="bg1"/>
                </a:solidFill>
              </a:rPr>
              <a:t>terang</a:t>
            </a:r>
            <a:r>
              <a:rPr lang="en-US" b="0" dirty="0" smtClean="0">
                <a:solidFill>
                  <a:schemeClr val="bg1"/>
                </a:solidFill>
              </a:rPr>
              <a:t>. </a:t>
            </a:r>
            <a:r>
              <a:rPr lang="en-US" b="0" dirty="0" err="1" smtClean="0">
                <a:solidFill>
                  <a:schemeClr val="bg1"/>
                </a:solidFill>
              </a:rPr>
              <a:t>Bimbinglah</a:t>
            </a:r>
            <a:r>
              <a:rPr lang="en-US" b="0" dirty="0" smtClean="0">
                <a:solidFill>
                  <a:schemeClr val="bg1"/>
                </a:solidFill>
              </a:rPr>
              <a:t> kami </a:t>
            </a:r>
            <a:r>
              <a:rPr lang="en-US" b="0" dirty="0" err="1" smtClean="0">
                <a:solidFill>
                  <a:schemeClr val="bg1"/>
                </a:solidFill>
              </a:rPr>
              <a:t>dari</a:t>
            </a:r>
            <a:r>
              <a:rPr lang="en-US" b="0" dirty="0" smtClean="0">
                <a:solidFill>
                  <a:schemeClr val="bg1"/>
                </a:solidFill>
              </a:rPr>
              <a:t> </a:t>
            </a:r>
            <a:r>
              <a:rPr lang="en-US" b="0" dirty="0" err="1" smtClean="0">
                <a:solidFill>
                  <a:schemeClr val="bg1"/>
                </a:solidFill>
              </a:rPr>
              <a:t>kematian</a:t>
            </a:r>
            <a:r>
              <a:rPr lang="en-US" b="0" dirty="0" smtClean="0">
                <a:solidFill>
                  <a:schemeClr val="bg1"/>
                </a:solidFill>
              </a:rPr>
              <a:t> </a:t>
            </a:r>
            <a:r>
              <a:rPr lang="en-US" b="0" dirty="0" err="1" smtClean="0">
                <a:solidFill>
                  <a:schemeClr val="bg1"/>
                </a:solidFill>
              </a:rPr>
              <a:t>menju</a:t>
            </a:r>
            <a:r>
              <a:rPr lang="en-US" b="0" dirty="0" smtClean="0">
                <a:solidFill>
                  <a:schemeClr val="bg1"/>
                </a:solidFill>
              </a:rPr>
              <a:t> </a:t>
            </a:r>
            <a:r>
              <a:rPr lang="en-US" b="0" dirty="0" err="1" smtClean="0">
                <a:solidFill>
                  <a:schemeClr val="bg1"/>
                </a:solidFill>
              </a:rPr>
              <a:t>kehiduoan</a:t>
            </a:r>
            <a:r>
              <a:rPr lang="en-US" b="0" dirty="0" smtClean="0">
                <a:solidFill>
                  <a:schemeClr val="bg1"/>
                </a:solidFill>
              </a:rPr>
              <a:t> yang </a:t>
            </a:r>
            <a:r>
              <a:rPr lang="en-US" b="0" dirty="0" err="1" smtClean="0">
                <a:solidFill>
                  <a:schemeClr val="bg1"/>
                </a:solidFill>
              </a:rPr>
              <a:t>Abadi</a:t>
            </a:r>
            <a:r>
              <a:rPr lang="en-US" b="0" dirty="0" smtClean="0">
                <a:solidFill>
                  <a:schemeClr val="bg1"/>
                </a:solidFill>
              </a:rPr>
              <a:t>.</a:t>
            </a:r>
            <a:endParaRPr lang="en-US" b="0" dirty="0">
              <a:solidFill>
                <a:schemeClr val="bg1"/>
              </a:solidFill>
            </a:endParaRPr>
          </a:p>
        </p:txBody>
      </p:sp>
      <p:sp>
        <p:nvSpPr>
          <p:cNvPr id="10" name="Text Placeholder 70"/>
          <p:cNvSpPr txBox="1">
            <a:spLocks/>
          </p:cNvSpPr>
          <p:nvPr/>
        </p:nvSpPr>
        <p:spPr>
          <a:xfrm>
            <a:off x="7303512" y="1166786"/>
            <a:ext cx="4632849" cy="424732"/>
          </a:xfrm>
          <a:prstGeom prst="rect">
            <a:avLst/>
          </a:prstGeom>
        </p:spPr>
        <p:txBody>
          <a:bodyPr vert="horz" wrap="square" lIns="91440" tIns="45720" rIns="91440" bIns="45720" rtlCol="0">
            <a:sp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600" b="0" kern="1200">
                <a:gradFill>
                  <a:gsLst>
                    <a:gs pos="15000">
                      <a:schemeClr val="tx1"/>
                    </a:gs>
                    <a:gs pos="47000">
                      <a:schemeClr val="tx1"/>
                    </a:gs>
                  </a:gsLst>
                  <a:lin ang="5400000" scaled="1"/>
                </a:gradFill>
                <a:latin typeface="+mj-lt"/>
                <a:ea typeface="+mn-ea"/>
                <a:cs typeface="+mn-cs"/>
              </a:defRPr>
            </a:lvl1pPr>
            <a:lvl2pPr marL="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lang="en-US" sz="3200" b="0" kern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+mn-ea"/>
                <a:cs typeface="+mn-cs"/>
              </a:defRPr>
            </a:lvl2pPr>
            <a:lvl3pPr marL="0" indent="0" algn="ctr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1200"/>
              </a:spcAft>
              <a:buFont typeface="Arial" panose="020B0604020202020204" pitchFamily="34" charset="0"/>
              <a:buNone/>
              <a:defRPr sz="2000" b="1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0" indent="0" algn="ctr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0" indent="0" algn="ctr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None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400" b="1" dirty="0" smtClean="0">
                <a:solidFill>
                  <a:schemeClr val="bg1"/>
                </a:solidFill>
              </a:rPr>
              <a:t>Mantra </a:t>
            </a:r>
            <a:r>
              <a:rPr lang="en-US" sz="2400" b="1" dirty="0" err="1" smtClean="0">
                <a:solidFill>
                  <a:schemeClr val="bg1"/>
                </a:solidFill>
              </a:rPr>
              <a:t>mohon</a:t>
            </a:r>
            <a:r>
              <a:rPr lang="en-US" sz="2400" b="1" dirty="0" smtClean="0">
                <a:solidFill>
                  <a:schemeClr val="bg1"/>
                </a:solidFill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</a:rPr>
              <a:t>bimbingan</a:t>
            </a:r>
            <a:r>
              <a:rPr lang="en-US" sz="2400" b="1" dirty="0" smtClean="0">
                <a:solidFill>
                  <a:schemeClr val="bg1"/>
                </a:solidFill>
              </a:rPr>
              <a:t> spiritual</a:t>
            </a:r>
            <a:endParaRPr lang="en-US" sz="24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88226301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Placeholder 2"/>
          <p:cNvPicPr>
            <a:picLocks noGrp="1" noChangeAspect="1"/>
          </p:cNvPicPr>
          <p:nvPr>
            <p:ph type="pic" sz="quarter" idx="10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88" r="5788"/>
          <a:stretch>
            <a:fillRect/>
          </a:stretch>
        </p:blipFill>
        <p:spPr/>
      </p:pic>
      <p:sp>
        <p:nvSpPr>
          <p:cNvPr id="2" name="Slide Number Placeholder 1"/>
          <p:cNvSpPr>
            <a:spLocks noGrp="1"/>
          </p:cNvSpPr>
          <p:nvPr>
            <p:ph type="sldNum" sz="quarter" idx="4"/>
          </p:nvPr>
        </p:nvSpPr>
        <p:spPr>
          <a:xfrm>
            <a:off x="11766616" y="6492875"/>
            <a:ext cx="393567" cy="365125"/>
          </a:xfrm>
        </p:spPr>
        <p:txBody>
          <a:bodyPr/>
          <a:lstStyle/>
          <a:p>
            <a:fld id="{5AE1514C-5E56-4738-A1FF-4B1CFD2A3E36}" type="slidenum">
              <a:rPr lang="en-US" smtClean="0"/>
              <a:pPr/>
              <a:t>18</a:t>
            </a:fld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1"/>
          </p:nvPr>
        </p:nvSpPr>
        <p:spPr>
          <a:xfrm>
            <a:off x="0" y="2247441"/>
            <a:ext cx="6129338" cy="4427996"/>
          </a:xfrm>
        </p:spPr>
        <p:txBody>
          <a:bodyPr/>
          <a:lstStyle/>
          <a:p>
            <a:pPr lvl="3"/>
            <a:r>
              <a:rPr lang="en-US" b="0" dirty="0" smtClean="0"/>
              <a:t>Ā no </a:t>
            </a:r>
            <a:r>
              <a:rPr lang="en-US" b="0" dirty="0" err="1" smtClean="0"/>
              <a:t>bhadrāḥ</a:t>
            </a:r>
            <a:r>
              <a:rPr lang="en-US" b="0" dirty="0" smtClean="0"/>
              <a:t> </a:t>
            </a:r>
            <a:r>
              <a:rPr lang="en-US" b="0" dirty="0" err="1" smtClean="0"/>
              <a:t>kratavo</a:t>
            </a:r>
            <a:r>
              <a:rPr lang="en-US" b="0" dirty="0" smtClean="0"/>
              <a:t> </a:t>
            </a:r>
            <a:r>
              <a:rPr lang="en-US" b="0" dirty="0" err="1" smtClean="0"/>
              <a:t>yantu</a:t>
            </a:r>
            <a:r>
              <a:rPr lang="en-US" b="0" dirty="0" smtClean="0"/>
              <a:t> </a:t>
            </a:r>
            <a:r>
              <a:rPr lang="en-US" b="0" dirty="0" err="1" smtClean="0"/>
              <a:t>viśvato</a:t>
            </a:r>
            <a:endParaRPr lang="en-US" b="0" dirty="0" smtClean="0"/>
          </a:p>
          <a:p>
            <a:pPr lvl="3"/>
            <a:r>
              <a:rPr lang="en-US" b="0" dirty="0" err="1" smtClean="0"/>
              <a:t>Adabdhāso</a:t>
            </a:r>
            <a:r>
              <a:rPr lang="en-US" b="0" dirty="0" smtClean="0"/>
              <a:t> </a:t>
            </a:r>
            <a:r>
              <a:rPr lang="en-US" b="0" dirty="0" err="1" smtClean="0"/>
              <a:t>aparītāsa</a:t>
            </a:r>
            <a:r>
              <a:rPr lang="en-US" b="0" dirty="0" smtClean="0"/>
              <a:t> </a:t>
            </a:r>
            <a:r>
              <a:rPr lang="en-US" b="0" dirty="0" err="1" smtClean="0"/>
              <a:t>udbhidaḥ</a:t>
            </a:r>
            <a:endParaRPr lang="en-US" b="0" dirty="0" smtClean="0"/>
          </a:p>
          <a:p>
            <a:pPr lvl="3"/>
            <a:r>
              <a:rPr lang="en-US" b="0" dirty="0" err="1" smtClean="0"/>
              <a:t>devā</a:t>
            </a:r>
            <a:r>
              <a:rPr lang="en-US" b="0" dirty="0" smtClean="0"/>
              <a:t> no </a:t>
            </a:r>
            <a:r>
              <a:rPr lang="en-US" b="0" dirty="0" err="1" smtClean="0"/>
              <a:t>yathā</a:t>
            </a:r>
            <a:r>
              <a:rPr lang="en-US" b="0" dirty="0" smtClean="0"/>
              <a:t> </a:t>
            </a:r>
            <a:r>
              <a:rPr lang="en-US" b="0" dirty="0" err="1" smtClean="0"/>
              <a:t>sadamid</a:t>
            </a:r>
            <a:r>
              <a:rPr lang="en-US" b="0" dirty="0" smtClean="0"/>
              <a:t> </a:t>
            </a:r>
            <a:r>
              <a:rPr lang="en-US" b="0" dirty="0" err="1" smtClean="0"/>
              <a:t>vṛdhe</a:t>
            </a:r>
            <a:r>
              <a:rPr lang="en-US" b="0" dirty="0" smtClean="0"/>
              <a:t> </a:t>
            </a:r>
            <a:r>
              <a:rPr lang="en-US" b="0" dirty="0" err="1" smtClean="0"/>
              <a:t>asan</a:t>
            </a:r>
            <a:r>
              <a:rPr lang="en-US" b="0" dirty="0" smtClean="0"/>
              <a:t>,</a:t>
            </a:r>
          </a:p>
          <a:p>
            <a:pPr lvl="3"/>
            <a:r>
              <a:rPr lang="en-US" b="0" dirty="0" err="1" smtClean="0"/>
              <a:t>aprāyuvo</a:t>
            </a:r>
            <a:r>
              <a:rPr lang="en-US" b="0" dirty="0" smtClean="0"/>
              <a:t> </a:t>
            </a:r>
            <a:r>
              <a:rPr lang="en-US" b="0" dirty="0" err="1" smtClean="0"/>
              <a:t>rakṣitāro</a:t>
            </a:r>
            <a:r>
              <a:rPr lang="en-US" b="0" dirty="0" smtClean="0"/>
              <a:t> dive </a:t>
            </a:r>
            <a:r>
              <a:rPr lang="en-US" b="0" dirty="0" err="1" smtClean="0"/>
              <a:t>dive</a:t>
            </a:r>
            <a:endParaRPr lang="en-US" b="0" dirty="0" smtClean="0"/>
          </a:p>
          <a:p>
            <a:pPr lvl="3"/>
            <a:r>
              <a:rPr lang="en-US" b="0" dirty="0" smtClean="0"/>
              <a:t>  </a:t>
            </a:r>
          </a:p>
          <a:p>
            <a:pPr lvl="3" algn="r"/>
            <a:r>
              <a:rPr lang="en-US" b="0" dirty="0" smtClean="0"/>
              <a:t>Yajurveda XXV.14</a:t>
            </a:r>
          </a:p>
          <a:p>
            <a:pPr lvl="3" algn="l"/>
            <a:r>
              <a:rPr lang="en-US" b="0" dirty="0" err="1" smtClean="0"/>
              <a:t>Artinya</a:t>
            </a:r>
            <a:r>
              <a:rPr lang="en-US" b="0" dirty="0" smtClean="0"/>
              <a:t> :</a:t>
            </a:r>
          </a:p>
          <a:p>
            <a:pPr lvl="3" algn="l"/>
            <a:r>
              <a:rPr lang="en-US" b="0" dirty="0" err="1" smtClean="0"/>
              <a:t>Semogalah</a:t>
            </a:r>
            <a:r>
              <a:rPr lang="en-US" b="0" dirty="0" smtClean="0"/>
              <a:t> </a:t>
            </a:r>
            <a:r>
              <a:rPr lang="en-US" b="0" dirty="0" err="1" smtClean="0"/>
              <a:t>pikiran-pikiran</a:t>
            </a:r>
            <a:r>
              <a:rPr lang="en-US" b="0" dirty="0" smtClean="0"/>
              <a:t> yang </a:t>
            </a:r>
            <a:r>
              <a:rPr lang="en-US" b="0" dirty="0" err="1" smtClean="0"/>
              <a:t>mulia</a:t>
            </a:r>
            <a:r>
              <a:rPr lang="en-US" b="0" dirty="0" smtClean="0"/>
              <a:t>, </a:t>
            </a:r>
            <a:r>
              <a:rPr lang="en-US" b="0" dirty="0" err="1" smtClean="0"/>
              <a:t>pikiran</a:t>
            </a:r>
            <a:r>
              <a:rPr lang="en-US" b="0" dirty="0" smtClean="0"/>
              <a:t> –</a:t>
            </a:r>
            <a:r>
              <a:rPr lang="en-US" b="0" dirty="0" err="1" smtClean="0"/>
              <a:t>pikiran</a:t>
            </a:r>
            <a:r>
              <a:rPr lang="en-US" b="0" dirty="0" smtClean="0"/>
              <a:t> yang </a:t>
            </a:r>
            <a:r>
              <a:rPr lang="en-US" b="0" dirty="0" err="1" smtClean="0"/>
              <a:t>tidak</a:t>
            </a:r>
            <a:r>
              <a:rPr lang="en-US" b="0" dirty="0" smtClean="0"/>
              <a:t> </a:t>
            </a:r>
            <a:r>
              <a:rPr lang="en-US" b="0" dirty="0" err="1" smtClean="0"/>
              <a:t>berbahaya</a:t>
            </a:r>
            <a:r>
              <a:rPr lang="en-US" b="0" dirty="0" smtClean="0"/>
              <a:t>, </a:t>
            </a:r>
            <a:r>
              <a:rPr lang="en-US" b="0" dirty="0" err="1" smtClean="0"/>
              <a:t>gagasan-gagasan</a:t>
            </a:r>
            <a:r>
              <a:rPr lang="en-US" b="0" dirty="0" smtClean="0"/>
              <a:t> yang </a:t>
            </a:r>
            <a:r>
              <a:rPr lang="en-US" b="0" dirty="0" err="1" smtClean="0"/>
              <a:t>menguntungkan</a:t>
            </a:r>
            <a:r>
              <a:rPr lang="en-US" b="0" dirty="0" smtClean="0"/>
              <a:t> </a:t>
            </a:r>
            <a:r>
              <a:rPr lang="en-US" b="0" dirty="0" err="1" smtClean="0"/>
              <a:t>datang</a:t>
            </a:r>
            <a:r>
              <a:rPr lang="en-US" b="0" dirty="0" smtClean="0"/>
              <a:t> </a:t>
            </a:r>
            <a:r>
              <a:rPr lang="en-US" b="0" dirty="0" err="1" smtClean="0"/>
              <a:t>kepada</a:t>
            </a:r>
            <a:r>
              <a:rPr lang="en-US" b="0" dirty="0" smtClean="0"/>
              <a:t> kami </a:t>
            </a:r>
            <a:r>
              <a:rPr lang="en-US" b="0" dirty="0" err="1" smtClean="0"/>
              <a:t>dari</a:t>
            </a:r>
            <a:r>
              <a:rPr lang="en-US" b="0" dirty="0" smtClean="0"/>
              <a:t> </a:t>
            </a:r>
            <a:r>
              <a:rPr lang="en-US" b="0" dirty="0" err="1" smtClean="0"/>
              <a:t>semua</a:t>
            </a:r>
            <a:r>
              <a:rPr lang="en-US" b="0" dirty="0" smtClean="0"/>
              <a:t> </a:t>
            </a:r>
            <a:r>
              <a:rPr lang="en-US" b="0" dirty="0" err="1" smtClean="0"/>
              <a:t>arah</a:t>
            </a:r>
            <a:r>
              <a:rPr lang="en-US" b="0" dirty="0" smtClean="0"/>
              <a:t>. Para </a:t>
            </a:r>
            <a:r>
              <a:rPr lang="en-US" b="0" dirty="0" err="1" smtClean="0"/>
              <a:t>dewata</a:t>
            </a:r>
            <a:r>
              <a:rPr lang="en-US" b="0" dirty="0" smtClean="0"/>
              <a:t> yang </a:t>
            </a:r>
            <a:r>
              <a:rPr lang="en-US" b="0" dirty="0" err="1" smtClean="0"/>
              <a:t>senantiasa</a:t>
            </a:r>
            <a:r>
              <a:rPr lang="en-US" b="0" dirty="0" smtClean="0"/>
              <a:t> </a:t>
            </a:r>
            <a:r>
              <a:rPr lang="en-US" b="0" dirty="0" err="1" smtClean="0"/>
              <a:t>waspada</a:t>
            </a:r>
            <a:r>
              <a:rPr lang="en-US" b="0" dirty="0" smtClean="0"/>
              <a:t> </a:t>
            </a:r>
            <a:r>
              <a:rPr lang="en-US" b="0" dirty="0" err="1" smtClean="0"/>
              <a:t>memberi</a:t>
            </a:r>
            <a:r>
              <a:rPr lang="en-US" b="0" dirty="0" smtClean="0"/>
              <a:t> </a:t>
            </a:r>
            <a:r>
              <a:rPr lang="en-US" b="0" dirty="0" err="1" smtClean="0"/>
              <a:t>berkah</a:t>
            </a:r>
            <a:r>
              <a:rPr lang="en-US" b="0" dirty="0" smtClean="0"/>
              <a:t> </a:t>
            </a:r>
            <a:r>
              <a:rPr lang="en-US" b="0" dirty="0" err="1" smtClean="0"/>
              <a:t>setiap</a:t>
            </a:r>
            <a:r>
              <a:rPr lang="en-US" b="0" dirty="0" smtClean="0"/>
              <a:t> </a:t>
            </a:r>
            <a:r>
              <a:rPr lang="en-US" b="0" dirty="0" err="1" smtClean="0"/>
              <a:t>hari</a:t>
            </a:r>
            <a:r>
              <a:rPr lang="en-US" b="0" dirty="0" smtClean="0"/>
              <a:t> </a:t>
            </a:r>
            <a:r>
              <a:rPr lang="en-US" b="0" dirty="0" err="1" smtClean="0"/>
              <a:t>dan</a:t>
            </a:r>
            <a:r>
              <a:rPr lang="en-US" b="0" dirty="0" smtClean="0"/>
              <a:t> </a:t>
            </a:r>
            <a:r>
              <a:rPr lang="en-US" b="0" dirty="0" err="1" smtClean="0"/>
              <a:t>bermanfaat</a:t>
            </a:r>
            <a:r>
              <a:rPr lang="en-US" b="0" dirty="0" smtClean="0"/>
              <a:t> </a:t>
            </a:r>
            <a:r>
              <a:rPr lang="en-US" b="0" dirty="0" err="1" smtClean="0"/>
              <a:t>bagi</a:t>
            </a:r>
            <a:r>
              <a:rPr lang="en-US" b="0" dirty="0" smtClean="0"/>
              <a:t> </a:t>
            </a:r>
            <a:r>
              <a:rPr lang="en-US" b="0" dirty="0" err="1" smtClean="0"/>
              <a:t>kemajuan</a:t>
            </a:r>
            <a:r>
              <a:rPr lang="en-US" b="0" dirty="0" smtClean="0"/>
              <a:t> kami </a:t>
            </a:r>
            <a:endParaRPr lang="en-US" b="0" dirty="0"/>
          </a:p>
        </p:txBody>
      </p:sp>
      <p:sp>
        <p:nvSpPr>
          <p:cNvPr id="13" name="Content Placeholder 12"/>
          <p:cNvSpPr>
            <a:spLocks noGrp="1"/>
          </p:cNvSpPr>
          <p:nvPr>
            <p:ph idx="18"/>
          </p:nvPr>
        </p:nvSpPr>
        <p:spPr/>
        <p:txBody>
          <a:bodyPr/>
          <a:lstStyle/>
          <a:p>
            <a:r>
              <a:rPr lang="en-US" dirty="0"/>
              <a:t>4</a:t>
            </a:r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19"/>
          </p:nvPr>
        </p:nvSpPr>
        <p:spPr>
          <a:xfrm>
            <a:off x="169069" y="1259330"/>
            <a:ext cx="5791200" cy="757130"/>
          </a:xfrm>
        </p:spPr>
        <p:txBody>
          <a:bodyPr/>
          <a:lstStyle/>
          <a:p>
            <a:r>
              <a:rPr lang="en-US" sz="2400" dirty="0" err="1" smtClean="0"/>
              <a:t>Mantram</a:t>
            </a:r>
            <a:r>
              <a:rPr lang="en-US" sz="2400" dirty="0" smtClean="0"/>
              <a:t> </a:t>
            </a:r>
            <a:r>
              <a:rPr lang="en-US" sz="2400" dirty="0" err="1" smtClean="0"/>
              <a:t>untuk</a:t>
            </a:r>
            <a:r>
              <a:rPr lang="en-US" sz="2400" dirty="0" smtClean="0"/>
              <a:t> </a:t>
            </a:r>
            <a:r>
              <a:rPr lang="en-US" sz="2400" dirty="0" err="1" smtClean="0"/>
              <a:t>memohon</a:t>
            </a:r>
            <a:r>
              <a:rPr lang="en-US" sz="2400" dirty="0" smtClean="0"/>
              <a:t> </a:t>
            </a:r>
            <a:r>
              <a:rPr lang="en-US" sz="2400" dirty="0" err="1" smtClean="0"/>
              <a:t>pikiran</a:t>
            </a:r>
            <a:r>
              <a:rPr lang="en-US" sz="2400" dirty="0" smtClean="0"/>
              <a:t> yang </a:t>
            </a:r>
            <a:r>
              <a:rPr lang="en-US" sz="2400" dirty="0" err="1" smtClean="0"/>
              <a:t>mulia</a:t>
            </a:r>
            <a:r>
              <a:rPr lang="en-US" sz="2400" dirty="0" smtClean="0"/>
              <a:t> </a:t>
            </a:r>
            <a:r>
              <a:rPr lang="en-US" sz="2400" dirty="0" err="1" smtClean="0"/>
              <a:t>datang</a:t>
            </a:r>
            <a:r>
              <a:rPr lang="en-US" sz="2400" dirty="0" smtClean="0"/>
              <a:t> </a:t>
            </a:r>
            <a:r>
              <a:rPr lang="en-US" sz="2400" dirty="0" err="1" smtClean="0"/>
              <a:t>dari</a:t>
            </a:r>
            <a:r>
              <a:rPr lang="en-US" sz="2400" dirty="0" smtClean="0"/>
              <a:t> </a:t>
            </a:r>
            <a:r>
              <a:rPr lang="en-US" sz="2400" dirty="0" err="1" smtClean="0"/>
              <a:t>semua</a:t>
            </a:r>
            <a:r>
              <a:rPr lang="en-US" sz="2400" dirty="0" smtClean="0"/>
              <a:t> </a:t>
            </a:r>
            <a:r>
              <a:rPr lang="en-US" sz="2400" dirty="0" err="1" smtClean="0"/>
              <a:t>arah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686721801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Placeholder 2"/>
          <p:cNvPicPr>
            <a:picLocks noGrp="1" noChangeAspect="1"/>
          </p:cNvPicPr>
          <p:nvPr>
            <p:ph type="pic" sz="quarter" idx="10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57" r="5557"/>
          <a:stretch>
            <a:fillRect/>
          </a:stretch>
        </p:blipFill>
        <p:spPr/>
      </p:pic>
      <p:sp>
        <p:nvSpPr>
          <p:cNvPr id="2" name="Slide Number Placeholder 1"/>
          <p:cNvSpPr>
            <a:spLocks noGrp="1"/>
          </p:cNvSpPr>
          <p:nvPr>
            <p:ph type="sldNum" sz="quarter" idx="4"/>
          </p:nvPr>
        </p:nvSpPr>
        <p:spPr>
          <a:xfrm>
            <a:off x="11696726" y="6484937"/>
            <a:ext cx="533348" cy="365125"/>
          </a:xfrm>
        </p:spPr>
        <p:txBody>
          <a:bodyPr/>
          <a:lstStyle/>
          <a:p>
            <a:fld id="{5AE1514C-5E56-4738-A1FF-4B1CFD2A3E36}" type="slidenum">
              <a:rPr lang="en-US" smtClean="0"/>
              <a:pPr/>
              <a:t>19</a:t>
            </a:fld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172200" y="743721"/>
            <a:ext cx="5791200" cy="369332"/>
          </a:xfrm>
        </p:spPr>
        <p:txBody>
          <a:bodyPr/>
          <a:lstStyle/>
          <a:p>
            <a:r>
              <a:rPr lang="en-US" sz="2000" dirty="0" err="1" smtClean="0"/>
              <a:t>Do’a</a:t>
            </a:r>
            <a:r>
              <a:rPr lang="en-US" sz="2000" dirty="0" smtClean="0"/>
              <a:t> </a:t>
            </a:r>
            <a:r>
              <a:rPr lang="en-US" sz="2000" dirty="0" err="1" smtClean="0"/>
              <a:t>untuk</a:t>
            </a:r>
            <a:r>
              <a:rPr lang="en-US" sz="2000" dirty="0" smtClean="0"/>
              <a:t> </a:t>
            </a:r>
            <a:r>
              <a:rPr lang="en-US" sz="2000" dirty="0" err="1" smtClean="0"/>
              <a:t>pembukaan</a:t>
            </a:r>
            <a:r>
              <a:rPr lang="en-US" sz="2000" dirty="0" smtClean="0"/>
              <a:t> </a:t>
            </a:r>
            <a:r>
              <a:rPr lang="en-US" sz="2000" dirty="0" err="1" smtClean="0"/>
              <a:t>sidang</a:t>
            </a:r>
            <a:r>
              <a:rPr lang="en-US" sz="2000" dirty="0" smtClean="0"/>
              <a:t>, </a:t>
            </a:r>
            <a:r>
              <a:rPr lang="en-US" sz="2000" dirty="0" err="1" smtClean="0"/>
              <a:t>rapat</a:t>
            </a:r>
            <a:r>
              <a:rPr lang="en-US" sz="2000" dirty="0" smtClean="0"/>
              <a:t> </a:t>
            </a:r>
            <a:r>
              <a:rPr lang="en-US" sz="2000" dirty="0" err="1" smtClean="0"/>
              <a:t>atau</a:t>
            </a:r>
            <a:r>
              <a:rPr lang="en-US" sz="2000" dirty="0" smtClean="0"/>
              <a:t> seminar</a:t>
            </a:r>
            <a:endParaRPr lang="en-US" sz="2000" dirty="0"/>
          </a:p>
        </p:txBody>
      </p:sp>
      <p:sp>
        <p:nvSpPr>
          <p:cNvPr id="20" name="Content Placeholder 19"/>
          <p:cNvSpPr>
            <a:spLocks noGrp="1"/>
          </p:cNvSpPr>
          <p:nvPr>
            <p:ph idx="18"/>
          </p:nvPr>
        </p:nvSpPr>
        <p:spPr>
          <a:xfrm>
            <a:off x="7887414" y="0"/>
            <a:ext cx="2377440" cy="530942"/>
          </a:xfrm>
        </p:spPr>
        <p:txBody>
          <a:bodyPr/>
          <a:lstStyle/>
          <a:p>
            <a:r>
              <a:rPr lang="en-US" dirty="0"/>
              <a:t>5</a:t>
            </a:r>
          </a:p>
        </p:txBody>
      </p:sp>
      <p:sp>
        <p:nvSpPr>
          <p:cNvPr id="7" name="Rectangle 6"/>
          <p:cNvSpPr/>
          <p:nvPr/>
        </p:nvSpPr>
        <p:spPr>
          <a:xfrm>
            <a:off x="2756" y="-7938"/>
            <a:ext cx="6094443" cy="6858000"/>
          </a:xfrm>
          <a:prstGeom prst="rect">
            <a:avLst/>
          </a:prstGeom>
          <a:solidFill>
            <a:schemeClr val="tx1">
              <a:alpha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6369956" y="1325832"/>
            <a:ext cx="5412356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2" algn="ctr"/>
            <a:r>
              <a:rPr lang="en-US" sz="2000" i="1" dirty="0" err="1"/>
              <a:t>Oṁ</a:t>
            </a:r>
            <a:r>
              <a:rPr lang="en-US" sz="2000" i="1" dirty="0"/>
              <a:t> </a:t>
            </a:r>
            <a:r>
              <a:rPr lang="en-US" sz="2000" i="1" dirty="0" err="1"/>
              <a:t>Saṁ</a:t>
            </a:r>
            <a:r>
              <a:rPr lang="en-US" sz="2000" i="1" dirty="0"/>
              <a:t> </a:t>
            </a:r>
            <a:r>
              <a:rPr lang="en-US" sz="2000" i="1" dirty="0" err="1"/>
              <a:t>gacchadhvam</a:t>
            </a:r>
            <a:r>
              <a:rPr lang="en-US" sz="2000" i="1" dirty="0"/>
              <a:t> </a:t>
            </a:r>
            <a:r>
              <a:rPr lang="en-US" sz="2000" i="1" dirty="0" err="1"/>
              <a:t>saṁ</a:t>
            </a:r>
            <a:r>
              <a:rPr lang="en-US" sz="2000" i="1" dirty="0"/>
              <a:t> </a:t>
            </a:r>
            <a:r>
              <a:rPr lang="en-US" sz="2000" i="1" dirty="0" err="1"/>
              <a:t>vadadhvaṁ</a:t>
            </a:r>
            <a:r>
              <a:rPr lang="en-US" sz="2000" i="1" dirty="0"/>
              <a:t> </a:t>
            </a:r>
            <a:endParaRPr lang="en-US" sz="2000" i="1" dirty="0" smtClean="0"/>
          </a:p>
          <a:p>
            <a:pPr marL="0" lvl="2" algn="ctr"/>
            <a:r>
              <a:rPr lang="en-US" sz="2000" i="1" dirty="0" err="1" smtClean="0"/>
              <a:t>saṁ</a:t>
            </a:r>
            <a:r>
              <a:rPr lang="en-US" sz="2000" i="1" dirty="0" smtClean="0"/>
              <a:t> </a:t>
            </a:r>
            <a:r>
              <a:rPr lang="en-US" sz="2000" i="1" dirty="0" err="1"/>
              <a:t>vo</a:t>
            </a:r>
            <a:r>
              <a:rPr lang="en-US" sz="2000" i="1" dirty="0"/>
              <a:t> </a:t>
            </a:r>
            <a:r>
              <a:rPr lang="en-US" sz="2000" i="1" dirty="0" err="1"/>
              <a:t>manāmsi</a:t>
            </a:r>
            <a:r>
              <a:rPr lang="en-US" sz="2000" i="1" dirty="0"/>
              <a:t> </a:t>
            </a:r>
            <a:r>
              <a:rPr lang="en-US" sz="2000" i="1" dirty="0" err="1" smtClean="0"/>
              <a:t>jānatām</a:t>
            </a:r>
            <a:r>
              <a:rPr lang="en-US" sz="2000" i="1" dirty="0" smtClean="0"/>
              <a:t>.</a:t>
            </a:r>
          </a:p>
          <a:p>
            <a:pPr marL="0" lvl="2" algn="ctr"/>
            <a:r>
              <a:rPr lang="en-US" sz="2000" i="1" dirty="0" err="1"/>
              <a:t>d</a:t>
            </a:r>
            <a:r>
              <a:rPr lang="en-US" sz="2000" i="1" dirty="0" err="1" smtClean="0"/>
              <a:t>evā</a:t>
            </a:r>
            <a:r>
              <a:rPr lang="en-US" sz="2000" i="1" dirty="0" smtClean="0"/>
              <a:t> </a:t>
            </a:r>
            <a:r>
              <a:rPr lang="en-US" sz="2000" i="1" dirty="0" err="1" smtClean="0"/>
              <a:t>bhāgam</a:t>
            </a:r>
            <a:r>
              <a:rPr lang="en-US" sz="2000" i="1" dirty="0" smtClean="0"/>
              <a:t> </a:t>
            </a:r>
            <a:r>
              <a:rPr lang="en-US" sz="2000" i="1" dirty="0" err="1" smtClean="0"/>
              <a:t>yatha</a:t>
            </a:r>
            <a:r>
              <a:rPr lang="en-US" sz="2000" i="1" dirty="0" smtClean="0"/>
              <a:t> </a:t>
            </a:r>
            <a:r>
              <a:rPr lang="en-US" sz="2000" i="1" dirty="0" err="1" smtClean="0"/>
              <a:t>pūrve</a:t>
            </a:r>
            <a:r>
              <a:rPr lang="en-US" sz="2000" i="1" dirty="0" smtClean="0"/>
              <a:t> </a:t>
            </a:r>
          </a:p>
          <a:p>
            <a:pPr marL="0" lvl="2" algn="ctr"/>
            <a:r>
              <a:rPr lang="en-US" sz="2000" i="1" dirty="0" err="1" smtClean="0"/>
              <a:t>Saṁjānānā</a:t>
            </a:r>
            <a:r>
              <a:rPr lang="en-US" sz="2000" i="1" dirty="0" smtClean="0"/>
              <a:t> </a:t>
            </a:r>
            <a:r>
              <a:rPr lang="en-US" sz="2000" i="1" dirty="0" err="1" smtClean="0"/>
              <a:t>upāsate</a:t>
            </a:r>
            <a:r>
              <a:rPr lang="en-US" sz="2000" i="1" dirty="0" smtClean="0"/>
              <a:t>.</a:t>
            </a:r>
          </a:p>
          <a:p>
            <a:pPr marL="0" lvl="2" algn="ctr"/>
            <a:endParaRPr lang="en-US" sz="2000" i="1" dirty="0"/>
          </a:p>
          <a:p>
            <a:pPr marL="0" lvl="2" algn="ctr"/>
            <a:r>
              <a:rPr lang="en-US" sz="2000" i="1" dirty="0" err="1" smtClean="0"/>
              <a:t>Samāno</a:t>
            </a:r>
            <a:r>
              <a:rPr lang="en-US" sz="2000" i="1" dirty="0" smtClean="0"/>
              <a:t> </a:t>
            </a:r>
            <a:r>
              <a:rPr lang="en-US" sz="2000" i="1" dirty="0" err="1" smtClean="0"/>
              <a:t>mantraḥ</a:t>
            </a:r>
            <a:r>
              <a:rPr lang="en-US" sz="2000" i="1" dirty="0" smtClean="0"/>
              <a:t> </a:t>
            </a:r>
            <a:r>
              <a:rPr lang="en-US" sz="2000" i="1" dirty="0" err="1" smtClean="0"/>
              <a:t>samitiḥ</a:t>
            </a:r>
            <a:r>
              <a:rPr lang="en-US" sz="2000" i="1" dirty="0" smtClean="0"/>
              <a:t> </a:t>
            </a:r>
            <a:r>
              <a:rPr lang="en-US" sz="2000" i="1" dirty="0" err="1" smtClean="0"/>
              <a:t>samānī</a:t>
            </a:r>
            <a:endParaRPr lang="en-US" sz="2000" i="1" dirty="0" smtClean="0"/>
          </a:p>
          <a:p>
            <a:pPr marL="0" lvl="2" algn="ctr"/>
            <a:r>
              <a:rPr lang="en-US" sz="2000" i="1" dirty="0" err="1" smtClean="0"/>
              <a:t>Samānaṁ</a:t>
            </a:r>
            <a:r>
              <a:rPr lang="en-US" sz="2000" i="1" dirty="0" smtClean="0"/>
              <a:t> </a:t>
            </a:r>
            <a:r>
              <a:rPr lang="en-US" sz="2000" i="1" dirty="0" err="1" smtClean="0"/>
              <a:t>manaḥ</a:t>
            </a:r>
            <a:r>
              <a:rPr lang="en-US" sz="2000" i="1" dirty="0" smtClean="0"/>
              <a:t> </a:t>
            </a:r>
            <a:r>
              <a:rPr lang="en-US" sz="2000" i="1" dirty="0" err="1" smtClean="0"/>
              <a:t>saha</a:t>
            </a:r>
            <a:r>
              <a:rPr lang="en-US" sz="2000" i="1" dirty="0" smtClean="0"/>
              <a:t> </a:t>
            </a:r>
            <a:r>
              <a:rPr lang="en-US" sz="2000" i="1" dirty="0" err="1" smtClean="0"/>
              <a:t>cittam</a:t>
            </a:r>
            <a:r>
              <a:rPr lang="en-US" sz="2000" i="1" dirty="0" smtClean="0"/>
              <a:t> </a:t>
            </a:r>
            <a:r>
              <a:rPr lang="en-US" sz="2000" i="1" dirty="0" err="1" smtClean="0"/>
              <a:t>esām</a:t>
            </a:r>
            <a:r>
              <a:rPr lang="en-US" sz="2000" i="1" dirty="0" smtClean="0"/>
              <a:t>.</a:t>
            </a:r>
          </a:p>
          <a:p>
            <a:pPr marL="0" lvl="2" algn="ctr"/>
            <a:r>
              <a:rPr lang="en-US" sz="2000" i="1" dirty="0" err="1" smtClean="0"/>
              <a:t>Samānaṁ</a:t>
            </a:r>
            <a:r>
              <a:rPr lang="en-US" sz="2000" i="1" dirty="0" smtClean="0"/>
              <a:t> </a:t>
            </a:r>
            <a:r>
              <a:rPr lang="en-US" sz="2000" i="1" dirty="0" err="1" smtClean="0"/>
              <a:t>mantram</a:t>
            </a:r>
            <a:r>
              <a:rPr lang="en-US" sz="2000" i="1" dirty="0" smtClean="0"/>
              <a:t> </a:t>
            </a:r>
            <a:r>
              <a:rPr lang="en-US" sz="2000" i="1" dirty="0" err="1" smtClean="0"/>
              <a:t>abhi</a:t>
            </a:r>
            <a:r>
              <a:rPr lang="en-US" sz="2000" i="1" dirty="0" smtClean="0"/>
              <a:t> </a:t>
            </a:r>
            <a:r>
              <a:rPr lang="en-US" sz="2000" i="1" dirty="0" err="1" smtClean="0"/>
              <a:t>mantraye</a:t>
            </a:r>
            <a:endParaRPr lang="en-US" sz="2000" i="1" dirty="0" smtClean="0"/>
          </a:p>
          <a:p>
            <a:pPr marL="0" lvl="2" algn="ctr"/>
            <a:r>
              <a:rPr lang="en-US" sz="2000" i="1" dirty="0" err="1" smtClean="0"/>
              <a:t>vaḥ</a:t>
            </a:r>
            <a:r>
              <a:rPr lang="en-US" sz="2000" i="1" dirty="0" smtClean="0"/>
              <a:t> </a:t>
            </a:r>
            <a:r>
              <a:rPr lang="en-US" sz="2000" i="1" dirty="0" err="1" smtClean="0"/>
              <a:t>samānena</a:t>
            </a:r>
            <a:r>
              <a:rPr lang="en-US" sz="2000" i="1" dirty="0" smtClean="0"/>
              <a:t> </a:t>
            </a:r>
            <a:r>
              <a:rPr lang="en-US" sz="2000" i="1" dirty="0" err="1" smtClean="0"/>
              <a:t>vo</a:t>
            </a:r>
            <a:r>
              <a:rPr lang="en-US" sz="2000" i="1" dirty="0" smtClean="0"/>
              <a:t> </a:t>
            </a:r>
            <a:r>
              <a:rPr lang="en-US" sz="2000" i="1" dirty="0" err="1" smtClean="0"/>
              <a:t>haviṣā</a:t>
            </a:r>
            <a:r>
              <a:rPr lang="en-US" sz="2000" i="1" dirty="0" smtClean="0"/>
              <a:t> </a:t>
            </a:r>
            <a:r>
              <a:rPr lang="en-US" sz="2000" i="1" dirty="0" err="1" smtClean="0"/>
              <a:t>juhomi</a:t>
            </a:r>
            <a:endParaRPr lang="en-US" sz="2000" i="1" dirty="0" smtClean="0"/>
          </a:p>
          <a:p>
            <a:pPr marL="0" lvl="2" algn="ctr"/>
            <a:endParaRPr lang="en-US" sz="2000" i="1" dirty="0"/>
          </a:p>
          <a:p>
            <a:pPr marL="0" lvl="2" algn="ctr"/>
            <a:r>
              <a:rPr lang="en-US" sz="2000" i="1" dirty="0" err="1" smtClean="0"/>
              <a:t>Samāni</a:t>
            </a:r>
            <a:r>
              <a:rPr lang="en-US" sz="2000" i="1" dirty="0" smtClean="0"/>
              <a:t> </a:t>
            </a:r>
            <a:r>
              <a:rPr lang="en-US" sz="2000" i="1" dirty="0" err="1" smtClean="0"/>
              <a:t>va</a:t>
            </a:r>
            <a:r>
              <a:rPr lang="en-US" sz="2000" i="1" dirty="0" smtClean="0"/>
              <a:t> </a:t>
            </a:r>
            <a:r>
              <a:rPr lang="en-US" sz="2000" i="1" dirty="0" err="1" smtClean="0"/>
              <a:t>ākūtiḥ</a:t>
            </a:r>
            <a:endParaRPr lang="en-US" sz="2000" i="1" dirty="0" smtClean="0"/>
          </a:p>
          <a:p>
            <a:pPr marL="0" lvl="2" algn="ctr"/>
            <a:r>
              <a:rPr lang="en-US" sz="2000" i="1" dirty="0" err="1" smtClean="0"/>
              <a:t>Samānā</a:t>
            </a:r>
            <a:r>
              <a:rPr lang="en-US" sz="2000" i="1" dirty="0" smtClean="0"/>
              <a:t> </a:t>
            </a:r>
            <a:r>
              <a:rPr lang="en-US" sz="2000" i="1" dirty="0" err="1" smtClean="0"/>
              <a:t>hṛdayāni</a:t>
            </a:r>
            <a:r>
              <a:rPr lang="en-US" sz="2000" i="1" dirty="0" smtClean="0"/>
              <a:t> </a:t>
            </a:r>
            <a:r>
              <a:rPr lang="en-US" sz="2000" i="1" dirty="0" err="1" smtClean="0"/>
              <a:t>vaḥ</a:t>
            </a:r>
            <a:r>
              <a:rPr lang="en-US" sz="2000" i="1" dirty="0" smtClean="0"/>
              <a:t>.</a:t>
            </a:r>
          </a:p>
          <a:p>
            <a:pPr marL="0" lvl="2" algn="ctr"/>
            <a:r>
              <a:rPr lang="en-US" sz="2000" i="1" dirty="0" err="1" smtClean="0"/>
              <a:t>Samānām</a:t>
            </a:r>
            <a:r>
              <a:rPr lang="en-US" sz="2000" i="1" dirty="0" smtClean="0"/>
              <a:t> </a:t>
            </a:r>
            <a:r>
              <a:rPr lang="en-US" sz="2000" i="1" dirty="0" err="1" smtClean="0"/>
              <a:t>astu</a:t>
            </a:r>
            <a:r>
              <a:rPr lang="en-US" sz="2000" i="1" dirty="0" smtClean="0"/>
              <a:t> </a:t>
            </a:r>
            <a:r>
              <a:rPr lang="en-US" sz="2000" i="1" dirty="0" err="1" smtClean="0"/>
              <a:t>vo</a:t>
            </a:r>
            <a:r>
              <a:rPr lang="en-US" sz="2000" i="1" dirty="0" smtClean="0"/>
              <a:t> </a:t>
            </a:r>
            <a:r>
              <a:rPr lang="en-US" sz="2000" i="1" dirty="0" err="1" smtClean="0"/>
              <a:t>mano</a:t>
            </a:r>
            <a:endParaRPr lang="en-US" sz="2000" i="1" dirty="0" smtClean="0"/>
          </a:p>
          <a:p>
            <a:pPr marL="0" lvl="2" algn="ctr"/>
            <a:r>
              <a:rPr lang="en-US" sz="2000" i="1" dirty="0" err="1" smtClean="0"/>
              <a:t>Yathā</a:t>
            </a:r>
            <a:r>
              <a:rPr lang="en-US" sz="2000" i="1" dirty="0" smtClean="0"/>
              <a:t> </a:t>
            </a:r>
            <a:r>
              <a:rPr lang="en-US" sz="2000" i="1" dirty="0" err="1" smtClean="0"/>
              <a:t>vaḥ</a:t>
            </a:r>
            <a:r>
              <a:rPr lang="en-US" sz="2000" i="1" dirty="0" smtClean="0"/>
              <a:t> </a:t>
            </a:r>
            <a:r>
              <a:rPr lang="en-US" sz="2000" i="1" dirty="0" err="1" smtClean="0"/>
              <a:t>susahāsati</a:t>
            </a:r>
            <a:r>
              <a:rPr lang="en-US" sz="2000" i="1" dirty="0" smtClean="0"/>
              <a:t>.</a:t>
            </a:r>
          </a:p>
          <a:p>
            <a:pPr marL="0" lvl="2" algn="ctr"/>
            <a:r>
              <a:rPr lang="en-US" sz="2000" i="1" dirty="0" smtClean="0"/>
              <a:t>  </a:t>
            </a:r>
            <a:endParaRPr lang="en-US" sz="2000" dirty="0"/>
          </a:p>
          <a:p>
            <a:pPr marL="0" lvl="2" algn="r"/>
            <a:r>
              <a:rPr lang="en-US" sz="2000" dirty="0" err="1" smtClean="0"/>
              <a:t>Ṛgveda</a:t>
            </a:r>
            <a:r>
              <a:rPr lang="en-US" sz="2000" dirty="0"/>
              <a:t> </a:t>
            </a:r>
            <a:r>
              <a:rPr lang="en-US" sz="2000" dirty="0" smtClean="0"/>
              <a:t>X.191.2,3 &amp; 4</a:t>
            </a:r>
          </a:p>
        </p:txBody>
      </p:sp>
    </p:spTree>
    <p:extLst>
      <p:ext uri="{BB962C8B-B14F-4D97-AF65-F5344CB8AC3E}">
        <p14:creationId xmlns:p14="http://schemas.microsoft.com/office/powerpoint/2010/main" val="2177918218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ctrTitle"/>
          </p:nvPr>
        </p:nvSpPr>
        <p:spPr>
          <a:xfrm>
            <a:off x="1219939" y="3348225"/>
            <a:ext cx="9107555" cy="1200329"/>
          </a:xfrm>
        </p:spPr>
        <p:txBody>
          <a:bodyPr/>
          <a:lstStyle/>
          <a:p>
            <a:r>
              <a:rPr lang="en-US" dirty="0" smtClean="0"/>
              <a:t>OṀ SWASTYASTU</a:t>
            </a:r>
            <a:endParaRPr lang="en-US" dirty="0"/>
          </a:p>
        </p:txBody>
      </p:sp>
      <p:sp>
        <p:nvSpPr>
          <p:cNvPr id="4" name="Title 6">
            <a:extLst>
              <a:ext uri="{FF2B5EF4-FFF2-40B4-BE49-F238E27FC236}">
                <a16:creationId xmlns:a16="http://schemas.microsoft.com/office/drawing/2014/main" id="{34BDD74C-5263-464C-AA3C-D945D23978FF}"/>
              </a:ext>
            </a:extLst>
          </p:cNvPr>
          <p:cNvSpPr txBox="1">
            <a:spLocks/>
          </p:cNvSpPr>
          <p:nvPr/>
        </p:nvSpPr>
        <p:spPr>
          <a:xfrm>
            <a:off x="4433852" y="4256429"/>
            <a:ext cx="5756957" cy="927824"/>
          </a:xfrm>
          <a:prstGeom prst="rect">
            <a:avLst/>
          </a:prstGeom>
        </p:spPr>
        <p:txBody>
          <a:bodyPr vert="horz" lIns="457200" tIns="45720" rIns="45720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3200" b="1" i="0" kern="1200" spc="30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n-ea"/>
                <a:cs typeface="Segoe UI Semilight" panose="020B0402040204020203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5" name="TextBox 4">
            <a:hlinkClick r:id="rId3"/>
            <a:extLst>
              <a:ext uri="{FF2B5EF4-FFF2-40B4-BE49-F238E27FC236}">
                <a16:creationId xmlns:a16="http://schemas.microsoft.com/office/drawing/2014/main" id="{8B99DC0F-548E-4A58-81EB-85144506AC7B}"/>
              </a:ext>
            </a:extLst>
          </p:cNvPr>
          <p:cNvSpPr txBox="1"/>
          <p:nvPr/>
        </p:nvSpPr>
        <p:spPr>
          <a:xfrm>
            <a:off x="9005881" y="6316156"/>
            <a:ext cx="2466220" cy="367873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</p:spPr>
        <p:txBody>
          <a:bodyPr wrap="none" rtlCol="0">
            <a:spAutoFit/>
          </a:bodyPr>
          <a:lstStyle/>
          <a:p>
            <a:r>
              <a:rPr lang="en-US" sz="1100" noProof="0" dirty="0">
                <a:solidFill>
                  <a:schemeClr val="tx1"/>
                </a:solidFill>
              </a:rPr>
              <a:t>Neal Creative</a:t>
            </a:r>
            <a:r>
              <a:rPr lang="en-US" sz="1100" baseline="0" noProof="0" dirty="0">
                <a:solidFill>
                  <a:schemeClr val="tx1"/>
                </a:solidFill>
              </a:rPr>
              <a:t>  | click &amp; </a:t>
            </a:r>
            <a:r>
              <a:rPr lang="en-US" sz="1100" b="1" baseline="0" noProof="0" dirty="0">
                <a:solidFill>
                  <a:schemeClr val="tx1"/>
                </a:solidFill>
              </a:rPr>
              <a:t>Learn more</a:t>
            </a:r>
            <a:endParaRPr lang="en-US" sz="1100" b="1" noProof="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072321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Placeholder 1"/>
          <p:cNvPicPr>
            <a:picLocks noGrp="1" noChangeAspect="1"/>
          </p:cNvPicPr>
          <p:nvPr>
            <p:ph type="pic" sz="quarter" idx="10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655" r="12655"/>
          <a:stretch>
            <a:fillRect/>
          </a:stretch>
        </p:blipFill>
        <p:spPr>
          <a:xfrm flipH="1">
            <a:off x="0" y="-6350"/>
            <a:ext cx="6094413" cy="6856413"/>
          </a:xfrm>
        </p:spPr>
      </p:pic>
      <p:sp>
        <p:nvSpPr>
          <p:cNvPr id="11" name="Text Placeholder 10"/>
          <p:cNvSpPr>
            <a:spLocks noGrp="1"/>
          </p:cNvSpPr>
          <p:nvPr>
            <p:ph type="body" sz="quarter" idx="11"/>
          </p:nvPr>
        </p:nvSpPr>
        <p:spPr>
          <a:xfrm>
            <a:off x="6094413" y="454717"/>
            <a:ext cx="6096000" cy="757130"/>
          </a:xfrm>
        </p:spPr>
        <p:txBody>
          <a:bodyPr/>
          <a:lstStyle/>
          <a:p>
            <a:r>
              <a:rPr lang="en-US" sz="2400" dirty="0" err="1" smtClean="0"/>
              <a:t>Mantram</a:t>
            </a:r>
            <a:r>
              <a:rPr lang="en-US" sz="2400" dirty="0" smtClean="0"/>
              <a:t> </a:t>
            </a:r>
            <a:r>
              <a:rPr lang="en-US" sz="2400" dirty="0" err="1" smtClean="0"/>
              <a:t>untuk</a:t>
            </a:r>
            <a:r>
              <a:rPr lang="en-US" sz="2400" dirty="0" smtClean="0"/>
              <a:t> </a:t>
            </a:r>
            <a:r>
              <a:rPr lang="en-US" sz="2400" dirty="0" err="1" smtClean="0"/>
              <a:t>dapat</a:t>
            </a:r>
            <a:r>
              <a:rPr lang="en-US" sz="2400" dirty="0" smtClean="0"/>
              <a:t> </a:t>
            </a:r>
            <a:r>
              <a:rPr lang="en-US" sz="2400" dirty="0" err="1" smtClean="0"/>
              <a:t>memperlakukan</a:t>
            </a:r>
            <a:r>
              <a:rPr lang="en-US" sz="2400" dirty="0" smtClean="0"/>
              <a:t> orang lain </a:t>
            </a:r>
            <a:r>
              <a:rPr lang="en-US" sz="2400" dirty="0" err="1" smtClean="0"/>
              <a:t>sebagai</a:t>
            </a:r>
            <a:r>
              <a:rPr lang="en-US" sz="2400" dirty="0" smtClean="0"/>
              <a:t> </a:t>
            </a:r>
            <a:r>
              <a:rPr lang="en-US" sz="2400" dirty="0" err="1" smtClean="0"/>
              <a:t>sahabat</a:t>
            </a:r>
            <a:endParaRPr lang="en-US" sz="2400" dirty="0"/>
          </a:p>
        </p:txBody>
      </p:sp>
      <p:sp>
        <p:nvSpPr>
          <p:cNvPr id="21" name="Slide Number Placeholder 20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997E989-D798-4C62-8E93-3D2D613C2488}" type="slidenum">
              <a:rPr lang="en-US" smtClean="0"/>
              <a:pPr/>
              <a:t>20</a:t>
            </a:fld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6474542" y="1681316"/>
            <a:ext cx="5194052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i="1" dirty="0" err="1" smtClean="0"/>
              <a:t>Mitrasya</a:t>
            </a:r>
            <a:r>
              <a:rPr lang="en-US" i="1" dirty="0" smtClean="0"/>
              <a:t> </a:t>
            </a:r>
            <a:r>
              <a:rPr lang="en-US" i="1" dirty="0" err="1" smtClean="0"/>
              <a:t>mā</a:t>
            </a:r>
            <a:r>
              <a:rPr lang="en-US" i="1" dirty="0" smtClean="0"/>
              <a:t> </a:t>
            </a:r>
            <a:r>
              <a:rPr lang="en-US" i="1" dirty="0" err="1" smtClean="0"/>
              <a:t>caksusā</a:t>
            </a:r>
            <a:r>
              <a:rPr lang="en-US" i="1" dirty="0" smtClean="0"/>
              <a:t> </a:t>
            </a:r>
            <a:r>
              <a:rPr lang="en-US" i="1" dirty="0" err="1" smtClean="0"/>
              <a:t>sarvāni</a:t>
            </a:r>
            <a:r>
              <a:rPr lang="en-US" i="1" dirty="0" smtClean="0"/>
              <a:t> </a:t>
            </a:r>
          </a:p>
          <a:p>
            <a:pPr algn="ctr"/>
            <a:r>
              <a:rPr lang="en-US" i="1" dirty="0" err="1" smtClean="0"/>
              <a:t>Bhūtāni</a:t>
            </a:r>
            <a:r>
              <a:rPr lang="en-US" i="1" dirty="0" smtClean="0"/>
              <a:t> </a:t>
            </a:r>
            <a:r>
              <a:rPr lang="en-US" i="1" dirty="0" err="1" smtClean="0"/>
              <a:t>samīksantām</a:t>
            </a:r>
            <a:r>
              <a:rPr lang="en-US" i="1" dirty="0" smtClean="0"/>
              <a:t>.</a:t>
            </a:r>
          </a:p>
          <a:p>
            <a:pPr algn="ctr"/>
            <a:r>
              <a:rPr lang="en-US" i="1" dirty="0" err="1" smtClean="0"/>
              <a:t>Mitrasyahām</a:t>
            </a:r>
            <a:r>
              <a:rPr lang="en-US" i="1" dirty="0" smtClean="0"/>
              <a:t> </a:t>
            </a:r>
            <a:r>
              <a:rPr lang="en-US" i="1" dirty="0" err="1" smtClean="0"/>
              <a:t>cakṣuṣā</a:t>
            </a:r>
            <a:r>
              <a:rPr lang="en-US" i="1" dirty="0" smtClean="0"/>
              <a:t> </a:t>
            </a:r>
            <a:r>
              <a:rPr lang="en-US" i="1" dirty="0" err="1" smtClean="0"/>
              <a:t>sarvāṇi</a:t>
            </a:r>
            <a:r>
              <a:rPr lang="en-US" i="1" dirty="0" smtClean="0"/>
              <a:t> </a:t>
            </a:r>
          </a:p>
          <a:p>
            <a:pPr algn="ctr"/>
            <a:r>
              <a:rPr lang="en-US" i="1" dirty="0" err="1" smtClean="0"/>
              <a:t>Bhūthāni</a:t>
            </a:r>
            <a:r>
              <a:rPr lang="en-US" i="1" dirty="0" smtClean="0"/>
              <a:t> </a:t>
            </a:r>
            <a:r>
              <a:rPr lang="en-US" i="1" dirty="0" err="1" smtClean="0"/>
              <a:t>samīkṣe</a:t>
            </a:r>
            <a:r>
              <a:rPr lang="en-US" i="1" dirty="0" smtClean="0"/>
              <a:t>.</a:t>
            </a:r>
          </a:p>
          <a:p>
            <a:pPr algn="ctr"/>
            <a:r>
              <a:rPr lang="en-US" i="1" dirty="0" err="1" smtClean="0"/>
              <a:t>Mitrasya</a:t>
            </a:r>
            <a:r>
              <a:rPr lang="en-US" i="1" dirty="0" smtClean="0"/>
              <a:t> </a:t>
            </a:r>
            <a:r>
              <a:rPr lang="en-US" i="1" dirty="0" err="1" smtClean="0"/>
              <a:t>cakṣuṣā</a:t>
            </a:r>
            <a:r>
              <a:rPr lang="en-US" i="1" dirty="0" smtClean="0"/>
              <a:t> </a:t>
            </a:r>
            <a:r>
              <a:rPr lang="en-US" i="1" dirty="0" err="1" smtClean="0"/>
              <a:t>samīkṣāmahe</a:t>
            </a:r>
            <a:r>
              <a:rPr lang="en-US" i="1" dirty="0" smtClean="0"/>
              <a:t>.</a:t>
            </a:r>
          </a:p>
          <a:p>
            <a:pPr algn="ctr"/>
            <a:endParaRPr lang="en-US" i="1" dirty="0"/>
          </a:p>
          <a:p>
            <a:pPr algn="r"/>
            <a:r>
              <a:rPr lang="en-US" i="1" dirty="0" smtClean="0"/>
              <a:t>Yajurveda XXXVI.18</a:t>
            </a:r>
            <a:endParaRPr lang="en-US" i="1" dirty="0"/>
          </a:p>
        </p:txBody>
      </p:sp>
      <p:sp>
        <p:nvSpPr>
          <p:cNvPr id="4" name="TextBox 3"/>
          <p:cNvSpPr txBox="1"/>
          <p:nvPr/>
        </p:nvSpPr>
        <p:spPr>
          <a:xfrm>
            <a:off x="6887497" y="4159045"/>
            <a:ext cx="513243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/>
              <a:t>Artinya</a:t>
            </a:r>
            <a:r>
              <a:rPr lang="en-US" dirty="0" smtClean="0"/>
              <a:t> :</a:t>
            </a:r>
          </a:p>
          <a:p>
            <a:pPr algn="just"/>
            <a:r>
              <a:rPr lang="en-US" dirty="0" err="1" smtClean="0"/>
              <a:t>Semoga</a:t>
            </a:r>
            <a:r>
              <a:rPr lang="en-US" dirty="0" smtClean="0"/>
              <a:t> </a:t>
            </a:r>
            <a:r>
              <a:rPr lang="en-US" dirty="0" err="1" smtClean="0"/>
              <a:t>semua</a:t>
            </a:r>
            <a:r>
              <a:rPr lang="en-US" dirty="0" smtClean="0"/>
              <a:t> </a:t>
            </a:r>
            <a:r>
              <a:rPr lang="en-US" dirty="0" err="1" smtClean="0"/>
              <a:t>umat</a:t>
            </a:r>
            <a:r>
              <a:rPr lang="en-US" dirty="0" smtClean="0"/>
              <a:t> </a:t>
            </a:r>
            <a:r>
              <a:rPr lang="en-US" dirty="0" err="1" smtClean="0"/>
              <a:t>manusia</a:t>
            </a:r>
            <a:r>
              <a:rPr lang="en-US" dirty="0" smtClean="0"/>
              <a:t> </a:t>
            </a:r>
            <a:r>
              <a:rPr lang="en-US" dirty="0" err="1" smtClean="0"/>
              <a:t>memperlakukan</a:t>
            </a:r>
            <a:r>
              <a:rPr lang="en-US" dirty="0" smtClean="0"/>
              <a:t> kami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ramah</a:t>
            </a:r>
            <a:r>
              <a:rPr lang="en-US" dirty="0" smtClean="0"/>
              <a:t> (</a:t>
            </a:r>
            <a:r>
              <a:rPr lang="en-US" dirty="0" err="1" smtClean="0"/>
              <a:t>bersahabat</a:t>
            </a:r>
            <a:r>
              <a:rPr lang="en-US" dirty="0" smtClean="0"/>
              <a:t>). </a:t>
            </a:r>
            <a:r>
              <a:rPr lang="en-US" dirty="0" err="1" smtClean="0"/>
              <a:t>Secara</a:t>
            </a:r>
            <a:r>
              <a:rPr lang="en-US" dirty="0" smtClean="0"/>
              <a:t> </a:t>
            </a:r>
            <a:r>
              <a:rPr lang="en-US" dirty="0" err="1" smtClean="0"/>
              <a:t>timbal</a:t>
            </a:r>
            <a:r>
              <a:rPr lang="en-US" dirty="0" smtClean="0"/>
              <a:t> </a:t>
            </a:r>
            <a:r>
              <a:rPr lang="en-US" dirty="0" err="1" smtClean="0"/>
              <a:t>balik</a:t>
            </a:r>
            <a:r>
              <a:rPr lang="en-US" dirty="0" smtClean="0"/>
              <a:t> </a:t>
            </a:r>
            <a:r>
              <a:rPr lang="en-US" dirty="0" err="1" smtClean="0"/>
              <a:t>semoga</a:t>
            </a:r>
            <a:r>
              <a:rPr lang="en-US" dirty="0" smtClean="0"/>
              <a:t> kami </a:t>
            </a:r>
            <a:r>
              <a:rPr lang="en-US" dirty="0" err="1" smtClean="0"/>
              <a:t>juga</a:t>
            </a:r>
            <a:r>
              <a:rPr lang="en-US" dirty="0" smtClean="0"/>
              <a:t> </a:t>
            </a:r>
            <a:r>
              <a:rPr lang="en-US" dirty="0" err="1" smtClean="0"/>
              <a:t>memperlakukan</a:t>
            </a:r>
            <a:r>
              <a:rPr lang="en-US" dirty="0" smtClean="0"/>
              <a:t> </a:t>
            </a:r>
            <a:r>
              <a:rPr lang="en-US" dirty="0" err="1" smtClean="0"/>
              <a:t>mereka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bersahabat</a:t>
            </a:r>
            <a:r>
              <a:rPr lang="en-US" dirty="0" smtClean="0"/>
              <a:t>. </a:t>
            </a:r>
            <a:r>
              <a:rPr lang="en-US" dirty="0" err="1" smtClean="0"/>
              <a:t>Semoga</a:t>
            </a:r>
            <a:r>
              <a:rPr lang="en-US" dirty="0" smtClean="0"/>
              <a:t> kami </a:t>
            </a:r>
            <a:r>
              <a:rPr lang="en-US" dirty="0" err="1" smtClean="0"/>
              <a:t>semuanya</a:t>
            </a:r>
            <a:r>
              <a:rPr lang="en-US" dirty="0" smtClean="0"/>
              <a:t> </a:t>
            </a:r>
            <a:r>
              <a:rPr lang="en-US" dirty="0" err="1" smtClean="0"/>
              <a:t>saling</a:t>
            </a:r>
            <a:r>
              <a:rPr lang="en-US" dirty="0" smtClean="0"/>
              <a:t> </a:t>
            </a:r>
            <a:r>
              <a:rPr lang="en-US" dirty="0" err="1" smtClean="0"/>
              <a:t>berkelakuan</a:t>
            </a:r>
            <a:r>
              <a:rPr lang="en-US" dirty="0" smtClean="0"/>
              <a:t> </a:t>
            </a:r>
            <a:r>
              <a:rPr lang="en-US" dirty="0" err="1" smtClean="0"/>
              <a:t>sebagai</a:t>
            </a:r>
            <a:r>
              <a:rPr lang="en-US" dirty="0" smtClean="0"/>
              <a:t> </a:t>
            </a:r>
            <a:r>
              <a:rPr lang="en-US" dirty="0" err="1" smtClean="0"/>
              <a:t>seorang</a:t>
            </a:r>
            <a:r>
              <a:rPr lang="en-US" dirty="0" smtClean="0"/>
              <a:t> </a:t>
            </a:r>
            <a:r>
              <a:rPr lang="en-US" dirty="0" err="1" smtClean="0"/>
              <a:t>sahabat</a:t>
            </a:r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202744463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4"/>
          </p:nvPr>
        </p:nvSpPr>
        <p:spPr>
          <a:xfrm>
            <a:off x="11747687" y="6492875"/>
            <a:ext cx="431425" cy="365125"/>
          </a:xfrm>
          <a:prstGeom prst="rect">
            <a:avLst/>
          </a:prstGeom>
        </p:spPr>
        <p:txBody>
          <a:bodyPr/>
          <a:lstStyle/>
          <a:p>
            <a:fld id="{5AE1514C-5E56-4738-A1FF-4B1CFD2A3E36}" type="slidenum">
              <a:rPr lang="en-US" smtClean="0"/>
              <a:pPr/>
              <a:t>21</a:t>
            </a:fld>
            <a:endParaRPr lang="en-US" dirty="0"/>
          </a:p>
        </p:txBody>
      </p:sp>
      <p:sp>
        <p:nvSpPr>
          <p:cNvPr id="5" name="TextBox 2"/>
          <p:cNvSpPr txBox="1">
            <a:spLocks noChangeArrowheads="1"/>
          </p:cNvSpPr>
          <p:nvPr/>
        </p:nvSpPr>
        <p:spPr bwMode="auto">
          <a:xfrm>
            <a:off x="2200737" y="1753166"/>
            <a:ext cx="7948612" cy="954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r"/>
            <a:r>
              <a:rPr lang="en-US" altLang="en-US" sz="28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Sarva</a:t>
            </a:r>
            <a:r>
              <a:rPr lang="en-US" altLang="en-US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d-ID" altLang="en-US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bhuta</a:t>
            </a:r>
            <a:r>
              <a:rPr lang="en-US" altLang="en-US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namaskāram</a:t>
            </a:r>
            <a:r>
              <a:rPr lang="en-US" altLang="en-US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keshavam</a:t>
            </a:r>
            <a:r>
              <a:rPr lang="en-US" altLang="en-US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pratigachchati</a:t>
            </a:r>
            <a:r>
              <a:rPr lang="en-US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</a:p>
          <a:p>
            <a:pPr algn="r"/>
            <a:r>
              <a:rPr lang="en-US" altLang="en-US" sz="28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Sarva</a:t>
            </a:r>
            <a:r>
              <a:rPr lang="en-US" altLang="en-US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d-ID" altLang="en-US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bhuta</a:t>
            </a:r>
            <a:r>
              <a:rPr lang="en-US" altLang="en-US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tiraskāram</a:t>
            </a:r>
            <a:r>
              <a:rPr lang="en-US" altLang="en-US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keshavam</a:t>
            </a:r>
            <a:r>
              <a:rPr lang="en-US" altLang="en-US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prati</a:t>
            </a:r>
            <a:r>
              <a:rPr lang="en-US" altLang="en-US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gachchati</a:t>
            </a:r>
            <a:r>
              <a:rPr lang="en-US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8" name="TextBox 4"/>
          <p:cNvSpPr txBox="1">
            <a:spLocks noChangeArrowheads="1"/>
          </p:cNvSpPr>
          <p:nvPr/>
        </p:nvSpPr>
        <p:spPr bwMode="auto">
          <a:xfrm>
            <a:off x="2010237" y="2908197"/>
            <a:ext cx="8329612" cy="1816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r"/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‘</a:t>
            </a:r>
            <a:r>
              <a:rPr lang="id-ID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Apapun 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yang </a:t>
            </a: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engkau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hormati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id-ID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maka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penghormatan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itu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akan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sampai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kepada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Tuhan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dan</a:t>
            </a:r>
            <a:r>
              <a:rPr lang="id-ID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Apapun 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yang </a:t>
            </a: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engkau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hina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id-ID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maka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penghinaan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itu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akan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id-ID" alt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/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sampai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kepada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Tuhan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 </a:t>
            </a:r>
          </a:p>
        </p:txBody>
      </p:sp>
    </p:spTree>
    <p:extLst>
      <p:ext uri="{BB962C8B-B14F-4D97-AF65-F5344CB8AC3E}">
        <p14:creationId xmlns:p14="http://schemas.microsoft.com/office/powerpoint/2010/main" val="6273130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ctrTitle"/>
          </p:nvPr>
        </p:nvSpPr>
        <p:spPr>
          <a:xfrm>
            <a:off x="1249436" y="3416199"/>
            <a:ext cx="9107555" cy="840230"/>
          </a:xfrm>
        </p:spPr>
        <p:txBody>
          <a:bodyPr/>
          <a:lstStyle/>
          <a:p>
            <a:r>
              <a:rPr lang="en-US" sz="5400" dirty="0" smtClean="0"/>
              <a:t>OṀ </a:t>
            </a:r>
            <a:r>
              <a:rPr lang="en-US" sz="5400" dirty="0" err="1" smtClean="0"/>
              <a:t>Śāntiḥ</a:t>
            </a:r>
            <a:r>
              <a:rPr lang="en-US" sz="5400" dirty="0"/>
              <a:t>, </a:t>
            </a:r>
            <a:r>
              <a:rPr lang="en-US" sz="5400" dirty="0" err="1" smtClean="0"/>
              <a:t>Śāntiḥ</a:t>
            </a:r>
            <a:r>
              <a:rPr lang="en-US" sz="5400" dirty="0" smtClean="0"/>
              <a:t>, </a:t>
            </a:r>
            <a:r>
              <a:rPr lang="en-US" sz="5400" dirty="0" err="1" smtClean="0"/>
              <a:t>Śāntiḥ</a:t>
            </a:r>
            <a:r>
              <a:rPr lang="en-US" sz="5400" dirty="0" smtClean="0"/>
              <a:t> O</a:t>
            </a:r>
            <a:r>
              <a:rPr lang="en-US" sz="5400" dirty="0"/>
              <a:t>Ṁ</a:t>
            </a:r>
          </a:p>
        </p:txBody>
      </p:sp>
      <p:sp>
        <p:nvSpPr>
          <p:cNvPr id="4" name="Title 6">
            <a:extLst>
              <a:ext uri="{FF2B5EF4-FFF2-40B4-BE49-F238E27FC236}">
                <a16:creationId xmlns:a16="http://schemas.microsoft.com/office/drawing/2014/main" id="{34BDD74C-5263-464C-AA3C-D945D23978FF}"/>
              </a:ext>
            </a:extLst>
          </p:cNvPr>
          <p:cNvSpPr txBox="1">
            <a:spLocks/>
          </p:cNvSpPr>
          <p:nvPr/>
        </p:nvSpPr>
        <p:spPr>
          <a:xfrm>
            <a:off x="4433852" y="4513005"/>
            <a:ext cx="5756957" cy="671247"/>
          </a:xfrm>
          <a:prstGeom prst="rect">
            <a:avLst/>
          </a:prstGeom>
        </p:spPr>
        <p:txBody>
          <a:bodyPr vert="horz" lIns="457200" tIns="45720" rIns="45720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3200" b="1" i="0" kern="1200" spc="30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n-ea"/>
                <a:cs typeface="Segoe UI Semilight" panose="020B0402040204020203" pitchFamily="34" charset="0"/>
              </a:defRPr>
            </a:lvl1pPr>
          </a:lstStyle>
          <a:p>
            <a:r>
              <a:rPr lang="en-US" dirty="0" smtClean="0"/>
              <a:t>SUKSME</a:t>
            </a:r>
            <a:endParaRPr lang="en-US" dirty="0"/>
          </a:p>
        </p:txBody>
      </p:sp>
      <p:sp>
        <p:nvSpPr>
          <p:cNvPr id="5" name="TextBox 4">
            <a:hlinkClick r:id="rId3"/>
            <a:extLst>
              <a:ext uri="{FF2B5EF4-FFF2-40B4-BE49-F238E27FC236}">
                <a16:creationId xmlns:a16="http://schemas.microsoft.com/office/drawing/2014/main" id="{8B99DC0F-548E-4A58-81EB-85144506AC7B}"/>
              </a:ext>
            </a:extLst>
          </p:cNvPr>
          <p:cNvSpPr txBox="1"/>
          <p:nvPr/>
        </p:nvSpPr>
        <p:spPr>
          <a:xfrm>
            <a:off x="9005881" y="6316156"/>
            <a:ext cx="2466220" cy="367873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</p:spPr>
        <p:txBody>
          <a:bodyPr wrap="none" rtlCol="0">
            <a:spAutoFit/>
          </a:bodyPr>
          <a:lstStyle/>
          <a:p>
            <a:r>
              <a:rPr lang="en-US" sz="1100" noProof="0" dirty="0">
                <a:solidFill>
                  <a:schemeClr val="tx1"/>
                </a:solidFill>
              </a:rPr>
              <a:t>Neal Creative</a:t>
            </a:r>
            <a:r>
              <a:rPr lang="en-US" sz="1100" baseline="0" noProof="0" dirty="0">
                <a:solidFill>
                  <a:schemeClr val="tx1"/>
                </a:solidFill>
              </a:rPr>
              <a:t>  | click &amp; </a:t>
            </a:r>
            <a:r>
              <a:rPr lang="en-US" sz="1100" b="1" baseline="0" noProof="0" dirty="0">
                <a:solidFill>
                  <a:schemeClr val="tx1"/>
                </a:solidFill>
              </a:rPr>
              <a:t>Learn more</a:t>
            </a:r>
            <a:endParaRPr lang="en-US" sz="1100" b="1" noProof="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928253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 Placeholder 17"/>
          <p:cNvSpPr>
            <a:spLocks noGrp="1"/>
          </p:cNvSpPr>
          <p:nvPr>
            <p:ph type="body" sz="quarter" idx="13"/>
          </p:nvPr>
        </p:nvSpPr>
        <p:spPr>
          <a:xfrm>
            <a:off x="747252" y="1627402"/>
            <a:ext cx="10830232" cy="535531"/>
          </a:xfrm>
        </p:spPr>
        <p:txBody>
          <a:bodyPr/>
          <a:lstStyle/>
          <a:p>
            <a:pPr algn="ctr"/>
            <a:r>
              <a:rPr lang="en-US" sz="3200" b="1" dirty="0" smtClean="0"/>
              <a:t>SEMBAHYANG TRI SANDYĀ &amp; KRAMANING SEMBAH</a:t>
            </a:r>
            <a:endParaRPr lang="en-US" sz="3200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4"/>
          </p:nvPr>
        </p:nvSpPr>
        <p:spPr>
          <a:xfrm>
            <a:off x="3819269" y="5902350"/>
            <a:ext cx="8097838" cy="369332"/>
          </a:xfrm>
        </p:spPr>
        <p:txBody>
          <a:bodyPr/>
          <a:lstStyle/>
          <a:p>
            <a:r>
              <a:rPr lang="en-US" dirty="0" smtClean="0"/>
              <a:t>—RINEH KETUT, 2019</a:t>
            </a:r>
            <a:endParaRPr 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4294967295"/>
          </p:nvPr>
        </p:nvSpPr>
        <p:spPr>
          <a:xfrm>
            <a:off x="11760200" y="6465888"/>
            <a:ext cx="431800" cy="365125"/>
          </a:xfrm>
          <a:prstGeom prst="rect">
            <a:avLst/>
          </a:prstGeom>
        </p:spPr>
        <p:txBody>
          <a:bodyPr/>
          <a:lstStyle/>
          <a:p>
            <a:fld id="{5AE1514C-5E56-4738-A1FF-4B1CFD2A3E36}" type="slidenum">
              <a:rPr lang="en-US" smtClean="0"/>
              <a:pPr/>
              <a:t>3</a:t>
            </a:fld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1112688" y="243410"/>
            <a:ext cx="670312" cy="580653"/>
          </a:xfrm>
          <a:custGeom>
            <a:avLst/>
            <a:gdLst>
              <a:gd name="connsiteX0" fmla="*/ 603423 w 670312"/>
              <a:gd name="connsiteY0" fmla="*/ 0 h 580653"/>
              <a:gd name="connsiteX1" fmla="*/ 670312 w 670312"/>
              <a:gd name="connsiteY1" fmla="*/ 126662 h 580653"/>
              <a:gd name="connsiteX2" fmla="*/ 557170 w 670312"/>
              <a:gd name="connsiteY2" fmla="*/ 203157 h 580653"/>
              <a:gd name="connsiteX3" fmla="*/ 522302 w 670312"/>
              <a:gd name="connsiteY3" fmla="*/ 293172 h 580653"/>
              <a:gd name="connsiteX4" fmla="*/ 670312 w 670312"/>
              <a:gd name="connsiteY4" fmla="*/ 293172 h 580653"/>
              <a:gd name="connsiteX5" fmla="*/ 670312 w 670312"/>
              <a:gd name="connsiteY5" fmla="*/ 580653 h 580653"/>
              <a:gd name="connsiteX6" fmla="*/ 360772 w 670312"/>
              <a:gd name="connsiteY6" fmla="*/ 580653 h 580653"/>
              <a:gd name="connsiteX7" fmla="*/ 360772 w 670312"/>
              <a:gd name="connsiteY7" fmla="*/ 342272 h 580653"/>
              <a:gd name="connsiteX8" fmla="*/ 415564 w 670312"/>
              <a:gd name="connsiteY8" fmla="*/ 134489 h 580653"/>
              <a:gd name="connsiteX9" fmla="*/ 603423 w 670312"/>
              <a:gd name="connsiteY9" fmla="*/ 0 h 580653"/>
              <a:gd name="connsiteX10" fmla="*/ 242650 w 670312"/>
              <a:gd name="connsiteY10" fmla="*/ 0 h 580653"/>
              <a:gd name="connsiteX11" fmla="*/ 309539 w 670312"/>
              <a:gd name="connsiteY11" fmla="*/ 126662 h 580653"/>
              <a:gd name="connsiteX12" fmla="*/ 196397 w 670312"/>
              <a:gd name="connsiteY12" fmla="*/ 203157 h 580653"/>
              <a:gd name="connsiteX13" fmla="*/ 161530 w 670312"/>
              <a:gd name="connsiteY13" fmla="*/ 293172 h 580653"/>
              <a:gd name="connsiteX14" fmla="*/ 309539 w 670312"/>
              <a:gd name="connsiteY14" fmla="*/ 293172 h 580653"/>
              <a:gd name="connsiteX15" fmla="*/ 309539 w 670312"/>
              <a:gd name="connsiteY15" fmla="*/ 580653 h 580653"/>
              <a:gd name="connsiteX16" fmla="*/ 0 w 670312"/>
              <a:gd name="connsiteY16" fmla="*/ 580653 h 580653"/>
              <a:gd name="connsiteX17" fmla="*/ 0 w 670312"/>
              <a:gd name="connsiteY17" fmla="*/ 342272 h 580653"/>
              <a:gd name="connsiteX18" fmla="*/ 54792 w 670312"/>
              <a:gd name="connsiteY18" fmla="*/ 134489 h 580653"/>
              <a:gd name="connsiteX19" fmla="*/ 242650 w 670312"/>
              <a:gd name="connsiteY19" fmla="*/ 0 h 5806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670312" h="580653">
                <a:moveTo>
                  <a:pt x="603423" y="0"/>
                </a:moveTo>
                <a:lnTo>
                  <a:pt x="670312" y="126662"/>
                </a:lnTo>
                <a:cubicBezTo>
                  <a:pt x="615757" y="152279"/>
                  <a:pt x="578043" y="177777"/>
                  <a:pt x="557170" y="203157"/>
                </a:cubicBezTo>
                <a:cubicBezTo>
                  <a:pt x="536297" y="228537"/>
                  <a:pt x="524674" y="258542"/>
                  <a:pt x="522302" y="293172"/>
                </a:cubicBezTo>
                <a:lnTo>
                  <a:pt x="670312" y="293172"/>
                </a:lnTo>
                <a:lnTo>
                  <a:pt x="670312" y="580653"/>
                </a:lnTo>
                <a:lnTo>
                  <a:pt x="360772" y="580653"/>
                </a:lnTo>
                <a:lnTo>
                  <a:pt x="360772" y="342272"/>
                </a:lnTo>
                <a:cubicBezTo>
                  <a:pt x="360772" y="254510"/>
                  <a:pt x="379036" y="185249"/>
                  <a:pt x="415564" y="134489"/>
                </a:cubicBezTo>
                <a:cubicBezTo>
                  <a:pt x="452092" y="83729"/>
                  <a:pt x="514712" y="38900"/>
                  <a:pt x="603423" y="0"/>
                </a:cubicBezTo>
                <a:close/>
                <a:moveTo>
                  <a:pt x="242650" y="0"/>
                </a:moveTo>
                <a:lnTo>
                  <a:pt x="309539" y="126662"/>
                </a:lnTo>
                <a:cubicBezTo>
                  <a:pt x="254985" y="152279"/>
                  <a:pt x="217271" y="177777"/>
                  <a:pt x="196397" y="203157"/>
                </a:cubicBezTo>
                <a:cubicBezTo>
                  <a:pt x="175524" y="228537"/>
                  <a:pt x="163902" y="258542"/>
                  <a:pt x="161530" y="293172"/>
                </a:cubicBezTo>
                <a:lnTo>
                  <a:pt x="309539" y="293172"/>
                </a:lnTo>
                <a:lnTo>
                  <a:pt x="309539" y="580653"/>
                </a:lnTo>
                <a:lnTo>
                  <a:pt x="0" y="580653"/>
                </a:lnTo>
                <a:lnTo>
                  <a:pt x="0" y="342272"/>
                </a:lnTo>
                <a:cubicBezTo>
                  <a:pt x="0" y="254510"/>
                  <a:pt x="18264" y="185249"/>
                  <a:pt x="54792" y="134489"/>
                </a:cubicBezTo>
                <a:cubicBezTo>
                  <a:pt x="91320" y="83729"/>
                  <a:pt x="153940" y="38900"/>
                  <a:pt x="24265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en-US" sz="2800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747252" y="2462981"/>
            <a:ext cx="11012948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r>
              <a:rPr lang="en-US" b="1" dirty="0" err="1" smtClean="0">
                <a:solidFill>
                  <a:schemeClr val="bg1"/>
                </a:solidFill>
              </a:rPr>
              <a:t>Pengertian</a:t>
            </a:r>
            <a:r>
              <a:rPr lang="en-US" b="1" dirty="0" smtClean="0">
                <a:solidFill>
                  <a:schemeClr val="bg1"/>
                </a:solidFill>
              </a:rPr>
              <a:t> </a:t>
            </a:r>
            <a:r>
              <a:rPr lang="en-US" b="1" dirty="0" err="1" smtClean="0">
                <a:solidFill>
                  <a:schemeClr val="bg1"/>
                </a:solidFill>
              </a:rPr>
              <a:t>Secara</a:t>
            </a:r>
            <a:r>
              <a:rPr lang="en-US" b="1" dirty="0" smtClean="0">
                <a:solidFill>
                  <a:schemeClr val="bg1"/>
                </a:solidFill>
              </a:rPr>
              <a:t> </a:t>
            </a:r>
            <a:r>
              <a:rPr lang="en-US" b="1" dirty="0" err="1" smtClean="0">
                <a:solidFill>
                  <a:schemeClr val="bg1"/>
                </a:solidFill>
              </a:rPr>
              <a:t>Umum</a:t>
            </a:r>
            <a:endParaRPr lang="en-US" b="1" dirty="0" smtClean="0">
              <a:solidFill>
                <a:schemeClr val="bg1"/>
              </a:solidFill>
            </a:endParaRPr>
          </a:p>
          <a:p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smtClean="0">
                <a:solidFill>
                  <a:schemeClr val="bg1"/>
                </a:solidFill>
              </a:rPr>
              <a:t>     Kata </a:t>
            </a:r>
            <a:r>
              <a:rPr lang="en-US" dirty="0" err="1" smtClean="0">
                <a:solidFill>
                  <a:schemeClr val="bg1"/>
                </a:solidFill>
              </a:rPr>
              <a:t>sembahyang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dalam</a:t>
            </a:r>
            <a:r>
              <a:rPr lang="en-US" dirty="0" smtClean="0">
                <a:solidFill>
                  <a:schemeClr val="bg1"/>
                </a:solidFill>
              </a:rPr>
              <a:t> Bahasa Indonesia </a:t>
            </a:r>
            <a:r>
              <a:rPr lang="en-US" dirty="0" err="1" smtClean="0">
                <a:solidFill>
                  <a:schemeClr val="bg1"/>
                </a:solidFill>
              </a:rPr>
              <a:t>berarti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pernyataan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hormat</a:t>
            </a:r>
            <a:r>
              <a:rPr lang="en-US" dirty="0" smtClean="0">
                <a:solidFill>
                  <a:schemeClr val="bg1"/>
                </a:solidFill>
              </a:rPr>
              <a:t> yang </a:t>
            </a:r>
            <a:r>
              <a:rPr lang="en-US" dirty="0" err="1" smtClean="0">
                <a:solidFill>
                  <a:schemeClr val="bg1"/>
                </a:solidFill>
              </a:rPr>
              <a:t>khidmat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kepada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Tuhan</a:t>
            </a:r>
            <a:r>
              <a:rPr lang="en-US" dirty="0" smtClean="0">
                <a:solidFill>
                  <a:schemeClr val="bg1"/>
                </a:solidFill>
              </a:rPr>
              <a:t> Yang     </a:t>
            </a:r>
          </a:p>
          <a:p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smtClean="0">
                <a:solidFill>
                  <a:schemeClr val="bg1"/>
                </a:solidFill>
              </a:rPr>
              <a:t>     </a:t>
            </a:r>
            <a:r>
              <a:rPr lang="en-US" dirty="0" err="1" smtClean="0">
                <a:solidFill>
                  <a:schemeClr val="bg1"/>
                </a:solidFill>
              </a:rPr>
              <a:t>Maha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Esa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smtClean="0">
                <a:solidFill>
                  <a:schemeClr val="bg1"/>
                </a:solidFill>
              </a:rPr>
              <a:t>(Ida Sang </a:t>
            </a:r>
            <a:r>
              <a:rPr lang="en-US" dirty="0" err="1" smtClean="0">
                <a:solidFill>
                  <a:schemeClr val="bg1"/>
                </a:solidFill>
              </a:rPr>
              <a:t>Hyang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Widhi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Wasa</a:t>
            </a:r>
            <a:r>
              <a:rPr lang="en-US" dirty="0" smtClean="0">
                <a:solidFill>
                  <a:schemeClr val="bg1"/>
                </a:solidFill>
              </a:rPr>
              <a:t>) yang </a:t>
            </a:r>
            <a:r>
              <a:rPr lang="en-US" dirty="0" err="1" smtClean="0">
                <a:solidFill>
                  <a:schemeClr val="bg1"/>
                </a:solidFill>
              </a:rPr>
              <a:t>diwujudkan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melalui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cakupan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tangan</a:t>
            </a:r>
            <a:r>
              <a:rPr lang="en-US" dirty="0" smtClean="0">
                <a:solidFill>
                  <a:schemeClr val="bg1"/>
                </a:solidFill>
              </a:rPr>
              <a:t>, </a:t>
            </a:r>
            <a:r>
              <a:rPr lang="en-US" dirty="0" err="1" smtClean="0">
                <a:solidFill>
                  <a:schemeClr val="bg1"/>
                </a:solidFill>
              </a:rPr>
              <a:t>diikuti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dengan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doa</a:t>
            </a:r>
            <a:r>
              <a:rPr lang="en-US" dirty="0" smtClean="0">
                <a:solidFill>
                  <a:schemeClr val="bg1"/>
                </a:solidFill>
              </a:rPr>
              <a:t>     </a:t>
            </a:r>
          </a:p>
          <a:p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smtClean="0">
                <a:solidFill>
                  <a:schemeClr val="bg1"/>
                </a:solidFill>
              </a:rPr>
              <a:t>     </a:t>
            </a:r>
            <a:r>
              <a:rPr lang="en-US" dirty="0" err="1" smtClean="0">
                <a:solidFill>
                  <a:schemeClr val="bg1"/>
                </a:solidFill>
              </a:rPr>
              <a:t>tertentu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untuk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memuja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keagungan</a:t>
            </a:r>
            <a:r>
              <a:rPr lang="en-US" dirty="0" smtClean="0">
                <a:solidFill>
                  <a:schemeClr val="bg1"/>
                </a:solidFill>
              </a:rPr>
              <a:t>-Nya </a:t>
            </a:r>
            <a:r>
              <a:rPr lang="en-US" dirty="0" err="1" smtClean="0">
                <a:solidFill>
                  <a:schemeClr val="bg1"/>
                </a:solidFill>
              </a:rPr>
              <a:t>serta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memohon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karunianya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untuk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mendapatkan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kerahayuan</a:t>
            </a:r>
            <a:r>
              <a:rPr lang="en-US" dirty="0" smtClean="0">
                <a:solidFill>
                  <a:schemeClr val="bg1"/>
                </a:solidFill>
              </a:rPr>
              <a:t>  </a:t>
            </a:r>
          </a:p>
          <a:p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smtClean="0">
                <a:solidFill>
                  <a:schemeClr val="bg1"/>
                </a:solidFill>
              </a:rPr>
              <a:t>     </a:t>
            </a:r>
            <a:r>
              <a:rPr lang="en-US" dirty="0" err="1" smtClean="0">
                <a:solidFill>
                  <a:schemeClr val="bg1"/>
                </a:solidFill>
              </a:rPr>
              <a:t>dan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kesejahteraan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lahir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batin</a:t>
            </a:r>
            <a:r>
              <a:rPr lang="en-US" dirty="0" smtClean="0">
                <a:solidFill>
                  <a:schemeClr val="bg1"/>
                </a:solidFill>
              </a:rPr>
              <a:t>.</a:t>
            </a:r>
          </a:p>
          <a:p>
            <a:r>
              <a:rPr lang="en-US" dirty="0" smtClean="0">
                <a:solidFill>
                  <a:schemeClr val="bg1"/>
                </a:solidFill>
              </a:rPr>
              <a:t>      </a:t>
            </a:r>
          </a:p>
          <a:p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smtClean="0">
                <a:solidFill>
                  <a:schemeClr val="bg1"/>
                </a:solidFill>
              </a:rPr>
              <a:t>      </a:t>
            </a:r>
            <a:r>
              <a:rPr lang="en-US" dirty="0" err="1" smtClean="0">
                <a:solidFill>
                  <a:schemeClr val="bg1"/>
                </a:solidFill>
              </a:rPr>
              <a:t>Sembahyang</a:t>
            </a:r>
            <a:r>
              <a:rPr lang="en-US" dirty="0" smtClean="0">
                <a:solidFill>
                  <a:schemeClr val="bg1"/>
                </a:solidFill>
              </a:rPr>
              <a:t> (</a:t>
            </a:r>
            <a:r>
              <a:rPr lang="en-US" dirty="0" err="1" smtClean="0">
                <a:solidFill>
                  <a:schemeClr val="bg1"/>
                </a:solidFill>
              </a:rPr>
              <a:t>dalam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Sanskerta</a:t>
            </a:r>
            <a:r>
              <a:rPr lang="en-US" dirty="0" smtClean="0">
                <a:solidFill>
                  <a:schemeClr val="bg1"/>
                </a:solidFill>
              </a:rPr>
              <a:t>) </a:t>
            </a:r>
            <a:r>
              <a:rPr lang="en-US" dirty="0" err="1" smtClean="0">
                <a:solidFill>
                  <a:schemeClr val="bg1"/>
                </a:solidFill>
              </a:rPr>
              <a:t>dapat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ditemukan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dalam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berbagai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istilah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smtClean="0">
                <a:solidFill>
                  <a:schemeClr val="bg1"/>
                </a:solidFill>
              </a:rPr>
              <a:t>: </a:t>
            </a:r>
            <a:r>
              <a:rPr lang="en-US" dirty="0" err="1" smtClean="0">
                <a:solidFill>
                  <a:schemeClr val="bg1"/>
                </a:solidFill>
              </a:rPr>
              <a:t>Prārthanā</a:t>
            </a:r>
            <a:r>
              <a:rPr lang="en-US" dirty="0" smtClean="0">
                <a:solidFill>
                  <a:schemeClr val="bg1"/>
                </a:solidFill>
              </a:rPr>
              <a:t>, </a:t>
            </a:r>
            <a:r>
              <a:rPr lang="en-US" dirty="0" err="1" smtClean="0">
                <a:solidFill>
                  <a:schemeClr val="bg1"/>
                </a:solidFill>
              </a:rPr>
              <a:t>Ārādhanā</a:t>
            </a:r>
            <a:r>
              <a:rPr lang="en-US" dirty="0" smtClean="0">
                <a:solidFill>
                  <a:schemeClr val="bg1"/>
                </a:solidFill>
              </a:rPr>
              <a:t>, </a:t>
            </a:r>
            <a:r>
              <a:rPr lang="en-US" dirty="0" err="1" smtClean="0">
                <a:solidFill>
                  <a:schemeClr val="bg1"/>
                </a:solidFill>
              </a:rPr>
              <a:t>Dhyāna</a:t>
            </a:r>
            <a:r>
              <a:rPr lang="en-US" dirty="0" smtClean="0">
                <a:solidFill>
                  <a:schemeClr val="bg1"/>
                </a:solidFill>
              </a:rPr>
              <a:t>, </a:t>
            </a:r>
          </a:p>
          <a:p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smtClean="0">
                <a:solidFill>
                  <a:schemeClr val="bg1"/>
                </a:solidFill>
              </a:rPr>
              <a:t>      </a:t>
            </a:r>
            <a:r>
              <a:rPr lang="en-US" dirty="0" err="1" smtClean="0">
                <a:solidFill>
                  <a:schemeClr val="bg1"/>
                </a:solidFill>
              </a:rPr>
              <a:t>Japa</a:t>
            </a:r>
            <a:r>
              <a:rPr lang="en-US" dirty="0" smtClean="0">
                <a:solidFill>
                  <a:schemeClr val="bg1"/>
                </a:solidFill>
              </a:rPr>
              <a:t>, </a:t>
            </a:r>
            <a:r>
              <a:rPr lang="en-US" dirty="0" err="1" smtClean="0">
                <a:solidFill>
                  <a:schemeClr val="bg1"/>
                </a:solidFill>
              </a:rPr>
              <a:t>Svādyayā</a:t>
            </a:r>
            <a:r>
              <a:rPr lang="en-US" dirty="0" smtClean="0">
                <a:solidFill>
                  <a:schemeClr val="bg1"/>
                </a:solidFill>
              </a:rPr>
              <a:t>, Sandhya, </a:t>
            </a:r>
            <a:r>
              <a:rPr lang="en-US" dirty="0" err="1" smtClean="0">
                <a:solidFill>
                  <a:schemeClr val="bg1"/>
                </a:solidFill>
              </a:rPr>
              <a:t>Upāsanā</a:t>
            </a:r>
            <a:r>
              <a:rPr lang="en-US" dirty="0" smtClean="0">
                <a:solidFill>
                  <a:schemeClr val="bg1"/>
                </a:solidFill>
              </a:rPr>
              <a:t>, </a:t>
            </a:r>
            <a:r>
              <a:rPr lang="en-US" dirty="0" err="1" smtClean="0">
                <a:solidFill>
                  <a:schemeClr val="bg1"/>
                </a:solidFill>
              </a:rPr>
              <a:t>Sandyopāsanā</a:t>
            </a:r>
            <a:r>
              <a:rPr lang="en-US" dirty="0" smtClean="0">
                <a:solidFill>
                  <a:schemeClr val="bg1"/>
                </a:solidFill>
              </a:rPr>
              <a:t>, </a:t>
            </a:r>
            <a:r>
              <a:rPr lang="en-US" dirty="0" err="1" smtClean="0">
                <a:solidFill>
                  <a:schemeClr val="bg1"/>
                </a:solidFill>
              </a:rPr>
              <a:t>Pūjā</a:t>
            </a:r>
            <a:r>
              <a:rPr lang="en-US" dirty="0" smtClean="0">
                <a:solidFill>
                  <a:schemeClr val="bg1"/>
                </a:solidFill>
              </a:rPr>
              <a:t> , </a:t>
            </a:r>
            <a:r>
              <a:rPr lang="en-US" dirty="0" err="1" smtClean="0">
                <a:solidFill>
                  <a:schemeClr val="bg1"/>
                </a:solidFill>
              </a:rPr>
              <a:t>atau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Pūjānam</a:t>
            </a:r>
            <a:r>
              <a:rPr lang="en-US" dirty="0" smtClean="0">
                <a:solidFill>
                  <a:schemeClr val="bg1"/>
                </a:solidFill>
              </a:rPr>
              <a:t>, </a:t>
            </a:r>
            <a:r>
              <a:rPr lang="en-US" dirty="0" err="1" smtClean="0">
                <a:solidFill>
                  <a:schemeClr val="bg1"/>
                </a:solidFill>
              </a:rPr>
              <a:t>Stuti</a:t>
            </a:r>
            <a:r>
              <a:rPr lang="en-US" dirty="0" smtClean="0">
                <a:solidFill>
                  <a:schemeClr val="bg1"/>
                </a:solidFill>
              </a:rPr>
              <a:t>, </a:t>
            </a:r>
            <a:r>
              <a:rPr lang="en-US" dirty="0" err="1" smtClean="0">
                <a:solidFill>
                  <a:schemeClr val="bg1"/>
                </a:solidFill>
              </a:rPr>
              <a:t>Stava</a:t>
            </a:r>
            <a:r>
              <a:rPr lang="en-US" dirty="0" smtClean="0">
                <a:solidFill>
                  <a:schemeClr val="bg1"/>
                </a:solidFill>
              </a:rPr>
              <a:t> Bhakti, </a:t>
            </a:r>
            <a:r>
              <a:rPr lang="en-US" dirty="0" err="1" smtClean="0">
                <a:solidFill>
                  <a:schemeClr val="bg1"/>
                </a:solidFill>
              </a:rPr>
              <a:t>dll</a:t>
            </a:r>
            <a:r>
              <a:rPr lang="en-US" dirty="0" smtClean="0">
                <a:solidFill>
                  <a:schemeClr val="bg1"/>
                </a:solidFill>
              </a:rPr>
              <a:t>.</a:t>
            </a:r>
          </a:p>
          <a:p>
            <a:endParaRPr lang="en-US" dirty="0">
              <a:solidFill>
                <a:schemeClr val="bg1"/>
              </a:solidFill>
            </a:endParaRPr>
          </a:p>
          <a:p>
            <a:r>
              <a:rPr lang="en-US" dirty="0" smtClean="0">
                <a:solidFill>
                  <a:schemeClr val="bg1"/>
                </a:solidFill>
              </a:rPr>
              <a:t>       Kata </a:t>
            </a:r>
            <a:r>
              <a:rPr lang="en-US" dirty="0" err="1" smtClean="0">
                <a:solidFill>
                  <a:schemeClr val="bg1"/>
                </a:solidFill>
              </a:rPr>
              <a:t>Prārthana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atau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Prārthanām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sangat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dekat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artinya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dengan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sembahyang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atau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melakukan</a:t>
            </a:r>
            <a:r>
              <a:rPr lang="en-US" dirty="0" smtClean="0">
                <a:solidFill>
                  <a:schemeClr val="bg1"/>
                </a:solidFill>
              </a:rPr>
              <a:t>  </a:t>
            </a:r>
          </a:p>
          <a:p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smtClean="0">
                <a:solidFill>
                  <a:schemeClr val="bg1"/>
                </a:solidFill>
              </a:rPr>
              <a:t>      </a:t>
            </a:r>
            <a:r>
              <a:rPr lang="en-US" dirty="0" err="1" smtClean="0">
                <a:solidFill>
                  <a:schemeClr val="bg1"/>
                </a:solidFill>
              </a:rPr>
              <a:t>persembahyangan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dalam</a:t>
            </a:r>
            <a:r>
              <a:rPr lang="en-US" dirty="0" smtClean="0">
                <a:solidFill>
                  <a:schemeClr val="bg1"/>
                </a:solidFill>
              </a:rPr>
              <a:t> Bahasa Indonesia.  </a:t>
            </a:r>
            <a:endParaRPr lang="id-ID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76105647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spd="slow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Freeform: Shape 64"/>
          <p:cNvSpPr>
            <a:spLocks noChangeAspect="1"/>
          </p:cNvSpPr>
          <p:nvPr/>
        </p:nvSpPr>
        <p:spPr>
          <a:xfrm>
            <a:off x="232519" y="-2693505"/>
            <a:ext cx="4728754" cy="4728754"/>
          </a:xfrm>
          <a:custGeom>
            <a:avLst/>
            <a:gdLst>
              <a:gd name="connsiteX0" fmla="*/ 244064 w 488128"/>
              <a:gd name="connsiteY0" fmla="*/ 0 h 488128"/>
              <a:gd name="connsiteX1" fmla="*/ 488128 w 488128"/>
              <a:gd name="connsiteY1" fmla="*/ 244064 h 488128"/>
              <a:gd name="connsiteX2" fmla="*/ 244064 w 488128"/>
              <a:gd name="connsiteY2" fmla="*/ 488128 h 488128"/>
              <a:gd name="connsiteX3" fmla="*/ 0 w 488128"/>
              <a:gd name="connsiteY3" fmla="*/ 244064 h 488128"/>
              <a:gd name="connsiteX4" fmla="*/ 244064 w 488128"/>
              <a:gd name="connsiteY4" fmla="*/ 0 h 4881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88128" h="488128">
                <a:moveTo>
                  <a:pt x="244064" y="0"/>
                </a:moveTo>
                <a:cubicBezTo>
                  <a:pt x="378857" y="0"/>
                  <a:pt x="488128" y="109271"/>
                  <a:pt x="488128" y="244064"/>
                </a:cubicBezTo>
                <a:cubicBezTo>
                  <a:pt x="488128" y="378857"/>
                  <a:pt x="378857" y="488128"/>
                  <a:pt x="244064" y="488128"/>
                </a:cubicBezTo>
                <a:cubicBezTo>
                  <a:pt x="109271" y="488128"/>
                  <a:pt x="0" y="378857"/>
                  <a:pt x="0" y="244064"/>
                </a:cubicBezTo>
                <a:cubicBezTo>
                  <a:pt x="0" y="109271"/>
                  <a:pt x="109271" y="0"/>
                  <a:pt x="244064" y="0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10"/>
          </p:nvPr>
        </p:nvSpPr>
        <p:spPr>
          <a:xfrm>
            <a:off x="944881" y="2662267"/>
            <a:ext cx="4674254" cy="1631216"/>
          </a:xfrm>
        </p:spPr>
        <p:txBody>
          <a:bodyPr/>
          <a:lstStyle/>
          <a:p>
            <a:r>
              <a:rPr lang="en-US" sz="2000" b="1" dirty="0" err="1" smtClean="0"/>
              <a:t>Sandhyā</a:t>
            </a:r>
            <a:r>
              <a:rPr lang="en-US" sz="2000" b="1" dirty="0" smtClean="0"/>
              <a:t> </a:t>
            </a:r>
            <a:r>
              <a:rPr lang="en-US" sz="2000" dirty="0" err="1" smtClean="0"/>
              <a:t>artinya</a:t>
            </a:r>
            <a:r>
              <a:rPr lang="en-US" sz="2000" dirty="0" smtClean="0"/>
              <a:t> </a:t>
            </a:r>
            <a:r>
              <a:rPr lang="en-US" sz="2000" dirty="0" err="1" smtClean="0"/>
              <a:t>pertemuan</a:t>
            </a:r>
            <a:r>
              <a:rPr lang="en-US" sz="2000" dirty="0" smtClean="0"/>
              <a:t> </a:t>
            </a:r>
            <a:r>
              <a:rPr lang="en-US" sz="2000" dirty="0" err="1" smtClean="0"/>
              <a:t>atau</a:t>
            </a:r>
            <a:r>
              <a:rPr lang="en-US" sz="2000" dirty="0" smtClean="0"/>
              <a:t> </a:t>
            </a:r>
            <a:r>
              <a:rPr lang="en-US" sz="2000" dirty="0" err="1" smtClean="0"/>
              <a:t>hubungan</a:t>
            </a:r>
            <a:r>
              <a:rPr lang="en-US" sz="2000" dirty="0" smtClean="0"/>
              <a:t>. </a:t>
            </a:r>
          </a:p>
          <a:p>
            <a:r>
              <a:rPr lang="en-US" sz="2000" b="1" dirty="0">
                <a:gradFill>
                  <a:gsLst>
                    <a:gs pos="15000">
                      <a:schemeClr val="bg1"/>
                    </a:gs>
                    <a:gs pos="47000">
                      <a:schemeClr val="bg1"/>
                    </a:gs>
                  </a:gsLst>
                  <a:lin ang="5400000" scaled="1"/>
                </a:gradFill>
              </a:rPr>
              <a:t>Tri </a:t>
            </a:r>
            <a:r>
              <a:rPr lang="en-US" sz="2000" b="1" dirty="0" err="1" smtClean="0">
                <a:gradFill>
                  <a:gsLst>
                    <a:gs pos="15000">
                      <a:schemeClr val="bg1"/>
                    </a:gs>
                    <a:gs pos="47000">
                      <a:schemeClr val="bg1"/>
                    </a:gs>
                  </a:gsLst>
                  <a:lin ang="5400000" scaled="1"/>
                </a:gradFill>
              </a:rPr>
              <a:t>Sandhyā</a:t>
            </a:r>
            <a:r>
              <a:rPr lang="en-US" sz="2000" b="1" dirty="0" smtClean="0">
                <a:gradFill>
                  <a:gsLst>
                    <a:gs pos="15000">
                      <a:schemeClr val="bg1"/>
                    </a:gs>
                    <a:gs pos="47000">
                      <a:schemeClr val="bg1"/>
                    </a:gs>
                  </a:gsLst>
                  <a:lin ang="5400000" scaled="1"/>
                </a:gradFill>
              </a:rPr>
              <a:t> </a:t>
            </a:r>
            <a:r>
              <a:rPr lang="en-US" sz="2000" b="1" dirty="0" err="1" smtClean="0">
                <a:gradFill>
                  <a:gsLst>
                    <a:gs pos="15000">
                      <a:schemeClr val="bg1"/>
                    </a:gs>
                    <a:gs pos="47000">
                      <a:schemeClr val="bg1"/>
                    </a:gs>
                  </a:gsLst>
                  <a:lin ang="5400000" scaled="1"/>
                </a:gradFill>
              </a:rPr>
              <a:t>artinya</a:t>
            </a:r>
            <a:r>
              <a:rPr lang="en-US" sz="2000" b="1" dirty="0" smtClean="0">
                <a:gradFill>
                  <a:gsLst>
                    <a:gs pos="15000">
                      <a:schemeClr val="bg1"/>
                    </a:gs>
                    <a:gs pos="47000">
                      <a:schemeClr val="bg1"/>
                    </a:gs>
                  </a:gsLst>
                  <a:lin ang="5400000" scaled="1"/>
                </a:gradFill>
              </a:rPr>
              <a:t> </a:t>
            </a:r>
            <a:r>
              <a:rPr lang="en-US" sz="2000" b="1" dirty="0" err="1" smtClean="0">
                <a:gradFill>
                  <a:gsLst>
                    <a:gs pos="15000">
                      <a:schemeClr val="bg1"/>
                    </a:gs>
                    <a:gs pos="47000">
                      <a:schemeClr val="bg1"/>
                    </a:gs>
                  </a:gsLst>
                  <a:lin ang="5400000" scaled="1"/>
                </a:gradFill>
              </a:rPr>
              <a:t>tiga</a:t>
            </a:r>
            <a:r>
              <a:rPr lang="en-US" sz="2000" b="1" dirty="0" smtClean="0">
                <a:gradFill>
                  <a:gsLst>
                    <a:gs pos="15000">
                      <a:schemeClr val="bg1"/>
                    </a:gs>
                    <a:gs pos="47000">
                      <a:schemeClr val="bg1"/>
                    </a:gs>
                  </a:gsLst>
                  <a:lin ang="5400000" scaled="1"/>
                </a:gradFill>
              </a:rPr>
              <a:t> kali </a:t>
            </a:r>
            <a:r>
              <a:rPr lang="en-US" sz="2000" b="1" dirty="0" err="1" smtClean="0">
                <a:gradFill>
                  <a:gsLst>
                    <a:gs pos="15000">
                      <a:schemeClr val="bg1"/>
                    </a:gs>
                    <a:gs pos="47000">
                      <a:schemeClr val="bg1"/>
                    </a:gs>
                  </a:gsLst>
                  <a:lin ang="5400000" scaled="1"/>
                </a:gradFill>
              </a:rPr>
              <a:t>melakukan</a:t>
            </a:r>
            <a:r>
              <a:rPr lang="en-US" sz="2000" b="1" dirty="0" smtClean="0">
                <a:gradFill>
                  <a:gsLst>
                    <a:gs pos="15000">
                      <a:schemeClr val="bg1"/>
                    </a:gs>
                    <a:gs pos="47000">
                      <a:schemeClr val="bg1"/>
                    </a:gs>
                  </a:gsLst>
                  <a:lin ang="5400000" scaled="1"/>
                </a:gradFill>
              </a:rPr>
              <a:t> </a:t>
            </a:r>
            <a:r>
              <a:rPr lang="en-US" sz="2000" b="1" dirty="0" err="1" smtClean="0">
                <a:gradFill>
                  <a:gsLst>
                    <a:gs pos="15000">
                      <a:schemeClr val="bg1"/>
                    </a:gs>
                    <a:gs pos="47000">
                      <a:schemeClr val="bg1"/>
                    </a:gs>
                  </a:gsLst>
                  <a:lin ang="5400000" scaled="1"/>
                </a:gradFill>
              </a:rPr>
              <a:t>hubungan</a:t>
            </a:r>
            <a:r>
              <a:rPr lang="en-US" sz="2000" b="1" dirty="0" smtClean="0">
                <a:gradFill>
                  <a:gsLst>
                    <a:gs pos="15000">
                      <a:schemeClr val="bg1"/>
                    </a:gs>
                    <a:gs pos="47000">
                      <a:schemeClr val="bg1"/>
                    </a:gs>
                  </a:gsLst>
                  <a:lin ang="5400000" scaled="1"/>
                </a:gradFill>
              </a:rPr>
              <a:t>/</a:t>
            </a:r>
            <a:r>
              <a:rPr lang="en-US" sz="2000" b="1" dirty="0" err="1" smtClean="0">
                <a:gradFill>
                  <a:gsLst>
                    <a:gs pos="15000">
                      <a:schemeClr val="bg1"/>
                    </a:gs>
                    <a:gs pos="47000">
                      <a:schemeClr val="bg1"/>
                    </a:gs>
                  </a:gsLst>
                  <a:lin ang="5400000" scaled="1"/>
                </a:gradFill>
              </a:rPr>
              <a:t>pemujaan</a:t>
            </a:r>
            <a:r>
              <a:rPr lang="en-US" sz="2000" b="1" dirty="0" smtClean="0">
                <a:gradFill>
                  <a:gsLst>
                    <a:gs pos="15000">
                      <a:schemeClr val="bg1"/>
                    </a:gs>
                    <a:gs pos="47000">
                      <a:schemeClr val="bg1"/>
                    </a:gs>
                  </a:gsLst>
                  <a:lin ang="5400000" scaled="1"/>
                </a:gradFill>
              </a:rPr>
              <a:t> </a:t>
            </a:r>
            <a:r>
              <a:rPr lang="en-US" sz="2000" b="1" dirty="0" err="1" smtClean="0">
                <a:gradFill>
                  <a:gsLst>
                    <a:gs pos="15000">
                      <a:schemeClr val="bg1"/>
                    </a:gs>
                    <a:gs pos="47000">
                      <a:schemeClr val="bg1"/>
                    </a:gs>
                  </a:gsLst>
                  <a:lin ang="5400000" scaled="1"/>
                </a:gradFill>
              </a:rPr>
              <a:t>kehadapan</a:t>
            </a:r>
            <a:r>
              <a:rPr lang="en-US" sz="2000" b="1" dirty="0" smtClean="0">
                <a:gradFill>
                  <a:gsLst>
                    <a:gs pos="15000">
                      <a:schemeClr val="bg1"/>
                    </a:gs>
                    <a:gs pos="47000">
                      <a:schemeClr val="bg1"/>
                    </a:gs>
                  </a:gsLst>
                  <a:lin ang="5400000" scaled="1"/>
                </a:gradFill>
              </a:rPr>
              <a:t> Ida Sang </a:t>
            </a:r>
            <a:r>
              <a:rPr lang="en-US" sz="2000" b="1" dirty="0" err="1" smtClean="0">
                <a:gradFill>
                  <a:gsLst>
                    <a:gs pos="15000">
                      <a:schemeClr val="bg1"/>
                    </a:gs>
                    <a:gs pos="47000">
                      <a:schemeClr val="bg1"/>
                    </a:gs>
                  </a:gsLst>
                  <a:lin ang="5400000" scaled="1"/>
                </a:gradFill>
              </a:rPr>
              <a:t>Hyang</a:t>
            </a:r>
            <a:r>
              <a:rPr lang="en-US" sz="2000" b="1" dirty="0" smtClean="0">
                <a:gradFill>
                  <a:gsLst>
                    <a:gs pos="15000">
                      <a:schemeClr val="bg1"/>
                    </a:gs>
                    <a:gs pos="47000">
                      <a:schemeClr val="bg1"/>
                    </a:gs>
                  </a:gsLst>
                  <a:lin ang="5400000" scaled="1"/>
                </a:gradFill>
              </a:rPr>
              <a:t> </a:t>
            </a:r>
            <a:r>
              <a:rPr lang="en-US" sz="2000" b="1" dirty="0" err="1" smtClean="0">
                <a:gradFill>
                  <a:gsLst>
                    <a:gs pos="15000">
                      <a:schemeClr val="bg1"/>
                    </a:gs>
                    <a:gs pos="47000">
                      <a:schemeClr val="bg1"/>
                    </a:gs>
                  </a:gsLst>
                  <a:lin ang="5400000" scaled="1"/>
                </a:gradFill>
              </a:rPr>
              <a:t>Widhi</a:t>
            </a:r>
            <a:r>
              <a:rPr lang="en-US" sz="2000" b="1" dirty="0" smtClean="0">
                <a:gradFill>
                  <a:gsLst>
                    <a:gs pos="15000">
                      <a:schemeClr val="bg1"/>
                    </a:gs>
                    <a:gs pos="47000">
                      <a:schemeClr val="bg1"/>
                    </a:gs>
                  </a:gsLst>
                  <a:lin ang="5400000" scaled="1"/>
                </a:gradFill>
              </a:rPr>
              <a:t> </a:t>
            </a:r>
            <a:r>
              <a:rPr lang="en-US" sz="2000" b="1" dirty="0" err="1" smtClean="0">
                <a:gradFill>
                  <a:gsLst>
                    <a:gs pos="15000">
                      <a:schemeClr val="bg1"/>
                    </a:gs>
                    <a:gs pos="47000">
                      <a:schemeClr val="bg1"/>
                    </a:gs>
                  </a:gsLst>
                  <a:lin ang="5400000" scaled="1"/>
                </a:gradFill>
              </a:rPr>
              <a:t>Wasa</a:t>
            </a:r>
            <a:endParaRPr lang="en-US" sz="2000" dirty="0"/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11"/>
          </p:nvPr>
        </p:nvSpPr>
        <p:spPr>
          <a:xfrm>
            <a:off x="6096000" y="419100"/>
            <a:ext cx="5671764" cy="5785173"/>
          </a:xfrm>
        </p:spPr>
        <p:txBody>
          <a:bodyPr/>
          <a:lstStyle/>
          <a:p>
            <a:r>
              <a:rPr lang="en-US" dirty="0" err="1" smtClean="0"/>
              <a:t>Sikap</a:t>
            </a:r>
            <a:r>
              <a:rPr lang="en-US" dirty="0" smtClean="0"/>
              <a:t> </a:t>
            </a:r>
            <a:r>
              <a:rPr lang="en-US" dirty="0" err="1" smtClean="0"/>
              <a:t>Tangan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melaksanakan</a:t>
            </a:r>
            <a:r>
              <a:rPr lang="en-US" dirty="0"/>
              <a:t> </a:t>
            </a:r>
            <a:r>
              <a:rPr lang="en-US" dirty="0" err="1"/>
              <a:t>Pūjā</a:t>
            </a:r>
            <a:r>
              <a:rPr lang="en-US" dirty="0"/>
              <a:t> Tri </a:t>
            </a:r>
            <a:r>
              <a:rPr lang="en-US" dirty="0" err="1" smtClean="0"/>
              <a:t>Sandhyā</a:t>
            </a:r>
            <a:endParaRPr lang="en-US" dirty="0" smtClean="0"/>
          </a:p>
          <a:p>
            <a:r>
              <a:rPr lang="en-US" b="0" dirty="0" err="1" smtClean="0"/>
              <a:t>Berdasarkan</a:t>
            </a:r>
            <a:r>
              <a:rPr lang="en-US" b="0" dirty="0" smtClean="0"/>
              <a:t> </a:t>
            </a:r>
            <a:r>
              <a:rPr lang="en-US" b="0" dirty="0" err="1" smtClean="0"/>
              <a:t>Keputusan</a:t>
            </a:r>
            <a:r>
              <a:rPr lang="en-US" b="0" dirty="0" smtClean="0"/>
              <a:t> seminar </a:t>
            </a:r>
            <a:r>
              <a:rPr lang="en-US" b="0" dirty="0" err="1" smtClean="0"/>
              <a:t>kesatuan</a:t>
            </a:r>
            <a:r>
              <a:rPr lang="en-US" b="0" dirty="0" smtClean="0"/>
              <a:t> </a:t>
            </a:r>
            <a:r>
              <a:rPr lang="en-US" b="0" dirty="0" err="1" smtClean="0"/>
              <a:t>Tafsir</a:t>
            </a:r>
            <a:r>
              <a:rPr lang="en-US" b="0" dirty="0" smtClean="0"/>
              <a:t> </a:t>
            </a:r>
            <a:r>
              <a:rPr lang="en-US" b="0" dirty="0" err="1" smtClean="0"/>
              <a:t>terhadap</a:t>
            </a:r>
            <a:r>
              <a:rPr lang="en-US" b="0" dirty="0" smtClean="0"/>
              <a:t> </a:t>
            </a:r>
            <a:r>
              <a:rPr lang="en-US" b="0" dirty="0" err="1" smtClean="0"/>
              <a:t>aspek-aspek</a:t>
            </a:r>
            <a:r>
              <a:rPr lang="en-US" b="0" dirty="0" smtClean="0"/>
              <a:t> Agama Hindu :</a:t>
            </a:r>
          </a:p>
          <a:p>
            <a:pPr marL="457200" indent="-457200">
              <a:buFont typeface="+mj-lt"/>
              <a:buAutoNum type="arabicPeriod"/>
            </a:pPr>
            <a:r>
              <a:rPr lang="en-US" b="0" dirty="0" err="1" smtClean="0"/>
              <a:t>Cakuping</a:t>
            </a:r>
            <a:r>
              <a:rPr lang="en-US" b="0" dirty="0" smtClean="0"/>
              <a:t> Kara </a:t>
            </a:r>
            <a:r>
              <a:rPr lang="en-US" b="0" dirty="0" err="1" smtClean="0"/>
              <a:t>Kalih</a:t>
            </a:r>
            <a:r>
              <a:rPr lang="en-US" b="0" dirty="0" smtClean="0"/>
              <a:t>, </a:t>
            </a:r>
            <a:r>
              <a:rPr lang="en-US" b="0" dirty="0" err="1" smtClean="0"/>
              <a:t>adalah</a:t>
            </a:r>
            <a:r>
              <a:rPr lang="en-US" b="0" dirty="0" smtClean="0"/>
              <a:t> </a:t>
            </a:r>
            <a:r>
              <a:rPr lang="en-US" b="0" dirty="0" err="1" smtClean="0"/>
              <a:t>cakupan</a:t>
            </a:r>
            <a:r>
              <a:rPr lang="en-US" b="0" dirty="0" smtClean="0"/>
              <a:t> </a:t>
            </a:r>
            <a:r>
              <a:rPr lang="en-US" b="0" dirty="0" err="1" smtClean="0"/>
              <a:t>kedua</a:t>
            </a:r>
            <a:r>
              <a:rPr lang="en-US" b="0" dirty="0" smtClean="0"/>
              <a:t> </a:t>
            </a:r>
            <a:r>
              <a:rPr lang="en-US" b="0" dirty="0" err="1" smtClean="0"/>
              <a:t>belah</a:t>
            </a:r>
            <a:r>
              <a:rPr lang="en-US" b="0" dirty="0" smtClean="0"/>
              <a:t> </a:t>
            </a:r>
            <a:r>
              <a:rPr lang="en-US" b="0" dirty="0" err="1" smtClean="0"/>
              <a:t>tangan</a:t>
            </a:r>
            <a:r>
              <a:rPr lang="en-US" b="0" dirty="0" smtClean="0"/>
              <a:t>, yang </a:t>
            </a:r>
            <a:r>
              <a:rPr lang="en-US" b="0" dirty="0" err="1" smtClean="0"/>
              <a:t>digunakan</a:t>
            </a:r>
            <a:r>
              <a:rPr lang="en-US" b="0" dirty="0" smtClean="0"/>
              <a:t> </a:t>
            </a:r>
            <a:r>
              <a:rPr lang="en-US" b="0" dirty="0" err="1" smtClean="0"/>
              <a:t>dalam</a:t>
            </a:r>
            <a:r>
              <a:rPr lang="en-US" b="0" dirty="0" smtClean="0"/>
              <a:t> </a:t>
            </a:r>
            <a:r>
              <a:rPr lang="en-US" b="0" dirty="0" err="1" smtClean="0"/>
              <a:t>kramaning</a:t>
            </a:r>
            <a:r>
              <a:rPr lang="en-US" b="0" dirty="0" smtClean="0"/>
              <a:t> </a:t>
            </a:r>
            <a:r>
              <a:rPr lang="en-US" b="0" dirty="0" err="1" smtClean="0"/>
              <a:t>sembah</a:t>
            </a:r>
            <a:r>
              <a:rPr lang="en-US" b="0" dirty="0" smtClean="0"/>
              <a:t>.</a:t>
            </a:r>
          </a:p>
          <a:p>
            <a:pPr marL="457200" indent="-457200">
              <a:buFont typeface="+mj-lt"/>
              <a:buAutoNum type="arabicPeriod"/>
            </a:pPr>
            <a:r>
              <a:rPr lang="en-US" b="0" dirty="0" smtClean="0"/>
              <a:t>Deva </a:t>
            </a:r>
            <a:r>
              <a:rPr lang="en-US" b="0" dirty="0" err="1" smtClean="0"/>
              <a:t>Pratistha</a:t>
            </a:r>
            <a:r>
              <a:rPr lang="en-US" b="0" dirty="0" smtClean="0"/>
              <a:t> </a:t>
            </a:r>
            <a:r>
              <a:rPr lang="en-US" b="0" dirty="0" err="1" smtClean="0"/>
              <a:t>adalah</a:t>
            </a:r>
            <a:r>
              <a:rPr lang="en-US" b="0" dirty="0" smtClean="0"/>
              <a:t> </a:t>
            </a:r>
            <a:r>
              <a:rPr lang="en-US" b="0" dirty="0" err="1" smtClean="0"/>
              <a:t>sikap</a:t>
            </a:r>
            <a:r>
              <a:rPr lang="en-US" b="0" dirty="0" smtClean="0"/>
              <a:t> </a:t>
            </a:r>
            <a:r>
              <a:rPr lang="en-US" b="0" dirty="0" err="1" smtClean="0"/>
              <a:t>tangan</a:t>
            </a:r>
            <a:r>
              <a:rPr lang="en-US" b="0" dirty="0" smtClean="0"/>
              <a:t> </a:t>
            </a:r>
            <a:r>
              <a:rPr lang="en-US" b="0" dirty="0" err="1" smtClean="0"/>
              <a:t>berbentuk</a:t>
            </a:r>
            <a:r>
              <a:rPr lang="en-US" b="0" dirty="0" smtClean="0"/>
              <a:t> </a:t>
            </a:r>
            <a:r>
              <a:rPr lang="en-US" b="0" dirty="0" err="1" smtClean="0"/>
              <a:t>kojong</a:t>
            </a:r>
            <a:r>
              <a:rPr lang="en-US" b="0" dirty="0" smtClean="0"/>
              <a:t> </a:t>
            </a:r>
            <a:r>
              <a:rPr lang="en-US" b="0" dirty="0" err="1" smtClean="0"/>
              <a:t>bertemunya</a:t>
            </a:r>
            <a:r>
              <a:rPr lang="en-US" b="0" dirty="0" smtClean="0"/>
              <a:t> </a:t>
            </a:r>
            <a:r>
              <a:rPr lang="en-US" b="0" dirty="0" err="1" smtClean="0"/>
              <a:t>dua</a:t>
            </a:r>
            <a:r>
              <a:rPr lang="en-US" b="0" dirty="0" smtClean="0"/>
              <a:t> </a:t>
            </a:r>
            <a:r>
              <a:rPr lang="en-US" b="0" dirty="0" err="1" smtClean="0"/>
              <a:t>ibu</a:t>
            </a:r>
            <a:r>
              <a:rPr lang="en-US" b="0" dirty="0" smtClean="0"/>
              <a:t> </a:t>
            </a:r>
            <a:r>
              <a:rPr lang="en-US" b="0" dirty="0" err="1" smtClean="0"/>
              <a:t>jari</a:t>
            </a:r>
            <a:r>
              <a:rPr lang="en-US" b="0" dirty="0"/>
              <a:t> </a:t>
            </a:r>
            <a:r>
              <a:rPr lang="en-US" b="0" dirty="0" err="1" smtClean="0"/>
              <a:t>dan</a:t>
            </a:r>
            <a:r>
              <a:rPr lang="en-US" b="0" dirty="0" smtClean="0"/>
              <a:t> </a:t>
            </a:r>
            <a:r>
              <a:rPr lang="en-US" b="0" dirty="0" err="1" smtClean="0"/>
              <a:t>satu</a:t>
            </a:r>
            <a:r>
              <a:rPr lang="en-US" b="0" dirty="0" smtClean="0"/>
              <a:t> </a:t>
            </a:r>
            <a:r>
              <a:rPr lang="en-US" b="0" dirty="0" err="1" smtClean="0"/>
              <a:t>telunjuk</a:t>
            </a:r>
            <a:r>
              <a:rPr lang="en-US" b="0" dirty="0" smtClean="0"/>
              <a:t> </a:t>
            </a:r>
            <a:r>
              <a:rPr lang="en-US" b="0" dirty="0" err="1" smtClean="0"/>
              <a:t>tangan</a:t>
            </a:r>
            <a:r>
              <a:rPr lang="en-US" b="0" dirty="0" smtClean="0"/>
              <a:t> </a:t>
            </a:r>
            <a:r>
              <a:rPr lang="en-US" b="0" dirty="0" err="1" smtClean="0"/>
              <a:t>kanan</a:t>
            </a:r>
            <a:r>
              <a:rPr lang="en-US" b="0" dirty="0" smtClean="0"/>
              <a:t>) </a:t>
            </a:r>
            <a:r>
              <a:rPr lang="en-US" b="0" dirty="0" err="1" smtClean="0"/>
              <a:t>yaitu</a:t>
            </a:r>
            <a:r>
              <a:rPr lang="en-US" b="0" dirty="0" smtClean="0"/>
              <a:t> </a:t>
            </a:r>
            <a:r>
              <a:rPr lang="en-US" b="0" dirty="0" err="1" smtClean="0"/>
              <a:t>sikap</a:t>
            </a:r>
            <a:r>
              <a:rPr lang="en-US" b="0" dirty="0" smtClean="0"/>
              <a:t> </a:t>
            </a:r>
            <a:r>
              <a:rPr lang="en-US" b="0" dirty="0" err="1" smtClean="0"/>
              <a:t>dalam</a:t>
            </a:r>
            <a:r>
              <a:rPr lang="en-US" b="0" dirty="0" smtClean="0"/>
              <a:t> </a:t>
            </a:r>
            <a:r>
              <a:rPr lang="en-US" b="0" dirty="0" err="1" smtClean="0"/>
              <a:t>Suddhi</a:t>
            </a:r>
            <a:r>
              <a:rPr lang="en-US" b="0" dirty="0" smtClean="0"/>
              <a:t> </a:t>
            </a:r>
            <a:r>
              <a:rPr lang="en-US" b="0" dirty="0" err="1" smtClean="0"/>
              <a:t>Vadani</a:t>
            </a:r>
            <a:r>
              <a:rPr lang="en-US" b="0" dirty="0" smtClean="0"/>
              <a:t>, </a:t>
            </a:r>
            <a:r>
              <a:rPr lang="en-US" b="0" dirty="0" err="1" smtClean="0"/>
              <a:t>penyumpahan</a:t>
            </a:r>
            <a:r>
              <a:rPr lang="en-US" b="0" dirty="0" smtClean="0"/>
              <a:t>, </a:t>
            </a:r>
            <a:r>
              <a:rPr lang="en-US" b="0" dirty="0" err="1" smtClean="0"/>
              <a:t>dll</a:t>
            </a:r>
            <a:r>
              <a:rPr lang="en-US" b="0" dirty="0" smtClean="0"/>
              <a:t>.</a:t>
            </a:r>
          </a:p>
          <a:p>
            <a:pPr marL="457200" indent="-457200">
              <a:buFont typeface="+mj-lt"/>
              <a:buAutoNum type="arabicPeriod"/>
            </a:pPr>
            <a:r>
              <a:rPr lang="en-US" b="0" dirty="0" err="1" smtClean="0"/>
              <a:t>Amusti</a:t>
            </a:r>
            <a:r>
              <a:rPr lang="en-US" b="0" dirty="0" smtClean="0"/>
              <a:t> Karana </a:t>
            </a:r>
            <a:r>
              <a:rPr lang="en-US" b="0" dirty="0" err="1" smtClean="0"/>
              <a:t>adalah</a:t>
            </a:r>
            <a:r>
              <a:rPr lang="en-US" b="0" dirty="0" smtClean="0"/>
              <a:t> </a:t>
            </a:r>
            <a:r>
              <a:rPr lang="en-US" b="0" dirty="0" err="1" smtClean="0"/>
              <a:t>sikap</a:t>
            </a:r>
            <a:r>
              <a:rPr lang="en-US" b="0" dirty="0" smtClean="0"/>
              <a:t> </a:t>
            </a:r>
            <a:r>
              <a:rPr lang="en-US" b="0" dirty="0" err="1" smtClean="0"/>
              <a:t>tangan</a:t>
            </a:r>
            <a:r>
              <a:rPr lang="en-US" b="0" dirty="0"/>
              <a:t> </a:t>
            </a:r>
            <a:r>
              <a:rPr lang="en-US" b="0" dirty="0" smtClean="0"/>
              <a:t>yang </a:t>
            </a:r>
            <a:r>
              <a:rPr lang="en-US" b="0" dirty="0" err="1" smtClean="0"/>
              <a:t>digunakan</a:t>
            </a:r>
            <a:r>
              <a:rPr lang="en-US" b="0" dirty="0" smtClean="0"/>
              <a:t> </a:t>
            </a:r>
            <a:r>
              <a:rPr lang="en-US" b="0" dirty="0" err="1" smtClean="0"/>
              <a:t>saat</a:t>
            </a:r>
            <a:r>
              <a:rPr lang="en-US" b="0" dirty="0" smtClean="0"/>
              <a:t> </a:t>
            </a:r>
            <a:r>
              <a:rPr lang="en-US" b="0" dirty="0" err="1" smtClean="0"/>
              <a:t>melaksanakan</a:t>
            </a:r>
            <a:r>
              <a:rPr lang="en-US" b="0" dirty="0" smtClean="0"/>
              <a:t> </a:t>
            </a:r>
            <a:r>
              <a:rPr lang="en-US" dirty="0" err="1"/>
              <a:t>Pūjā</a:t>
            </a:r>
            <a:r>
              <a:rPr lang="en-US" dirty="0"/>
              <a:t> Tri </a:t>
            </a:r>
            <a:r>
              <a:rPr lang="en-US" dirty="0" err="1" smtClean="0"/>
              <a:t>Sandhyā</a:t>
            </a:r>
            <a:r>
              <a:rPr lang="en-US" dirty="0" smtClean="0"/>
              <a:t>, </a:t>
            </a:r>
            <a:r>
              <a:rPr lang="en-US" b="0" dirty="0" err="1" smtClean="0"/>
              <a:t>yaitu</a:t>
            </a:r>
            <a:r>
              <a:rPr lang="en-US" b="0" dirty="0" smtClean="0"/>
              <a:t> </a:t>
            </a:r>
            <a:r>
              <a:rPr lang="en-US" b="0" dirty="0" err="1" smtClean="0"/>
              <a:t>bertemunya</a:t>
            </a:r>
            <a:r>
              <a:rPr lang="en-US" b="0" dirty="0" smtClean="0"/>
              <a:t> </a:t>
            </a:r>
            <a:r>
              <a:rPr lang="en-US" b="0" dirty="0" err="1" smtClean="0"/>
              <a:t>kedua</a:t>
            </a:r>
            <a:r>
              <a:rPr lang="en-US" b="0" dirty="0" smtClean="0"/>
              <a:t> </a:t>
            </a:r>
            <a:r>
              <a:rPr lang="en-US" b="0" dirty="0" err="1" smtClean="0"/>
              <a:t>ibu</a:t>
            </a:r>
            <a:r>
              <a:rPr lang="en-US" b="0" dirty="0" smtClean="0"/>
              <a:t> </a:t>
            </a:r>
            <a:r>
              <a:rPr lang="en-US" b="0" dirty="0" err="1" smtClean="0"/>
              <a:t>jari</a:t>
            </a:r>
            <a:r>
              <a:rPr lang="en-US" b="0" dirty="0" smtClean="0"/>
              <a:t> </a:t>
            </a:r>
            <a:r>
              <a:rPr lang="en-US" b="0" dirty="0" err="1" smtClean="0"/>
              <a:t>dan</a:t>
            </a:r>
            <a:r>
              <a:rPr lang="en-US" b="0" dirty="0" smtClean="0"/>
              <a:t> </a:t>
            </a:r>
            <a:r>
              <a:rPr lang="en-US" b="0" dirty="0" err="1" smtClean="0"/>
              <a:t>kepalan</a:t>
            </a:r>
            <a:r>
              <a:rPr lang="en-US" b="0" dirty="0" smtClean="0"/>
              <a:t> </a:t>
            </a:r>
            <a:r>
              <a:rPr lang="en-US" b="0" dirty="0" err="1" smtClean="0"/>
              <a:t>tangan</a:t>
            </a:r>
            <a:r>
              <a:rPr lang="en-US" b="0" dirty="0" smtClean="0"/>
              <a:t> </a:t>
            </a:r>
            <a:r>
              <a:rPr lang="en-US" b="0" dirty="0" err="1" smtClean="0"/>
              <a:t>kanan</a:t>
            </a:r>
            <a:r>
              <a:rPr lang="en-US" b="0" dirty="0" smtClean="0"/>
              <a:t> </a:t>
            </a:r>
            <a:r>
              <a:rPr lang="en-US" b="0" dirty="0" err="1" smtClean="0"/>
              <a:t>dipegang</a:t>
            </a:r>
            <a:r>
              <a:rPr lang="en-US" b="0" dirty="0" smtClean="0"/>
              <a:t> </a:t>
            </a:r>
            <a:r>
              <a:rPr lang="en-US" b="0" dirty="0" err="1" smtClean="0"/>
              <a:t>oleh</a:t>
            </a:r>
            <a:r>
              <a:rPr lang="en-US" b="0" dirty="0" smtClean="0"/>
              <a:t> </a:t>
            </a:r>
            <a:r>
              <a:rPr lang="en-US" b="0" dirty="0" err="1" smtClean="0"/>
              <a:t>tangan</a:t>
            </a:r>
            <a:r>
              <a:rPr lang="en-US" b="0" dirty="0" smtClean="0"/>
              <a:t> </a:t>
            </a:r>
            <a:r>
              <a:rPr lang="en-US" b="0" dirty="0" err="1" smtClean="0"/>
              <a:t>kiri</a:t>
            </a:r>
            <a:r>
              <a:rPr lang="en-US" b="0" dirty="0" smtClean="0"/>
              <a:t>. </a:t>
            </a:r>
            <a:endParaRPr lang="en-US" b="0" dirty="0"/>
          </a:p>
        </p:txBody>
      </p:sp>
      <p:sp>
        <p:nvSpPr>
          <p:cNvPr id="32" name="Title 31"/>
          <p:cNvSpPr>
            <a:spLocks noGrp="1"/>
          </p:cNvSpPr>
          <p:nvPr>
            <p:ph type="title"/>
          </p:nvPr>
        </p:nvSpPr>
        <p:spPr>
          <a:xfrm>
            <a:off x="555244" y="0"/>
            <a:ext cx="4083304" cy="1357295"/>
          </a:xfrm>
        </p:spPr>
        <p:txBody>
          <a:bodyPr/>
          <a:lstStyle/>
          <a:p>
            <a:r>
              <a:rPr lang="en-US" b="1" dirty="0" err="1" smtClean="0">
                <a:gradFill>
                  <a:gsLst>
                    <a:gs pos="15000">
                      <a:schemeClr val="bg1"/>
                    </a:gs>
                    <a:gs pos="47000">
                      <a:schemeClr val="bg1"/>
                    </a:gs>
                  </a:gsLst>
                  <a:lin ang="5400000" scaled="1"/>
                </a:gradFill>
              </a:rPr>
              <a:t>Pengertian</a:t>
            </a:r>
            <a:r>
              <a:rPr lang="en-US" b="1" dirty="0" smtClean="0">
                <a:gradFill>
                  <a:gsLst>
                    <a:gs pos="15000">
                      <a:schemeClr val="bg1"/>
                    </a:gs>
                    <a:gs pos="47000">
                      <a:schemeClr val="bg1"/>
                    </a:gs>
                  </a:gsLst>
                  <a:lin ang="5400000" scaled="1"/>
                </a:gradFill>
              </a:rPr>
              <a:t> </a:t>
            </a:r>
            <a:r>
              <a:rPr lang="en-US" dirty="0" err="1"/>
              <a:t>Pūjā</a:t>
            </a:r>
            <a:r>
              <a:rPr lang="en-US" b="1" dirty="0" smtClean="0">
                <a:gradFill>
                  <a:gsLst>
                    <a:gs pos="15000">
                      <a:schemeClr val="bg1"/>
                    </a:gs>
                    <a:gs pos="47000">
                      <a:schemeClr val="bg1"/>
                    </a:gs>
                  </a:gsLst>
                  <a:lin ang="5400000" scaled="1"/>
                </a:gradFill>
              </a:rPr>
              <a:t> Tri </a:t>
            </a:r>
            <a:r>
              <a:rPr lang="en-US" b="1" dirty="0" err="1" smtClean="0">
                <a:gradFill>
                  <a:gsLst>
                    <a:gs pos="15000">
                      <a:schemeClr val="bg1"/>
                    </a:gs>
                    <a:gs pos="47000">
                      <a:schemeClr val="bg1"/>
                    </a:gs>
                  </a:gsLst>
                  <a:lin ang="5400000" scaled="1"/>
                </a:gradFill>
              </a:rPr>
              <a:t>Sandhyā</a:t>
            </a:r>
            <a:endParaRPr lang="en-US" b="1" dirty="0">
              <a:gradFill>
                <a:gsLst>
                  <a:gs pos="15000">
                    <a:schemeClr val="bg1"/>
                  </a:gs>
                  <a:gs pos="47000">
                    <a:schemeClr val="bg1"/>
                  </a:gs>
                </a:gsLst>
                <a:lin ang="5400000" scaled="1"/>
              </a:gra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55244" y="5643834"/>
            <a:ext cx="5417853" cy="646331"/>
          </a:xfrm>
          <a:prstGeom prst="rect">
            <a:avLst/>
          </a:prstGeom>
          <a:noFill/>
          <a:ln>
            <a:solidFill>
              <a:srgbClr val="FFFF00"/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en-US" dirty="0" err="1" smtClean="0">
                <a:solidFill>
                  <a:schemeClr val="bg1"/>
                </a:solidFill>
              </a:rPr>
              <a:t>Dengan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demikian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sikap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tangan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dalam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melakukan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Pūjā</a:t>
            </a:r>
            <a:r>
              <a:rPr lang="en-US" b="1" dirty="0">
                <a:solidFill>
                  <a:schemeClr val="bg1"/>
                </a:solidFill>
              </a:rPr>
              <a:t> Tri </a:t>
            </a:r>
            <a:r>
              <a:rPr lang="en-US" b="1" dirty="0" err="1" smtClean="0">
                <a:solidFill>
                  <a:schemeClr val="bg1"/>
                </a:solidFill>
              </a:rPr>
              <a:t>Sandhyā</a:t>
            </a:r>
            <a:r>
              <a:rPr lang="en-US" b="1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adalah</a:t>
            </a:r>
            <a:r>
              <a:rPr lang="en-US" dirty="0" smtClean="0">
                <a:solidFill>
                  <a:schemeClr val="bg1"/>
                </a:solidFill>
              </a:rPr>
              <a:t> “</a:t>
            </a:r>
            <a:r>
              <a:rPr lang="en-US" dirty="0" err="1" smtClean="0">
                <a:solidFill>
                  <a:schemeClr val="bg1"/>
                </a:solidFill>
              </a:rPr>
              <a:t>Amusti</a:t>
            </a:r>
            <a:r>
              <a:rPr lang="en-US" dirty="0" smtClean="0">
                <a:solidFill>
                  <a:schemeClr val="bg1"/>
                </a:solidFill>
              </a:rPr>
              <a:t> Karana”</a:t>
            </a:r>
            <a:endParaRPr lang="id-ID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18049895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63" presetClass="path" presetSubtype="0" decel="1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14336 1.11111E-6 L 1.45833E-6 1.11111E-6 " pathEditMode="relative" rAng="0" ptsTypes="AA">
                                      <p:cBhvr>
                                        <p:cTn id="19" dur="75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161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63" presetClass="path" presetSubtype="0" decel="10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14336 1.11111E-6 L 1.45833E-6 1.11111E-6 " pathEditMode="relative" rAng="0" ptsTypes="AA">
                                      <p:cBhvr>
                                        <p:cTn id="23" dur="750" fill="hold"/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161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750"/>
                            </p:stCondLst>
                            <p:childTnLst>
                              <p:par>
                                <p:cTn id="25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7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32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33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build="p"/>
      <p:bldP spid="14" grpId="1" uiExpand="1" build="p"/>
      <p:bldP spid="15" grpId="0"/>
      <p:bldP spid="32" grpId="0"/>
      <p:bldP spid="4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/>
          <p:cNvSpPr>
            <a:spLocks noGrp="1"/>
          </p:cNvSpPr>
          <p:nvPr>
            <p:ph type="body" sz="quarter" idx="12"/>
          </p:nvPr>
        </p:nvSpPr>
        <p:spPr>
          <a:xfrm>
            <a:off x="870155" y="2599498"/>
            <a:ext cx="10500851" cy="397032"/>
          </a:xfrm>
          <a:solidFill>
            <a:schemeClr val="tx2">
              <a:lumMod val="60000"/>
              <a:lumOff val="40000"/>
            </a:schemeClr>
          </a:solidFill>
        </p:spPr>
        <p:txBody>
          <a:bodyPr/>
          <a:lstStyle/>
          <a:p>
            <a:pPr algn="ctr"/>
            <a:r>
              <a:rPr lang="en-US" dirty="0" smtClean="0"/>
              <a:t>-Tata </a:t>
            </a:r>
            <a:r>
              <a:rPr lang="en-US" dirty="0" err="1" smtClean="0"/>
              <a:t>Urutan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Mantram</a:t>
            </a:r>
            <a:r>
              <a:rPr lang="en-US" dirty="0" smtClean="0"/>
              <a:t> </a:t>
            </a:r>
            <a:r>
              <a:rPr lang="en-US" dirty="0" err="1"/>
              <a:t>Pūjā</a:t>
            </a:r>
            <a:r>
              <a:rPr lang="en-US" dirty="0"/>
              <a:t> Tri </a:t>
            </a:r>
            <a:r>
              <a:rPr lang="en-US" dirty="0" err="1" smtClean="0"/>
              <a:t>Sandhyā</a:t>
            </a:r>
            <a:r>
              <a:rPr lang="en-US" dirty="0" smtClean="0"/>
              <a:t>-</a:t>
            </a:r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38941496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id-ID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"/>
          <a:srcRect l="31808" t="17774" r="21852" b="41299"/>
          <a:stretch/>
        </p:blipFill>
        <p:spPr>
          <a:xfrm>
            <a:off x="2325377" y="0"/>
            <a:ext cx="8611719" cy="4276237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2"/>
          <a:srcRect l="31808" t="58789" r="21852" b="4297"/>
          <a:stretch/>
        </p:blipFill>
        <p:spPr>
          <a:xfrm>
            <a:off x="2325377" y="3001092"/>
            <a:ext cx="8611719" cy="38569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16154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5AE1514C-5E56-4738-A1FF-4B1CFD2A3E36}" type="slidenum">
              <a:rPr lang="en-US" smtClean="0"/>
              <a:pPr/>
              <a:t>7</a:t>
            </a:fld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1"/>
          </p:nvPr>
        </p:nvSpPr>
        <p:spPr>
          <a:xfrm>
            <a:off x="630529" y="4605566"/>
            <a:ext cx="2762250" cy="1089529"/>
          </a:xfrm>
        </p:spPr>
        <p:txBody>
          <a:bodyPr/>
          <a:lstStyle/>
          <a:p>
            <a:pPr algn="l"/>
            <a:r>
              <a:rPr lang="id-ID" sz="1800" dirty="0" smtClean="0"/>
              <a:t>oṁ</a:t>
            </a:r>
            <a:r>
              <a:rPr lang="id-ID" sz="1800" dirty="0"/>
              <a:t> bhūr bhuvaḥ </a:t>
            </a:r>
            <a:r>
              <a:rPr lang="id-ID" sz="1800" dirty="0" smtClean="0"/>
              <a:t>svaḥ tat </a:t>
            </a:r>
            <a:r>
              <a:rPr lang="id-ID" sz="1800" dirty="0"/>
              <a:t>savitur </a:t>
            </a:r>
            <a:r>
              <a:rPr lang="id-ID" sz="1800" dirty="0" smtClean="0"/>
              <a:t>vareṇyaṁ bhargo </a:t>
            </a:r>
            <a:r>
              <a:rPr lang="id-ID" sz="1800" dirty="0"/>
              <a:t>devasya </a:t>
            </a:r>
            <a:r>
              <a:rPr lang="id-ID" sz="1800" dirty="0" smtClean="0"/>
              <a:t>dhīmahi dhiyo </a:t>
            </a:r>
            <a:r>
              <a:rPr lang="id-ID" sz="1800" dirty="0"/>
              <a:t>yo naḥ pracodayāt </a:t>
            </a:r>
            <a:endParaRPr lang="id-ID" sz="1800" dirty="0" smtClean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9"/>
          </p:nvPr>
        </p:nvSpPr>
        <p:spPr>
          <a:xfrm>
            <a:off x="471488" y="254000"/>
            <a:ext cx="11187112" cy="369332"/>
          </a:xfrm>
        </p:spPr>
        <p:txBody>
          <a:bodyPr/>
          <a:lstStyle/>
          <a:p>
            <a:r>
              <a:rPr lang="id-ID" sz="2000" b="1" dirty="0" smtClean="0"/>
              <a:t>6 (enam) Bait Tri Sandhya diambil dari kitab-kitab apa saja?</a:t>
            </a:r>
            <a:endParaRPr lang="id-ID" sz="2000" b="1" dirty="0"/>
          </a:p>
        </p:txBody>
      </p:sp>
      <p:sp>
        <p:nvSpPr>
          <p:cNvPr id="9" name="TextBox 8"/>
          <p:cNvSpPr txBox="1"/>
          <p:nvPr/>
        </p:nvSpPr>
        <p:spPr>
          <a:xfrm>
            <a:off x="2714625" y="4786313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id-ID" dirty="0"/>
          </a:p>
        </p:txBody>
      </p:sp>
      <p:sp>
        <p:nvSpPr>
          <p:cNvPr id="10" name="Text Placeholder 4"/>
          <p:cNvSpPr txBox="1">
            <a:spLocks/>
          </p:cNvSpPr>
          <p:nvPr/>
        </p:nvSpPr>
        <p:spPr>
          <a:xfrm>
            <a:off x="623888" y="934186"/>
            <a:ext cx="10863262" cy="1224951"/>
          </a:xfrm>
          <a:prstGeom prst="rect">
            <a:avLst/>
          </a:prstGeom>
        </p:spPr>
        <p:txBody>
          <a:bodyPr vert="horz" wrap="square" lIns="91440" tIns="45720" rIns="91440" bIns="45720" rtlCol="0" anchor="t" anchorCtr="0">
            <a:sp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ct val="0"/>
              </a:spcBef>
              <a:spcAft>
                <a:spcPts val="3000"/>
              </a:spcAft>
              <a:buFont typeface="Arial" panose="020B0604020202020204" pitchFamily="34" charset="0"/>
              <a:buNone/>
              <a:defRPr lang="en-US" sz="3600" b="0" i="0" kern="1200" spc="0" baseline="0" dirty="0">
                <a:gradFill>
                  <a:gsLst>
                    <a:gs pos="0">
                      <a:schemeClr val="tx2"/>
                    </a:gs>
                    <a:gs pos="100000">
                      <a:schemeClr val="tx2"/>
                    </a:gs>
                  </a:gsLst>
                  <a:lin ang="5400000" scaled="1"/>
                </a:gradFill>
                <a:latin typeface="Segoe UI Semibold" panose="020B0702040204020203" pitchFamily="34" charset="0"/>
                <a:ea typeface="+mn-ea"/>
                <a:cs typeface="Segoe UI Semibold" panose="020B0702040204020203" pitchFamily="34" charset="0"/>
              </a:defRPr>
            </a:lvl1pPr>
            <a:lvl2pPr marL="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0" indent="0" algn="ctr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600"/>
              </a:spcAft>
              <a:buFont typeface="Arial" panose="020B0604020202020204" pitchFamily="34" charset="0"/>
              <a:buNone/>
              <a:defRPr lang="en-US" sz="2400" b="0" kern="1200" dirty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0" indent="0" algn="ctr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2000" b="1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0" indent="0" algn="ctr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None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id-ID" sz="1800" dirty="0" smtClean="0"/>
              <a:t>#Repost @filsafat_hindu...</a:t>
            </a:r>
          </a:p>
          <a:p>
            <a:pPr algn="just"/>
            <a:r>
              <a:rPr lang="id-ID" sz="1800" dirty="0" smtClean="0"/>
              <a:t>Jika kita perhatikan bait 1-3 berisi tentang keagungan serta puji-pujian kepada Hyang Widhi, sedangkan bait 4-6 berisi permohonan ampun atas segala kesalahan kita 6 atau 12 jam terakhir. 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23888" y="2409883"/>
            <a:ext cx="575786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d-ID" b="1" dirty="0"/>
              <a:t>Darimana masing-masing ke 6 mantra ini dikutip? 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029076" y="3029961"/>
            <a:ext cx="7808485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d-ID" dirty="0"/>
              <a:t>Inti dari sembahyang Sańdhyā adalah Gāyatrī japa ini. Mahānirvāṇa Tantra (8.76-77).—"Ibadah Sańdhyā, apakah baik Vaidika (Veda) atau Tāntrika (Tantra) harus dilakukan tiga kali sehari, seorang Sādhaka (praktisi) dikatakan telah melakukan Sańdhyā mereka ketika telah melantunkan Gāyatrī japa." </a:t>
            </a:r>
            <a:endParaRPr lang="id-ID" dirty="0" smtClean="0"/>
          </a:p>
          <a:p>
            <a:endParaRPr lang="id-ID" dirty="0"/>
          </a:p>
          <a:p>
            <a:r>
              <a:rPr lang="id-ID" dirty="0" smtClean="0"/>
              <a:t>Mānava-Dharmaśāstra </a:t>
            </a:r>
            <a:r>
              <a:rPr lang="id-ID" dirty="0"/>
              <a:t>(Manu Smṛti 2.101) menyatakan, pūrvāṃ sandhyāṃ japaṃstiṣṭhet sāvitrīmā'rkadarśanāt = Hendaknya seseorang melakukan ibadah Sańdhyā dengan mengucapkan Sāvitrī mantra (Gāyatrī). </a:t>
            </a:r>
          </a:p>
          <a:p>
            <a:endParaRPr lang="id-ID" dirty="0"/>
          </a:p>
        </p:txBody>
      </p:sp>
      <p:sp>
        <p:nvSpPr>
          <p:cNvPr id="13" name="TextBox 12"/>
          <p:cNvSpPr txBox="1"/>
          <p:nvPr/>
        </p:nvSpPr>
        <p:spPr>
          <a:xfrm>
            <a:off x="630529" y="3029961"/>
            <a:ext cx="340518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d-ID" dirty="0"/>
              <a:t>Bait pertama (Gāyatrī), </a:t>
            </a:r>
            <a:endParaRPr lang="id-ID" dirty="0" smtClean="0"/>
          </a:p>
          <a:p>
            <a:r>
              <a:rPr lang="id-ID" dirty="0" smtClean="0"/>
              <a:t>berasal </a:t>
            </a:r>
            <a:r>
              <a:rPr lang="id-ID" dirty="0"/>
              <a:t>dari Ṛegveda (3.62.10). </a:t>
            </a:r>
          </a:p>
          <a:p>
            <a:endParaRPr lang="id-ID" dirty="0"/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 rotWithShape="1">
          <a:blip r:embed="rId2"/>
          <a:srcRect l="35762" t="43164" r="40849" b="44141"/>
          <a:stretch/>
        </p:blipFill>
        <p:spPr>
          <a:xfrm>
            <a:off x="623888" y="3707789"/>
            <a:ext cx="2693194" cy="8218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70232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5AE1514C-5E56-4738-A1FF-4B1CFD2A3E36}" type="slidenum">
              <a:rPr lang="en-US" smtClean="0"/>
              <a:pPr/>
              <a:t>8</a:t>
            </a:fld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1"/>
          </p:nvPr>
        </p:nvSpPr>
        <p:spPr>
          <a:xfrm>
            <a:off x="628650" y="1453698"/>
            <a:ext cx="6829426" cy="2585323"/>
          </a:xfrm>
        </p:spPr>
        <p:txBody>
          <a:bodyPr/>
          <a:lstStyle/>
          <a:p>
            <a:pPr algn="l"/>
            <a:r>
              <a:rPr lang="id-ID" dirty="0" smtClean="0"/>
              <a:t>oṁ</a:t>
            </a:r>
            <a:r>
              <a:rPr lang="id-ID" dirty="0"/>
              <a:t> nārāyaṇa evedaṁ </a:t>
            </a:r>
            <a:r>
              <a:rPr lang="id-ID" dirty="0" smtClean="0"/>
              <a:t>sarvaṁ yad </a:t>
            </a:r>
            <a:r>
              <a:rPr lang="id-ID" dirty="0"/>
              <a:t>bhūtaṁ yac ca </a:t>
            </a:r>
            <a:r>
              <a:rPr lang="id-ID" dirty="0" smtClean="0"/>
              <a:t>bhavyam niṣkalaṅko </a:t>
            </a:r>
            <a:r>
              <a:rPr lang="id-ID" dirty="0"/>
              <a:t>nirañjano </a:t>
            </a:r>
            <a:r>
              <a:rPr lang="id-ID" dirty="0" smtClean="0"/>
              <a:t>nirvikalpo nirākhyātaḥ</a:t>
            </a:r>
            <a:r>
              <a:rPr lang="id-ID" dirty="0"/>
              <a:t> śuddho devo </a:t>
            </a:r>
            <a:r>
              <a:rPr lang="id-ID" dirty="0" smtClean="0"/>
              <a:t>eko nārāyaṇaḥ</a:t>
            </a:r>
            <a:r>
              <a:rPr lang="id-ID" dirty="0"/>
              <a:t> na dvitīyo ‘sti kaścit 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9"/>
          </p:nvPr>
        </p:nvSpPr>
        <p:spPr>
          <a:xfrm>
            <a:off x="300037" y="368302"/>
            <a:ext cx="10315575" cy="885371"/>
          </a:xfrm>
        </p:spPr>
        <p:txBody>
          <a:bodyPr/>
          <a:lstStyle/>
          <a:p>
            <a:pPr algn="l"/>
            <a:r>
              <a:rPr lang="id-ID" sz="2400" dirty="0"/>
              <a:t>2. Bait kedua, berasal dari lontar Catur Weda Sirah yang merupakan salinan </a:t>
            </a:r>
            <a:r>
              <a:rPr lang="id-ID" sz="2400" dirty="0" smtClean="0"/>
              <a:t>    </a:t>
            </a:r>
          </a:p>
          <a:p>
            <a:pPr algn="l"/>
            <a:r>
              <a:rPr lang="id-ID" sz="2400" dirty="0"/>
              <a:t> </a:t>
            </a:r>
            <a:r>
              <a:rPr lang="id-ID" sz="2400" dirty="0" smtClean="0"/>
              <a:t>   kitab </a:t>
            </a:r>
            <a:r>
              <a:rPr lang="id-ID" sz="2400" dirty="0"/>
              <a:t>Nārāyaṇa Upaniṣad (1.2) dari Kṛṣṇa Yajur Veda.</a:t>
            </a:r>
          </a:p>
        </p:txBody>
      </p:sp>
      <p:sp>
        <p:nvSpPr>
          <p:cNvPr id="7" name="Text Placeholder 4"/>
          <p:cNvSpPr txBox="1">
            <a:spLocks/>
          </p:cNvSpPr>
          <p:nvPr/>
        </p:nvSpPr>
        <p:spPr>
          <a:xfrm>
            <a:off x="4908746" y="4379583"/>
            <a:ext cx="7122686" cy="2086725"/>
          </a:xfrm>
          <a:prstGeom prst="rect">
            <a:avLst/>
          </a:prstGeom>
        </p:spPr>
        <p:txBody>
          <a:bodyPr vert="horz" wrap="square" lIns="91440" tIns="45720" rIns="91440" bIns="45720" rtlCol="0" anchor="t" anchorCtr="0">
            <a:sp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ct val="0"/>
              </a:spcBef>
              <a:spcAft>
                <a:spcPts val="3000"/>
              </a:spcAft>
              <a:buFont typeface="Arial" panose="020B0604020202020204" pitchFamily="34" charset="0"/>
              <a:buNone/>
              <a:defRPr lang="en-US" sz="3600" b="0" i="0" kern="1200" spc="0" baseline="0" dirty="0">
                <a:gradFill>
                  <a:gsLst>
                    <a:gs pos="0">
                      <a:schemeClr val="tx2"/>
                    </a:gs>
                    <a:gs pos="100000">
                      <a:schemeClr val="tx2"/>
                    </a:gs>
                  </a:gsLst>
                  <a:lin ang="5400000" scaled="1"/>
                </a:gradFill>
                <a:latin typeface="Segoe UI Semibold" panose="020B0702040204020203" pitchFamily="34" charset="0"/>
                <a:ea typeface="+mn-ea"/>
                <a:cs typeface="Segoe UI Semibold" panose="020B0702040204020203" pitchFamily="34" charset="0"/>
              </a:defRPr>
            </a:lvl1pPr>
            <a:lvl2pPr marL="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0" indent="0" algn="ctr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600"/>
              </a:spcAft>
              <a:buFont typeface="Arial" panose="020B0604020202020204" pitchFamily="34" charset="0"/>
              <a:buNone/>
              <a:defRPr lang="en-US" sz="2400" b="0" kern="1200" dirty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0" indent="0" algn="ctr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2000" b="1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0" indent="0" algn="ctr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None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id-ID" dirty="0"/>
              <a:t>oṁ tvaṁ śivaḥ tvaṁ </a:t>
            </a:r>
            <a:r>
              <a:rPr lang="id-ID" dirty="0" smtClean="0"/>
              <a:t>mahādevaḥ īśvaraḥ</a:t>
            </a:r>
            <a:r>
              <a:rPr lang="id-ID" dirty="0"/>
              <a:t> </a:t>
            </a:r>
            <a:r>
              <a:rPr lang="id-ID" dirty="0" smtClean="0"/>
              <a:t>parameśvaraḥ        brahmā </a:t>
            </a:r>
            <a:r>
              <a:rPr lang="id-ID" dirty="0"/>
              <a:t>viṣṇuśca </a:t>
            </a:r>
            <a:r>
              <a:rPr lang="id-ID" dirty="0" smtClean="0"/>
              <a:t>rudraśca puruṣaḥ</a:t>
            </a:r>
            <a:r>
              <a:rPr lang="id-ID" dirty="0"/>
              <a:t> parikīrtitāḥ </a:t>
            </a:r>
          </a:p>
        </p:txBody>
      </p:sp>
      <p:sp>
        <p:nvSpPr>
          <p:cNvPr id="8" name="Text Placeholder 5"/>
          <p:cNvSpPr txBox="1">
            <a:spLocks/>
          </p:cNvSpPr>
          <p:nvPr/>
        </p:nvSpPr>
        <p:spPr>
          <a:xfrm>
            <a:off x="300037" y="4537574"/>
            <a:ext cx="4357688" cy="885371"/>
          </a:xfrm>
          <a:prstGeom prst="rect">
            <a:avLst/>
          </a:prstGeom>
        </p:spPr>
        <p:txBody>
          <a:bodyPr vert="horz" wrap="square" lIns="91440" tIns="45720" rIns="91440" bIns="45720" rtlCol="0">
            <a:sp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600" b="0" kern="1200">
                <a:gradFill>
                  <a:gsLst>
                    <a:gs pos="15000">
                      <a:schemeClr val="tx1"/>
                    </a:gs>
                    <a:gs pos="47000">
                      <a:schemeClr val="tx1"/>
                    </a:gs>
                  </a:gsLst>
                  <a:lin ang="5400000" scaled="1"/>
                </a:gradFill>
                <a:latin typeface="+mj-lt"/>
                <a:ea typeface="+mn-ea"/>
                <a:cs typeface="+mn-cs"/>
              </a:defRPr>
            </a:lvl1pPr>
            <a:lvl2pPr marL="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lang="en-US" sz="3200" b="0" kern="1200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+mn-ea"/>
                <a:cs typeface="+mn-cs"/>
              </a:defRPr>
            </a:lvl2pPr>
            <a:lvl3pPr marL="0" indent="0" algn="ctr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1200"/>
              </a:spcAft>
              <a:buFont typeface="Arial" panose="020B0604020202020204" pitchFamily="34" charset="0"/>
              <a:buNone/>
              <a:defRPr sz="2000" b="1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0" indent="0" algn="ctr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0" indent="0" algn="ctr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None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id-ID" sz="2400" dirty="0"/>
              <a:t>3. Bait ketiga, berasal dari lontar </a:t>
            </a:r>
            <a:r>
              <a:rPr lang="id-ID" sz="2400" dirty="0" smtClean="0"/>
              <a:t>  </a:t>
            </a:r>
          </a:p>
          <a:p>
            <a:pPr algn="l"/>
            <a:r>
              <a:rPr lang="id-ID" sz="2400" dirty="0"/>
              <a:t> </a:t>
            </a:r>
            <a:r>
              <a:rPr lang="id-ID" sz="2400" dirty="0" smtClean="0"/>
              <a:t>  Śiwa </a:t>
            </a:r>
            <a:r>
              <a:rPr lang="id-ID" sz="2400" dirty="0"/>
              <a:t>Stawa (3).</a:t>
            </a: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"/>
          <a:srcRect l="40703" t="29687" r="32065" b="53711"/>
          <a:stretch/>
        </p:blipFill>
        <p:spPr>
          <a:xfrm>
            <a:off x="7458076" y="1874820"/>
            <a:ext cx="4201057" cy="1439879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"/>
          <a:srcRect l="41337" t="69306" r="36716" b="19001"/>
          <a:stretch/>
        </p:blipFill>
        <p:spPr>
          <a:xfrm>
            <a:off x="628649" y="5422945"/>
            <a:ext cx="3884357" cy="11635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54980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5AE1514C-5E56-4738-A1FF-4B1CFD2A3E36}" type="slidenum">
              <a:rPr lang="en-US" smtClean="0"/>
              <a:pPr/>
              <a:t>9</a:t>
            </a:fld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1"/>
          </p:nvPr>
        </p:nvSpPr>
        <p:spPr>
          <a:xfrm>
            <a:off x="928687" y="871537"/>
            <a:ext cx="6100763" cy="1728788"/>
          </a:xfrm>
        </p:spPr>
        <p:txBody>
          <a:bodyPr/>
          <a:lstStyle/>
          <a:p>
            <a:pPr algn="l"/>
            <a:r>
              <a:rPr lang="id-ID" sz="2800" dirty="0"/>
              <a:t>oṁ pāpo ‘haṁ </a:t>
            </a:r>
            <a:r>
              <a:rPr lang="id-ID" sz="2800" dirty="0" smtClean="0"/>
              <a:t>pāpakarmāhaṁ pāpātmā pāpasaṁbhavaḥ trāhimāṁ</a:t>
            </a:r>
            <a:r>
              <a:rPr lang="id-ID" sz="2800" dirty="0"/>
              <a:t> </a:t>
            </a:r>
            <a:r>
              <a:rPr lang="id-ID" sz="2800" dirty="0" smtClean="0"/>
              <a:t>puṇḍarīkākṣaḥ              sabāhyā bhyantaraḥ</a:t>
            </a:r>
            <a:r>
              <a:rPr lang="id-ID" sz="2800" dirty="0"/>
              <a:t> ‘śuciḥ 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9"/>
          </p:nvPr>
        </p:nvSpPr>
        <p:spPr>
          <a:xfrm>
            <a:off x="471489" y="339726"/>
            <a:ext cx="9029700" cy="369332"/>
          </a:xfrm>
        </p:spPr>
        <p:txBody>
          <a:bodyPr/>
          <a:lstStyle/>
          <a:p>
            <a:r>
              <a:rPr lang="id-ID" sz="2000" dirty="0"/>
              <a:t>4. Bait keempat sampai keenam, berasal dari lontar Ksama Mahadewa Stuti (2-5).</a:t>
            </a:r>
          </a:p>
        </p:txBody>
      </p:sp>
      <p:sp>
        <p:nvSpPr>
          <p:cNvPr id="7" name="Text Placeholder 4"/>
          <p:cNvSpPr txBox="1">
            <a:spLocks/>
          </p:cNvSpPr>
          <p:nvPr/>
        </p:nvSpPr>
        <p:spPr>
          <a:xfrm>
            <a:off x="928687" y="2762804"/>
            <a:ext cx="5300663" cy="1643527"/>
          </a:xfrm>
          <a:prstGeom prst="rect">
            <a:avLst/>
          </a:prstGeom>
        </p:spPr>
        <p:txBody>
          <a:bodyPr vert="horz" wrap="square" lIns="91440" tIns="45720" rIns="91440" bIns="45720" rtlCol="0" anchor="t" anchorCtr="0">
            <a:sp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ct val="0"/>
              </a:spcBef>
              <a:spcAft>
                <a:spcPts val="3000"/>
              </a:spcAft>
              <a:buFont typeface="Arial" panose="020B0604020202020204" pitchFamily="34" charset="0"/>
              <a:buNone/>
              <a:defRPr lang="en-US" sz="3600" b="0" i="0" kern="1200" spc="0" baseline="0" dirty="0">
                <a:gradFill>
                  <a:gsLst>
                    <a:gs pos="0">
                      <a:schemeClr val="tx2"/>
                    </a:gs>
                    <a:gs pos="100000">
                      <a:schemeClr val="tx2"/>
                    </a:gs>
                  </a:gsLst>
                  <a:lin ang="5400000" scaled="1"/>
                </a:gradFill>
                <a:latin typeface="Segoe UI Semibold" panose="020B0702040204020203" pitchFamily="34" charset="0"/>
                <a:ea typeface="+mn-ea"/>
                <a:cs typeface="Segoe UI Semibold" panose="020B0702040204020203" pitchFamily="34" charset="0"/>
              </a:defRPr>
            </a:lvl1pPr>
            <a:lvl2pPr marL="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0" indent="0" algn="ctr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600"/>
              </a:spcAft>
              <a:buFont typeface="Arial" panose="020B0604020202020204" pitchFamily="34" charset="0"/>
              <a:buNone/>
              <a:defRPr lang="en-US" sz="2400" b="0" kern="1200" dirty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0" indent="0" algn="ctr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2000" b="1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0" indent="0" algn="ctr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None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id-ID" sz="2800" dirty="0"/>
              <a:t>oṁ kṣamasva maṁ </a:t>
            </a:r>
            <a:r>
              <a:rPr lang="id-ID" sz="2800" dirty="0" smtClean="0"/>
              <a:t>mahādevaḥ sarva </a:t>
            </a:r>
            <a:r>
              <a:rPr lang="id-ID" sz="2800" dirty="0"/>
              <a:t>prāṇi </a:t>
            </a:r>
            <a:r>
              <a:rPr lang="id-ID" sz="2800" dirty="0" smtClean="0"/>
              <a:t>hitaṅkaraḥ maṁ</a:t>
            </a:r>
            <a:r>
              <a:rPr lang="id-ID" sz="2800" dirty="0"/>
              <a:t> moca sarva </a:t>
            </a:r>
            <a:r>
              <a:rPr lang="id-ID" sz="2800" dirty="0" smtClean="0"/>
              <a:t>pāpebhyaḥ pālayasva </a:t>
            </a:r>
            <a:r>
              <a:rPr lang="id-ID" sz="2800" dirty="0"/>
              <a:t>sadāśiva </a:t>
            </a:r>
          </a:p>
        </p:txBody>
      </p:sp>
      <p:sp>
        <p:nvSpPr>
          <p:cNvPr id="8" name="Text Placeholder 4"/>
          <p:cNvSpPr txBox="1">
            <a:spLocks/>
          </p:cNvSpPr>
          <p:nvPr/>
        </p:nvSpPr>
        <p:spPr>
          <a:xfrm>
            <a:off x="928686" y="4568810"/>
            <a:ext cx="5014914" cy="1643527"/>
          </a:xfrm>
          <a:prstGeom prst="rect">
            <a:avLst/>
          </a:prstGeom>
        </p:spPr>
        <p:txBody>
          <a:bodyPr vert="horz" wrap="square" lIns="91440" tIns="45720" rIns="91440" bIns="45720" rtlCol="0" anchor="t" anchorCtr="0">
            <a:sp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ct val="0"/>
              </a:spcBef>
              <a:spcAft>
                <a:spcPts val="3000"/>
              </a:spcAft>
              <a:buFont typeface="Arial" panose="020B0604020202020204" pitchFamily="34" charset="0"/>
              <a:buNone/>
              <a:defRPr lang="en-US" sz="3600" b="0" i="0" kern="1200" spc="0" baseline="0" dirty="0">
                <a:gradFill>
                  <a:gsLst>
                    <a:gs pos="0">
                      <a:schemeClr val="tx2"/>
                    </a:gs>
                    <a:gs pos="100000">
                      <a:schemeClr val="tx2"/>
                    </a:gs>
                  </a:gsLst>
                  <a:lin ang="5400000" scaled="1"/>
                </a:gradFill>
                <a:latin typeface="Segoe UI Semibold" panose="020B0702040204020203" pitchFamily="34" charset="0"/>
                <a:ea typeface="+mn-ea"/>
                <a:cs typeface="Segoe UI Semibold" panose="020B0702040204020203" pitchFamily="34" charset="0"/>
              </a:defRPr>
            </a:lvl1pPr>
            <a:lvl2pPr marL="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0" indent="0" algn="ctr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600"/>
              </a:spcAft>
              <a:buFont typeface="Arial" panose="020B0604020202020204" pitchFamily="34" charset="0"/>
              <a:buNone/>
              <a:defRPr lang="en-US" sz="2400" b="0" kern="1200" dirty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0" indent="0" algn="ctr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2000" b="1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0" indent="0" algn="ctr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None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id-ID" sz="2800" dirty="0"/>
              <a:t>oṁ kṣantavyaḥ kāyiko </a:t>
            </a:r>
            <a:r>
              <a:rPr lang="id-ID" sz="2800" dirty="0" smtClean="0"/>
              <a:t>doṣaḥ kṣantavyo </a:t>
            </a:r>
            <a:r>
              <a:rPr lang="id-ID" sz="2800" dirty="0"/>
              <a:t>vāciko </a:t>
            </a:r>
            <a:r>
              <a:rPr lang="id-ID" sz="2800" dirty="0" smtClean="0"/>
              <a:t>mama kṣantavyo </a:t>
            </a:r>
            <a:r>
              <a:rPr lang="id-ID" sz="2800" dirty="0"/>
              <a:t>mānaso </a:t>
            </a:r>
            <a:r>
              <a:rPr lang="id-ID" sz="2800" dirty="0" smtClean="0"/>
              <a:t>doṣaḥ    tat </a:t>
            </a:r>
            <a:r>
              <a:rPr lang="id-ID" sz="2800" dirty="0"/>
              <a:t>pramādāt </a:t>
            </a:r>
            <a:r>
              <a:rPr lang="id-ID" sz="2800" dirty="0" smtClean="0"/>
              <a:t>kṣamasva </a:t>
            </a:r>
            <a:r>
              <a:rPr lang="id-ID" sz="2800" dirty="0"/>
              <a:t>mām </a:t>
            </a: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"/>
          <a:srcRect l="42020" t="54101" r="34536" b="34961"/>
          <a:stretch/>
        </p:blipFill>
        <p:spPr>
          <a:xfrm>
            <a:off x="6229350" y="871537"/>
            <a:ext cx="5392380" cy="1414463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3"/>
          <a:srcRect l="33346" t="39062" r="43264" b="49878"/>
          <a:stretch/>
        </p:blipFill>
        <p:spPr>
          <a:xfrm>
            <a:off x="6315666" y="2855863"/>
            <a:ext cx="5219747" cy="1387715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3"/>
          <a:srcRect l="33346" t="71468" r="40080" b="18555"/>
          <a:stretch/>
        </p:blipFill>
        <p:spPr>
          <a:xfrm>
            <a:off x="6277665" y="4813441"/>
            <a:ext cx="5468382" cy="11542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82583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Storybuilding Neal Creative">
  <a:themeElements>
    <a:clrScheme name="Neal Analytics 2">
      <a:dk1>
        <a:srgbClr val="000000"/>
      </a:dk1>
      <a:lt1>
        <a:srgbClr val="FFFFFF"/>
      </a:lt1>
      <a:dk2>
        <a:srgbClr val="0074AF"/>
      </a:dk2>
      <a:lt2>
        <a:srgbClr val="00B0F0"/>
      </a:lt2>
      <a:accent1>
        <a:srgbClr val="75D1FF"/>
      </a:accent1>
      <a:accent2>
        <a:srgbClr val="004568"/>
      </a:accent2>
      <a:accent3>
        <a:srgbClr val="92D050"/>
      </a:accent3>
      <a:accent4>
        <a:srgbClr val="FFC000"/>
      </a:accent4>
      <a:accent5>
        <a:srgbClr val="004568"/>
      </a:accent5>
      <a:accent6>
        <a:srgbClr val="0074AF"/>
      </a:accent6>
      <a:hlink>
        <a:srgbClr val="43C0FF"/>
      </a:hlink>
      <a:folHlink>
        <a:srgbClr val="75D1FF"/>
      </a:folHlink>
    </a:clrScheme>
    <a:fontScheme name="MICROSOFT">
      <a:majorFont>
        <a:latin typeface="Segoe UI Light"/>
        <a:ea typeface=""/>
        <a:cs typeface=""/>
      </a:majorFont>
      <a:minorFont>
        <a:latin typeface="Segoe U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F16401425_Powerful Presentations_Win32_mlw - v2" id="{7CBB6D80-F69F-4458-A96A-A39B855A93D5}" vid="{827664DE-2D82-4B7F-8582-8671022436F9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tatus xmlns="71af3243-3dd4-4a8d-8c0d-dd76da1f02a5">Not started</Status>
    <MediaServiceKeyPoints xmlns="71af3243-3dd4-4a8d-8c0d-dd76da1f02a5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12" ma:contentTypeDescription="Create a new document." ma:contentTypeScope="" ma:versionID="42480f6609812271f56e53f2aff71704">
  <xsd:schema xmlns:xsd="http://www.w3.org/2001/XMLSchema" xmlns:xs="http://www.w3.org/2001/XMLSchema" xmlns:p="http://schemas.microsoft.com/office/2006/metadata/properties" xmlns:ns2="71af3243-3dd4-4a8d-8c0d-dd76da1f02a5" xmlns:ns3="16c05727-aa75-4e4a-9b5f-8a80a1165891" targetNamespace="http://schemas.microsoft.com/office/2006/metadata/properties" ma:root="true" ma:fieldsID="4b48d77c16982ba2890c3fe2b4c067b2" ns2:_="" ns3:_="">
    <xsd:import namespace="71af3243-3dd4-4a8d-8c0d-dd76da1f02a5"/>
    <xsd:import namespace="16c05727-aa75-4e4a-9b5f-8a80a116589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Statu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AutoTags" ma:index="11" nillable="true" ma:displayName="MediaServiceAutoTags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false">
      <xsd:simpleType>
        <xsd:restriction base="dms:Note">
          <xsd:maxLength value="255"/>
        </xsd:restriction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Status" ma:index="19" nillable="true" ma:displayName="Status" ma:default="Not started" ma:format="Dropdown" ma:internalName="Status">
      <xsd:simpleType>
        <xsd:restriction base="dms:Choice">
          <xsd:enumeration value="Not started"/>
          <xsd:enumeration value="In Progress"/>
          <xsd:enumeration value="Completed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9D2E6351-E64A-42DD-A554-7DF752222129}">
  <ds:schemaRefs>
    <ds:schemaRef ds:uri="http://purl.org/dc/elements/1.1/"/>
    <ds:schemaRef ds:uri="http://schemas.microsoft.com/office/2006/metadata/properties"/>
    <ds:schemaRef ds:uri="16c05727-aa75-4e4a-9b5f-8a80a1165891"/>
    <ds:schemaRef ds:uri="http://purl.org/dc/dcmitype/"/>
    <ds:schemaRef ds:uri="http://purl.org/dc/terms/"/>
    <ds:schemaRef ds:uri="http://www.w3.org/XML/1998/namespac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71af3243-3dd4-4a8d-8c0d-dd76da1f02a5"/>
  </ds:schemaRefs>
</ds:datastoreItem>
</file>

<file path=customXml/itemProps2.xml><?xml version="1.0" encoding="utf-8"?>
<ds:datastoreItem xmlns:ds="http://schemas.openxmlformats.org/officeDocument/2006/customXml" ds:itemID="{530CA71C-6B24-463C-853F-076A02E27CBC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B1C2FF92-1ACE-4D23-9586-85906FF02F9F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1af3243-3dd4-4a8d-8c0d-dd76da1f02a5"/>
    <ds:schemaRef ds:uri="16c05727-aa75-4e4a-9b5f-8a80a116589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Powerful Presentations(3)</Template>
  <TotalTime>0</TotalTime>
  <Words>1515</Words>
  <Application>Microsoft Office PowerPoint</Application>
  <PresentationFormat>Widescreen</PresentationFormat>
  <Paragraphs>181</Paragraphs>
  <Slides>22</Slides>
  <Notes>15</Notes>
  <HiddenSlides>0</HiddenSlides>
  <MMClips>0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33" baseType="lpstr">
      <vt:lpstr>Arial</vt:lpstr>
      <vt:lpstr>Arial Black</vt:lpstr>
      <vt:lpstr>Calibri</vt:lpstr>
      <vt:lpstr>Segoe UI</vt:lpstr>
      <vt:lpstr>Segoe UI Black</vt:lpstr>
      <vt:lpstr>Segoe UI Light</vt:lpstr>
      <vt:lpstr>Segoe UI Semibold</vt:lpstr>
      <vt:lpstr>Segoe UI Semilight</vt:lpstr>
      <vt:lpstr>Times New Roman</vt:lpstr>
      <vt:lpstr>Wingdings</vt:lpstr>
      <vt:lpstr>Storybuilding Neal Creative</vt:lpstr>
      <vt:lpstr>TUNTUNAN </vt:lpstr>
      <vt:lpstr>OṀ SWASTYASTU</vt:lpstr>
      <vt:lpstr>PowerPoint Presentation</vt:lpstr>
      <vt:lpstr>Pengertian Pūjā Tri Sandhyā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SIKAP</vt:lpstr>
      <vt:lpstr>PowerPoint Presentation</vt:lpstr>
      <vt:lpstr>Suara dalam mengucapkan Mantra</vt:lpstr>
      <vt:lpstr>Dalam fungsinya untuk memohon perlindungan diri, maka mantram berfungsi sebagai “kawaca” (baju gaib) yang melindungi tubuh dan pikiran kita dari kekuatan-kekuatan jahat. Dan “Panjara” yaitu membentengi keluarga dari berbagai halangan atau kejahatan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OṀ Śāntiḥ, Śāntiḥ, Śāntiḥ OṀ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/>
  <cp:lastModifiedBy/>
  <cp:revision>1</cp:revision>
  <dcterms:created xsi:type="dcterms:W3CDTF">2020-10-11T02:56:08Z</dcterms:created>
  <dcterms:modified xsi:type="dcterms:W3CDTF">2021-08-22T04:50:46Z</dcterms:modified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</Properties>
</file>