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53.xml" ContentType="application/vnd.openxmlformats-officedocument.presentationml.notesSlide+xml"/>
  <Override PartName="/ppt/notesSlides/notesSlide54.xml" ContentType="application/vnd.openxmlformats-officedocument.presentationml.notesSlide+xml"/>
  <Override PartName="/ppt/notesSlides/notesSlide55.xml" ContentType="application/vnd.openxmlformats-officedocument.presentationml.notesSlide+xml"/>
  <Override PartName="/ppt/notesSlides/notesSlide56.xml" ContentType="application/vnd.openxmlformats-officedocument.presentationml.notesSlide+xml"/>
  <Override PartName="/ppt/notesSlides/notesSlide57.xml" ContentType="application/vnd.openxmlformats-officedocument.presentationml.notesSlide+xml"/>
  <Override PartName="/ppt/notesSlides/notesSlide58.xml" ContentType="application/vnd.openxmlformats-officedocument.presentationml.notesSlide+xml"/>
  <Override PartName="/ppt/notesSlides/notesSlide5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2"/>
  </p:notesMasterIdLst>
  <p:sldIdLst>
    <p:sldId id="286" r:id="rId2"/>
    <p:sldId id="296" r:id="rId3"/>
    <p:sldId id="297" r:id="rId4"/>
    <p:sldId id="300" r:id="rId5"/>
    <p:sldId id="295" r:id="rId6"/>
    <p:sldId id="294" r:id="rId7"/>
    <p:sldId id="302" r:id="rId8"/>
    <p:sldId id="303" r:id="rId9"/>
    <p:sldId id="304" r:id="rId10"/>
    <p:sldId id="305" r:id="rId11"/>
    <p:sldId id="259" r:id="rId12"/>
    <p:sldId id="260" r:id="rId13"/>
    <p:sldId id="310" r:id="rId14"/>
    <p:sldId id="261" r:id="rId15"/>
    <p:sldId id="262" r:id="rId16"/>
    <p:sldId id="276" r:id="rId17"/>
    <p:sldId id="263" r:id="rId18"/>
    <p:sldId id="264" r:id="rId19"/>
    <p:sldId id="265" r:id="rId20"/>
    <p:sldId id="266" r:id="rId21"/>
    <p:sldId id="267" r:id="rId22"/>
    <p:sldId id="307" r:id="rId23"/>
    <p:sldId id="309" r:id="rId24"/>
    <p:sldId id="277" r:id="rId25"/>
    <p:sldId id="311" r:id="rId26"/>
    <p:sldId id="312" r:id="rId27"/>
    <p:sldId id="313" r:id="rId28"/>
    <p:sldId id="322" r:id="rId29"/>
    <p:sldId id="323" r:id="rId30"/>
    <p:sldId id="324" r:id="rId31"/>
    <p:sldId id="325" r:id="rId32"/>
    <p:sldId id="326" r:id="rId33"/>
    <p:sldId id="327" r:id="rId34"/>
    <p:sldId id="328" r:id="rId35"/>
    <p:sldId id="329" r:id="rId36"/>
    <p:sldId id="330" r:id="rId37"/>
    <p:sldId id="331" r:id="rId38"/>
    <p:sldId id="332" r:id="rId39"/>
    <p:sldId id="333" r:id="rId40"/>
    <p:sldId id="334" r:id="rId41"/>
    <p:sldId id="335" r:id="rId42"/>
    <p:sldId id="336" r:id="rId43"/>
    <p:sldId id="337" r:id="rId44"/>
    <p:sldId id="338" r:id="rId45"/>
    <p:sldId id="339" r:id="rId46"/>
    <p:sldId id="354" r:id="rId47"/>
    <p:sldId id="340" r:id="rId48"/>
    <p:sldId id="341" r:id="rId49"/>
    <p:sldId id="342" r:id="rId50"/>
    <p:sldId id="343" r:id="rId51"/>
    <p:sldId id="344" r:id="rId52"/>
    <p:sldId id="345" r:id="rId53"/>
    <p:sldId id="346" r:id="rId54"/>
    <p:sldId id="347" r:id="rId55"/>
    <p:sldId id="348" r:id="rId56"/>
    <p:sldId id="349" r:id="rId57"/>
    <p:sldId id="350" r:id="rId58"/>
    <p:sldId id="351" r:id="rId59"/>
    <p:sldId id="352" r:id="rId60"/>
    <p:sldId id="353" r:id="rId61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5050"/>
    <a:srgbClr val="00CCFF"/>
    <a:srgbClr val="CC00CC"/>
    <a:srgbClr val="0000FF"/>
    <a:srgbClr val="FF33CC"/>
    <a:srgbClr val="D6009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5620"/>
    <p:restoredTop sz="99828" autoAdjust="0"/>
  </p:normalViewPr>
  <p:slideViewPr>
    <p:cSldViewPr>
      <p:cViewPr varScale="1">
        <p:scale>
          <a:sx n="64" d="100"/>
          <a:sy n="64" d="100"/>
        </p:scale>
        <p:origin x="568" y="4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  <p:sld r:id="rId2" collapse="1"/>
      <p:sld r:id="rId3" collapse="1"/>
      <p:sld r:id="rId4" collapse="1"/>
      <p:sld r:id="rId5" collapse="1"/>
      <p:sld r:id="rId6" collapse="1"/>
      <p:sld r:id="rId7" collapse="1"/>
      <p:sld r:id="rId8" collapse="1"/>
      <p:sld r:id="rId9" collapse="1"/>
      <p:sld r:id="rId10" collapse="1"/>
      <p:sld r:id="rId11" collapse="1"/>
      <p:sld r:id="rId12" collapse="1"/>
      <p:sld r:id="rId13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presProps" Target="pres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tableStyles" Target="tableStyles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viewProps" Target="view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/Relationships>
</file>

<file path=ppt/_rels/viewProps.xml.rels><?xml version="1.0" encoding="UTF-8" standalone="yes"?>
<Relationships xmlns="http://schemas.openxmlformats.org/package/2006/relationships"><Relationship Id="rId8" Type="http://schemas.openxmlformats.org/officeDocument/2006/relationships/slide" Target="slides/slide41.xml"/><Relationship Id="rId13" Type="http://schemas.openxmlformats.org/officeDocument/2006/relationships/slide" Target="slides/slide47.xml"/><Relationship Id="rId3" Type="http://schemas.openxmlformats.org/officeDocument/2006/relationships/slide" Target="slides/slide35.xml"/><Relationship Id="rId7" Type="http://schemas.openxmlformats.org/officeDocument/2006/relationships/slide" Target="slides/slide39.xml"/><Relationship Id="rId12" Type="http://schemas.openxmlformats.org/officeDocument/2006/relationships/slide" Target="slides/slide45.xml"/><Relationship Id="rId2" Type="http://schemas.openxmlformats.org/officeDocument/2006/relationships/slide" Target="slides/slide34.xml"/><Relationship Id="rId1" Type="http://schemas.openxmlformats.org/officeDocument/2006/relationships/slide" Target="slides/slide5.xml"/><Relationship Id="rId6" Type="http://schemas.openxmlformats.org/officeDocument/2006/relationships/slide" Target="slides/slide38.xml"/><Relationship Id="rId11" Type="http://schemas.openxmlformats.org/officeDocument/2006/relationships/slide" Target="slides/slide44.xml"/><Relationship Id="rId5" Type="http://schemas.openxmlformats.org/officeDocument/2006/relationships/slide" Target="slides/slide37.xml"/><Relationship Id="rId10" Type="http://schemas.openxmlformats.org/officeDocument/2006/relationships/slide" Target="slides/slide43.xml"/><Relationship Id="rId4" Type="http://schemas.openxmlformats.org/officeDocument/2006/relationships/slide" Target="slides/slide36.xml"/><Relationship Id="rId9" Type="http://schemas.openxmlformats.org/officeDocument/2006/relationships/slide" Target="slides/slide42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w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5.wmf"/></Relationships>
</file>

<file path=ppt/drawings/_rels/vmlDrawing12.vml.rels><?xml version="1.0" encoding="UTF-8" standalone="yes"?>
<Relationships xmlns="http://schemas.openxmlformats.org/package/2006/relationships"><Relationship Id="rId2" Type="http://schemas.openxmlformats.org/officeDocument/2006/relationships/image" Target="../media/image17.wmf"/><Relationship Id="rId1" Type="http://schemas.openxmlformats.org/officeDocument/2006/relationships/image" Target="../media/image16.wmf"/></Relationships>
</file>

<file path=ppt/drawings/_rels/vmlDrawing13.vml.rels><?xml version="1.0" encoding="UTF-8" standalone="yes"?>
<Relationships xmlns="http://schemas.openxmlformats.org/package/2006/relationships"><Relationship Id="rId2" Type="http://schemas.openxmlformats.org/officeDocument/2006/relationships/image" Target="../media/image19.wmf"/><Relationship Id="rId1" Type="http://schemas.openxmlformats.org/officeDocument/2006/relationships/image" Target="../media/image18.wmf"/></Relationships>
</file>

<file path=ppt/drawings/_rels/vmlDrawing14.vml.rels><?xml version="1.0" encoding="UTF-8" standalone="yes"?>
<Relationships xmlns="http://schemas.openxmlformats.org/package/2006/relationships"><Relationship Id="rId1" Type="http://schemas.openxmlformats.org/officeDocument/2006/relationships/image" Target="../media/image20.wmf"/></Relationships>
</file>

<file path=ppt/drawings/_rels/vmlDrawing15.vml.rels><?xml version="1.0" encoding="UTF-8" standalone="yes"?>
<Relationships xmlns="http://schemas.openxmlformats.org/package/2006/relationships"><Relationship Id="rId1" Type="http://schemas.openxmlformats.org/officeDocument/2006/relationships/image" Target="../media/image21.wmf"/></Relationships>
</file>

<file path=ppt/drawings/_rels/vmlDrawing16.vml.rels><?xml version="1.0" encoding="UTF-8" standalone="yes"?>
<Relationships xmlns="http://schemas.openxmlformats.org/package/2006/relationships"><Relationship Id="rId1" Type="http://schemas.openxmlformats.org/officeDocument/2006/relationships/image" Target="../media/image22.emf"/></Relationships>
</file>

<file path=ppt/drawings/_rels/vmlDrawing17.vml.rels><?xml version="1.0" encoding="UTF-8" standalone="yes"?>
<Relationships xmlns="http://schemas.openxmlformats.org/package/2006/relationships"><Relationship Id="rId1" Type="http://schemas.openxmlformats.org/officeDocument/2006/relationships/image" Target="../media/image23.wmf"/></Relationships>
</file>

<file path=ppt/drawings/_rels/vmlDrawing18.vml.rels><?xml version="1.0" encoding="UTF-8" standalone="yes"?>
<Relationships xmlns="http://schemas.openxmlformats.org/package/2006/relationships"><Relationship Id="rId3" Type="http://schemas.openxmlformats.org/officeDocument/2006/relationships/image" Target="../media/image26.wmf"/><Relationship Id="rId2" Type="http://schemas.openxmlformats.org/officeDocument/2006/relationships/image" Target="../media/image25.wmf"/><Relationship Id="rId1" Type="http://schemas.openxmlformats.org/officeDocument/2006/relationships/image" Target="../media/image24.wmf"/></Relationships>
</file>

<file path=ppt/drawings/_rels/vmlDrawing19.vml.rels><?xml version="1.0" encoding="UTF-8" standalone="yes"?>
<Relationships xmlns="http://schemas.openxmlformats.org/package/2006/relationships"><Relationship Id="rId2" Type="http://schemas.openxmlformats.org/officeDocument/2006/relationships/image" Target="../media/image28.wmf"/><Relationship Id="rId1" Type="http://schemas.openxmlformats.org/officeDocument/2006/relationships/image" Target="../media/image27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drawings/_rels/vmlDrawing20.vml.rels><?xml version="1.0" encoding="UTF-8" standalone="yes"?>
<Relationships xmlns="http://schemas.openxmlformats.org/package/2006/relationships"><Relationship Id="rId3" Type="http://schemas.openxmlformats.org/officeDocument/2006/relationships/image" Target="../media/image31.wmf"/><Relationship Id="rId2" Type="http://schemas.openxmlformats.org/officeDocument/2006/relationships/image" Target="../media/image30.wmf"/><Relationship Id="rId1" Type="http://schemas.openxmlformats.org/officeDocument/2006/relationships/image" Target="../media/image29.wmf"/></Relationships>
</file>

<file path=ppt/drawings/_rels/vmlDrawing2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2.wmf"/></Relationships>
</file>

<file path=ppt/drawings/_rels/vmlDrawing2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3.wmf"/></Relationships>
</file>

<file path=ppt/drawings/_rels/vmlDrawing23.vml.rels><?xml version="1.0" encoding="UTF-8" standalone="yes"?>
<Relationships xmlns="http://schemas.openxmlformats.org/package/2006/relationships"><Relationship Id="rId1" Type="http://schemas.openxmlformats.org/officeDocument/2006/relationships/image" Target="../media/image34.wmf"/></Relationships>
</file>

<file path=ppt/drawings/_rels/vmlDrawing24.vml.rels><?xml version="1.0" encoding="UTF-8" standalone="yes"?>
<Relationships xmlns="http://schemas.openxmlformats.org/package/2006/relationships"><Relationship Id="rId1" Type="http://schemas.openxmlformats.org/officeDocument/2006/relationships/image" Target="../media/image35.wmf"/></Relationships>
</file>

<file path=ppt/drawings/_rels/vmlDrawing25.vml.rels><?xml version="1.0" encoding="UTF-8" standalone="yes"?>
<Relationships xmlns="http://schemas.openxmlformats.org/package/2006/relationships"><Relationship Id="rId1" Type="http://schemas.openxmlformats.org/officeDocument/2006/relationships/image" Target="../media/image36.wmf"/></Relationships>
</file>

<file path=ppt/drawings/_rels/vmlDrawing26.vml.rels><?xml version="1.0" encoding="UTF-8" standalone="yes"?>
<Relationships xmlns="http://schemas.openxmlformats.org/package/2006/relationships"><Relationship Id="rId1" Type="http://schemas.openxmlformats.org/officeDocument/2006/relationships/image" Target="../media/image37.wmf"/></Relationships>
</file>

<file path=ppt/drawings/_rels/vmlDrawing27.vml.rels><?xml version="1.0" encoding="UTF-8" standalone="yes"?>
<Relationships xmlns="http://schemas.openxmlformats.org/package/2006/relationships"><Relationship Id="rId1" Type="http://schemas.openxmlformats.org/officeDocument/2006/relationships/image" Target="../media/image38.wmf"/></Relationships>
</file>

<file path=ppt/drawings/_rels/vmlDrawing28.vml.rels><?xml version="1.0" encoding="UTF-8" standalone="yes"?>
<Relationships xmlns="http://schemas.openxmlformats.org/package/2006/relationships"><Relationship Id="rId1" Type="http://schemas.openxmlformats.org/officeDocument/2006/relationships/image" Target="../media/image39.wmf"/></Relationships>
</file>

<file path=ppt/drawings/_rels/vmlDrawing29.vml.rels><?xml version="1.0" encoding="UTF-8" standalone="yes"?>
<Relationships xmlns="http://schemas.openxmlformats.org/package/2006/relationships"><Relationship Id="rId2" Type="http://schemas.openxmlformats.org/officeDocument/2006/relationships/image" Target="../media/image41.wmf"/><Relationship Id="rId1" Type="http://schemas.openxmlformats.org/officeDocument/2006/relationships/image" Target="../media/image40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w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>
            <a:extLst>
              <a:ext uri="{FF2B5EF4-FFF2-40B4-BE49-F238E27FC236}">
                <a16:creationId xmlns:a16="http://schemas.microsoft.com/office/drawing/2014/main" id="{497EC273-6D1B-405D-BD9D-D07D54A6E52A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23" name="Rectangle 3">
            <a:extLst>
              <a:ext uri="{FF2B5EF4-FFF2-40B4-BE49-F238E27FC236}">
                <a16:creationId xmlns:a16="http://schemas.microsoft.com/office/drawing/2014/main" id="{F54CBD70-7D4A-4E7C-BA84-6E7FDA72ED37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3492" name="Rectangle 4">
            <a:extLst>
              <a:ext uri="{FF2B5EF4-FFF2-40B4-BE49-F238E27FC236}">
                <a16:creationId xmlns:a16="http://schemas.microsoft.com/office/drawing/2014/main" id="{A86CF25C-E7D6-4707-BBFF-3BC99E388100}"/>
              </a:ext>
            </a:extLst>
          </p:cNvPr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25" name="Rectangle 5">
            <a:extLst>
              <a:ext uri="{FF2B5EF4-FFF2-40B4-BE49-F238E27FC236}">
                <a16:creationId xmlns:a16="http://schemas.microsoft.com/office/drawing/2014/main" id="{84096A8E-0292-43D5-9CE7-808716EA3E22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30726" name="Rectangle 6">
            <a:extLst>
              <a:ext uri="{FF2B5EF4-FFF2-40B4-BE49-F238E27FC236}">
                <a16:creationId xmlns:a16="http://schemas.microsoft.com/office/drawing/2014/main" id="{E0737761-D669-43B4-BCB1-A426C9C530C4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27" name="Rectangle 7">
            <a:extLst>
              <a:ext uri="{FF2B5EF4-FFF2-40B4-BE49-F238E27FC236}">
                <a16:creationId xmlns:a16="http://schemas.microsoft.com/office/drawing/2014/main" id="{13FCF7B3-49C4-48DB-9D8B-0B70A7738EF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>
              <a:defRPr sz="1300"/>
            </a:lvl1pPr>
          </a:lstStyle>
          <a:p>
            <a:fld id="{0A9051C5-66A7-4446-96B9-B0183064FB91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5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5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5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5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Slide Image Placeholder 1">
            <a:extLst>
              <a:ext uri="{FF2B5EF4-FFF2-40B4-BE49-F238E27FC236}">
                <a16:creationId xmlns:a16="http://schemas.microsoft.com/office/drawing/2014/main" id="{F8CA316B-61BD-4496-A413-09031EAD12BB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4515" name="Notes Placeholder 2">
            <a:extLst>
              <a:ext uri="{FF2B5EF4-FFF2-40B4-BE49-F238E27FC236}">
                <a16:creationId xmlns:a16="http://schemas.microsoft.com/office/drawing/2014/main" id="{0FCA3242-DCAE-460B-BBDA-46BD56169F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id-ID" altLang="en-US">
              <a:latin typeface="Arial" panose="020B0604020202020204" pitchFamily="34" charset="0"/>
            </a:endParaRPr>
          </a:p>
        </p:txBody>
      </p:sp>
      <p:sp>
        <p:nvSpPr>
          <p:cNvPr id="64516" name="Slide Number Placeholder 3">
            <a:extLst>
              <a:ext uri="{FF2B5EF4-FFF2-40B4-BE49-F238E27FC236}">
                <a16:creationId xmlns:a16="http://schemas.microsoft.com/office/drawing/2014/main" id="{9A3A8180-C119-408C-BB00-8496B811062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9DD14D41-2F8C-4216-BAE4-2B58D9910BF4}" type="slidenum">
              <a:rPr lang="en-US" altLang="en-US"/>
              <a:pPr eaLnBrk="1" hangingPunct="1"/>
              <a:t>1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Slide Image Placeholder 1">
            <a:extLst>
              <a:ext uri="{FF2B5EF4-FFF2-40B4-BE49-F238E27FC236}">
                <a16:creationId xmlns:a16="http://schemas.microsoft.com/office/drawing/2014/main" id="{89586D47-B185-46B1-807C-A0D456D0B6E1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3731" name="Notes Placeholder 2">
            <a:extLst>
              <a:ext uri="{FF2B5EF4-FFF2-40B4-BE49-F238E27FC236}">
                <a16:creationId xmlns:a16="http://schemas.microsoft.com/office/drawing/2014/main" id="{E7BA9DDB-AECD-4F0F-81BE-5E389784BE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id-ID" altLang="en-US">
              <a:latin typeface="Arial" panose="020B0604020202020204" pitchFamily="34" charset="0"/>
            </a:endParaRPr>
          </a:p>
        </p:txBody>
      </p:sp>
      <p:sp>
        <p:nvSpPr>
          <p:cNvPr id="73732" name="Slide Number Placeholder 3">
            <a:extLst>
              <a:ext uri="{FF2B5EF4-FFF2-40B4-BE49-F238E27FC236}">
                <a16:creationId xmlns:a16="http://schemas.microsoft.com/office/drawing/2014/main" id="{0022F0F1-5E6D-4189-A64C-58DF9F0CBEB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6491DA93-27C6-42FD-A133-11426C7598D4}" type="slidenum">
              <a:rPr lang="en-US" altLang="en-US"/>
              <a:pPr eaLnBrk="1" hangingPunct="1"/>
              <a:t>10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Slide Image Placeholder 1">
            <a:extLst>
              <a:ext uri="{FF2B5EF4-FFF2-40B4-BE49-F238E27FC236}">
                <a16:creationId xmlns:a16="http://schemas.microsoft.com/office/drawing/2014/main" id="{95D336A6-1AB3-41CC-8355-EDDA8E2364F9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4755" name="Notes Placeholder 2">
            <a:extLst>
              <a:ext uri="{FF2B5EF4-FFF2-40B4-BE49-F238E27FC236}">
                <a16:creationId xmlns:a16="http://schemas.microsoft.com/office/drawing/2014/main" id="{063939D8-EB74-4F79-A6F6-7222DB5C338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id-ID" altLang="en-US">
              <a:latin typeface="Arial" panose="020B0604020202020204" pitchFamily="34" charset="0"/>
            </a:endParaRPr>
          </a:p>
        </p:txBody>
      </p:sp>
      <p:sp>
        <p:nvSpPr>
          <p:cNvPr id="74756" name="Slide Number Placeholder 3">
            <a:extLst>
              <a:ext uri="{FF2B5EF4-FFF2-40B4-BE49-F238E27FC236}">
                <a16:creationId xmlns:a16="http://schemas.microsoft.com/office/drawing/2014/main" id="{A1D3FEAD-9EB8-40CB-BB3E-86477B8C244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96F11E9E-2C4F-4BD6-9FB3-61F53EE8954E}" type="slidenum">
              <a:rPr lang="en-US" altLang="en-US"/>
              <a:pPr eaLnBrk="1" hangingPunct="1"/>
              <a:t>11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Slide Image Placeholder 1">
            <a:extLst>
              <a:ext uri="{FF2B5EF4-FFF2-40B4-BE49-F238E27FC236}">
                <a16:creationId xmlns:a16="http://schemas.microsoft.com/office/drawing/2014/main" id="{B3147B1F-C264-48E2-B7B7-45DCD193308A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5779" name="Notes Placeholder 2">
            <a:extLst>
              <a:ext uri="{FF2B5EF4-FFF2-40B4-BE49-F238E27FC236}">
                <a16:creationId xmlns:a16="http://schemas.microsoft.com/office/drawing/2014/main" id="{EEDE0FF9-F000-4F71-9C2B-FD09C1D16F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id-ID" altLang="en-US">
              <a:latin typeface="Arial" panose="020B0604020202020204" pitchFamily="34" charset="0"/>
            </a:endParaRPr>
          </a:p>
        </p:txBody>
      </p:sp>
      <p:sp>
        <p:nvSpPr>
          <p:cNvPr id="75780" name="Slide Number Placeholder 3">
            <a:extLst>
              <a:ext uri="{FF2B5EF4-FFF2-40B4-BE49-F238E27FC236}">
                <a16:creationId xmlns:a16="http://schemas.microsoft.com/office/drawing/2014/main" id="{B017A094-36FF-40A4-840E-44759913CB5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6304FC31-888B-4C8D-AA23-E94516284BA7}" type="slidenum">
              <a:rPr lang="en-US" altLang="en-US"/>
              <a:pPr eaLnBrk="1" hangingPunct="1"/>
              <a:t>12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7">
            <a:extLst>
              <a:ext uri="{FF2B5EF4-FFF2-40B4-BE49-F238E27FC236}">
                <a16:creationId xmlns:a16="http://schemas.microsoft.com/office/drawing/2014/main" id="{532919E4-9543-4255-A90C-2E16CEE7EEB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2EAED625-C45D-405C-863D-2A29FD128B95}" type="slidenum">
              <a:rPr lang="en-US" altLang="en-US"/>
              <a:pPr eaLnBrk="1" hangingPunct="1"/>
              <a:t>13</a:t>
            </a:fld>
            <a:endParaRPr lang="en-US" altLang="en-US"/>
          </a:p>
        </p:txBody>
      </p:sp>
      <p:sp>
        <p:nvSpPr>
          <p:cNvPr id="76803" name="Rectangle 2">
            <a:extLst>
              <a:ext uri="{FF2B5EF4-FFF2-40B4-BE49-F238E27FC236}">
                <a16:creationId xmlns:a16="http://schemas.microsoft.com/office/drawing/2014/main" id="{5F471EA8-1344-4CE2-8EA0-00D0363DE64D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6804" name="Rectangle 3">
            <a:extLst>
              <a:ext uri="{FF2B5EF4-FFF2-40B4-BE49-F238E27FC236}">
                <a16:creationId xmlns:a16="http://schemas.microsoft.com/office/drawing/2014/main" id="{84A1C056-E9C3-41A4-B811-6E901BFD99B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74725" y="4560888"/>
            <a:ext cx="5365750" cy="431958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id-ID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Slide Image Placeholder 1">
            <a:extLst>
              <a:ext uri="{FF2B5EF4-FFF2-40B4-BE49-F238E27FC236}">
                <a16:creationId xmlns:a16="http://schemas.microsoft.com/office/drawing/2014/main" id="{89B283A2-0E2D-4D99-B9BC-D5A4E137F89A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7827" name="Notes Placeholder 2">
            <a:extLst>
              <a:ext uri="{FF2B5EF4-FFF2-40B4-BE49-F238E27FC236}">
                <a16:creationId xmlns:a16="http://schemas.microsoft.com/office/drawing/2014/main" id="{D5BAC559-6665-4E8B-AFA4-4A5C8B3CAAF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id-ID" altLang="en-US">
              <a:latin typeface="Arial" panose="020B0604020202020204" pitchFamily="34" charset="0"/>
            </a:endParaRPr>
          </a:p>
        </p:txBody>
      </p:sp>
      <p:sp>
        <p:nvSpPr>
          <p:cNvPr id="77828" name="Slide Number Placeholder 3">
            <a:extLst>
              <a:ext uri="{FF2B5EF4-FFF2-40B4-BE49-F238E27FC236}">
                <a16:creationId xmlns:a16="http://schemas.microsoft.com/office/drawing/2014/main" id="{3D60B72F-047C-4615-B551-52A7CAEF87B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54B1283F-4949-4C0E-9A6B-42EE2D93820F}" type="slidenum">
              <a:rPr lang="en-US" altLang="en-US"/>
              <a:pPr eaLnBrk="1" hangingPunct="1"/>
              <a:t>14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Slide Image Placeholder 1">
            <a:extLst>
              <a:ext uri="{FF2B5EF4-FFF2-40B4-BE49-F238E27FC236}">
                <a16:creationId xmlns:a16="http://schemas.microsoft.com/office/drawing/2014/main" id="{E6E7E0E7-B3F0-4BE1-B1E8-89AB4CCB42E9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8851" name="Notes Placeholder 2">
            <a:extLst>
              <a:ext uri="{FF2B5EF4-FFF2-40B4-BE49-F238E27FC236}">
                <a16:creationId xmlns:a16="http://schemas.microsoft.com/office/drawing/2014/main" id="{965E50EC-2A95-4F68-998A-C3222343CB1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id-ID" altLang="en-US">
              <a:latin typeface="Arial" panose="020B0604020202020204" pitchFamily="34" charset="0"/>
            </a:endParaRPr>
          </a:p>
        </p:txBody>
      </p:sp>
      <p:sp>
        <p:nvSpPr>
          <p:cNvPr id="78852" name="Slide Number Placeholder 3">
            <a:extLst>
              <a:ext uri="{FF2B5EF4-FFF2-40B4-BE49-F238E27FC236}">
                <a16:creationId xmlns:a16="http://schemas.microsoft.com/office/drawing/2014/main" id="{42115662-B8B4-45EF-A638-8E42D9505C5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77D86A2C-8403-4F31-8D18-A4BD9B401F31}" type="slidenum">
              <a:rPr lang="en-US" altLang="en-US"/>
              <a:pPr eaLnBrk="1" hangingPunct="1"/>
              <a:t>15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Slide Image Placeholder 1">
            <a:extLst>
              <a:ext uri="{FF2B5EF4-FFF2-40B4-BE49-F238E27FC236}">
                <a16:creationId xmlns:a16="http://schemas.microsoft.com/office/drawing/2014/main" id="{BA8BA1C3-294F-49D9-A2D4-33708B823BEB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9875" name="Notes Placeholder 2">
            <a:extLst>
              <a:ext uri="{FF2B5EF4-FFF2-40B4-BE49-F238E27FC236}">
                <a16:creationId xmlns:a16="http://schemas.microsoft.com/office/drawing/2014/main" id="{66341337-A036-46EB-A993-6C1125C5ED8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id-ID" altLang="en-US">
              <a:latin typeface="Arial" panose="020B0604020202020204" pitchFamily="34" charset="0"/>
            </a:endParaRPr>
          </a:p>
        </p:txBody>
      </p:sp>
      <p:sp>
        <p:nvSpPr>
          <p:cNvPr id="79876" name="Slide Number Placeholder 3">
            <a:extLst>
              <a:ext uri="{FF2B5EF4-FFF2-40B4-BE49-F238E27FC236}">
                <a16:creationId xmlns:a16="http://schemas.microsoft.com/office/drawing/2014/main" id="{E701615E-5754-479D-A41C-69DD28E7201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93017A3D-6FAE-4625-AA50-2BD41A281733}" type="slidenum">
              <a:rPr lang="en-US" altLang="en-US"/>
              <a:pPr eaLnBrk="1" hangingPunct="1"/>
              <a:t>16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Slide Image Placeholder 1">
            <a:extLst>
              <a:ext uri="{FF2B5EF4-FFF2-40B4-BE49-F238E27FC236}">
                <a16:creationId xmlns:a16="http://schemas.microsoft.com/office/drawing/2014/main" id="{69F4FF11-7D0A-4FD0-BA38-A690FD73DBD9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80899" name="Notes Placeholder 2">
            <a:extLst>
              <a:ext uri="{FF2B5EF4-FFF2-40B4-BE49-F238E27FC236}">
                <a16:creationId xmlns:a16="http://schemas.microsoft.com/office/drawing/2014/main" id="{41077107-8FC6-46D3-8741-DA90AC3813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id-ID" altLang="en-US">
              <a:latin typeface="Arial" panose="020B0604020202020204" pitchFamily="34" charset="0"/>
            </a:endParaRPr>
          </a:p>
        </p:txBody>
      </p:sp>
      <p:sp>
        <p:nvSpPr>
          <p:cNvPr id="80900" name="Slide Number Placeholder 3">
            <a:extLst>
              <a:ext uri="{FF2B5EF4-FFF2-40B4-BE49-F238E27FC236}">
                <a16:creationId xmlns:a16="http://schemas.microsoft.com/office/drawing/2014/main" id="{1C76BEBD-3D32-4213-AF26-CD0C207BC1F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54DADF22-7D30-45F7-80B0-512BEA19E1D1}" type="slidenum">
              <a:rPr lang="en-US" altLang="en-US"/>
              <a:pPr eaLnBrk="1" hangingPunct="1"/>
              <a:t>17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Slide Image Placeholder 1">
            <a:extLst>
              <a:ext uri="{FF2B5EF4-FFF2-40B4-BE49-F238E27FC236}">
                <a16:creationId xmlns:a16="http://schemas.microsoft.com/office/drawing/2014/main" id="{C74E4E20-116C-4D42-9C4D-0F63D57B3C1E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81923" name="Notes Placeholder 2">
            <a:extLst>
              <a:ext uri="{FF2B5EF4-FFF2-40B4-BE49-F238E27FC236}">
                <a16:creationId xmlns:a16="http://schemas.microsoft.com/office/drawing/2014/main" id="{A38DE6C2-F03C-4645-884D-B885D661FEB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id-ID" altLang="en-US">
              <a:latin typeface="Arial" panose="020B0604020202020204" pitchFamily="34" charset="0"/>
            </a:endParaRPr>
          </a:p>
        </p:txBody>
      </p:sp>
      <p:sp>
        <p:nvSpPr>
          <p:cNvPr id="81924" name="Slide Number Placeholder 3">
            <a:extLst>
              <a:ext uri="{FF2B5EF4-FFF2-40B4-BE49-F238E27FC236}">
                <a16:creationId xmlns:a16="http://schemas.microsoft.com/office/drawing/2014/main" id="{FBE9B3BC-C62E-4B07-B1DD-12E7171031E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4B4E2AC2-532B-4E9A-B356-E0418CD80E46}" type="slidenum">
              <a:rPr lang="en-US" altLang="en-US"/>
              <a:pPr eaLnBrk="1" hangingPunct="1"/>
              <a:t>18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Slide Image Placeholder 1">
            <a:extLst>
              <a:ext uri="{FF2B5EF4-FFF2-40B4-BE49-F238E27FC236}">
                <a16:creationId xmlns:a16="http://schemas.microsoft.com/office/drawing/2014/main" id="{00E2B401-E43F-4819-B963-486D2EF718B5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82947" name="Notes Placeholder 2">
            <a:extLst>
              <a:ext uri="{FF2B5EF4-FFF2-40B4-BE49-F238E27FC236}">
                <a16:creationId xmlns:a16="http://schemas.microsoft.com/office/drawing/2014/main" id="{98D49FED-68DC-4166-86D4-AD61A470A3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id-ID" altLang="en-US">
              <a:latin typeface="Arial" panose="020B0604020202020204" pitchFamily="34" charset="0"/>
            </a:endParaRPr>
          </a:p>
        </p:txBody>
      </p:sp>
      <p:sp>
        <p:nvSpPr>
          <p:cNvPr id="82948" name="Slide Number Placeholder 3">
            <a:extLst>
              <a:ext uri="{FF2B5EF4-FFF2-40B4-BE49-F238E27FC236}">
                <a16:creationId xmlns:a16="http://schemas.microsoft.com/office/drawing/2014/main" id="{C99BFE9A-7948-4E7A-90B2-589F3FF1987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1B83B008-B8F9-4F5B-8CDF-BAB21B58B2F5}" type="slidenum">
              <a:rPr lang="en-US" altLang="en-US"/>
              <a:pPr eaLnBrk="1" hangingPunct="1"/>
              <a:t>19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Slide Image Placeholder 1">
            <a:extLst>
              <a:ext uri="{FF2B5EF4-FFF2-40B4-BE49-F238E27FC236}">
                <a16:creationId xmlns:a16="http://schemas.microsoft.com/office/drawing/2014/main" id="{355DD452-4621-4AE7-847C-EB436769B835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5539" name="Notes Placeholder 2">
            <a:extLst>
              <a:ext uri="{FF2B5EF4-FFF2-40B4-BE49-F238E27FC236}">
                <a16:creationId xmlns:a16="http://schemas.microsoft.com/office/drawing/2014/main" id="{6D55EC99-2E69-497F-9570-37C3000D241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id-ID" altLang="en-US">
              <a:latin typeface="Arial" panose="020B0604020202020204" pitchFamily="34" charset="0"/>
            </a:endParaRPr>
          </a:p>
        </p:txBody>
      </p:sp>
      <p:sp>
        <p:nvSpPr>
          <p:cNvPr id="65540" name="Slide Number Placeholder 3">
            <a:extLst>
              <a:ext uri="{FF2B5EF4-FFF2-40B4-BE49-F238E27FC236}">
                <a16:creationId xmlns:a16="http://schemas.microsoft.com/office/drawing/2014/main" id="{027DDFBD-FAF8-4CCB-A788-AA35030E02D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09E34314-50C4-4E98-A3F2-B30B4118D0E0}" type="slidenum">
              <a:rPr lang="en-US" altLang="en-US"/>
              <a:pPr eaLnBrk="1" hangingPunct="1"/>
              <a:t>2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Slide Image Placeholder 1">
            <a:extLst>
              <a:ext uri="{FF2B5EF4-FFF2-40B4-BE49-F238E27FC236}">
                <a16:creationId xmlns:a16="http://schemas.microsoft.com/office/drawing/2014/main" id="{464EDC59-73FD-47E3-9BB5-36AB4DE71D84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83971" name="Notes Placeholder 2">
            <a:extLst>
              <a:ext uri="{FF2B5EF4-FFF2-40B4-BE49-F238E27FC236}">
                <a16:creationId xmlns:a16="http://schemas.microsoft.com/office/drawing/2014/main" id="{3CF91C84-0302-4840-9221-00BC7CC4BD9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id-ID" altLang="en-US">
              <a:latin typeface="Arial" panose="020B0604020202020204" pitchFamily="34" charset="0"/>
            </a:endParaRPr>
          </a:p>
        </p:txBody>
      </p:sp>
      <p:sp>
        <p:nvSpPr>
          <p:cNvPr id="83972" name="Slide Number Placeholder 3">
            <a:extLst>
              <a:ext uri="{FF2B5EF4-FFF2-40B4-BE49-F238E27FC236}">
                <a16:creationId xmlns:a16="http://schemas.microsoft.com/office/drawing/2014/main" id="{3E0534B0-2679-4DA9-BA04-662D2161B83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0BEB0F76-E19A-4C19-8731-01039CA5DF9E}" type="slidenum">
              <a:rPr lang="en-US" altLang="en-US"/>
              <a:pPr eaLnBrk="1" hangingPunct="1"/>
              <a:t>20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Slide Image Placeholder 1">
            <a:extLst>
              <a:ext uri="{FF2B5EF4-FFF2-40B4-BE49-F238E27FC236}">
                <a16:creationId xmlns:a16="http://schemas.microsoft.com/office/drawing/2014/main" id="{318D359B-4113-4690-B548-8481608D31D1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84995" name="Notes Placeholder 2">
            <a:extLst>
              <a:ext uri="{FF2B5EF4-FFF2-40B4-BE49-F238E27FC236}">
                <a16:creationId xmlns:a16="http://schemas.microsoft.com/office/drawing/2014/main" id="{D1F7BFD0-9FE0-40E9-A53F-D034F47BAF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id-ID" altLang="en-US">
              <a:latin typeface="Arial" panose="020B0604020202020204" pitchFamily="34" charset="0"/>
            </a:endParaRPr>
          </a:p>
        </p:txBody>
      </p:sp>
      <p:sp>
        <p:nvSpPr>
          <p:cNvPr id="84996" name="Slide Number Placeholder 3">
            <a:extLst>
              <a:ext uri="{FF2B5EF4-FFF2-40B4-BE49-F238E27FC236}">
                <a16:creationId xmlns:a16="http://schemas.microsoft.com/office/drawing/2014/main" id="{8B526640-4131-48DB-BB0A-ADFB9A9E6A9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EBFE7974-0187-497C-9DF1-4C2AE7DE96D6}" type="slidenum">
              <a:rPr lang="en-US" altLang="en-US"/>
              <a:pPr eaLnBrk="1" hangingPunct="1"/>
              <a:t>21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Slide Image Placeholder 1">
            <a:extLst>
              <a:ext uri="{FF2B5EF4-FFF2-40B4-BE49-F238E27FC236}">
                <a16:creationId xmlns:a16="http://schemas.microsoft.com/office/drawing/2014/main" id="{1576D96D-8016-43A4-B66C-22AFB374A70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86019" name="Notes Placeholder 2">
            <a:extLst>
              <a:ext uri="{FF2B5EF4-FFF2-40B4-BE49-F238E27FC236}">
                <a16:creationId xmlns:a16="http://schemas.microsoft.com/office/drawing/2014/main" id="{1EB77C30-2416-4B22-BEBB-3DAA9AAE50C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id-ID" altLang="en-US">
              <a:latin typeface="Arial" panose="020B0604020202020204" pitchFamily="34" charset="0"/>
            </a:endParaRPr>
          </a:p>
        </p:txBody>
      </p:sp>
      <p:sp>
        <p:nvSpPr>
          <p:cNvPr id="86020" name="Slide Number Placeholder 3">
            <a:extLst>
              <a:ext uri="{FF2B5EF4-FFF2-40B4-BE49-F238E27FC236}">
                <a16:creationId xmlns:a16="http://schemas.microsoft.com/office/drawing/2014/main" id="{A2751FB7-834D-4794-94BA-C2D0AE5CB6B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0EBB6299-B890-4F5B-A22B-A84CDDE19C42}" type="slidenum">
              <a:rPr lang="en-US" altLang="en-US"/>
              <a:pPr eaLnBrk="1" hangingPunct="1"/>
              <a:t>22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Slide Image Placeholder 1">
            <a:extLst>
              <a:ext uri="{FF2B5EF4-FFF2-40B4-BE49-F238E27FC236}">
                <a16:creationId xmlns:a16="http://schemas.microsoft.com/office/drawing/2014/main" id="{F41805D7-2DAC-4E91-A97F-0FB5CD41FA14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87043" name="Notes Placeholder 2">
            <a:extLst>
              <a:ext uri="{FF2B5EF4-FFF2-40B4-BE49-F238E27FC236}">
                <a16:creationId xmlns:a16="http://schemas.microsoft.com/office/drawing/2014/main" id="{61315A0B-44A6-443F-9E2D-93409CC7DB0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id-ID" altLang="en-US">
              <a:latin typeface="Arial" panose="020B0604020202020204" pitchFamily="34" charset="0"/>
            </a:endParaRPr>
          </a:p>
        </p:txBody>
      </p:sp>
      <p:sp>
        <p:nvSpPr>
          <p:cNvPr id="87044" name="Slide Number Placeholder 3">
            <a:extLst>
              <a:ext uri="{FF2B5EF4-FFF2-40B4-BE49-F238E27FC236}">
                <a16:creationId xmlns:a16="http://schemas.microsoft.com/office/drawing/2014/main" id="{7E7091CB-9B7B-451C-BCCB-F68424A8A63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FD3234D5-EBA0-41C6-8A31-1D080F41676F}" type="slidenum">
              <a:rPr lang="en-US" altLang="en-US"/>
              <a:pPr eaLnBrk="1" hangingPunct="1"/>
              <a:t>23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Slide Image Placeholder 1">
            <a:extLst>
              <a:ext uri="{FF2B5EF4-FFF2-40B4-BE49-F238E27FC236}">
                <a16:creationId xmlns:a16="http://schemas.microsoft.com/office/drawing/2014/main" id="{55558FF3-A515-46ED-9129-41ABB88C0503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88067" name="Notes Placeholder 2">
            <a:extLst>
              <a:ext uri="{FF2B5EF4-FFF2-40B4-BE49-F238E27FC236}">
                <a16:creationId xmlns:a16="http://schemas.microsoft.com/office/drawing/2014/main" id="{C3ABB3BB-8104-4F83-88EF-9939B14ACC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id-ID" altLang="en-US">
              <a:latin typeface="Arial" panose="020B0604020202020204" pitchFamily="34" charset="0"/>
            </a:endParaRPr>
          </a:p>
        </p:txBody>
      </p:sp>
      <p:sp>
        <p:nvSpPr>
          <p:cNvPr id="88068" name="Slide Number Placeholder 3">
            <a:extLst>
              <a:ext uri="{FF2B5EF4-FFF2-40B4-BE49-F238E27FC236}">
                <a16:creationId xmlns:a16="http://schemas.microsoft.com/office/drawing/2014/main" id="{8A218696-500F-4E56-9C45-6F3E1A0F331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0ADFCAAE-BDA4-4EA8-A5FD-6481AE9340E4}" type="slidenum">
              <a:rPr lang="en-US" altLang="en-US"/>
              <a:pPr eaLnBrk="1" hangingPunct="1"/>
              <a:t>24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7">
            <a:extLst>
              <a:ext uri="{FF2B5EF4-FFF2-40B4-BE49-F238E27FC236}">
                <a16:creationId xmlns:a16="http://schemas.microsoft.com/office/drawing/2014/main" id="{68C639B2-35D8-4CA7-9677-9D86241F04C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B3F63742-805F-4426-87EB-D73B2C0973FA}" type="slidenum">
              <a:rPr lang="en-US" altLang="en-US"/>
              <a:pPr eaLnBrk="1" hangingPunct="1"/>
              <a:t>25</a:t>
            </a:fld>
            <a:endParaRPr lang="en-US" altLang="en-US"/>
          </a:p>
        </p:txBody>
      </p:sp>
      <p:sp>
        <p:nvSpPr>
          <p:cNvPr id="89091" name="Rectangle 2">
            <a:extLst>
              <a:ext uri="{FF2B5EF4-FFF2-40B4-BE49-F238E27FC236}">
                <a16:creationId xmlns:a16="http://schemas.microsoft.com/office/drawing/2014/main" id="{5C09E9A4-00AC-4BE3-AA09-44BD7BCC910B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9092" name="Rectangle 3">
            <a:extLst>
              <a:ext uri="{FF2B5EF4-FFF2-40B4-BE49-F238E27FC236}">
                <a16:creationId xmlns:a16="http://schemas.microsoft.com/office/drawing/2014/main" id="{958AE747-CB9C-445D-8705-2FC3D4099CC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74725" y="4560888"/>
            <a:ext cx="5365750" cy="431958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id-ID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7">
            <a:extLst>
              <a:ext uri="{FF2B5EF4-FFF2-40B4-BE49-F238E27FC236}">
                <a16:creationId xmlns:a16="http://schemas.microsoft.com/office/drawing/2014/main" id="{B4DB2A4B-3AF0-494E-B51C-5D24C00A063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1CBF0C36-2973-4BAB-A192-0AA3DB91D453}" type="slidenum">
              <a:rPr lang="en-US" altLang="en-US"/>
              <a:pPr eaLnBrk="1" hangingPunct="1"/>
              <a:t>26</a:t>
            </a:fld>
            <a:endParaRPr lang="en-US" altLang="en-US"/>
          </a:p>
        </p:txBody>
      </p:sp>
      <p:sp>
        <p:nvSpPr>
          <p:cNvPr id="90115" name="Rectangle 2">
            <a:extLst>
              <a:ext uri="{FF2B5EF4-FFF2-40B4-BE49-F238E27FC236}">
                <a16:creationId xmlns:a16="http://schemas.microsoft.com/office/drawing/2014/main" id="{920C138C-9601-4846-B506-B54467A48BFA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0116" name="Rectangle 3">
            <a:extLst>
              <a:ext uri="{FF2B5EF4-FFF2-40B4-BE49-F238E27FC236}">
                <a16:creationId xmlns:a16="http://schemas.microsoft.com/office/drawing/2014/main" id="{CF3DD49B-3163-48EA-A60D-1A093C70332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74725" y="4560888"/>
            <a:ext cx="5365750" cy="431958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id-ID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7">
            <a:extLst>
              <a:ext uri="{FF2B5EF4-FFF2-40B4-BE49-F238E27FC236}">
                <a16:creationId xmlns:a16="http://schemas.microsoft.com/office/drawing/2014/main" id="{68D5B8A1-6957-48DC-8D70-8A487AA14FC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5EDD019A-ED94-41C2-9D14-B78532CE1189}" type="slidenum">
              <a:rPr lang="en-US" altLang="en-US"/>
              <a:pPr eaLnBrk="1" hangingPunct="1"/>
              <a:t>27</a:t>
            </a:fld>
            <a:endParaRPr lang="en-US" altLang="en-US"/>
          </a:p>
        </p:txBody>
      </p:sp>
      <p:sp>
        <p:nvSpPr>
          <p:cNvPr id="91139" name="Rectangle 2">
            <a:extLst>
              <a:ext uri="{FF2B5EF4-FFF2-40B4-BE49-F238E27FC236}">
                <a16:creationId xmlns:a16="http://schemas.microsoft.com/office/drawing/2014/main" id="{464FFD3D-6057-4C09-8C41-EDC5B77559F8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1140" name="Rectangle 3">
            <a:extLst>
              <a:ext uri="{FF2B5EF4-FFF2-40B4-BE49-F238E27FC236}">
                <a16:creationId xmlns:a16="http://schemas.microsoft.com/office/drawing/2014/main" id="{2AC63E1A-B74B-4E6D-A72D-C32772A29F2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74725" y="4560888"/>
            <a:ext cx="5365750" cy="431958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id-ID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7">
            <a:extLst>
              <a:ext uri="{FF2B5EF4-FFF2-40B4-BE49-F238E27FC236}">
                <a16:creationId xmlns:a16="http://schemas.microsoft.com/office/drawing/2014/main" id="{9A13D5DB-E10C-4F12-A451-44BA3D108BE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17CF1095-8294-4C91-A906-02157792B7F8}" type="slidenum">
              <a:rPr lang="en-US" altLang="en-US"/>
              <a:pPr eaLnBrk="1" hangingPunct="1"/>
              <a:t>28</a:t>
            </a:fld>
            <a:endParaRPr lang="en-US" altLang="en-US"/>
          </a:p>
        </p:txBody>
      </p:sp>
      <p:sp>
        <p:nvSpPr>
          <p:cNvPr id="92163" name="Rectangle 2">
            <a:extLst>
              <a:ext uri="{FF2B5EF4-FFF2-40B4-BE49-F238E27FC236}">
                <a16:creationId xmlns:a16="http://schemas.microsoft.com/office/drawing/2014/main" id="{819C91E7-CFE0-4FD4-B41D-46C7219972C6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164" name="Rectangle 3">
            <a:extLst>
              <a:ext uri="{FF2B5EF4-FFF2-40B4-BE49-F238E27FC236}">
                <a16:creationId xmlns:a16="http://schemas.microsoft.com/office/drawing/2014/main" id="{E2F043C8-4978-4F1E-B567-6FC011591B8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74725" y="4560888"/>
            <a:ext cx="5365750" cy="431958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id-ID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7">
            <a:extLst>
              <a:ext uri="{FF2B5EF4-FFF2-40B4-BE49-F238E27FC236}">
                <a16:creationId xmlns:a16="http://schemas.microsoft.com/office/drawing/2014/main" id="{DF2B1110-6A02-4D6B-85FE-BF9D76F63E7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370CA494-5A0C-4FC6-BC9C-DFDD94BA466B}" type="slidenum">
              <a:rPr lang="en-US" altLang="en-US"/>
              <a:pPr eaLnBrk="1" hangingPunct="1"/>
              <a:t>29</a:t>
            </a:fld>
            <a:endParaRPr lang="en-US" altLang="en-US"/>
          </a:p>
        </p:txBody>
      </p:sp>
      <p:sp>
        <p:nvSpPr>
          <p:cNvPr id="93187" name="Rectangle 2">
            <a:extLst>
              <a:ext uri="{FF2B5EF4-FFF2-40B4-BE49-F238E27FC236}">
                <a16:creationId xmlns:a16="http://schemas.microsoft.com/office/drawing/2014/main" id="{7EB132B5-8BB2-4D7B-8B96-FB827DCDE1F6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3188" name="Rectangle 3">
            <a:extLst>
              <a:ext uri="{FF2B5EF4-FFF2-40B4-BE49-F238E27FC236}">
                <a16:creationId xmlns:a16="http://schemas.microsoft.com/office/drawing/2014/main" id="{4ACBD193-E3B5-486F-8F57-29EF76AEFD2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74725" y="4560888"/>
            <a:ext cx="5365750" cy="431958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id-ID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Slide Image Placeholder 1">
            <a:extLst>
              <a:ext uri="{FF2B5EF4-FFF2-40B4-BE49-F238E27FC236}">
                <a16:creationId xmlns:a16="http://schemas.microsoft.com/office/drawing/2014/main" id="{0908A49F-B123-418F-9230-B50534D3D93A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6563" name="Notes Placeholder 2">
            <a:extLst>
              <a:ext uri="{FF2B5EF4-FFF2-40B4-BE49-F238E27FC236}">
                <a16:creationId xmlns:a16="http://schemas.microsoft.com/office/drawing/2014/main" id="{0C6481C6-EE5D-4AC4-8C66-F4DC65A7A1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id-ID" altLang="en-US">
              <a:latin typeface="Arial" panose="020B0604020202020204" pitchFamily="34" charset="0"/>
            </a:endParaRPr>
          </a:p>
        </p:txBody>
      </p:sp>
      <p:sp>
        <p:nvSpPr>
          <p:cNvPr id="66564" name="Slide Number Placeholder 3">
            <a:extLst>
              <a:ext uri="{FF2B5EF4-FFF2-40B4-BE49-F238E27FC236}">
                <a16:creationId xmlns:a16="http://schemas.microsoft.com/office/drawing/2014/main" id="{A6044801-9CE4-4E88-AD5F-BEA40DF992D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A71E5EB4-A532-4DFF-B253-D99A56FB2CFE}" type="slidenum">
              <a:rPr lang="en-US" altLang="en-US"/>
              <a:pPr eaLnBrk="1" hangingPunct="1"/>
              <a:t>3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Rectangle 7">
            <a:extLst>
              <a:ext uri="{FF2B5EF4-FFF2-40B4-BE49-F238E27FC236}">
                <a16:creationId xmlns:a16="http://schemas.microsoft.com/office/drawing/2014/main" id="{30CA4E71-7F40-449B-AF48-DB67F8FBD8C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A01066C8-1F9A-489C-8D66-4990F48BB934}" type="slidenum">
              <a:rPr lang="en-US" altLang="en-US"/>
              <a:pPr eaLnBrk="1" hangingPunct="1"/>
              <a:t>30</a:t>
            </a:fld>
            <a:endParaRPr lang="en-US" altLang="en-US"/>
          </a:p>
        </p:txBody>
      </p:sp>
      <p:sp>
        <p:nvSpPr>
          <p:cNvPr id="94211" name="Rectangle 2">
            <a:extLst>
              <a:ext uri="{FF2B5EF4-FFF2-40B4-BE49-F238E27FC236}">
                <a16:creationId xmlns:a16="http://schemas.microsoft.com/office/drawing/2014/main" id="{14098A99-83BA-4E66-900D-4B2F1CD02CB3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4212" name="Rectangle 3">
            <a:extLst>
              <a:ext uri="{FF2B5EF4-FFF2-40B4-BE49-F238E27FC236}">
                <a16:creationId xmlns:a16="http://schemas.microsoft.com/office/drawing/2014/main" id="{7E945608-DA52-461E-B91D-DFE9D9D1081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74725" y="4560888"/>
            <a:ext cx="5365750" cy="431958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id-ID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7">
            <a:extLst>
              <a:ext uri="{FF2B5EF4-FFF2-40B4-BE49-F238E27FC236}">
                <a16:creationId xmlns:a16="http://schemas.microsoft.com/office/drawing/2014/main" id="{FF28A417-584A-4B1F-8575-237120AD64C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46267A76-E2AD-4BFD-9E66-101E43EBE1B0}" type="slidenum">
              <a:rPr lang="en-US" altLang="en-US"/>
              <a:pPr eaLnBrk="1" hangingPunct="1"/>
              <a:t>31</a:t>
            </a:fld>
            <a:endParaRPr lang="en-US" altLang="en-US"/>
          </a:p>
        </p:txBody>
      </p:sp>
      <p:sp>
        <p:nvSpPr>
          <p:cNvPr id="95235" name="Rectangle 2">
            <a:extLst>
              <a:ext uri="{FF2B5EF4-FFF2-40B4-BE49-F238E27FC236}">
                <a16:creationId xmlns:a16="http://schemas.microsoft.com/office/drawing/2014/main" id="{75ED1230-EE9C-4CC4-AD04-DDF2760C383E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5236" name="Rectangle 3">
            <a:extLst>
              <a:ext uri="{FF2B5EF4-FFF2-40B4-BE49-F238E27FC236}">
                <a16:creationId xmlns:a16="http://schemas.microsoft.com/office/drawing/2014/main" id="{89653221-90BA-453E-8C93-389DD2BE18B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74725" y="4560888"/>
            <a:ext cx="5365750" cy="431958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id-ID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Rectangle 7">
            <a:extLst>
              <a:ext uri="{FF2B5EF4-FFF2-40B4-BE49-F238E27FC236}">
                <a16:creationId xmlns:a16="http://schemas.microsoft.com/office/drawing/2014/main" id="{C6802463-62CC-470D-B35B-226E1A45CC0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CF3B68A5-5861-460C-BD46-F42B25B04143}" type="slidenum">
              <a:rPr lang="en-US" altLang="en-US"/>
              <a:pPr eaLnBrk="1" hangingPunct="1"/>
              <a:t>32</a:t>
            </a:fld>
            <a:endParaRPr lang="en-US" altLang="en-US"/>
          </a:p>
        </p:txBody>
      </p:sp>
      <p:sp>
        <p:nvSpPr>
          <p:cNvPr id="96259" name="Rectangle 2">
            <a:extLst>
              <a:ext uri="{FF2B5EF4-FFF2-40B4-BE49-F238E27FC236}">
                <a16:creationId xmlns:a16="http://schemas.microsoft.com/office/drawing/2014/main" id="{0AB60DF6-FE65-41F0-B611-B86F538D0E12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6260" name="Rectangle 3">
            <a:extLst>
              <a:ext uri="{FF2B5EF4-FFF2-40B4-BE49-F238E27FC236}">
                <a16:creationId xmlns:a16="http://schemas.microsoft.com/office/drawing/2014/main" id="{E4A633DB-9B61-420E-AEC7-6F35969094A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74725" y="4560888"/>
            <a:ext cx="5365750" cy="431958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id-ID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Slide Image Placeholder 1">
            <a:extLst>
              <a:ext uri="{FF2B5EF4-FFF2-40B4-BE49-F238E27FC236}">
                <a16:creationId xmlns:a16="http://schemas.microsoft.com/office/drawing/2014/main" id="{16864D8A-6ADF-4914-BF32-3154D56E5AA3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7283" name="Notes Placeholder 2">
            <a:extLst>
              <a:ext uri="{FF2B5EF4-FFF2-40B4-BE49-F238E27FC236}">
                <a16:creationId xmlns:a16="http://schemas.microsoft.com/office/drawing/2014/main" id="{833C9962-C6E7-41AB-B755-99E844C5279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id-ID" altLang="en-US">
              <a:latin typeface="Arial" panose="020B0604020202020204" pitchFamily="34" charset="0"/>
            </a:endParaRPr>
          </a:p>
        </p:txBody>
      </p:sp>
      <p:sp>
        <p:nvSpPr>
          <p:cNvPr id="97284" name="Slide Number Placeholder 3">
            <a:extLst>
              <a:ext uri="{FF2B5EF4-FFF2-40B4-BE49-F238E27FC236}">
                <a16:creationId xmlns:a16="http://schemas.microsoft.com/office/drawing/2014/main" id="{BF162F48-6C35-4DEF-82B7-71430749D82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525BFB5A-6BA0-4F76-B7FE-56111432083C}" type="slidenum">
              <a:rPr lang="en-US" altLang="en-US"/>
              <a:pPr eaLnBrk="1" hangingPunct="1"/>
              <a:t>33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Slide Image Placeholder 1">
            <a:extLst>
              <a:ext uri="{FF2B5EF4-FFF2-40B4-BE49-F238E27FC236}">
                <a16:creationId xmlns:a16="http://schemas.microsoft.com/office/drawing/2014/main" id="{AF8BBACF-9BC7-4E62-B003-C4C4559147EB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8307" name="Notes Placeholder 2">
            <a:extLst>
              <a:ext uri="{FF2B5EF4-FFF2-40B4-BE49-F238E27FC236}">
                <a16:creationId xmlns:a16="http://schemas.microsoft.com/office/drawing/2014/main" id="{AB0FB9AE-71C0-4DB8-9A10-909A16959DB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id-ID" altLang="en-US">
              <a:latin typeface="Arial" panose="020B0604020202020204" pitchFamily="34" charset="0"/>
            </a:endParaRPr>
          </a:p>
        </p:txBody>
      </p:sp>
      <p:sp>
        <p:nvSpPr>
          <p:cNvPr id="98308" name="Slide Number Placeholder 3">
            <a:extLst>
              <a:ext uri="{FF2B5EF4-FFF2-40B4-BE49-F238E27FC236}">
                <a16:creationId xmlns:a16="http://schemas.microsoft.com/office/drawing/2014/main" id="{4FAA12CC-ECA3-4B82-B928-72F6A44937F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5F2DD806-7591-46C2-AE2D-0E8EB0314D2E}" type="slidenum">
              <a:rPr lang="en-US" altLang="en-US"/>
              <a:pPr eaLnBrk="1" hangingPunct="1"/>
              <a:t>34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Slide Image Placeholder 1">
            <a:extLst>
              <a:ext uri="{FF2B5EF4-FFF2-40B4-BE49-F238E27FC236}">
                <a16:creationId xmlns:a16="http://schemas.microsoft.com/office/drawing/2014/main" id="{EE3BAEA4-778F-4AF5-A269-8FDA23675E86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9331" name="Notes Placeholder 2">
            <a:extLst>
              <a:ext uri="{FF2B5EF4-FFF2-40B4-BE49-F238E27FC236}">
                <a16:creationId xmlns:a16="http://schemas.microsoft.com/office/drawing/2014/main" id="{A4B4D02F-4B3D-425D-B6FD-B3E5E24B1B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id-ID" altLang="en-US">
              <a:latin typeface="Arial" panose="020B0604020202020204" pitchFamily="34" charset="0"/>
            </a:endParaRPr>
          </a:p>
        </p:txBody>
      </p:sp>
      <p:sp>
        <p:nvSpPr>
          <p:cNvPr id="99332" name="Slide Number Placeholder 3">
            <a:extLst>
              <a:ext uri="{FF2B5EF4-FFF2-40B4-BE49-F238E27FC236}">
                <a16:creationId xmlns:a16="http://schemas.microsoft.com/office/drawing/2014/main" id="{44BA1E9B-B3A2-4557-9C2F-99820EE5411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72751250-12F1-4F75-BADB-B9D918BF9F34}" type="slidenum">
              <a:rPr lang="en-US" altLang="en-US"/>
              <a:pPr eaLnBrk="1" hangingPunct="1"/>
              <a:t>35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Slide Image Placeholder 1">
            <a:extLst>
              <a:ext uri="{FF2B5EF4-FFF2-40B4-BE49-F238E27FC236}">
                <a16:creationId xmlns:a16="http://schemas.microsoft.com/office/drawing/2014/main" id="{F5AC5DE3-59B3-4BDB-A8F0-7D390B253DD1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00355" name="Notes Placeholder 2">
            <a:extLst>
              <a:ext uri="{FF2B5EF4-FFF2-40B4-BE49-F238E27FC236}">
                <a16:creationId xmlns:a16="http://schemas.microsoft.com/office/drawing/2014/main" id="{04E1336C-4F83-4461-9E6E-EB7B80835E5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id-ID" altLang="en-US">
              <a:latin typeface="Arial" panose="020B0604020202020204" pitchFamily="34" charset="0"/>
            </a:endParaRPr>
          </a:p>
        </p:txBody>
      </p:sp>
      <p:sp>
        <p:nvSpPr>
          <p:cNvPr id="100356" name="Slide Number Placeholder 3">
            <a:extLst>
              <a:ext uri="{FF2B5EF4-FFF2-40B4-BE49-F238E27FC236}">
                <a16:creationId xmlns:a16="http://schemas.microsoft.com/office/drawing/2014/main" id="{5631FF0C-9E62-4BDF-9BBE-4F283C38331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2FC5F04D-ECD7-4FBD-8B82-2541C69F1A7A}" type="slidenum">
              <a:rPr lang="en-US" altLang="en-US"/>
              <a:pPr eaLnBrk="1" hangingPunct="1"/>
              <a:t>36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Slide Image Placeholder 1">
            <a:extLst>
              <a:ext uri="{FF2B5EF4-FFF2-40B4-BE49-F238E27FC236}">
                <a16:creationId xmlns:a16="http://schemas.microsoft.com/office/drawing/2014/main" id="{7EA832AE-4B55-42FB-BB78-5B040BD98525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01379" name="Notes Placeholder 2">
            <a:extLst>
              <a:ext uri="{FF2B5EF4-FFF2-40B4-BE49-F238E27FC236}">
                <a16:creationId xmlns:a16="http://schemas.microsoft.com/office/drawing/2014/main" id="{2B3F995A-309F-4645-B746-E35EDA97820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id-ID" altLang="en-US">
              <a:latin typeface="Arial" panose="020B0604020202020204" pitchFamily="34" charset="0"/>
            </a:endParaRPr>
          </a:p>
        </p:txBody>
      </p:sp>
      <p:sp>
        <p:nvSpPr>
          <p:cNvPr id="101380" name="Slide Number Placeholder 3">
            <a:extLst>
              <a:ext uri="{FF2B5EF4-FFF2-40B4-BE49-F238E27FC236}">
                <a16:creationId xmlns:a16="http://schemas.microsoft.com/office/drawing/2014/main" id="{5F2588FB-C55A-4F2B-A1FE-AD642336DB4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FAAD0EF4-C9BF-4D98-8201-83050F550489}" type="slidenum">
              <a:rPr lang="en-US" altLang="en-US"/>
              <a:pPr eaLnBrk="1" hangingPunct="1"/>
              <a:t>37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Slide Image Placeholder 1">
            <a:extLst>
              <a:ext uri="{FF2B5EF4-FFF2-40B4-BE49-F238E27FC236}">
                <a16:creationId xmlns:a16="http://schemas.microsoft.com/office/drawing/2014/main" id="{E6B4A0E2-5DC1-43F3-B4B0-D943DF97A440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02403" name="Notes Placeholder 2">
            <a:extLst>
              <a:ext uri="{FF2B5EF4-FFF2-40B4-BE49-F238E27FC236}">
                <a16:creationId xmlns:a16="http://schemas.microsoft.com/office/drawing/2014/main" id="{8EEB33EF-AA7D-46B4-9213-5871479C4C7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id-ID" altLang="en-US">
              <a:latin typeface="Arial" panose="020B0604020202020204" pitchFamily="34" charset="0"/>
            </a:endParaRPr>
          </a:p>
        </p:txBody>
      </p:sp>
      <p:sp>
        <p:nvSpPr>
          <p:cNvPr id="102404" name="Slide Number Placeholder 3">
            <a:extLst>
              <a:ext uri="{FF2B5EF4-FFF2-40B4-BE49-F238E27FC236}">
                <a16:creationId xmlns:a16="http://schemas.microsoft.com/office/drawing/2014/main" id="{05DE74CC-0B46-457D-85D9-DD48CB4AFFD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260AFB4E-E058-4665-A7D3-8A273264E6B1}" type="slidenum">
              <a:rPr lang="en-US" altLang="en-US"/>
              <a:pPr eaLnBrk="1" hangingPunct="1"/>
              <a:t>38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Slide Image Placeholder 1">
            <a:extLst>
              <a:ext uri="{FF2B5EF4-FFF2-40B4-BE49-F238E27FC236}">
                <a16:creationId xmlns:a16="http://schemas.microsoft.com/office/drawing/2014/main" id="{2DD90862-89A9-4678-947B-C588EBD2F377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03427" name="Notes Placeholder 2">
            <a:extLst>
              <a:ext uri="{FF2B5EF4-FFF2-40B4-BE49-F238E27FC236}">
                <a16:creationId xmlns:a16="http://schemas.microsoft.com/office/drawing/2014/main" id="{AE5EDDF1-2C9F-4EC3-BDBF-5618D9C21B8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id-ID" altLang="en-US">
              <a:latin typeface="Arial" panose="020B0604020202020204" pitchFamily="34" charset="0"/>
            </a:endParaRPr>
          </a:p>
        </p:txBody>
      </p:sp>
      <p:sp>
        <p:nvSpPr>
          <p:cNvPr id="103428" name="Slide Number Placeholder 3">
            <a:extLst>
              <a:ext uri="{FF2B5EF4-FFF2-40B4-BE49-F238E27FC236}">
                <a16:creationId xmlns:a16="http://schemas.microsoft.com/office/drawing/2014/main" id="{FD50D368-E0CF-4A5A-B349-BF3115DFFDB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BFCFE646-3103-4F63-A3A6-3138A2CDB2E4}" type="slidenum">
              <a:rPr lang="en-US" altLang="en-US"/>
              <a:pPr eaLnBrk="1" hangingPunct="1"/>
              <a:t>39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Slide Image Placeholder 1">
            <a:extLst>
              <a:ext uri="{FF2B5EF4-FFF2-40B4-BE49-F238E27FC236}">
                <a16:creationId xmlns:a16="http://schemas.microsoft.com/office/drawing/2014/main" id="{D7CAB780-F040-421B-975B-4DC5A4B01B51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7587" name="Notes Placeholder 2">
            <a:extLst>
              <a:ext uri="{FF2B5EF4-FFF2-40B4-BE49-F238E27FC236}">
                <a16:creationId xmlns:a16="http://schemas.microsoft.com/office/drawing/2014/main" id="{E12CF078-2279-4DCD-9FB4-9D4760E102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id-ID" altLang="en-US">
              <a:latin typeface="Arial" panose="020B0604020202020204" pitchFamily="34" charset="0"/>
            </a:endParaRPr>
          </a:p>
        </p:txBody>
      </p:sp>
      <p:sp>
        <p:nvSpPr>
          <p:cNvPr id="67588" name="Slide Number Placeholder 3">
            <a:extLst>
              <a:ext uri="{FF2B5EF4-FFF2-40B4-BE49-F238E27FC236}">
                <a16:creationId xmlns:a16="http://schemas.microsoft.com/office/drawing/2014/main" id="{1EC9D96B-60A5-49C5-BC07-89C0A2A1A9B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E49E1E90-8F50-40F8-8723-5DD44A9FE190}" type="slidenum">
              <a:rPr lang="en-US" altLang="en-US"/>
              <a:pPr eaLnBrk="1" hangingPunct="1"/>
              <a:t>4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Slide Image Placeholder 1">
            <a:extLst>
              <a:ext uri="{FF2B5EF4-FFF2-40B4-BE49-F238E27FC236}">
                <a16:creationId xmlns:a16="http://schemas.microsoft.com/office/drawing/2014/main" id="{2F5FE57E-C63C-4746-B3F7-6137AEA44AF9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04451" name="Notes Placeholder 2">
            <a:extLst>
              <a:ext uri="{FF2B5EF4-FFF2-40B4-BE49-F238E27FC236}">
                <a16:creationId xmlns:a16="http://schemas.microsoft.com/office/drawing/2014/main" id="{85BCE9C9-35F9-4DE1-95E1-5F498E1D3B9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id-ID" altLang="en-US">
              <a:latin typeface="Arial" panose="020B0604020202020204" pitchFamily="34" charset="0"/>
            </a:endParaRPr>
          </a:p>
        </p:txBody>
      </p:sp>
      <p:sp>
        <p:nvSpPr>
          <p:cNvPr id="104452" name="Slide Number Placeholder 3">
            <a:extLst>
              <a:ext uri="{FF2B5EF4-FFF2-40B4-BE49-F238E27FC236}">
                <a16:creationId xmlns:a16="http://schemas.microsoft.com/office/drawing/2014/main" id="{FC555D98-07F0-4202-8AE1-73C5D6B86F2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EF8EEF5B-5856-4FB2-8D95-E9A243A2AA94}" type="slidenum">
              <a:rPr lang="en-US" altLang="en-US"/>
              <a:pPr eaLnBrk="1" hangingPunct="1"/>
              <a:t>40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Slide Image Placeholder 1">
            <a:extLst>
              <a:ext uri="{FF2B5EF4-FFF2-40B4-BE49-F238E27FC236}">
                <a16:creationId xmlns:a16="http://schemas.microsoft.com/office/drawing/2014/main" id="{D060810C-2211-4962-B074-B3AD19943249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05475" name="Notes Placeholder 2">
            <a:extLst>
              <a:ext uri="{FF2B5EF4-FFF2-40B4-BE49-F238E27FC236}">
                <a16:creationId xmlns:a16="http://schemas.microsoft.com/office/drawing/2014/main" id="{97012799-98F5-446F-B36B-8147EB4ABF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id-ID" altLang="en-US">
              <a:latin typeface="Arial" panose="020B0604020202020204" pitchFamily="34" charset="0"/>
            </a:endParaRPr>
          </a:p>
        </p:txBody>
      </p:sp>
      <p:sp>
        <p:nvSpPr>
          <p:cNvPr id="105476" name="Slide Number Placeholder 3">
            <a:extLst>
              <a:ext uri="{FF2B5EF4-FFF2-40B4-BE49-F238E27FC236}">
                <a16:creationId xmlns:a16="http://schemas.microsoft.com/office/drawing/2014/main" id="{752D5FAF-CC47-4C9F-80B8-DD7490FBF4C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A1DF58C6-8F39-45F1-806E-4975A2EFCAAD}" type="slidenum">
              <a:rPr lang="en-US" altLang="en-US"/>
              <a:pPr eaLnBrk="1" hangingPunct="1"/>
              <a:t>41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Slide Image Placeholder 1">
            <a:extLst>
              <a:ext uri="{FF2B5EF4-FFF2-40B4-BE49-F238E27FC236}">
                <a16:creationId xmlns:a16="http://schemas.microsoft.com/office/drawing/2014/main" id="{0CC4E7C9-C69F-479E-9AC1-4EFFE299A2E2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06499" name="Notes Placeholder 2">
            <a:extLst>
              <a:ext uri="{FF2B5EF4-FFF2-40B4-BE49-F238E27FC236}">
                <a16:creationId xmlns:a16="http://schemas.microsoft.com/office/drawing/2014/main" id="{F6328A62-F6DE-4E7C-B139-CD74ACA6A04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id-ID" altLang="en-US">
              <a:latin typeface="Arial" panose="020B0604020202020204" pitchFamily="34" charset="0"/>
            </a:endParaRPr>
          </a:p>
        </p:txBody>
      </p:sp>
      <p:sp>
        <p:nvSpPr>
          <p:cNvPr id="106500" name="Slide Number Placeholder 3">
            <a:extLst>
              <a:ext uri="{FF2B5EF4-FFF2-40B4-BE49-F238E27FC236}">
                <a16:creationId xmlns:a16="http://schemas.microsoft.com/office/drawing/2014/main" id="{2DDB9599-2150-403D-BAF0-0009A00D38E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9EE3ABAF-D845-40AF-B109-7AA5F7A4D88E}" type="slidenum">
              <a:rPr lang="en-US" altLang="en-US"/>
              <a:pPr eaLnBrk="1" hangingPunct="1"/>
              <a:t>42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Slide Image Placeholder 1">
            <a:extLst>
              <a:ext uri="{FF2B5EF4-FFF2-40B4-BE49-F238E27FC236}">
                <a16:creationId xmlns:a16="http://schemas.microsoft.com/office/drawing/2014/main" id="{AD6B3129-626F-4335-8A9B-F13E219C019C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07523" name="Notes Placeholder 2">
            <a:extLst>
              <a:ext uri="{FF2B5EF4-FFF2-40B4-BE49-F238E27FC236}">
                <a16:creationId xmlns:a16="http://schemas.microsoft.com/office/drawing/2014/main" id="{5E63D9C1-C760-4456-8692-85BCCB32C8B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id-ID" altLang="en-US">
              <a:latin typeface="Arial" panose="020B0604020202020204" pitchFamily="34" charset="0"/>
            </a:endParaRPr>
          </a:p>
        </p:txBody>
      </p:sp>
      <p:sp>
        <p:nvSpPr>
          <p:cNvPr id="107524" name="Slide Number Placeholder 3">
            <a:extLst>
              <a:ext uri="{FF2B5EF4-FFF2-40B4-BE49-F238E27FC236}">
                <a16:creationId xmlns:a16="http://schemas.microsoft.com/office/drawing/2014/main" id="{D1AB834B-083F-45C5-BDB3-C5BF97ECF92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CCBDC598-8D24-4191-9B13-42461B0CEA4A}" type="slidenum">
              <a:rPr lang="en-US" altLang="en-US"/>
              <a:pPr eaLnBrk="1" hangingPunct="1"/>
              <a:t>43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Slide Image Placeholder 1">
            <a:extLst>
              <a:ext uri="{FF2B5EF4-FFF2-40B4-BE49-F238E27FC236}">
                <a16:creationId xmlns:a16="http://schemas.microsoft.com/office/drawing/2014/main" id="{3B3D4D2C-154E-46A8-8C4A-B41D953C65DD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08547" name="Notes Placeholder 2">
            <a:extLst>
              <a:ext uri="{FF2B5EF4-FFF2-40B4-BE49-F238E27FC236}">
                <a16:creationId xmlns:a16="http://schemas.microsoft.com/office/drawing/2014/main" id="{5C3A01A9-CB3D-40AD-A381-FC4FFBAF607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id-ID" altLang="en-US">
              <a:latin typeface="Arial" panose="020B0604020202020204" pitchFamily="34" charset="0"/>
            </a:endParaRPr>
          </a:p>
        </p:txBody>
      </p:sp>
      <p:sp>
        <p:nvSpPr>
          <p:cNvPr id="108548" name="Slide Number Placeholder 3">
            <a:extLst>
              <a:ext uri="{FF2B5EF4-FFF2-40B4-BE49-F238E27FC236}">
                <a16:creationId xmlns:a16="http://schemas.microsoft.com/office/drawing/2014/main" id="{7AEF7BFB-1816-438D-A98D-D6BFDF13AAC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34F04F15-D99C-4EEF-9BDC-B885FAEA3BCC}" type="slidenum">
              <a:rPr lang="en-US" altLang="en-US"/>
              <a:pPr eaLnBrk="1" hangingPunct="1"/>
              <a:t>44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Slide Image Placeholder 1">
            <a:extLst>
              <a:ext uri="{FF2B5EF4-FFF2-40B4-BE49-F238E27FC236}">
                <a16:creationId xmlns:a16="http://schemas.microsoft.com/office/drawing/2014/main" id="{BB32A2BA-3CA6-470C-96C3-DD1E1F2DD7DD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09571" name="Notes Placeholder 2">
            <a:extLst>
              <a:ext uri="{FF2B5EF4-FFF2-40B4-BE49-F238E27FC236}">
                <a16:creationId xmlns:a16="http://schemas.microsoft.com/office/drawing/2014/main" id="{8CA0B0AC-363F-4C2F-B0E5-99CDEAED718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id-ID" altLang="en-US">
              <a:latin typeface="Arial" panose="020B0604020202020204" pitchFamily="34" charset="0"/>
            </a:endParaRPr>
          </a:p>
        </p:txBody>
      </p:sp>
      <p:sp>
        <p:nvSpPr>
          <p:cNvPr id="109572" name="Slide Number Placeholder 3">
            <a:extLst>
              <a:ext uri="{FF2B5EF4-FFF2-40B4-BE49-F238E27FC236}">
                <a16:creationId xmlns:a16="http://schemas.microsoft.com/office/drawing/2014/main" id="{48795FE2-DCAF-4036-97E7-797C8EAEA0A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23FB84B6-4FCF-4A6F-AB53-C0CBABB3373A}" type="slidenum">
              <a:rPr lang="en-US" altLang="en-US"/>
              <a:pPr eaLnBrk="1" hangingPunct="1"/>
              <a:t>45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Slide Image Placeholder 1">
            <a:extLst>
              <a:ext uri="{FF2B5EF4-FFF2-40B4-BE49-F238E27FC236}">
                <a16:creationId xmlns:a16="http://schemas.microsoft.com/office/drawing/2014/main" id="{46BCC650-7476-43F7-9076-7C6163375132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10595" name="Notes Placeholder 2">
            <a:extLst>
              <a:ext uri="{FF2B5EF4-FFF2-40B4-BE49-F238E27FC236}">
                <a16:creationId xmlns:a16="http://schemas.microsoft.com/office/drawing/2014/main" id="{2AECAF24-538C-41DD-A65D-03AA6994E8C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id-ID" altLang="en-US">
              <a:latin typeface="Arial" panose="020B0604020202020204" pitchFamily="34" charset="0"/>
            </a:endParaRPr>
          </a:p>
        </p:txBody>
      </p:sp>
      <p:sp>
        <p:nvSpPr>
          <p:cNvPr id="110596" name="Slide Number Placeholder 3">
            <a:extLst>
              <a:ext uri="{FF2B5EF4-FFF2-40B4-BE49-F238E27FC236}">
                <a16:creationId xmlns:a16="http://schemas.microsoft.com/office/drawing/2014/main" id="{6FF37ED2-880E-4621-BABC-C51066BA3ED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87FC45E9-93D2-4FD6-9D45-C2BDC200A294}" type="slidenum">
              <a:rPr lang="en-US" altLang="en-US"/>
              <a:pPr eaLnBrk="1" hangingPunct="1"/>
              <a:t>47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7">
            <a:extLst>
              <a:ext uri="{FF2B5EF4-FFF2-40B4-BE49-F238E27FC236}">
                <a16:creationId xmlns:a16="http://schemas.microsoft.com/office/drawing/2014/main" id="{1D05553A-6569-42CE-82D7-0FDDE12EDB7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BBE0891C-6662-4010-9810-399D4F13DEB1}" type="slidenum">
              <a:rPr lang="en-US" altLang="en-US"/>
              <a:pPr eaLnBrk="1" hangingPunct="1"/>
              <a:t>48</a:t>
            </a:fld>
            <a:endParaRPr lang="en-US" altLang="en-US"/>
          </a:p>
        </p:txBody>
      </p:sp>
      <p:sp>
        <p:nvSpPr>
          <p:cNvPr id="111619" name="Rectangle 2">
            <a:extLst>
              <a:ext uri="{FF2B5EF4-FFF2-40B4-BE49-F238E27FC236}">
                <a16:creationId xmlns:a16="http://schemas.microsoft.com/office/drawing/2014/main" id="{A291BB93-A803-4AEF-8CD4-B1AD6C89D1E7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1620" name="Rectangle 3">
            <a:extLst>
              <a:ext uri="{FF2B5EF4-FFF2-40B4-BE49-F238E27FC236}">
                <a16:creationId xmlns:a16="http://schemas.microsoft.com/office/drawing/2014/main" id="{A421514C-7159-4C21-BCC8-432120441B2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74725" y="4560888"/>
            <a:ext cx="5365750" cy="431958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id-ID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Slide Image Placeholder 1">
            <a:extLst>
              <a:ext uri="{FF2B5EF4-FFF2-40B4-BE49-F238E27FC236}">
                <a16:creationId xmlns:a16="http://schemas.microsoft.com/office/drawing/2014/main" id="{6A9754A1-4E10-4A05-AE57-415401018D27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12643" name="Notes Placeholder 2">
            <a:extLst>
              <a:ext uri="{FF2B5EF4-FFF2-40B4-BE49-F238E27FC236}">
                <a16:creationId xmlns:a16="http://schemas.microsoft.com/office/drawing/2014/main" id="{04066859-D3B6-4D82-AAD4-5501DAFD6D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id-ID" altLang="en-US">
              <a:latin typeface="Arial" panose="020B0604020202020204" pitchFamily="34" charset="0"/>
            </a:endParaRPr>
          </a:p>
        </p:txBody>
      </p:sp>
      <p:sp>
        <p:nvSpPr>
          <p:cNvPr id="112644" name="Slide Number Placeholder 3">
            <a:extLst>
              <a:ext uri="{FF2B5EF4-FFF2-40B4-BE49-F238E27FC236}">
                <a16:creationId xmlns:a16="http://schemas.microsoft.com/office/drawing/2014/main" id="{10D17E85-BBB8-4A2D-B81B-148A1390C37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F1FF7C51-0974-41DD-BC53-2F44A2B5BB7A}" type="slidenum">
              <a:rPr lang="en-US" altLang="en-US"/>
              <a:pPr eaLnBrk="1" hangingPunct="1"/>
              <a:t>49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Slide Image Placeholder 1">
            <a:extLst>
              <a:ext uri="{FF2B5EF4-FFF2-40B4-BE49-F238E27FC236}">
                <a16:creationId xmlns:a16="http://schemas.microsoft.com/office/drawing/2014/main" id="{0D078CC1-3C70-4A26-AFC4-22C499F0A534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13667" name="Notes Placeholder 2">
            <a:extLst>
              <a:ext uri="{FF2B5EF4-FFF2-40B4-BE49-F238E27FC236}">
                <a16:creationId xmlns:a16="http://schemas.microsoft.com/office/drawing/2014/main" id="{5AF1AF22-38C4-4C45-8A71-FAF86ED25B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id-ID" altLang="en-US">
              <a:latin typeface="Arial" panose="020B0604020202020204" pitchFamily="34" charset="0"/>
            </a:endParaRPr>
          </a:p>
        </p:txBody>
      </p:sp>
      <p:sp>
        <p:nvSpPr>
          <p:cNvPr id="113668" name="Slide Number Placeholder 3">
            <a:extLst>
              <a:ext uri="{FF2B5EF4-FFF2-40B4-BE49-F238E27FC236}">
                <a16:creationId xmlns:a16="http://schemas.microsoft.com/office/drawing/2014/main" id="{688F5DE3-BBED-41A1-BE53-F1534FC086A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00648293-399B-4CEB-8D78-924FC4948C5D}" type="slidenum">
              <a:rPr lang="en-US" altLang="en-US"/>
              <a:pPr eaLnBrk="1" hangingPunct="1"/>
              <a:t>50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Slide Image Placeholder 1">
            <a:extLst>
              <a:ext uri="{FF2B5EF4-FFF2-40B4-BE49-F238E27FC236}">
                <a16:creationId xmlns:a16="http://schemas.microsoft.com/office/drawing/2014/main" id="{375D4286-6EA7-4B3C-96C9-5F0004C82F4A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8611" name="Notes Placeholder 2">
            <a:extLst>
              <a:ext uri="{FF2B5EF4-FFF2-40B4-BE49-F238E27FC236}">
                <a16:creationId xmlns:a16="http://schemas.microsoft.com/office/drawing/2014/main" id="{6571E53D-514B-4D4D-A93C-5F655E191EC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id-ID" altLang="en-US">
              <a:latin typeface="Arial" panose="020B0604020202020204" pitchFamily="34" charset="0"/>
            </a:endParaRPr>
          </a:p>
        </p:txBody>
      </p:sp>
      <p:sp>
        <p:nvSpPr>
          <p:cNvPr id="68612" name="Slide Number Placeholder 3">
            <a:extLst>
              <a:ext uri="{FF2B5EF4-FFF2-40B4-BE49-F238E27FC236}">
                <a16:creationId xmlns:a16="http://schemas.microsoft.com/office/drawing/2014/main" id="{01DB5414-8130-4F93-B2D2-4A41761CB3E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26BA4EB7-6F53-4A00-BACE-3ED723FC39A1}" type="slidenum">
              <a:rPr lang="en-US" altLang="en-US"/>
              <a:pPr eaLnBrk="1" hangingPunct="1"/>
              <a:t>5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Slide Image Placeholder 1">
            <a:extLst>
              <a:ext uri="{FF2B5EF4-FFF2-40B4-BE49-F238E27FC236}">
                <a16:creationId xmlns:a16="http://schemas.microsoft.com/office/drawing/2014/main" id="{2C71B748-3EDE-4BCA-B09A-4EC3FEC22BD7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14691" name="Notes Placeholder 2">
            <a:extLst>
              <a:ext uri="{FF2B5EF4-FFF2-40B4-BE49-F238E27FC236}">
                <a16:creationId xmlns:a16="http://schemas.microsoft.com/office/drawing/2014/main" id="{EC547074-B7F4-42A9-ADAF-55A371D220C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id-ID" altLang="en-US">
              <a:latin typeface="Arial" panose="020B0604020202020204" pitchFamily="34" charset="0"/>
            </a:endParaRPr>
          </a:p>
        </p:txBody>
      </p:sp>
      <p:sp>
        <p:nvSpPr>
          <p:cNvPr id="114692" name="Slide Number Placeholder 3">
            <a:extLst>
              <a:ext uri="{FF2B5EF4-FFF2-40B4-BE49-F238E27FC236}">
                <a16:creationId xmlns:a16="http://schemas.microsoft.com/office/drawing/2014/main" id="{F1E08842-AC76-4E30-BBD0-81358D0BFF5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B7E29A38-C061-49B9-8AE6-44AA90164A03}" type="slidenum">
              <a:rPr lang="en-US" altLang="en-US"/>
              <a:pPr eaLnBrk="1" hangingPunct="1"/>
              <a:t>51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4" name="Slide Image Placeholder 1">
            <a:extLst>
              <a:ext uri="{FF2B5EF4-FFF2-40B4-BE49-F238E27FC236}">
                <a16:creationId xmlns:a16="http://schemas.microsoft.com/office/drawing/2014/main" id="{FD91413C-61B4-4F9C-B25B-3EC18200669A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15715" name="Notes Placeholder 2">
            <a:extLst>
              <a:ext uri="{FF2B5EF4-FFF2-40B4-BE49-F238E27FC236}">
                <a16:creationId xmlns:a16="http://schemas.microsoft.com/office/drawing/2014/main" id="{9E743FF3-E4CB-4070-949C-BC56B7141B1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id-ID" altLang="en-US">
              <a:latin typeface="Arial" panose="020B0604020202020204" pitchFamily="34" charset="0"/>
            </a:endParaRPr>
          </a:p>
        </p:txBody>
      </p:sp>
      <p:sp>
        <p:nvSpPr>
          <p:cNvPr id="115716" name="Slide Number Placeholder 3">
            <a:extLst>
              <a:ext uri="{FF2B5EF4-FFF2-40B4-BE49-F238E27FC236}">
                <a16:creationId xmlns:a16="http://schemas.microsoft.com/office/drawing/2014/main" id="{9C7786C7-38A0-45BE-8812-2F1C18827BF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42CB0F8C-4178-4C84-9FD6-383A8F64750F}" type="slidenum">
              <a:rPr lang="en-US" altLang="en-US"/>
              <a:pPr eaLnBrk="1" hangingPunct="1"/>
              <a:t>52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Rectangle 7">
            <a:extLst>
              <a:ext uri="{FF2B5EF4-FFF2-40B4-BE49-F238E27FC236}">
                <a16:creationId xmlns:a16="http://schemas.microsoft.com/office/drawing/2014/main" id="{FA479700-FCD8-4452-8555-9A7A4A5C01B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E9E80B30-2867-4117-8658-286C7E7F009B}" type="slidenum">
              <a:rPr lang="en-US" altLang="en-US"/>
              <a:pPr eaLnBrk="1" hangingPunct="1"/>
              <a:t>53</a:t>
            </a:fld>
            <a:endParaRPr lang="en-US" altLang="en-US"/>
          </a:p>
        </p:txBody>
      </p:sp>
      <p:sp>
        <p:nvSpPr>
          <p:cNvPr id="116739" name="Rectangle 2">
            <a:extLst>
              <a:ext uri="{FF2B5EF4-FFF2-40B4-BE49-F238E27FC236}">
                <a16:creationId xmlns:a16="http://schemas.microsoft.com/office/drawing/2014/main" id="{E4051965-D49F-44C3-B8A2-A738CC946D0D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6740" name="Rectangle 3">
            <a:extLst>
              <a:ext uri="{FF2B5EF4-FFF2-40B4-BE49-F238E27FC236}">
                <a16:creationId xmlns:a16="http://schemas.microsoft.com/office/drawing/2014/main" id="{42144F0B-670C-4E30-B400-330E80B3C63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74725" y="4560888"/>
            <a:ext cx="5365750" cy="431958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id-ID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Rectangle 7">
            <a:extLst>
              <a:ext uri="{FF2B5EF4-FFF2-40B4-BE49-F238E27FC236}">
                <a16:creationId xmlns:a16="http://schemas.microsoft.com/office/drawing/2014/main" id="{56D09C62-F397-41B8-88AC-0600FCFC4B1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1C987EC9-2CC8-4614-986B-84976326498C}" type="slidenum">
              <a:rPr lang="en-US" altLang="en-US"/>
              <a:pPr eaLnBrk="1" hangingPunct="1"/>
              <a:t>54</a:t>
            </a:fld>
            <a:endParaRPr lang="en-US" altLang="en-US"/>
          </a:p>
        </p:txBody>
      </p:sp>
      <p:sp>
        <p:nvSpPr>
          <p:cNvPr id="117763" name="Rectangle 2">
            <a:extLst>
              <a:ext uri="{FF2B5EF4-FFF2-40B4-BE49-F238E27FC236}">
                <a16:creationId xmlns:a16="http://schemas.microsoft.com/office/drawing/2014/main" id="{BDCFDC72-6961-4B8B-A001-49535310C3EE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7764" name="Rectangle 3">
            <a:extLst>
              <a:ext uri="{FF2B5EF4-FFF2-40B4-BE49-F238E27FC236}">
                <a16:creationId xmlns:a16="http://schemas.microsoft.com/office/drawing/2014/main" id="{00DDD892-6EB6-4283-856D-3FCA7EDD8A1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74725" y="4560888"/>
            <a:ext cx="5365750" cy="431958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id-ID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6" name="Rectangle 7">
            <a:extLst>
              <a:ext uri="{FF2B5EF4-FFF2-40B4-BE49-F238E27FC236}">
                <a16:creationId xmlns:a16="http://schemas.microsoft.com/office/drawing/2014/main" id="{8CD99663-940A-4ECC-970E-C36F0E9F8AD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B0CA0DF9-99F7-4D75-81B9-4EC94EFDC5FD}" type="slidenum">
              <a:rPr lang="en-US" altLang="en-US"/>
              <a:pPr eaLnBrk="1" hangingPunct="1"/>
              <a:t>55</a:t>
            </a:fld>
            <a:endParaRPr lang="en-US" altLang="en-US"/>
          </a:p>
        </p:txBody>
      </p:sp>
      <p:sp>
        <p:nvSpPr>
          <p:cNvPr id="118787" name="Rectangle 2">
            <a:extLst>
              <a:ext uri="{FF2B5EF4-FFF2-40B4-BE49-F238E27FC236}">
                <a16:creationId xmlns:a16="http://schemas.microsoft.com/office/drawing/2014/main" id="{223AF057-06BB-4D34-A8E9-4D30997AF6A4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8788" name="Rectangle 3">
            <a:extLst>
              <a:ext uri="{FF2B5EF4-FFF2-40B4-BE49-F238E27FC236}">
                <a16:creationId xmlns:a16="http://schemas.microsoft.com/office/drawing/2014/main" id="{7CD1149B-F264-4D4D-B72E-5ED63C80DCD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74725" y="4560888"/>
            <a:ext cx="5365750" cy="431958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id-ID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Rectangle 7">
            <a:extLst>
              <a:ext uri="{FF2B5EF4-FFF2-40B4-BE49-F238E27FC236}">
                <a16:creationId xmlns:a16="http://schemas.microsoft.com/office/drawing/2014/main" id="{84F90332-BF7B-4D82-8FC8-E2E6D2F179E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4AC50E1F-E9A6-4114-BF82-DEE607264891}" type="slidenum">
              <a:rPr lang="en-US" altLang="en-US"/>
              <a:pPr eaLnBrk="1" hangingPunct="1"/>
              <a:t>56</a:t>
            </a:fld>
            <a:endParaRPr lang="en-US" altLang="en-US"/>
          </a:p>
        </p:txBody>
      </p:sp>
      <p:sp>
        <p:nvSpPr>
          <p:cNvPr id="119811" name="Rectangle 2">
            <a:extLst>
              <a:ext uri="{FF2B5EF4-FFF2-40B4-BE49-F238E27FC236}">
                <a16:creationId xmlns:a16="http://schemas.microsoft.com/office/drawing/2014/main" id="{4110FAE1-6EE0-4FC3-822A-8365F9A65053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9812" name="Rectangle 3">
            <a:extLst>
              <a:ext uri="{FF2B5EF4-FFF2-40B4-BE49-F238E27FC236}">
                <a16:creationId xmlns:a16="http://schemas.microsoft.com/office/drawing/2014/main" id="{6ACDA8DD-0033-4CD2-A38B-526E466B2E5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74725" y="4560888"/>
            <a:ext cx="5365750" cy="431958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id-ID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4" name="Rectangle 7">
            <a:extLst>
              <a:ext uri="{FF2B5EF4-FFF2-40B4-BE49-F238E27FC236}">
                <a16:creationId xmlns:a16="http://schemas.microsoft.com/office/drawing/2014/main" id="{63B7F116-C595-4813-B664-01AD6B0DEA7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F4E85A72-3A8B-4D87-823D-74EF3999E130}" type="slidenum">
              <a:rPr lang="en-US" altLang="en-US"/>
              <a:pPr eaLnBrk="1" hangingPunct="1"/>
              <a:t>57</a:t>
            </a:fld>
            <a:endParaRPr lang="en-US" altLang="en-US"/>
          </a:p>
        </p:txBody>
      </p:sp>
      <p:sp>
        <p:nvSpPr>
          <p:cNvPr id="120835" name="Rectangle 2">
            <a:extLst>
              <a:ext uri="{FF2B5EF4-FFF2-40B4-BE49-F238E27FC236}">
                <a16:creationId xmlns:a16="http://schemas.microsoft.com/office/drawing/2014/main" id="{925FCA37-2955-405F-AB39-8E58CCD83F75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0836" name="Rectangle 3">
            <a:extLst>
              <a:ext uri="{FF2B5EF4-FFF2-40B4-BE49-F238E27FC236}">
                <a16:creationId xmlns:a16="http://schemas.microsoft.com/office/drawing/2014/main" id="{CC3E43A8-B2AF-4A3E-9AD7-574D3EC981B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74725" y="4560888"/>
            <a:ext cx="5365750" cy="431958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id-ID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5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8" name="Rectangle 7">
            <a:extLst>
              <a:ext uri="{FF2B5EF4-FFF2-40B4-BE49-F238E27FC236}">
                <a16:creationId xmlns:a16="http://schemas.microsoft.com/office/drawing/2014/main" id="{F41F13A7-236A-4A8B-A793-6BCC2076958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9FEF45D9-0F22-4CB0-98FA-423F43447068}" type="slidenum">
              <a:rPr lang="en-US" altLang="en-US"/>
              <a:pPr eaLnBrk="1" hangingPunct="1"/>
              <a:t>58</a:t>
            </a:fld>
            <a:endParaRPr lang="en-US" altLang="en-US"/>
          </a:p>
        </p:txBody>
      </p:sp>
      <p:sp>
        <p:nvSpPr>
          <p:cNvPr id="121859" name="Rectangle 2">
            <a:extLst>
              <a:ext uri="{FF2B5EF4-FFF2-40B4-BE49-F238E27FC236}">
                <a16:creationId xmlns:a16="http://schemas.microsoft.com/office/drawing/2014/main" id="{90FFE7BB-F621-43D9-B709-8E4138565CF1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1860" name="Rectangle 3">
            <a:extLst>
              <a:ext uri="{FF2B5EF4-FFF2-40B4-BE49-F238E27FC236}">
                <a16:creationId xmlns:a16="http://schemas.microsoft.com/office/drawing/2014/main" id="{9951F900-E587-4FCA-84D5-2587D018355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74725" y="4560888"/>
            <a:ext cx="5365750" cy="431958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id-ID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5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Rectangle 7">
            <a:extLst>
              <a:ext uri="{FF2B5EF4-FFF2-40B4-BE49-F238E27FC236}">
                <a16:creationId xmlns:a16="http://schemas.microsoft.com/office/drawing/2014/main" id="{176B7FC1-3D53-4446-9508-82AB2F18090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1CB6CBAF-8983-4E66-97ED-9980D7EA5382}" type="slidenum">
              <a:rPr lang="en-US" altLang="en-US"/>
              <a:pPr eaLnBrk="1" hangingPunct="1"/>
              <a:t>59</a:t>
            </a:fld>
            <a:endParaRPr lang="en-US" altLang="en-US"/>
          </a:p>
        </p:txBody>
      </p:sp>
      <p:sp>
        <p:nvSpPr>
          <p:cNvPr id="122883" name="Rectangle 2">
            <a:extLst>
              <a:ext uri="{FF2B5EF4-FFF2-40B4-BE49-F238E27FC236}">
                <a16:creationId xmlns:a16="http://schemas.microsoft.com/office/drawing/2014/main" id="{AE9A8E3F-7440-4DA9-98C5-6DEDFDDD8F32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884" name="Rectangle 3">
            <a:extLst>
              <a:ext uri="{FF2B5EF4-FFF2-40B4-BE49-F238E27FC236}">
                <a16:creationId xmlns:a16="http://schemas.microsoft.com/office/drawing/2014/main" id="{E84A515B-3838-48DD-94A1-06AF1359CAB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74725" y="4560888"/>
            <a:ext cx="5365750" cy="431958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id-ID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5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6" name="Rectangle 7">
            <a:extLst>
              <a:ext uri="{FF2B5EF4-FFF2-40B4-BE49-F238E27FC236}">
                <a16:creationId xmlns:a16="http://schemas.microsoft.com/office/drawing/2014/main" id="{B7AB446D-50D0-4697-A79D-501DADD11C0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ABA72697-F066-4935-9EA2-525FD5CF406C}" type="slidenum">
              <a:rPr lang="en-US" altLang="en-US"/>
              <a:pPr eaLnBrk="1" hangingPunct="1"/>
              <a:t>60</a:t>
            </a:fld>
            <a:endParaRPr lang="en-US" altLang="en-US"/>
          </a:p>
        </p:txBody>
      </p:sp>
      <p:sp>
        <p:nvSpPr>
          <p:cNvPr id="123907" name="Rectangle 2">
            <a:extLst>
              <a:ext uri="{FF2B5EF4-FFF2-40B4-BE49-F238E27FC236}">
                <a16:creationId xmlns:a16="http://schemas.microsoft.com/office/drawing/2014/main" id="{7515B7E7-8722-4663-B375-0E024E4049B4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3908" name="Rectangle 3">
            <a:extLst>
              <a:ext uri="{FF2B5EF4-FFF2-40B4-BE49-F238E27FC236}">
                <a16:creationId xmlns:a16="http://schemas.microsoft.com/office/drawing/2014/main" id="{3BDC1A82-5DFD-4576-ACB8-FCDEE1F3E6B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74725" y="4560888"/>
            <a:ext cx="5365750" cy="431958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id-ID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Slide Image Placeholder 1">
            <a:extLst>
              <a:ext uri="{FF2B5EF4-FFF2-40B4-BE49-F238E27FC236}">
                <a16:creationId xmlns:a16="http://schemas.microsoft.com/office/drawing/2014/main" id="{6ECE606D-CF7F-4C8D-80F2-ADF63C3F6C87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9635" name="Notes Placeholder 2">
            <a:extLst>
              <a:ext uri="{FF2B5EF4-FFF2-40B4-BE49-F238E27FC236}">
                <a16:creationId xmlns:a16="http://schemas.microsoft.com/office/drawing/2014/main" id="{588A94AF-4DC4-46FE-98F4-2FC4B0DE594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id-ID" altLang="en-US">
              <a:latin typeface="Arial" panose="020B0604020202020204" pitchFamily="34" charset="0"/>
            </a:endParaRPr>
          </a:p>
        </p:txBody>
      </p:sp>
      <p:sp>
        <p:nvSpPr>
          <p:cNvPr id="69636" name="Slide Number Placeholder 3">
            <a:extLst>
              <a:ext uri="{FF2B5EF4-FFF2-40B4-BE49-F238E27FC236}">
                <a16:creationId xmlns:a16="http://schemas.microsoft.com/office/drawing/2014/main" id="{F88F361E-0066-4356-8764-D2F6CC5D020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492E154E-5D35-4821-B876-39C8906B2143}" type="slidenum">
              <a:rPr lang="en-US" altLang="en-US"/>
              <a:pPr eaLnBrk="1" hangingPunct="1"/>
              <a:t>6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Slide Image Placeholder 1">
            <a:extLst>
              <a:ext uri="{FF2B5EF4-FFF2-40B4-BE49-F238E27FC236}">
                <a16:creationId xmlns:a16="http://schemas.microsoft.com/office/drawing/2014/main" id="{39FEDD4E-35D6-4279-9D19-D8E3C54DAEA6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0659" name="Notes Placeholder 2">
            <a:extLst>
              <a:ext uri="{FF2B5EF4-FFF2-40B4-BE49-F238E27FC236}">
                <a16:creationId xmlns:a16="http://schemas.microsoft.com/office/drawing/2014/main" id="{63A70D20-3F87-4B61-9174-7A2EA4B918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id-ID" altLang="en-US">
              <a:latin typeface="Arial" panose="020B0604020202020204" pitchFamily="34" charset="0"/>
            </a:endParaRPr>
          </a:p>
        </p:txBody>
      </p:sp>
      <p:sp>
        <p:nvSpPr>
          <p:cNvPr id="70660" name="Slide Number Placeholder 3">
            <a:extLst>
              <a:ext uri="{FF2B5EF4-FFF2-40B4-BE49-F238E27FC236}">
                <a16:creationId xmlns:a16="http://schemas.microsoft.com/office/drawing/2014/main" id="{9A5595C3-9794-4189-890A-AFCE6487B8B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B7574FAE-E343-4968-9F50-CD7B2DACB96D}" type="slidenum">
              <a:rPr lang="en-US" altLang="en-US"/>
              <a:pPr eaLnBrk="1" hangingPunct="1"/>
              <a:t>7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Slide Image Placeholder 1">
            <a:extLst>
              <a:ext uri="{FF2B5EF4-FFF2-40B4-BE49-F238E27FC236}">
                <a16:creationId xmlns:a16="http://schemas.microsoft.com/office/drawing/2014/main" id="{3C3C755A-44A7-4B8A-B65F-150C897FFAC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1683" name="Notes Placeholder 2">
            <a:extLst>
              <a:ext uri="{FF2B5EF4-FFF2-40B4-BE49-F238E27FC236}">
                <a16:creationId xmlns:a16="http://schemas.microsoft.com/office/drawing/2014/main" id="{102A0D19-8D09-4C32-B25C-AFF4F650280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id-ID" altLang="en-US">
              <a:latin typeface="Arial" panose="020B0604020202020204" pitchFamily="34" charset="0"/>
            </a:endParaRPr>
          </a:p>
        </p:txBody>
      </p:sp>
      <p:sp>
        <p:nvSpPr>
          <p:cNvPr id="71684" name="Slide Number Placeholder 3">
            <a:extLst>
              <a:ext uri="{FF2B5EF4-FFF2-40B4-BE49-F238E27FC236}">
                <a16:creationId xmlns:a16="http://schemas.microsoft.com/office/drawing/2014/main" id="{4EB5B0E5-0E36-485C-A9EA-88DC88AD27D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8AEF6BC7-208D-4D85-8FBE-027CE1C0A9FE}" type="slidenum">
              <a:rPr lang="en-US" altLang="en-US"/>
              <a:pPr eaLnBrk="1" hangingPunct="1"/>
              <a:t>8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Slide Image Placeholder 1">
            <a:extLst>
              <a:ext uri="{FF2B5EF4-FFF2-40B4-BE49-F238E27FC236}">
                <a16:creationId xmlns:a16="http://schemas.microsoft.com/office/drawing/2014/main" id="{9628F050-47E3-4D7D-ABBD-08691F6CC483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2707" name="Notes Placeholder 2">
            <a:extLst>
              <a:ext uri="{FF2B5EF4-FFF2-40B4-BE49-F238E27FC236}">
                <a16:creationId xmlns:a16="http://schemas.microsoft.com/office/drawing/2014/main" id="{C606FEE3-307B-4D3A-AB91-16B6D03A3A5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id-ID" altLang="en-US">
              <a:latin typeface="Arial" panose="020B0604020202020204" pitchFamily="34" charset="0"/>
            </a:endParaRPr>
          </a:p>
        </p:txBody>
      </p:sp>
      <p:sp>
        <p:nvSpPr>
          <p:cNvPr id="72708" name="Slide Number Placeholder 3">
            <a:extLst>
              <a:ext uri="{FF2B5EF4-FFF2-40B4-BE49-F238E27FC236}">
                <a16:creationId xmlns:a16="http://schemas.microsoft.com/office/drawing/2014/main" id="{FC62F7DD-58E3-4D6E-975D-F2534703032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DB5F4A56-7B7B-4AC1-87EA-88222855A54F}" type="slidenum">
              <a:rPr lang="en-US" altLang="en-US"/>
              <a:pPr eaLnBrk="1" hangingPunct="1"/>
              <a:t>9</a:t>
            </a:fld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4B02D8CA-8E49-496F-9979-E4F8D0F612D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BCFE8BA-69AD-41D5-A88E-C59E82F5605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31FDFDA4-F4E7-4F14-BC3E-32335A0EA17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3021970-0D6F-4DD4-A3D1-5A7A08F14E8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529087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D3D919C9-6E84-4744-836E-DBEE79FABC1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9F6E336-0328-4738-9FDC-6B73D811637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E1F567DC-449E-4685-A72B-571EA81D5E7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AD7FB22-24EE-44BD-A055-0292A2998A2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746752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5ECA9BCF-9127-40D0-AB7B-15662BB4088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81C59B0A-33E5-4D5F-B6F2-B424FCB38D2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A093BFCA-4EC4-4537-B0BD-D52C4A7D614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F78FD96-A542-49FC-AD1E-871E3C429BE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1452478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A046A14-FCBB-4B8A-AECD-0318B616D85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8F6A4A60-6974-4927-B5A5-973BA2574E6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EB2A90DA-9FD3-4039-8659-AE3EB3E9A21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7DDFBDD-FF38-4C43-AA45-49D3F6B06B4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5209612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id="{25EC3C4C-7A8C-4C40-8D5C-500FF5C49F5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FE1AFBB0-7BA4-49E2-85E1-9A910B71482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A5CCC9F7-A2A1-448A-9896-7247DC66C87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BDCE91E-4CA5-4E3F-AE52-E13F1046C71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6405558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06CD431-3B20-4420-893E-442DEC59BF9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3198AF8-6CF4-444C-9A12-74144A4EE7B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925260A-ABD4-42EB-9940-4B82064B03E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F975356-6E1E-40BC-B2A9-B507A09DB7F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0211121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48486EDD-E2D4-4434-8F78-6C483DEF150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47DED30-0D9E-4871-978B-A68EE5DD2E7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504539CF-7E9C-4F2B-9E0F-37A8FE2D1A7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5EBB0DD-393E-4A73-933B-7AB7F34E0CB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832836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97AC6F6C-83DE-4883-B483-DBE9F495AE3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95E17F35-E227-44DF-8BB2-95D9FB4448C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42931CE2-25D5-454F-B5BC-B367193B94E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E880278-F4CB-4DDF-9AD8-8D2214EBA01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184669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2A287200-7A86-4216-A85A-CC372C1B8A8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6F6DA5B3-EBDF-4FA2-9F56-A1127BAB758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79A3E4E4-AAFA-43F4-915E-BD988CC7911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B760046-99B4-4859-984D-5035963E4AE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551842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3DE0B33-28B9-4429-B91F-0009DF8950F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24667F7-4F6C-42B3-BFEC-BE5AAD2931C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8459DB7-9071-465C-85D0-D4BE0387937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AF3082E-C9E0-4A64-9FB8-6D77DE57C81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764118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BB60AB1A-CAAA-458D-B127-15C876DC526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787D10C3-5793-4913-B2FA-142573B247E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3EE0D480-FB18-4542-96FC-25ECB5D608B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23E9A8D-2148-49DF-8FF7-3E09CF2695C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137816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D5AF15F1-75D9-4E4B-B15D-923DAFBBE62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860A5A88-07E4-4E6D-B7AF-68603BD8C1E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3B6E7B2C-B05B-4836-9A6D-694D5BD1A96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CF883A3-C87C-4B72-A108-63B57295425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996970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027A07E7-D7AA-4C26-9146-B5AE2BED4B0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FFB716CC-0DAF-4B34-809F-1277D14D8DA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DC9DDDBF-7B05-416A-976A-C6211A2351E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1A25315-3068-4114-94C5-2DF464A17B0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225201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CD0E08D-4AB5-490A-ADAD-9E1E1C9956B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8E61E9A-7C67-4C2C-ABC7-15011851280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9865721-B485-49A4-8150-E03F2398C8E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C4AE8FF-899C-49C0-AB83-5D06FA0E971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152507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9A40D18-4004-46EE-9D62-80992AAAD27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7BC6292-811D-4E14-8000-3DCD308FE03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CF2B3A8-8C41-4EAB-B393-C9A4B38C5C4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03D6DFE-70CD-49DE-802C-60B9336651C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597223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503698E5-3C9F-4FDC-A475-96FD23D136C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FDA6582C-600A-4923-96E0-37969529592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F241AD69-A040-4A5D-BF25-18BDB3BF26B3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B1220399-2F53-4C07-9A60-A483853C32A8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4E58D5F6-596A-4988-9756-A3A5E5E5B3A0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BCE2E02B-FB09-4596-96E3-0532BE749E2F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5.wmf"/><Relationship Id="rId4" Type="http://schemas.openxmlformats.org/officeDocument/2006/relationships/oleObject" Target="../embeddings/oleObject1.bin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6.wmf"/><Relationship Id="rId4" Type="http://schemas.openxmlformats.org/officeDocument/2006/relationships/oleObject" Target="../embeddings/oleObject2.bin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4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7.wmf"/><Relationship Id="rId4" Type="http://schemas.openxmlformats.org/officeDocument/2006/relationships/oleObject" Target="../embeddings/oleObject3.bin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5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5" Type="http://schemas.openxmlformats.org/officeDocument/2006/relationships/image" Target="../media/image8.wmf"/><Relationship Id="rId4" Type="http://schemas.openxmlformats.org/officeDocument/2006/relationships/oleObject" Target="../embeddings/oleObject4.bin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7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5" Type="http://schemas.openxmlformats.org/officeDocument/2006/relationships/image" Target="../media/image9.wmf"/><Relationship Id="rId4" Type="http://schemas.openxmlformats.org/officeDocument/2006/relationships/oleObject" Target="../embeddings/oleObject5.bin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8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5" Type="http://schemas.openxmlformats.org/officeDocument/2006/relationships/image" Target="../media/image10.wmf"/><Relationship Id="rId4" Type="http://schemas.openxmlformats.org/officeDocument/2006/relationships/oleObject" Target="../embeddings/oleObject6.bin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9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5" Type="http://schemas.openxmlformats.org/officeDocument/2006/relationships/image" Target="../media/image11.wmf"/><Relationship Id="rId4" Type="http://schemas.openxmlformats.org/officeDocument/2006/relationships/oleObject" Target="../embeddings/oleObject7.bin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0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5" Type="http://schemas.openxmlformats.org/officeDocument/2006/relationships/image" Target="../media/image12.wmf"/><Relationship Id="rId4" Type="http://schemas.openxmlformats.org/officeDocument/2006/relationships/oleObject" Target="../embeddings/oleObject8.bin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1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5" Type="http://schemas.openxmlformats.org/officeDocument/2006/relationships/image" Target="../media/image13.wmf"/><Relationship Id="rId4" Type="http://schemas.openxmlformats.org/officeDocument/2006/relationships/oleObject" Target="../embeddings/oleObject9.bin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4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0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5" Type="http://schemas.openxmlformats.org/officeDocument/2006/relationships/image" Target="../media/image14.wmf"/><Relationship Id="rId4" Type="http://schemas.openxmlformats.org/officeDocument/2006/relationships/oleObject" Target="../embeddings/oleObject10.bin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1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5" Type="http://schemas.openxmlformats.org/officeDocument/2006/relationships/image" Target="../media/image15.wmf"/><Relationship Id="rId4" Type="http://schemas.openxmlformats.org/officeDocument/2006/relationships/oleObject" Target="../embeddings/oleObject11.bin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2.xml"/><Relationship Id="rId7" Type="http://schemas.openxmlformats.org/officeDocument/2006/relationships/image" Target="../media/image17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6" Type="http://schemas.openxmlformats.org/officeDocument/2006/relationships/oleObject" Target="../embeddings/oleObject13.bin"/><Relationship Id="rId5" Type="http://schemas.openxmlformats.org/officeDocument/2006/relationships/image" Target="../media/image16.wmf"/><Relationship Id="rId4" Type="http://schemas.openxmlformats.org/officeDocument/2006/relationships/oleObject" Target="../embeddings/oleObject12.bin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4.xml"/><Relationship Id="rId7" Type="http://schemas.openxmlformats.org/officeDocument/2006/relationships/image" Target="../media/image19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6" Type="http://schemas.openxmlformats.org/officeDocument/2006/relationships/oleObject" Target="../embeddings/oleObject15.bin"/><Relationship Id="rId5" Type="http://schemas.openxmlformats.org/officeDocument/2006/relationships/image" Target="../media/image18.wmf"/><Relationship Id="rId4" Type="http://schemas.openxmlformats.org/officeDocument/2006/relationships/oleObject" Target="../embeddings/oleObject14.bin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6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4.vml"/><Relationship Id="rId5" Type="http://schemas.openxmlformats.org/officeDocument/2006/relationships/image" Target="../media/image20.wmf"/><Relationship Id="rId4" Type="http://schemas.openxmlformats.org/officeDocument/2006/relationships/oleObject" Target="../embeddings/oleObject16.bin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7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5.vml"/><Relationship Id="rId5" Type="http://schemas.openxmlformats.org/officeDocument/2006/relationships/image" Target="../media/image21.wmf"/><Relationship Id="rId4" Type="http://schemas.openxmlformats.org/officeDocument/2006/relationships/oleObject" Target="../embeddings/oleObject17.bin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15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1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15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2.xml"/><Relationship Id="rId2" Type="http://schemas.openxmlformats.org/officeDocument/2006/relationships/slideLayout" Target="../slideLayouts/slideLayout15.xml"/><Relationship Id="rId1" Type="http://schemas.openxmlformats.org/officeDocument/2006/relationships/vmlDrawing" Target="../drawings/vmlDrawing16.vml"/><Relationship Id="rId5" Type="http://schemas.openxmlformats.org/officeDocument/2006/relationships/image" Target="../media/image22.emf"/><Relationship Id="rId4" Type="http://schemas.openxmlformats.org/officeDocument/2006/relationships/oleObject" Target="../embeddings/oleObject18.bin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3.xml"/><Relationship Id="rId2" Type="http://schemas.openxmlformats.org/officeDocument/2006/relationships/slideLayout" Target="../slideLayouts/slideLayout15.xml"/><Relationship Id="rId1" Type="http://schemas.openxmlformats.org/officeDocument/2006/relationships/vmlDrawing" Target="../drawings/vmlDrawing17.vml"/><Relationship Id="rId5" Type="http://schemas.openxmlformats.org/officeDocument/2006/relationships/image" Target="../media/image23.wmf"/><Relationship Id="rId4" Type="http://schemas.openxmlformats.org/officeDocument/2006/relationships/oleObject" Target="../embeddings/oleObject19.bin"/></Relationships>
</file>

<file path=ppt/slides/_rels/slide4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2.bin"/><Relationship Id="rId3" Type="http://schemas.openxmlformats.org/officeDocument/2006/relationships/notesSlide" Target="../notesSlides/notesSlide44.xml"/><Relationship Id="rId7" Type="http://schemas.openxmlformats.org/officeDocument/2006/relationships/image" Target="../media/image25.wmf"/><Relationship Id="rId2" Type="http://schemas.openxmlformats.org/officeDocument/2006/relationships/slideLayout" Target="../slideLayouts/slideLayout15.xml"/><Relationship Id="rId1" Type="http://schemas.openxmlformats.org/officeDocument/2006/relationships/vmlDrawing" Target="../drawings/vmlDrawing18.vml"/><Relationship Id="rId6" Type="http://schemas.openxmlformats.org/officeDocument/2006/relationships/oleObject" Target="../embeddings/oleObject21.bin"/><Relationship Id="rId5" Type="http://schemas.openxmlformats.org/officeDocument/2006/relationships/image" Target="../media/image24.wmf"/><Relationship Id="rId4" Type="http://schemas.openxmlformats.org/officeDocument/2006/relationships/oleObject" Target="../embeddings/oleObject20.bin"/><Relationship Id="rId9" Type="http://schemas.openxmlformats.org/officeDocument/2006/relationships/image" Target="../media/image26.wmf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13.xml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9.vml"/><Relationship Id="rId6" Type="http://schemas.openxmlformats.org/officeDocument/2006/relationships/image" Target="../media/image28.wmf"/><Relationship Id="rId5" Type="http://schemas.openxmlformats.org/officeDocument/2006/relationships/oleObject" Target="../embeddings/oleObject24.bin"/><Relationship Id="rId4" Type="http://schemas.openxmlformats.org/officeDocument/2006/relationships/image" Target="../media/image27.wmf"/></Relationships>
</file>

<file path=ppt/slides/_rels/slide4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7.bin"/><Relationship Id="rId3" Type="http://schemas.openxmlformats.org/officeDocument/2006/relationships/notesSlide" Target="../notesSlides/notesSlide46.xml"/><Relationship Id="rId7" Type="http://schemas.openxmlformats.org/officeDocument/2006/relationships/image" Target="../media/image30.wmf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20.vml"/><Relationship Id="rId6" Type="http://schemas.openxmlformats.org/officeDocument/2006/relationships/oleObject" Target="../embeddings/oleObject26.bin"/><Relationship Id="rId5" Type="http://schemas.openxmlformats.org/officeDocument/2006/relationships/image" Target="../media/image29.wmf"/><Relationship Id="rId4" Type="http://schemas.openxmlformats.org/officeDocument/2006/relationships/oleObject" Target="../embeddings/oleObject25.bin"/><Relationship Id="rId9" Type="http://schemas.openxmlformats.org/officeDocument/2006/relationships/image" Target="../media/image31.wmf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8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1.vml"/><Relationship Id="rId5" Type="http://schemas.openxmlformats.org/officeDocument/2006/relationships/image" Target="../media/image32.wmf"/><Relationship Id="rId4" Type="http://schemas.openxmlformats.org/officeDocument/2006/relationships/oleObject" Target="../embeddings/oleObject28.bin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9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2.vml"/><Relationship Id="rId5" Type="http://schemas.openxmlformats.org/officeDocument/2006/relationships/image" Target="../media/image33.wmf"/><Relationship Id="rId4" Type="http://schemas.openxmlformats.org/officeDocument/2006/relationships/oleObject" Target="../embeddings/oleObject29.bin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0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3.vml"/><Relationship Id="rId5" Type="http://schemas.openxmlformats.org/officeDocument/2006/relationships/image" Target="../media/image34.wmf"/><Relationship Id="rId4" Type="http://schemas.openxmlformats.org/officeDocument/2006/relationships/oleObject" Target="../embeddings/oleObject30.bin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1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3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4.vml"/><Relationship Id="rId5" Type="http://schemas.openxmlformats.org/officeDocument/2006/relationships/image" Target="../media/image35.wmf"/><Relationship Id="rId4" Type="http://schemas.openxmlformats.org/officeDocument/2006/relationships/oleObject" Target="../embeddings/oleObject31.bin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4.xml"/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5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5.vml"/><Relationship Id="rId5" Type="http://schemas.openxmlformats.org/officeDocument/2006/relationships/image" Target="../media/image36.wmf"/><Relationship Id="rId4" Type="http://schemas.openxmlformats.org/officeDocument/2006/relationships/oleObject" Target="../embeddings/oleObject32.bin"/></Relationships>
</file>

<file path=ppt/slides/_rels/slide5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6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6.vml"/><Relationship Id="rId5" Type="http://schemas.openxmlformats.org/officeDocument/2006/relationships/image" Target="../media/image37.wmf"/><Relationship Id="rId4" Type="http://schemas.openxmlformats.org/officeDocument/2006/relationships/oleObject" Target="../embeddings/oleObject33.bin"/></Relationships>
</file>

<file path=ppt/slides/_rels/slide5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7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7.vml"/><Relationship Id="rId5" Type="http://schemas.openxmlformats.org/officeDocument/2006/relationships/image" Target="../media/image38.wmf"/><Relationship Id="rId4" Type="http://schemas.openxmlformats.org/officeDocument/2006/relationships/oleObject" Target="../embeddings/oleObject34.bin"/></Relationships>
</file>

<file path=ppt/slides/_rels/slide5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8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8.vml"/><Relationship Id="rId5" Type="http://schemas.openxmlformats.org/officeDocument/2006/relationships/image" Target="../media/image39.wmf"/><Relationship Id="rId4" Type="http://schemas.openxmlformats.org/officeDocument/2006/relationships/oleObject" Target="../embeddings/oleObject35.bin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9.xml"/><Relationship Id="rId7" Type="http://schemas.openxmlformats.org/officeDocument/2006/relationships/image" Target="../media/image41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9.vml"/><Relationship Id="rId6" Type="http://schemas.openxmlformats.org/officeDocument/2006/relationships/oleObject" Target="../embeddings/oleObject37.bin"/><Relationship Id="rId5" Type="http://schemas.openxmlformats.org/officeDocument/2006/relationships/image" Target="../media/image40.wmf"/><Relationship Id="rId4" Type="http://schemas.openxmlformats.org/officeDocument/2006/relationships/oleObject" Target="../embeddings/oleObject36.bin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Slide Number Placeholder 5">
            <a:extLst>
              <a:ext uri="{FF2B5EF4-FFF2-40B4-BE49-F238E27FC236}">
                <a16:creationId xmlns:a16="http://schemas.microsoft.com/office/drawing/2014/main" id="{4688777F-5DB9-4FD4-B9B6-61CC90A935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10A4F155-8F13-4E2A-A50A-716E754EACFC}" type="slidenum">
              <a:rPr lang="en-US" altLang="en-US"/>
              <a:pPr eaLnBrk="1" hangingPunct="1"/>
              <a:t>1</a:t>
            </a:fld>
            <a:endParaRPr lang="en-US" altLang="en-US"/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F3CD325F-93AF-40B8-99AB-2DE47DE93FB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533400"/>
            <a:ext cx="8229600" cy="5592763"/>
          </a:xfrm>
        </p:spPr>
        <p:txBody>
          <a:bodyPr/>
          <a:lstStyle/>
          <a:p>
            <a:pPr eaLnBrk="1" hangingPunct="1">
              <a:buFontTx/>
              <a:buNone/>
            </a:pPr>
            <a:endParaRPr lang="en-US" altLang="en-US"/>
          </a:p>
          <a:p>
            <a:pPr eaLnBrk="1" hangingPunct="1">
              <a:buFontTx/>
              <a:buNone/>
            </a:pPr>
            <a:endParaRPr lang="en-US" altLang="en-US"/>
          </a:p>
          <a:p>
            <a:pPr eaLnBrk="1" hangingPunct="1">
              <a:buFontTx/>
              <a:buNone/>
            </a:pPr>
            <a:endParaRPr lang="en-US" altLang="en-US"/>
          </a:p>
          <a:p>
            <a:pPr eaLnBrk="1" hangingPunct="1">
              <a:buFontTx/>
              <a:buNone/>
            </a:pPr>
            <a:endParaRPr lang="en-US" altLang="en-US"/>
          </a:p>
          <a:p>
            <a:pPr algn="ctr" eaLnBrk="1" hangingPunct="1">
              <a:buFontTx/>
              <a:buNone/>
            </a:pPr>
            <a:r>
              <a:rPr lang="en-US" altLang="en-US" sz="4000"/>
              <a:t>Logika Fuzzy</a:t>
            </a:r>
          </a:p>
        </p:txBody>
      </p:sp>
      <p:pic>
        <p:nvPicPr>
          <p:cNvPr id="2052" name="Picture 1">
            <a:extLst>
              <a:ext uri="{FF2B5EF4-FFF2-40B4-BE49-F238E27FC236}">
                <a16:creationId xmlns:a16="http://schemas.microsoft.com/office/drawing/2014/main" id="{EC12D5FE-414C-4205-BCB5-64E070D59DC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" y="152400"/>
            <a:ext cx="27432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Number Placeholder 5">
            <a:extLst>
              <a:ext uri="{FF2B5EF4-FFF2-40B4-BE49-F238E27FC236}">
                <a16:creationId xmlns:a16="http://schemas.microsoft.com/office/drawing/2014/main" id="{3278C31F-16CC-4EEA-997D-7EE8C029B4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9E3D0F22-A831-4759-8FF8-A09619761232}" type="slidenum">
              <a:rPr lang="en-US" altLang="en-US"/>
              <a:pPr eaLnBrk="1" hangingPunct="1"/>
              <a:t>10</a:t>
            </a:fld>
            <a:endParaRPr lang="en-US" altLang="en-US"/>
          </a:p>
        </p:txBody>
      </p:sp>
      <p:sp>
        <p:nvSpPr>
          <p:cNvPr id="11267" name="Rectangle 2">
            <a:extLst>
              <a:ext uri="{FF2B5EF4-FFF2-40B4-BE49-F238E27FC236}">
                <a16:creationId xmlns:a16="http://schemas.microsoft.com/office/drawing/2014/main" id="{41B64483-10D8-4BC3-AEF1-49911420E4F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CN">
                <a:ea typeface="SimSun" panose="02010600030101010101" pitchFamily="2" charset="-122"/>
              </a:rPr>
              <a:t>Crisp set vs. Fuzzy set</a:t>
            </a:r>
            <a:endParaRPr lang="zh-CN" altLang="en-US">
              <a:ea typeface="SimSun" panose="02010600030101010101" pitchFamily="2" charset="-122"/>
            </a:endParaRPr>
          </a:p>
        </p:txBody>
      </p:sp>
      <p:pic>
        <p:nvPicPr>
          <p:cNvPr id="11268" name="Picture 3" descr="compliments">
            <a:extLst>
              <a:ext uri="{FF2B5EF4-FFF2-40B4-BE49-F238E27FC236}">
                <a16:creationId xmlns:a16="http://schemas.microsoft.com/office/drawing/2014/main" id="{04BEE44D-77DB-4988-8781-085BC81BDA6F}"/>
              </a:ext>
            </a:extLst>
          </p:cNvPr>
          <p:cNvPicPr>
            <a:picLocks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066800" y="1524000"/>
            <a:ext cx="7239000" cy="4192588"/>
          </a:xfrm>
          <a:noFill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Number Placeholder 5">
            <a:extLst>
              <a:ext uri="{FF2B5EF4-FFF2-40B4-BE49-F238E27FC236}">
                <a16:creationId xmlns:a16="http://schemas.microsoft.com/office/drawing/2014/main" id="{5BA72553-2347-4E28-A990-DE270F13BC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B2ED50DA-D396-4015-AA67-0CFCCE7C347A}" type="slidenum">
              <a:rPr lang="en-US" altLang="en-US"/>
              <a:pPr eaLnBrk="1" hangingPunct="1"/>
              <a:t>11</a:t>
            </a:fld>
            <a:endParaRPr lang="en-US" altLang="en-US"/>
          </a:p>
        </p:txBody>
      </p:sp>
      <p:sp>
        <p:nvSpPr>
          <p:cNvPr id="12291" name="Rectangle 2">
            <a:extLst>
              <a:ext uri="{FF2B5EF4-FFF2-40B4-BE49-F238E27FC236}">
                <a16:creationId xmlns:a16="http://schemas.microsoft.com/office/drawing/2014/main" id="{CC5CBBED-8BF5-4C6C-A279-C96A0409175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381000"/>
            <a:ext cx="8229600" cy="533400"/>
          </a:xfrm>
        </p:spPr>
        <p:txBody>
          <a:bodyPr/>
          <a:lstStyle/>
          <a:p>
            <a:pPr eaLnBrk="1" hangingPunct="1"/>
            <a:r>
              <a:rPr lang="en-US" altLang="en-US" sz="3600"/>
              <a:t>Contoh: Crisp Set</a:t>
            </a:r>
          </a:p>
        </p:txBody>
      </p:sp>
      <p:sp>
        <p:nvSpPr>
          <p:cNvPr id="12292" name="Text Box 14">
            <a:extLst>
              <a:ext uri="{FF2B5EF4-FFF2-40B4-BE49-F238E27FC236}">
                <a16:creationId xmlns:a16="http://schemas.microsoft.com/office/drawing/2014/main" id="{D0019DD6-9A2A-4D16-A4A6-D5C57AADD99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14800" y="1295400"/>
            <a:ext cx="46482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Orang dengan tinggi 150cm maka ia tergolong sedang (</a:t>
            </a:r>
            <a:r>
              <a:rPr lang="en-US" altLang="en-US">
                <a:sym typeface="Symbol" panose="05050102010706020507" pitchFamily="18" charset="2"/>
              </a:rPr>
              <a:t></a:t>
            </a:r>
            <a:r>
              <a:rPr lang="en-US" altLang="en-US" baseline="-25000">
                <a:sym typeface="Symbol" panose="05050102010706020507" pitchFamily="18" charset="2"/>
              </a:rPr>
              <a:t>sedang</a:t>
            </a:r>
            <a:r>
              <a:rPr lang="en-US" altLang="en-US">
                <a:sym typeface="Symbol" panose="05050102010706020507" pitchFamily="18" charset="2"/>
              </a:rPr>
              <a:t>[150]=1)</a:t>
            </a:r>
          </a:p>
        </p:txBody>
      </p:sp>
      <p:graphicFrame>
        <p:nvGraphicFramePr>
          <p:cNvPr id="12293" name="Object 16">
            <a:extLst>
              <a:ext uri="{FF2B5EF4-FFF2-40B4-BE49-F238E27FC236}">
                <a16:creationId xmlns:a16="http://schemas.microsoft.com/office/drawing/2014/main" id="{9A7A59F1-4484-4261-9A71-F9CE8DD2C0AF}"/>
              </a:ext>
            </a:extLst>
          </p:cNvPr>
          <p:cNvGraphicFramePr>
            <a:graphicFrameLocks noChangeAspect="1"/>
          </p:cNvGraphicFramePr>
          <p:nvPr>
            <p:ph idx="1"/>
          </p:nvPr>
        </p:nvGraphicFramePr>
        <p:xfrm>
          <a:off x="457200" y="914400"/>
          <a:ext cx="6553200" cy="5530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7" name="VISIO" r:id="rId4" imgW="5059680" imgH="4276344" progId="Visio.Drawing.6">
                  <p:embed/>
                </p:oleObj>
              </mc:Choice>
              <mc:Fallback>
                <p:oleObj name="VISIO" r:id="rId4" imgW="5059680" imgH="4276344" progId="Visio.Drawing.6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" y="914400"/>
                        <a:ext cx="6553200" cy="5530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294" name="Text Box 18">
            <a:extLst>
              <a:ext uri="{FF2B5EF4-FFF2-40B4-BE49-F238E27FC236}">
                <a16:creationId xmlns:a16="http://schemas.microsoft.com/office/drawing/2014/main" id="{AD7CFC89-6BD1-47E2-998F-04FCB494F9D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14800" y="2057400"/>
            <a:ext cx="48768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Orang dengan tinggi 150cm maka ia tergolong tidak tinggi (</a:t>
            </a:r>
            <a:r>
              <a:rPr lang="en-US" altLang="en-US">
                <a:sym typeface="Symbol" panose="05050102010706020507" pitchFamily="18" charset="2"/>
              </a:rPr>
              <a:t></a:t>
            </a:r>
            <a:r>
              <a:rPr lang="en-US" altLang="en-US" baseline="-25000">
                <a:sym typeface="Symbol" panose="05050102010706020507" pitchFamily="18" charset="2"/>
              </a:rPr>
              <a:t>tinggi</a:t>
            </a:r>
            <a:r>
              <a:rPr lang="en-US" altLang="en-US">
                <a:sym typeface="Symbol" panose="05050102010706020507" pitchFamily="18" charset="2"/>
              </a:rPr>
              <a:t>[150]=0)</a:t>
            </a:r>
          </a:p>
        </p:txBody>
      </p:sp>
      <p:sp>
        <p:nvSpPr>
          <p:cNvPr id="12295" name="Text Box 19">
            <a:extLst>
              <a:ext uri="{FF2B5EF4-FFF2-40B4-BE49-F238E27FC236}">
                <a16:creationId xmlns:a16="http://schemas.microsoft.com/office/drawing/2014/main" id="{1059D778-2E93-48D9-968E-F9E10778D92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14800" y="2819400"/>
            <a:ext cx="48768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Orang dengan tinggi 165cm kurang 2mm maka ia tergolong tidak tinggi</a:t>
            </a:r>
            <a:endParaRPr lang="en-US" altLang="en-US">
              <a:sym typeface="Symbol" panose="05050102010706020507" pitchFamily="18" charset="2"/>
            </a:endParaRPr>
          </a:p>
        </p:txBody>
      </p:sp>
      <p:sp>
        <p:nvSpPr>
          <p:cNvPr id="12296" name="Text Box 20">
            <a:extLst>
              <a:ext uri="{FF2B5EF4-FFF2-40B4-BE49-F238E27FC236}">
                <a16:creationId xmlns:a16="http://schemas.microsoft.com/office/drawing/2014/main" id="{F70991FD-AC7D-4FC6-B5B9-B7317101F5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48400" y="3429000"/>
            <a:ext cx="22098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(</a:t>
            </a:r>
            <a:r>
              <a:rPr lang="en-US" altLang="en-US">
                <a:sym typeface="Symbol" panose="05050102010706020507" pitchFamily="18" charset="2"/>
              </a:rPr>
              <a:t></a:t>
            </a:r>
            <a:r>
              <a:rPr lang="en-US" altLang="en-US" baseline="-25000">
                <a:sym typeface="Symbol" panose="05050102010706020507" pitchFamily="18" charset="2"/>
              </a:rPr>
              <a:t>tinggi</a:t>
            </a:r>
            <a:r>
              <a:rPr lang="en-US" altLang="en-US">
                <a:sym typeface="Symbol" panose="05050102010706020507" pitchFamily="18" charset="2"/>
              </a:rPr>
              <a:t>[165-2mm]=0)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Number Placeholder 5">
            <a:extLst>
              <a:ext uri="{FF2B5EF4-FFF2-40B4-BE49-F238E27FC236}">
                <a16:creationId xmlns:a16="http://schemas.microsoft.com/office/drawing/2014/main" id="{B00102CA-AB47-469B-8FEB-3BC75D6B0D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2DB7E62B-8BAF-425B-A2AA-9759976DC62E}" type="slidenum">
              <a:rPr lang="en-US" altLang="en-US"/>
              <a:pPr eaLnBrk="1" hangingPunct="1"/>
              <a:t>12</a:t>
            </a:fld>
            <a:endParaRPr lang="en-US" altLang="en-US"/>
          </a:p>
        </p:txBody>
      </p:sp>
      <p:sp>
        <p:nvSpPr>
          <p:cNvPr id="13315" name="Rectangle 2">
            <a:extLst>
              <a:ext uri="{FF2B5EF4-FFF2-40B4-BE49-F238E27FC236}">
                <a16:creationId xmlns:a16="http://schemas.microsoft.com/office/drawing/2014/main" id="{F9554649-86F3-44E3-B7A2-F69498C70DF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381000"/>
            <a:ext cx="8229600" cy="533400"/>
          </a:xfrm>
        </p:spPr>
        <p:txBody>
          <a:bodyPr/>
          <a:lstStyle/>
          <a:p>
            <a:pPr eaLnBrk="1" hangingPunct="1"/>
            <a:r>
              <a:rPr lang="en-US" altLang="en-US" sz="3200"/>
              <a:t>Contoh: Himpunan Fuzzy</a:t>
            </a:r>
          </a:p>
        </p:txBody>
      </p:sp>
      <p:graphicFrame>
        <p:nvGraphicFramePr>
          <p:cNvPr id="13316" name="Object 12">
            <a:extLst>
              <a:ext uri="{FF2B5EF4-FFF2-40B4-BE49-F238E27FC236}">
                <a16:creationId xmlns:a16="http://schemas.microsoft.com/office/drawing/2014/main" id="{530212FA-3B2E-4692-8A58-0A2CD8EE2C50}"/>
              </a:ext>
            </a:extLst>
          </p:cNvPr>
          <p:cNvGraphicFramePr>
            <a:graphicFrameLocks noChangeAspect="1"/>
          </p:cNvGraphicFramePr>
          <p:nvPr>
            <p:ph idx="1"/>
          </p:nvPr>
        </p:nvGraphicFramePr>
        <p:xfrm>
          <a:off x="1752600" y="990600"/>
          <a:ext cx="6477000" cy="5395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17" name="VISIO" r:id="rId4" imgW="5123688" imgH="4276344" progId="Visio.Drawing.6">
                  <p:embed/>
                </p:oleObj>
              </mc:Choice>
              <mc:Fallback>
                <p:oleObj name="VISIO" r:id="rId4" imgW="5123688" imgH="4276344" progId="Visio.Drawing.6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990600"/>
                        <a:ext cx="6477000" cy="53959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Number Placeholder 5">
            <a:extLst>
              <a:ext uri="{FF2B5EF4-FFF2-40B4-BE49-F238E27FC236}">
                <a16:creationId xmlns:a16="http://schemas.microsoft.com/office/drawing/2014/main" id="{C9D19260-6F0C-4998-8309-1BA3F6980F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41CCC8B4-808B-4060-A6AC-48769324D134}" type="slidenum">
              <a:rPr lang="en-US" altLang="en-US"/>
              <a:pPr eaLnBrk="1" hangingPunct="1"/>
              <a:t>13</a:t>
            </a:fld>
            <a:endParaRPr lang="en-US" altLang="en-US"/>
          </a:p>
        </p:txBody>
      </p:sp>
      <p:sp>
        <p:nvSpPr>
          <p:cNvPr id="74754" name="Rectangle 2">
            <a:extLst>
              <a:ext uri="{FF2B5EF4-FFF2-40B4-BE49-F238E27FC236}">
                <a16:creationId xmlns:a16="http://schemas.microsoft.com/office/drawing/2014/main" id="{62C36CCB-64A5-427C-B41E-B911D1DC7901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8200" y="381000"/>
            <a:ext cx="77724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ctr"/>
          <a:lstStyle/>
          <a:p>
            <a:pPr algn="ctr">
              <a:defRPr/>
            </a:pPr>
            <a:r>
              <a:rPr lang="en-US" sz="4000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Istilah-Istilah</a:t>
            </a:r>
          </a:p>
        </p:txBody>
      </p:sp>
      <p:sp>
        <p:nvSpPr>
          <p:cNvPr id="14340" name="Text Box 3">
            <a:extLst>
              <a:ext uri="{FF2B5EF4-FFF2-40B4-BE49-F238E27FC236}">
                <a16:creationId xmlns:a16="http://schemas.microsoft.com/office/drawing/2014/main" id="{23B8E2EA-6BE0-4C1B-BA35-25D134826E8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" y="1371600"/>
            <a:ext cx="7543800" cy="435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Tx/>
              <a:buChar char="•"/>
            </a:pPr>
            <a:r>
              <a:rPr lang="en-GB" altLang="en-US" sz="2400">
                <a:solidFill>
                  <a:srgbClr val="000066"/>
                </a:solidFill>
                <a:cs typeface="Times New Roman" panose="02020603050405020304" pitchFamily="18" charset="0"/>
              </a:rPr>
              <a:t>    </a:t>
            </a:r>
            <a:r>
              <a:rPr lang="en-GB" altLang="en-US" sz="2800" b="1">
                <a:solidFill>
                  <a:srgbClr val="000066"/>
                </a:solidFill>
                <a:cs typeface="Arial" panose="020B0604020202020204" pitchFamily="34" charset="0"/>
              </a:rPr>
              <a:t>Fuzzification:</a:t>
            </a:r>
            <a:r>
              <a:rPr lang="en-GB" altLang="en-US" sz="2400">
                <a:solidFill>
                  <a:srgbClr val="000066"/>
                </a:solidFill>
                <a:cs typeface="Times New Roman" panose="02020603050405020304" pitchFamily="18" charset="0"/>
              </a:rPr>
              <a:t> definisi dari himpunan fuzzy dan  </a:t>
            </a:r>
          </a:p>
          <a:p>
            <a:pPr eaLnBrk="1" hangingPunct="1"/>
            <a:r>
              <a:rPr lang="en-GB" altLang="en-US" sz="2400">
                <a:solidFill>
                  <a:srgbClr val="000066"/>
                </a:solidFill>
                <a:cs typeface="Times New Roman" panose="02020603050405020304" pitchFamily="18" charset="0"/>
              </a:rPr>
              <a:t>     penentuan derajat keanggotaan dari </a:t>
            </a:r>
            <a:r>
              <a:rPr lang="en-GB" altLang="en-US" sz="2400" i="1">
                <a:solidFill>
                  <a:srgbClr val="000066"/>
                </a:solidFill>
                <a:cs typeface="Times New Roman" panose="02020603050405020304" pitchFamily="18" charset="0"/>
              </a:rPr>
              <a:t>crisp input</a:t>
            </a:r>
          </a:p>
          <a:p>
            <a:pPr eaLnBrk="1" hangingPunct="1"/>
            <a:r>
              <a:rPr lang="en-GB" altLang="en-US" sz="2400">
                <a:solidFill>
                  <a:srgbClr val="000066"/>
                </a:solidFill>
                <a:cs typeface="Times New Roman" panose="02020603050405020304" pitchFamily="18" charset="0"/>
              </a:rPr>
              <a:t>     pada sebuah himpunan fuzzy</a:t>
            </a:r>
          </a:p>
          <a:p>
            <a:pPr eaLnBrk="1" hangingPunct="1"/>
            <a:endParaRPr lang="en-GB" altLang="en-US" sz="2400">
              <a:solidFill>
                <a:srgbClr val="000066"/>
              </a:solidFill>
              <a:cs typeface="Times New Roman" panose="02020603050405020304" pitchFamily="18" charset="0"/>
            </a:endParaRPr>
          </a:p>
          <a:p>
            <a:pPr eaLnBrk="1" hangingPunct="1">
              <a:buFontTx/>
              <a:buChar char="•"/>
            </a:pPr>
            <a:r>
              <a:rPr lang="en-GB" altLang="en-US" sz="2400">
                <a:solidFill>
                  <a:srgbClr val="000066"/>
                </a:solidFill>
                <a:cs typeface="Times New Roman" panose="02020603050405020304" pitchFamily="18" charset="0"/>
              </a:rPr>
              <a:t>    </a:t>
            </a:r>
            <a:r>
              <a:rPr lang="en-GB" altLang="en-US" sz="2800" b="1">
                <a:solidFill>
                  <a:srgbClr val="000066"/>
                </a:solidFill>
                <a:cs typeface="Arial" panose="020B0604020202020204" pitchFamily="34" charset="0"/>
              </a:rPr>
              <a:t>Inferensi:</a:t>
            </a:r>
            <a:r>
              <a:rPr lang="en-GB" altLang="en-US" sz="2400">
                <a:solidFill>
                  <a:srgbClr val="000066"/>
                </a:solidFill>
                <a:cs typeface="Times New Roman" panose="02020603050405020304" pitchFamily="18" charset="0"/>
              </a:rPr>
              <a:t> evaluasi kaidah/aturan/rule fuzzy </a:t>
            </a:r>
          </a:p>
          <a:p>
            <a:pPr eaLnBrk="1" hangingPunct="1"/>
            <a:r>
              <a:rPr lang="en-GB" altLang="en-US" sz="2400">
                <a:solidFill>
                  <a:srgbClr val="000066"/>
                </a:solidFill>
                <a:cs typeface="Times New Roman" panose="02020603050405020304" pitchFamily="18" charset="0"/>
              </a:rPr>
              <a:t>     untuk menghasilkan output dari tiap rule</a:t>
            </a:r>
          </a:p>
          <a:p>
            <a:pPr eaLnBrk="1" hangingPunct="1">
              <a:buFontTx/>
              <a:buChar char="•"/>
            </a:pPr>
            <a:endParaRPr lang="en-GB" altLang="en-US" sz="2400">
              <a:solidFill>
                <a:srgbClr val="000066"/>
              </a:solidFill>
              <a:cs typeface="Times New Roman" panose="02020603050405020304" pitchFamily="18" charset="0"/>
            </a:endParaRPr>
          </a:p>
          <a:p>
            <a:pPr eaLnBrk="1" hangingPunct="1">
              <a:buFontTx/>
              <a:buChar char="•"/>
            </a:pPr>
            <a:r>
              <a:rPr lang="en-GB" altLang="en-US" sz="2400">
                <a:solidFill>
                  <a:srgbClr val="000066"/>
                </a:solidFill>
                <a:cs typeface="Times New Roman" panose="02020603050405020304" pitchFamily="18" charset="0"/>
              </a:rPr>
              <a:t>    </a:t>
            </a:r>
            <a:r>
              <a:rPr lang="en-GB" altLang="en-US" sz="2800" b="1">
                <a:solidFill>
                  <a:srgbClr val="000066"/>
                </a:solidFill>
                <a:cs typeface="Times New Roman" panose="02020603050405020304" pitchFamily="18" charset="0"/>
              </a:rPr>
              <a:t>Composisi:</a:t>
            </a:r>
            <a:r>
              <a:rPr lang="en-GB" altLang="en-US" sz="2400">
                <a:solidFill>
                  <a:srgbClr val="000066"/>
                </a:solidFill>
                <a:cs typeface="Times New Roman" panose="02020603050405020304" pitchFamily="18" charset="0"/>
              </a:rPr>
              <a:t> agregasi atau kombinasi dari</a:t>
            </a:r>
          </a:p>
          <a:p>
            <a:pPr eaLnBrk="1" hangingPunct="1"/>
            <a:r>
              <a:rPr lang="en-GB" altLang="en-US" sz="2400">
                <a:solidFill>
                  <a:srgbClr val="000066"/>
                </a:solidFill>
                <a:cs typeface="Times New Roman" panose="02020603050405020304" pitchFamily="18" charset="0"/>
              </a:rPr>
              <a:t>     keluaran semua rule</a:t>
            </a:r>
          </a:p>
          <a:p>
            <a:pPr eaLnBrk="1" hangingPunct="1">
              <a:buFontTx/>
              <a:buChar char="•"/>
            </a:pPr>
            <a:endParaRPr lang="en-GB" altLang="en-US" sz="2400">
              <a:solidFill>
                <a:srgbClr val="000066"/>
              </a:solidFill>
              <a:cs typeface="Times New Roman" panose="02020603050405020304" pitchFamily="18" charset="0"/>
            </a:endParaRPr>
          </a:p>
          <a:p>
            <a:pPr eaLnBrk="1" hangingPunct="1">
              <a:buFontTx/>
              <a:buChar char="•"/>
            </a:pPr>
            <a:r>
              <a:rPr lang="en-GB" altLang="en-US" sz="2400">
                <a:solidFill>
                  <a:srgbClr val="000066"/>
                </a:solidFill>
                <a:cs typeface="Times New Roman" panose="02020603050405020304" pitchFamily="18" charset="0"/>
              </a:rPr>
              <a:t>    </a:t>
            </a:r>
            <a:r>
              <a:rPr lang="en-GB" altLang="en-US" sz="2800" b="1">
                <a:solidFill>
                  <a:srgbClr val="000066"/>
                </a:solidFill>
                <a:cs typeface="Times New Roman" panose="02020603050405020304" pitchFamily="18" charset="0"/>
              </a:rPr>
              <a:t>Defuzzification:</a:t>
            </a:r>
            <a:r>
              <a:rPr lang="en-GB" altLang="en-US" sz="2400" b="1" i="1">
                <a:solidFill>
                  <a:srgbClr val="000066"/>
                </a:solidFill>
                <a:cs typeface="Times New Roman" panose="02020603050405020304" pitchFamily="18" charset="0"/>
              </a:rPr>
              <a:t> </a:t>
            </a:r>
            <a:r>
              <a:rPr lang="en-GB" altLang="en-US" sz="2400">
                <a:solidFill>
                  <a:srgbClr val="000066"/>
                </a:solidFill>
                <a:cs typeface="Times New Roman" panose="02020603050405020304" pitchFamily="18" charset="0"/>
              </a:rPr>
              <a:t>perhitungan </a:t>
            </a:r>
            <a:r>
              <a:rPr lang="en-GB" altLang="en-US" sz="2400" i="1">
                <a:solidFill>
                  <a:srgbClr val="000066"/>
                </a:solidFill>
                <a:cs typeface="Times New Roman" panose="02020603050405020304" pitchFamily="18" charset="0"/>
              </a:rPr>
              <a:t>crisp output</a:t>
            </a:r>
            <a:endParaRPr lang="en-GB" altLang="en-US" sz="2400">
              <a:solidFill>
                <a:srgbClr val="000066"/>
              </a:solidFill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Number Placeholder 5">
            <a:extLst>
              <a:ext uri="{FF2B5EF4-FFF2-40B4-BE49-F238E27FC236}">
                <a16:creationId xmlns:a16="http://schemas.microsoft.com/office/drawing/2014/main" id="{10BC659C-F05A-404A-8565-BC56FF534B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49254B98-C6B2-415F-9053-CCFA4F12FBEE}" type="slidenum">
              <a:rPr lang="en-US" altLang="en-US"/>
              <a:pPr eaLnBrk="1" hangingPunct="1"/>
              <a:t>14</a:t>
            </a:fld>
            <a:endParaRPr lang="en-US" altLang="en-US"/>
          </a:p>
        </p:txBody>
      </p:sp>
      <p:sp>
        <p:nvSpPr>
          <p:cNvPr id="15363" name="Rectangle 2">
            <a:extLst>
              <a:ext uri="{FF2B5EF4-FFF2-40B4-BE49-F238E27FC236}">
                <a16:creationId xmlns:a16="http://schemas.microsoft.com/office/drawing/2014/main" id="{E7F0BFF6-32F4-4510-A323-1DF8ABAD7C6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81000" y="533400"/>
            <a:ext cx="8229600" cy="533400"/>
          </a:xfrm>
        </p:spPr>
        <p:txBody>
          <a:bodyPr/>
          <a:lstStyle/>
          <a:p>
            <a:pPr eaLnBrk="1" hangingPunct="1"/>
            <a:r>
              <a:rPr lang="en-US" altLang="en-US" sz="3200"/>
              <a:t>Fuzzyfication (1)</a:t>
            </a:r>
          </a:p>
        </p:txBody>
      </p:sp>
      <p:graphicFrame>
        <p:nvGraphicFramePr>
          <p:cNvPr id="15364" name="Object 8">
            <a:extLst>
              <a:ext uri="{FF2B5EF4-FFF2-40B4-BE49-F238E27FC236}">
                <a16:creationId xmlns:a16="http://schemas.microsoft.com/office/drawing/2014/main" id="{6E1A017C-FA67-46FD-9588-D651BAC484D3}"/>
              </a:ext>
            </a:extLst>
          </p:cNvPr>
          <p:cNvGraphicFramePr>
            <a:graphicFrameLocks noChangeAspect="1"/>
          </p:cNvGraphicFramePr>
          <p:nvPr>
            <p:ph idx="1"/>
          </p:nvPr>
        </p:nvGraphicFramePr>
        <p:xfrm>
          <a:off x="381000" y="990600"/>
          <a:ext cx="8382000" cy="3498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66" name="VISIO" r:id="rId4" imgW="5983224" imgH="2502408" progId="Visio.Drawing.6">
                  <p:embed/>
                </p:oleObj>
              </mc:Choice>
              <mc:Fallback>
                <p:oleObj name="VISIO" r:id="rId4" imgW="5983224" imgH="2502408" progId="Visio.Drawing.6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" y="990600"/>
                        <a:ext cx="8382000" cy="3498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365" name="Text Box 10">
            <a:extLst>
              <a:ext uri="{FF2B5EF4-FFF2-40B4-BE49-F238E27FC236}">
                <a16:creationId xmlns:a16="http://schemas.microsoft.com/office/drawing/2014/main" id="{A180F98A-8FB1-4135-8EDE-78D97787568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38400" y="4648200"/>
            <a:ext cx="42672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800" i="1">
                <a:sym typeface="Symbol" panose="05050102010706020507" pitchFamily="18" charset="2"/>
              </a:rPr>
              <a:t></a:t>
            </a:r>
            <a:r>
              <a:rPr lang="en-US" altLang="en-US" sz="2800">
                <a:sym typeface="Symbol" panose="05050102010706020507" pitchFamily="18" charset="2"/>
              </a:rPr>
              <a:t> = [</a:t>
            </a:r>
            <a:r>
              <a:rPr lang="en-US" altLang="en-US" sz="2800" i="1">
                <a:sym typeface="Symbol" panose="05050102010706020507" pitchFamily="18" charset="2"/>
              </a:rPr>
              <a:t></a:t>
            </a:r>
            <a:r>
              <a:rPr lang="en-US" altLang="en-US" sz="2800" i="1" baseline="-25000">
                <a:sym typeface="Symbol" panose="05050102010706020507" pitchFamily="18" charset="2"/>
              </a:rPr>
              <a:t>sp</a:t>
            </a:r>
            <a:r>
              <a:rPr lang="en-US" altLang="en-US" sz="2800" i="1">
                <a:sym typeface="Symbol" panose="05050102010706020507" pitchFamily="18" charset="2"/>
              </a:rPr>
              <a:t>, </a:t>
            </a:r>
            <a:r>
              <a:rPr lang="en-US" altLang="en-US" sz="2800" i="1" baseline="-25000">
                <a:sym typeface="Symbol" panose="05050102010706020507" pitchFamily="18" charset="2"/>
              </a:rPr>
              <a:t>p</a:t>
            </a:r>
            <a:r>
              <a:rPr lang="en-US" altLang="en-US" sz="2800" i="1">
                <a:sym typeface="Symbol" panose="05050102010706020507" pitchFamily="18" charset="2"/>
              </a:rPr>
              <a:t>, </a:t>
            </a:r>
            <a:r>
              <a:rPr lang="en-US" altLang="en-US" sz="2800" i="1" baseline="-25000">
                <a:sym typeface="Symbol" panose="05050102010706020507" pitchFamily="18" charset="2"/>
              </a:rPr>
              <a:t>s</a:t>
            </a:r>
            <a:r>
              <a:rPr lang="en-US" altLang="en-US" sz="2800" i="1">
                <a:sym typeface="Symbol" panose="05050102010706020507" pitchFamily="18" charset="2"/>
              </a:rPr>
              <a:t>, </a:t>
            </a:r>
            <a:r>
              <a:rPr lang="en-US" altLang="en-US" sz="2800" i="1" baseline="-25000">
                <a:sym typeface="Symbol" panose="05050102010706020507" pitchFamily="18" charset="2"/>
              </a:rPr>
              <a:t>t</a:t>
            </a:r>
            <a:r>
              <a:rPr lang="en-US" altLang="en-US" sz="2800" i="1">
                <a:sym typeface="Symbol" panose="05050102010706020507" pitchFamily="18" charset="2"/>
              </a:rPr>
              <a:t>, </a:t>
            </a:r>
            <a:r>
              <a:rPr lang="en-US" altLang="en-US" sz="2800" i="1" baseline="-25000">
                <a:sym typeface="Symbol" panose="05050102010706020507" pitchFamily="18" charset="2"/>
              </a:rPr>
              <a:t>st</a:t>
            </a:r>
            <a:r>
              <a:rPr lang="en-US" altLang="en-US" sz="2800">
                <a:sym typeface="Symbol" panose="05050102010706020507" pitchFamily="18" charset="2"/>
              </a:rPr>
              <a:t>]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Number Placeholder 5">
            <a:extLst>
              <a:ext uri="{FF2B5EF4-FFF2-40B4-BE49-F238E27FC236}">
                <a16:creationId xmlns:a16="http://schemas.microsoft.com/office/drawing/2014/main" id="{5EB1D1C9-6B6F-441A-BC93-D32598ED1E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271C5EC7-EFE5-422C-9778-A5E4F7954503}" type="slidenum">
              <a:rPr lang="en-US" altLang="en-US"/>
              <a:pPr eaLnBrk="1" hangingPunct="1"/>
              <a:t>15</a:t>
            </a:fld>
            <a:endParaRPr lang="en-US" altLang="en-US"/>
          </a:p>
        </p:txBody>
      </p:sp>
      <p:sp>
        <p:nvSpPr>
          <p:cNvPr id="16387" name="Rectangle 2">
            <a:extLst>
              <a:ext uri="{FF2B5EF4-FFF2-40B4-BE49-F238E27FC236}">
                <a16:creationId xmlns:a16="http://schemas.microsoft.com/office/drawing/2014/main" id="{AF3565FD-4D4B-4553-87F5-59555688908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381000"/>
            <a:ext cx="8229600" cy="533400"/>
          </a:xfrm>
        </p:spPr>
        <p:txBody>
          <a:bodyPr/>
          <a:lstStyle/>
          <a:p>
            <a:pPr eaLnBrk="1" hangingPunct="1"/>
            <a:r>
              <a:rPr lang="en-US" altLang="en-US" sz="3200"/>
              <a:t>Fuzzyfication (2)</a:t>
            </a:r>
          </a:p>
        </p:txBody>
      </p:sp>
      <p:sp>
        <p:nvSpPr>
          <p:cNvPr id="16388" name="Text Box 4">
            <a:extLst>
              <a:ext uri="{FF2B5EF4-FFF2-40B4-BE49-F238E27FC236}">
                <a16:creationId xmlns:a16="http://schemas.microsoft.com/office/drawing/2014/main" id="{25CB57D5-30BA-46DD-9E08-F0197D7364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" y="4495800"/>
            <a:ext cx="7467600" cy="1373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buFont typeface="Symbol" panose="05050102010706020507" pitchFamily="18" charset="2"/>
              <a:buNone/>
            </a:pPr>
            <a:r>
              <a:rPr lang="en-US" altLang="en-US" sz="2800" i="1">
                <a:sym typeface="Symbol" panose="05050102010706020507" pitchFamily="18" charset="2"/>
              </a:rPr>
              <a:t></a:t>
            </a:r>
            <a:r>
              <a:rPr lang="en-US" altLang="en-US" sz="2800">
                <a:sym typeface="Symbol" panose="05050102010706020507" pitchFamily="18" charset="2"/>
              </a:rPr>
              <a:t>[163]= [0</a:t>
            </a:r>
            <a:r>
              <a:rPr lang="en-US" altLang="en-US" sz="2800" i="1">
                <a:sym typeface="Symbol" panose="05050102010706020507" pitchFamily="18" charset="2"/>
              </a:rPr>
              <a:t>, </a:t>
            </a:r>
            <a:r>
              <a:rPr lang="en-US" altLang="en-US" sz="2800">
                <a:sym typeface="Symbol" panose="05050102010706020507" pitchFamily="18" charset="2"/>
              </a:rPr>
              <a:t>0</a:t>
            </a:r>
            <a:r>
              <a:rPr lang="en-US" altLang="en-US" sz="2800" i="1">
                <a:sym typeface="Symbol" panose="05050102010706020507" pitchFamily="18" charset="2"/>
              </a:rPr>
              <a:t>, </a:t>
            </a:r>
            <a:r>
              <a:rPr lang="en-US" altLang="en-US" sz="2800">
                <a:sym typeface="Symbol" panose="05050102010706020507" pitchFamily="18" charset="2"/>
              </a:rPr>
              <a:t>0.42</a:t>
            </a:r>
            <a:r>
              <a:rPr lang="en-US" altLang="en-US" sz="2800" i="1">
                <a:sym typeface="Symbol" panose="05050102010706020507" pitchFamily="18" charset="2"/>
              </a:rPr>
              <a:t>, </a:t>
            </a:r>
            <a:r>
              <a:rPr lang="en-US" altLang="en-US" sz="2800">
                <a:sym typeface="Symbol" panose="05050102010706020507" pitchFamily="18" charset="2"/>
              </a:rPr>
              <a:t>0.58</a:t>
            </a:r>
            <a:r>
              <a:rPr lang="en-US" altLang="en-US" sz="2800" i="1">
                <a:sym typeface="Symbol" panose="05050102010706020507" pitchFamily="18" charset="2"/>
              </a:rPr>
              <a:t>, </a:t>
            </a:r>
            <a:r>
              <a:rPr lang="en-US" altLang="en-US" sz="2800">
                <a:sym typeface="Symbol" panose="05050102010706020507" pitchFamily="18" charset="2"/>
              </a:rPr>
              <a:t>0] </a:t>
            </a:r>
          </a:p>
          <a:p>
            <a:pPr algn="ctr" eaLnBrk="1" hangingPunct="1">
              <a:buFont typeface="Symbol" panose="05050102010706020507" pitchFamily="18" charset="2"/>
              <a:buNone/>
            </a:pPr>
            <a:r>
              <a:rPr lang="en-US" altLang="en-US" sz="2800">
                <a:sym typeface="Symbol" panose="05050102010706020507" pitchFamily="18" charset="2"/>
              </a:rPr>
              <a:t>atau</a:t>
            </a:r>
          </a:p>
          <a:p>
            <a:pPr algn="ctr" eaLnBrk="1" hangingPunct="1">
              <a:buFont typeface="Symbol" panose="05050102010706020507" pitchFamily="18" charset="2"/>
              <a:buNone/>
            </a:pPr>
            <a:r>
              <a:rPr lang="en-US" altLang="en-US" sz="2800" i="1">
                <a:sym typeface="Symbol" panose="05050102010706020507" pitchFamily="18" charset="2"/>
              </a:rPr>
              <a:t></a:t>
            </a:r>
            <a:r>
              <a:rPr lang="en-US" altLang="en-US" sz="2800" baseline="-25000">
                <a:sym typeface="Symbol" panose="05050102010706020507" pitchFamily="18" charset="2"/>
              </a:rPr>
              <a:t>sedang</a:t>
            </a:r>
            <a:r>
              <a:rPr lang="en-US" altLang="en-US" sz="2800">
                <a:sym typeface="Symbol" panose="05050102010706020507" pitchFamily="18" charset="2"/>
              </a:rPr>
              <a:t>[163] = 0.42, </a:t>
            </a:r>
            <a:r>
              <a:rPr lang="en-US" altLang="en-US" sz="2800" i="1">
                <a:sym typeface="Symbol" panose="05050102010706020507" pitchFamily="18" charset="2"/>
              </a:rPr>
              <a:t></a:t>
            </a:r>
            <a:r>
              <a:rPr lang="en-US" altLang="en-US" sz="2800" baseline="-25000">
                <a:sym typeface="Symbol" panose="05050102010706020507" pitchFamily="18" charset="2"/>
              </a:rPr>
              <a:t>tinggi</a:t>
            </a:r>
            <a:r>
              <a:rPr lang="en-US" altLang="en-US" sz="2800">
                <a:sym typeface="Symbol" panose="05050102010706020507" pitchFamily="18" charset="2"/>
              </a:rPr>
              <a:t>[163] = 0.58</a:t>
            </a:r>
          </a:p>
        </p:txBody>
      </p:sp>
      <p:graphicFrame>
        <p:nvGraphicFramePr>
          <p:cNvPr id="16389" name="Object 6">
            <a:extLst>
              <a:ext uri="{FF2B5EF4-FFF2-40B4-BE49-F238E27FC236}">
                <a16:creationId xmlns:a16="http://schemas.microsoft.com/office/drawing/2014/main" id="{E912BA52-EDF6-4FD4-B588-7B6A12A9DC56}"/>
              </a:ext>
            </a:extLst>
          </p:cNvPr>
          <p:cNvGraphicFramePr>
            <a:graphicFrameLocks noChangeAspect="1"/>
          </p:cNvGraphicFramePr>
          <p:nvPr>
            <p:ph idx="1"/>
          </p:nvPr>
        </p:nvGraphicFramePr>
        <p:xfrm>
          <a:off x="685800" y="838200"/>
          <a:ext cx="7848600" cy="3548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90" name="VISIO" r:id="rId4" imgW="5526024" imgH="2502408" progId="Visio.Drawing.6">
                  <p:embed/>
                </p:oleObj>
              </mc:Choice>
              <mc:Fallback>
                <p:oleObj name="VISIO" r:id="rId4" imgW="5526024" imgH="2502408" progId="Visio.Drawing.6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" y="838200"/>
                        <a:ext cx="7848600" cy="35480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Number Placeholder 5">
            <a:extLst>
              <a:ext uri="{FF2B5EF4-FFF2-40B4-BE49-F238E27FC236}">
                <a16:creationId xmlns:a16="http://schemas.microsoft.com/office/drawing/2014/main" id="{DA7796DA-8ED1-4AF1-9C70-2AC416C07A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13A5054A-E4BA-492D-94F5-E8C485DDA3DB}" type="slidenum">
              <a:rPr lang="en-US" altLang="en-US"/>
              <a:pPr eaLnBrk="1" hangingPunct="1"/>
              <a:t>16</a:t>
            </a:fld>
            <a:endParaRPr lang="en-US" altLang="en-US"/>
          </a:p>
        </p:txBody>
      </p:sp>
      <p:sp>
        <p:nvSpPr>
          <p:cNvPr id="17411" name="Rectangle 2">
            <a:extLst>
              <a:ext uri="{FF2B5EF4-FFF2-40B4-BE49-F238E27FC236}">
                <a16:creationId xmlns:a16="http://schemas.microsoft.com/office/drawing/2014/main" id="{6C0EDB8A-E4A0-4A4D-AFE9-DF2CF34D441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304800"/>
            <a:ext cx="8229600" cy="533400"/>
          </a:xfrm>
        </p:spPr>
        <p:txBody>
          <a:bodyPr/>
          <a:lstStyle/>
          <a:p>
            <a:pPr eaLnBrk="1" hangingPunct="1"/>
            <a:r>
              <a:rPr lang="en-US" altLang="en-US" sz="3200"/>
              <a:t>Himpunan Fuzzy</a:t>
            </a:r>
          </a:p>
        </p:txBody>
      </p:sp>
      <p:sp>
        <p:nvSpPr>
          <p:cNvPr id="17412" name="Rectangle 6">
            <a:extLst>
              <a:ext uri="{FF2B5EF4-FFF2-40B4-BE49-F238E27FC236}">
                <a16:creationId xmlns:a16="http://schemas.microsoft.com/office/drawing/2014/main" id="{F8C5700C-B2B7-4C1B-B140-9A60484E074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0" y="990600"/>
            <a:ext cx="8153400" cy="4772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tabLst>
                <a:tab pos="228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hangingPunct="0">
              <a:tabLst>
                <a:tab pos="228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tabLst>
                <a:tab pos="228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tabLst>
                <a:tab pos="228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tabLst>
                <a:tab pos="228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28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28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28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28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buFontTx/>
              <a:buChar char="•"/>
            </a:pPr>
            <a:r>
              <a:rPr lang="en-US" altLang="en-US" sz="1400" b="1" i="1">
                <a:cs typeface="Times New Roman" panose="02020603050405020304" pitchFamily="18" charset="0"/>
              </a:rPr>
              <a:t>  Variabel Fuzzy</a:t>
            </a:r>
            <a:endParaRPr lang="en-US" altLang="en-US" sz="1400"/>
          </a:p>
          <a:p>
            <a:pPr algn="just"/>
            <a:r>
              <a:rPr lang="en-US" altLang="en-US" sz="1400">
                <a:cs typeface="Times New Roman" panose="02020603050405020304" pitchFamily="18" charset="0"/>
              </a:rPr>
              <a:t>   Variabel dalam suatu sistem fuzzy. Contoh : berat badan, tinggi badan, dsb</a:t>
            </a:r>
            <a:endParaRPr lang="en-US" altLang="en-US" sz="1400"/>
          </a:p>
          <a:p>
            <a:pPr algn="just">
              <a:buFontTx/>
              <a:buChar char="•"/>
            </a:pPr>
            <a:r>
              <a:rPr lang="en-US" altLang="en-US" sz="1400" b="1" i="1">
                <a:cs typeface="Times New Roman" panose="02020603050405020304" pitchFamily="18" charset="0"/>
              </a:rPr>
              <a:t>  Himpunan Fuzzy (Fuzzy set)</a:t>
            </a:r>
            <a:endParaRPr lang="en-US" altLang="en-US" sz="1400"/>
          </a:p>
          <a:p>
            <a:pPr algn="just"/>
            <a:r>
              <a:rPr lang="en-US" altLang="en-US" sz="1400">
                <a:cs typeface="Times New Roman" panose="02020603050405020304" pitchFamily="18" charset="0"/>
              </a:rPr>
              <a:t>   Himpunan fuzzy yang mewakili suatu kondisi pada suatu variabel fuzzy.</a:t>
            </a:r>
            <a:endParaRPr lang="en-US" altLang="en-US" sz="1400"/>
          </a:p>
          <a:p>
            <a:pPr algn="just"/>
            <a:r>
              <a:rPr lang="en-US" altLang="en-US" sz="1400">
                <a:cs typeface="Times New Roman" panose="02020603050405020304" pitchFamily="18" charset="0"/>
              </a:rPr>
              <a:t>   Contoh :</a:t>
            </a:r>
            <a:endParaRPr lang="en-US" altLang="en-US" sz="1400"/>
          </a:p>
          <a:p>
            <a:pPr lvl="1" algn="just">
              <a:buFont typeface="Symbol" panose="05050102010706020507" pitchFamily="18" charset="2"/>
              <a:buChar char=""/>
            </a:pPr>
            <a:r>
              <a:rPr lang="en-US" altLang="en-US" sz="1400">
                <a:cs typeface="Times New Roman" panose="02020603050405020304" pitchFamily="18" charset="0"/>
              </a:rPr>
              <a:t>Variabel suhu terbagi menjadi 3 himpunan fuzzy, yaitu : panas, hangat, dingin.</a:t>
            </a:r>
            <a:endParaRPr lang="en-US" altLang="en-US" sz="1400"/>
          </a:p>
          <a:p>
            <a:pPr lvl="1" algn="just">
              <a:buFont typeface="Symbol" panose="05050102010706020507" pitchFamily="18" charset="2"/>
              <a:buChar char=""/>
            </a:pPr>
            <a:r>
              <a:rPr lang="en-US" altLang="en-US" sz="1400">
                <a:cs typeface="Times New Roman" panose="02020603050405020304" pitchFamily="18" charset="0"/>
              </a:rPr>
              <a:t>Variabel nilai terbagi menjadi : tinggi, sedang, rendah</a:t>
            </a:r>
          </a:p>
          <a:p>
            <a:pPr lvl="1" algn="just">
              <a:buFont typeface="Symbol" panose="05050102010706020507" pitchFamily="18" charset="2"/>
              <a:buChar char=""/>
            </a:pPr>
            <a:endParaRPr lang="en-US" altLang="en-US" sz="1400">
              <a:cs typeface="Times New Roman" panose="02020603050405020304" pitchFamily="18" charset="0"/>
            </a:endParaRPr>
          </a:p>
          <a:p>
            <a:pPr eaLnBrk="1" hangingPunct="1">
              <a:buFontTx/>
              <a:buChar char="•"/>
            </a:pPr>
            <a:r>
              <a:rPr lang="en-US" altLang="en-US" sz="1400"/>
              <a:t> Himpunan fuzzy memiliki 2 atribut, yaitu :</a:t>
            </a:r>
          </a:p>
          <a:p>
            <a:pPr eaLnBrk="1" hangingPunct="1"/>
            <a:r>
              <a:rPr lang="en-US" altLang="en-US" sz="1400" b="1" i="1"/>
              <a:t>   - Linguistik</a:t>
            </a:r>
            <a:r>
              <a:rPr lang="en-US" altLang="en-US" sz="1400"/>
              <a:t>, yaitu penamaan suatu group yang mewakili suatu kondisi, misalnya</a:t>
            </a:r>
          </a:p>
          <a:p>
            <a:pPr eaLnBrk="1" hangingPunct="1"/>
            <a:r>
              <a:rPr lang="en-US" altLang="en-US" sz="1400"/>
              <a:t>     panas, hangat, dingin</a:t>
            </a:r>
          </a:p>
          <a:p>
            <a:pPr eaLnBrk="1" hangingPunct="1"/>
            <a:r>
              <a:rPr lang="en-US" altLang="en-US" sz="1400" b="1" i="1"/>
              <a:t>   - Numeris</a:t>
            </a:r>
            <a:r>
              <a:rPr lang="en-US" altLang="en-US" sz="1400"/>
              <a:t>, yaitu ukuran dari suatu variabel seperti : 17,19, 21, 33, dst</a:t>
            </a:r>
          </a:p>
          <a:p>
            <a:pPr lvl="1" algn="just">
              <a:buFont typeface="Symbol" panose="05050102010706020507" pitchFamily="18" charset="2"/>
              <a:buNone/>
            </a:pPr>
            <a:endParaRPr lang="en-US" altLang="en-US" sz="1400"/>
          </a:p>
          <a:p>
            <a:pPr algn="just">
              <a:buFontTx/>
              <a:buChar char="•"/>
            </a:pPr>
            <a:r>
              <a:rPr lang="en-US" altLang="en-US" sz="1400" b="1" i="1">
                <a:cs typeface="Times New Roman" panose="02020603050405020304" pitchFamily="18" charset="0"/>
              </a:rPr>
              <a:t>  Himpunan Semesta</a:t>
            </a:r>
            <a:endParaRPr lang="en-US" altLang="en-US" sz="1400"/>
          </a:p>
          <a:p>
            <a:pPr algn="just"/>
            <a:r>
              <a:rPr lang="en-US" altLang="en-US" sz="1400">
                <a:cs typeface="Times New Roman" panose="02020603050405020304" pitchFamily="18" charset="0"/>
              </a:rPr>
              <a:t>   keseluruhan nilai yang boleh dioperasikan dalam suatu variabel fuzzy.</a:t>
            </a:r>
            <a:endParaRPr lang="en-US" altLang="en-US" sz="1400"/>
          </a:p>
          <a:p>
            <a:pPr algn="just"/>
            <a:r>
              <a:rPr lang="en-US" altLang="en-US" sz="1400">
                <a:cs typeface="Times New Roman" panose="02020603050405020304" pitchFamily="18" charset="0"/>
              </a:rPr>
              <a:t>   Contoh:</a:t>
            </a:r>
            <a:endParaRPr lang="en-US" altLang="en-US" sz="1400"/>
          </a:p>
          <a:p>
            <a:pPr lvl="1" algn="just">
              <a:buFont typeface="Symbol" panose="05050102010706020507" pitchFamily="18" charset="2"/>
              <a:buChar char=""/>
            </a:pPr>
            <a:r>
              <a:rPr lang="en-US" altLang="en-US" sz="1400">
                <a:cs typeface="Times New Roman" panose="02020603050405020304" pitchFamily="18" charset="0"/>
              </a:rPr>
              <a:t>Semesta untuk variabel berat badan : [1, 150]</a:t>
            </a:r>
            <a:endParaRPr lang="en-US" altLang="en-US" sz="1400">
              <a:sym typeface="Symbol" panose="05050102010706020507" pitchFamily="18" charset="2"/>
            </a:endParaRPr>
          </a:p>
          <a:p>
            <a:pPr lvl="1" algn="just">
              <a:buFont typeface="Symbol" panose="05050102010706020507" pitchFamily="18" charset="2"/>
              <a:buChar char=""/>
            </a:pPr>
            <a:r>
              <a:rPr lang="en-US" altLang="en-US" sz="1400">
                <a:cs typeface="Times New Roman" panose="02020603050405020304" pitchFamily="18" charset="0"/>
                <a:sym typeface="Symbol" panose="05050102010706020507" pitchFamily="18" charset="2"/>
              </a:rPr>
              <a:t>Semesta untuk variabel suhu : [0,100].</a:t>
            </a:r>
            <a:endParaRPr lang="en-US" altLang="en-US" sz="1400">
              <a:sym typeface="Symbol" panose="05050102010706020507" pitchFamily="18" charset="2"/>
            </a:endParaRPr>
          </a:p>
          <a:p>
            <a:pPr algn="just">
              <a:buFontTx/>
              <a:buChar char="•"/>
            </a:pPr>
            <a:r>
              <a:rPr lang="en-US" altLang="en-US" sz="1400" b="1" i="1">
                <a:cs typeface="Times New Roman" panose="02020603050405020304" pitchFamily="18" charset="0"/>
                <a:sym typeface="Symbol" panose="05050102010706020507" pitchFamily="18" charset="2"/>
              </a:rPr>
              <a:t>  Domain</a:t>
            </a:r>
            <a:endParaRPr lang="en-US" altLang="en-US" sz="1400">
              <a:sym typeface="Symbol" panose="05050102010706020507" pitchFamily="18" charset="2"/>
            </a:endParaRPr>
          </a:p>
          <a:p>
            <a:pPr algn="just"/>
            <a:r>
              <a:rPr lang="en-US" altLang="en-US" sz="1400">
                <a:cs typeface="Times New Roman" panose="02020603050405020304" pitchFamily="18" charset="0"/>
                <a:sym typeface="Symbol" panose="05050102010706020507" pitchFamily="18" charset="2"/>
              </a:rPr>
              <a:t>   Domain himpunan fuzzy adalah keseluruhan nilai yang diijinkan dalam Semesta dan boleh </a:t>
            </a:r>
          </a:p>
          <a:p>
            <a:pPr algn="just"/>
            <a:r>
              <a:rPr lang="en-US" altLang="en-US" sz="1400">
                <a:cs typeface="Times New Roman" panose="02020603050405020304" pitchFamily="18" charset="0"/>
                <a:sym typeface="Symbol" panose="05050102010706020507" pitchFamily="18" charset="2"/>
              </a:rPr>
              <a:t>   dioperasikan dalam suatu himpunan fuzzy.</a:t>
            </a:r>
            <a:endParaRPr lang="en-US" altLang="en-US" sz="1400">
              <a:sym typeface="Symbol" panose="05050102010706020507" pitchFamily="18" charset="2"/>
            </a:endParaRPr>
          </a:p>
          <a:p>
            <a:pPr algn="just"/>
            <a:r>
              <a:rPr lang="en-US" altLang="en-US" sz="1400">
                <a:cs typeface="Times New Roman" panose="02020603050405020304" pitchFamily="18" charset="0"/>
                <a:sym typeface="Symbol" panose="05050102010706020507" pitchFamily="18" charset="2"/>
              </a:rPr>
              <a:t>   Contoh :</a:t>
            </a:r>
          </a:p>
        </p:txBody>
      </p:sp>
      <p:graphicFrame>
        <p:nvGraphicFramePr>
          <p:cNvPr id="26646" name="Group 22">
            <a:extLst>
              <a:ext uri="{FF2B5EF4-FFF2-40B4-BE49-F238E27FC236}">
                <a16:creationId xmlns:a16="http://schemas.microsoft.com/office/drawing/2014/main" id="{1108CC02-B20B-4D7C-822F-CD26EE94C24C}"/>
              </a:ext>
            </a:extLst>
          </p:cNvPr>
          <p:cNvGraphicFramePr>
            <a:graphicFrameLocks noGrp="1"/>
          </p:cNvGraphicFramePr>
          <p:nvPr/>
        </p:nvGraphicFramePr>
        <p:xfrm>
          <a:off x="1676400" y="5638800"/>
          <a:ext cx="5591175" cy="731838"/>
        </p:xfrm>
        <a:graphic>
          <a:graphicData uri="http://schemas.openxmlformats.org/drawingml/2006/table">
            <a:tbl>
              <a:tblPr/>
              <a:tblGrid>
                <a:gridCol w="21367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454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31838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Char char=""/>
                        <a:tabLst>
                          <a:tab pos="228600" algn="l"/>
                          <a:tab pos="712788" algn="l"/>
                          <a:tab pos="1000125" algn="l"/>
                          <a:tab pos="1238250" algn="l"/>
                        </a:tabLst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DINGIN 	=	[0,60]</a:t>
                      </a:r>
                    </a:p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Char char=""/>
                        <a:tabLst>
                          <a:tab pos="228600" algn="l"/>
                          <a:tab pos="712788" algn="l"/>
                          <a:tab pos="1000125" algn="l"/>
                          <a:tab pos="1238250" algn="l"/>
                        </a:tabLst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HANGAT	=	[50,80]</a:t>
                      </a:r>
                    </a:p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Char char=""/>
                        <a:tabLst>
                          <a:tab pos="228600" algn="l"/>
                          <a:tab pos="712788" algn="l"/>
                          <a:tab pos="1000125" algn="l"/>
                          <a:tab pos="1238250" algn="l"/>
                        </a:tabLst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PANAS		=	[80, +</a:t>
                      </a: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  <a:sym typeface="Symbol" pitchFamily="18" charset="2"/>
                        </a:rPr>
                        <a:t></a:t>
                      </a: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)</a:t>
                      </a:r>
                      <a:endParaRPr kumimoji="0" lang="en-US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  <a:sym typeface="Symbol" pitchFamily="18" charset="2"/>
                      </a:endParaRPr>
                    </a:p>
                  </a:txBody>
                  <a:tcPr marT="45740" marB="45740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57200" marR="0" lvl="1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None/>
                        <a:tabLst>
                          <a:tab pos="685800" algn="l"/>
                          <a:tab pos="712788" algn="l"/>
                          <a:tab pos="1662113" algn="l"/>
                          <a:tab pos="2019300" algn="l"/>
                        </a:tabLst>
                      </a:pPr>
                      <a:endParaRPr kumimoji="0" lang="en-US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40" marB="45740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7416" name="Rectangle 23">
            <a:extLst>
              <a:ext uri="{FF2B5EF4-FFF2-40B4-BE49-F238E27FC236}">
                <a16:creationId xmlns:a16="http://schemas.microsoft.com/office/drawing/2014/main" id="{A8DACFDA-C896-4662-A4CF-93CF4995D05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0" y="228600"/>
            <a:ext cx="83820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b="1" u="sng">
                <a:solidFill>
                  <a:schemeClr val="tx2"/>
                </a:solidFill>
              </a:rPr>
              <a:t>Membership Function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Number Placeholder 5">
            <a:extLst>
              <a:ext uri="{FF2B5EF4-FFF2-40B4-BE49-F238E27FC236}">
                <a16:creationId xmlns:a16="http://schemas.microsoft.com/office/drawing/2014/main" id="{648533CA-C2CC-4753-A133-CC2DABC89A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13A4433C-0AB2-4590-A794-0EBF93F77A14}" type="slidenum">
              <a:rPr lang="en-US" altLang="en-US"/>
              <a:pPr eaLnBrk="1" hangingPunct="1"/>
              <a:t>17</a:t>
            </a:fld>
            <a:endParaRPr lang="en-US" altLang="en-US"/>
          </a:p>
        </p:txBody>
      </p:sp>
      <p:sp>
        <p:nvSpPr>
          <p:cNvPr id="18435" name="Rectangle 2">
            <a:extLst>
              <a:ext uri="{FF2B5EF4-FFF2-40B4-BE49-F238E27FC236}">
                <a16:creationId xmlns:a16="http://schemas.microsoft.com/office/drawing/2014/main" id="{5EB1B744-57E8-4B0A-9572-586CEE269DD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381000"/>
            <a:ext cx="8229600" cy="533400"/>
          </a:xfrm>
        </p:spPr>
        <p:txBody>
          <a:bodyPr/>
          <a:lstStyle/>
          <a:p>
            <a:pPr eaLnBrk="1" hangingPunct="1"/>
            <a:r>
              <a:rPr lang="en-US" altLang="en-US" sz="3200"/>
              <a:t>Fungsi Keanggotaan: Fungsi Linier</a:t>
            </a:r>
          </a:p>
        </p:txBody>
      </p:sp>
      <p:graphicFrame>
        <p:nvGraphicFramePr>
          <p:cNvPr id="18436" name="Object 6">
            <a:extLst>
              <a:ext uri="{FF2B5EF4-FFF2-40B4-BE49-F238E27FC236}">
                <a16:creationId xmlns:a16="http://schemas.microsoft.com/office/drawing/2014/main" id="{1179FFD6-2520-4162-A51D-9EB261A3D9B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371600" y="990600"/>
          <a:ext cx="6594475" cy="3444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39" name="VISIO" r:id="rId4" imgW="6216703" imgH="3239197" progId="Visio.Drawing.6">
                  <p:embed/>
                </p:oleObj>
              </mc:Choice>
              <mc:Fallback>
                <p:oleObj name="VISIO" r:id="rId4" imgW="6216703" imgH="3239197" progId="Visio.Drawing.6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1600" y="990600"/>
                        <a:ext cx="6594475" cy="34448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437" name="Text Box 7">
            <a:extLst>
              <a:ext uri="{FF2B5EF4-FFF2-40B4-BE49-F238E27FC236}">
                <a16:creationId xmlns:a16="http://schemas.microsoft.com/office/drawing/2014/main" id="{0F012C47-0E6C-47D6-848B-5A0D24E13A0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3000" y="4572000"/>
            <a:ext cx="3673475" cy="915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685800" indent="-6858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>
                <a:sym typeface="Symbol" panose="05050102010706020507" pitchFamily="18" charset="2"/>
              </a:rPr>
              <a:t>[x]=  0;  x  a</a:t>
            </a:r>
          </a:p>
          <a:p>
            <a:pPr eaLnBrk="1" hangingPunct="1"/>
            <a:r>
              <a:rPr lang="en-US" altLang="en-US">
                <a:sym typeface="Symbol" panose="05050102010706020507" pitchFamily="18" charset="2"/>
              </a:rPr>
              <a:t>          (x-a)/(b-a);  a  x  b </a:t>
            </a:r>
          </a:p>
          <a:p>
            <a:pPr eaLnBrk="1" hangingPunct="1"/>
            <a:r>
              <a:rPr lang="en-US" altLang="en-US">
                <a:sym typeface="Symbol" panose="05050102010706020507" pitchFamily="18" charset="2"/>
              </a:rPr>
              <a:t>          1;  x </a:t>
            </a:r>
            <a:r>
              <a:rPr lang="en-US" altLang="en-US">
                <a:cs typeface="Arial" panose="020B0604020202020204" pitchFamily="34" charset="0"/>
                <a:sym typeface="Symbol" panose="05050102010706020507" pitchFamily="18" charset="2"/>
              </a:rPr>
              <a:t></a:t>
            </a:r>
            <a:r>
              <a:rPr lang="en-US" altLang="en-US">
                <a:sym typeface="Symbol" panose="05050102010706020507" pitchFamily="18" charset="2"/>
              </a:rPr>
              <a:t> b</a:t>
            </a:r>
          </a:p>
        </p:txBody>
      </p:sp>
      <p:sp>
        <p:nvSpPr>
          <p:cNvPr id="18438" name="Text Box 8">
            <a:extLst>
              <a:ext uri="{FF2B5EF4-FFF2-40B4-BE49-F238E27FC236}">
                <a16:creationId xmlns:a16="http://schemas.microsoft.com/office/drawing/2014/main" id="{B9D422C4-3D1B-4F23-8286-87F83A9FF17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76800" y="4724400"/>
            <a:ext cx="3673475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685800" indent="-6858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>
                <a:sym typeface="Symbol" panose="05050102010706020507" pitchFamily="18" charset="2"/>
              </a:rPr>
              <a:t>[x]=  (b-x)/(b-a);  a  x  b </a:t>
            </a:r>
          </a:p>
          <a:p>
            <a:pPr eaLnBrk="1" hangingPunct="1"/>
            <a:r>
              <a:rPr lang="en-US" altLang="en-US">
                <a:sym typeface="Symbol" panose="05050102010706020507" pitchFamily="18" charset="2"/>
              </a:rPr>
              <a:t>          0;  x </a:t>
            </a:r>
            <a:r>
              <a:rPr lang="en-US" altLang="en-US">
                <a:cs typeface="Arial" panose="020B0604020202020204" pitchFamily="34" charset="0"/>
                <a:sym typeface="Symbol" panose="05050102010706020507" pitchFamily="18" charset="2"/>
              </a:rPr>
              <a:t></a:t>
            </a:r>
            <a:r>
              <a:rPr lang="en-US" altLang="en-US">
                <a:sym typeface="Symbol" panose="05050102010706020507" pitchFamily="18" charset="2"/>
              </a:rPr>
              <a:t> b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Number Placeholder 5">
            <a:extLst>
              <a:ext uri="{FF2B5EF4-FFF2-40B4-BE49-F238E27FC236}">
                <a16:creationId xmlns:a16="http://schemas.microsoft.com/office/drawing/2014/main" id="{C5794D1B-3009-4EA8-84B8-7BC0565F7C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75B84DE2-3EA6-4695-B4E8-0146FD7C1725}" type="slidenum">
              <a:rPr lang="en-US" altLang="en-US"/>
              <a:pPr eaLnBrk="1" hangingPunct="1"/>
              <a:t>18</a:t>
            </a:fld>
            <a:endParaRPr lang="en-US" altLang="en-US"/>
          </a:p>
        </p:txBody>
      </p:sp>
      <p:sp>
        <p:nvSpPr>
          <p:cNvPr id="19459" name="Rectangle 2">
            <a:extLst>
              <a:ext uri="{FF2B5EF4-FFF2-40B4-BE49-F238E27FC236}">
                <a16:creationId xmlns:a16="http://schemas.microsoft.com/office/drawing/2014/main" id="{89B98795-A5F4-4F82-B293-C8D9D0376F2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381000"/>
            <a:ext cx="8229600" cy="533400"/>
          </a:xfrm>
        </p:spPr>
        <p:txBody>
          <a:bodyPr/>
          <a:lstStyle/>
          <a:p>
            <a:pPr eaLnBrk="1" hangingPunct="1"/>
            <a:r>
              <a:rPr lang="en-US" altLang="en-US" sz="3200"/>
              <a:t>Fungsi Keanggotaan: Segitiga</a:t>
            </a:r>
          </a:p>
        </p:txBody>
      </p:sp>
      <p:graphicFrame>
        <p:nvGraphicFramePr>
          <p:cNvPr id="19460" name="Object 6">
            <a:extLst>
              <a:ext uri="{FF2B5EF4-FFF2-40B4-BE49-F238E27FC236}">
                <a16:creationId xmlns:a16="http://schemas.microsoft.com/office/drawing/2014/main" id="{2B11E207-CCCE-4EFB-B75C-89820527EBE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133600" y="914400"/>
          <a:ext cx="5029200" cy="3668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62" name="VISIO" r:id="rId4" imgW="3471981" imgH="2527152" progId="Visio.Drawing.6">
                  <p:embed/>
                </p:oleObj>
              </mc:Choice>
              <mc:Fallback>
                <p:oleObj name="VISIO" r:id="rId4" imgW="3471981" imgH="2527152" progId="Visio.Drawing.6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3600" y="914400"/>
                        <a:ext cx="5029200" cy="36687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461" name="Text Box 7">
            <a:extLst>
              <a:ext uri="{FF2B5EF4-FFF2-40B4-BE49-F238E27FC236}">
                <a16:creationId xmlns:a16="http://schemas.microsoft.com/office/drawing/2014/main" id="{332BA358-F4D1-48E1-AF46-2FD90C3E1DD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3000" y="4572000"/>
            <a:ext cx="3673475" cy="915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685800" indent="-6858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>
                <a:sym typeface="Symbol" panose="05050102010706020507" pitchFamily="18" charset="2"/>
              </a:rPr>
              <a:t>[x] =  0;  x  a atau x </a:t>
            </a:r>
            <a:r>
              <a:rPr lang="en-US" altLang="en-US">
                <a:cs typeface="Arial" panose="020B0604020202020204" pitchFamily="34" charset="0"/>
                <a:sym typeface="Symbol" panose="05050102010706020507" pitchFamily="18" charset="2"/>
              </a:rPr>
              <a:t></a:t>
            </a:r>
            <a:r>
              <a:rPr lang="en-US" altLang="en-US">
                <a:sym typeface="Symbol" panose="05050102010706020507" pitchFamily="18" charset="2"/>
              </a:rPr>
              <a:t> c </a:t>
            </a:r>
          </a:p>
          <a:p>
            <a:pPr eaLnBrk="1" hangingPunct="1"/>
            <a:r>
              <a:rPr lang="en-US" altLang="en-US">
                <a:sym typeface="Symbol" panose="05050102010706020507" pitchFamily="18" charset="2"/>
              </a:rPr>
              <a:t>           (x-a)/(b-a);  a  x  b </a:t>
            </a:r>
          </a:p>
          <a:p>
            <a:pPr eaLnBrk="1" hangingPunct="1"/>
            <a:r>
              <a:rPr lang="en-US" altLang="en-US">
                <a:sym typeface="Symbol" panose="05050102010706020507" pitchFamily="18" charset="2"/>
              </a:rPr>
              <a:t>           (c-x)/(c-b);  b  x  c 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Number Placeholder 5">
            <a:extLst>
              <a:ext uri="{FF2B5EF4-FFF2-40B4-BE49-F238E27FC236}">
                <a16:creationId xmlns:a16="http://schemas.microsoft.com/office/drawing/2014/main" id="{7B9E1C2D-D729-4CC5-AFEA-C3D3EA3A24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0B6C0168-9B16-4CEE-90E0-4058565D8C0E}" type="slidenum">
              <a:rPr lang="en-US" altLang="en-US"/>
              <a:pPr eaLnBrk="1" hangingPunct="1"/>
              <a:t>19</a:t>
            </a:fld>
            <a:endParaRPr lang="en-US" altLang="en-US"/>
          </a:p>
        </p:txBody>
      </p:sp>
      <p:sp>
        <p:nvSpPr>
          <p:cNvPr id="20483" name="Rectangle 2">
            <a:extLst>
              <a:ext uri="{FF2B5EF4-FFF2-40B4-BE49-F238E27FC236}">
                <a16:creationId xmlns:a16="http://schemas.microsoft.com/office/drawing/2014/main" id="{C49DCA7D-F223-4BD9-9871-722A66015A4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381000"/>
            <a:ext cx="8229600" cy="533400"/>
          </a:xfrm>
        </p:spPr>
        <p:txBody>
          <a:bodyPr/>
          <a:lstStyle/>
          <a:p>
            <a:pPr eaLnBrk="1" hangingPunct="1"/>
            <a:r>
              <a:rPr lang="en-US" altLang="en-US" sz="3200"/>
              <a:t>Fungsi Keanggotaan: Trapesium</a:t>
            </a:r>
          </a:p>
        </p:txBody>
      </p:sp>
      <p:graphicFrame>
        <p:nvGraphicFramePr>
          <p:cNvPr id="20484" name="Object 6">
            <a:extLst>
              <a:ext uri="{FF2B5EF4-FFF2-40B4-BE49-F238E27FC236}">
                <a16:creationId xmlns:a16="http://schemas.microsoft.com/office/drawing/2014/main" id="{A78E11DF-C6D3-410B-99E4-2FBD6A60FFB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752600" y="914400"/>
          <a:ext cx="5791200" cy="349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86" name="VISIO" r:id="rId4" imgW="4295094" imgH="2583446" progId="Visio.Drawing.6">
                  <p:embed/>
                </p:oleObj>
              </mc:Choice>
              <mc:Fallback>
                <p:oleObj name="VISIO" r:id="rId4" imgW="4295094" imgH="2583446" progId="Visio.Drawing.6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914400"/>
                        <a:ext cx="5791200" cy="3492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485" name="Text Box 7">
            <a:extLst>
              <a:ext uri="{FF2B5EF4-FFF2-40B4-BE49-F238E27FC236}">
                <a16:creationId xmlns:a16="http://schemas.microsoft.com/office/drawing/2014/main" id="{56C109A6-2E54-43A8-AD2C-CE7F396F236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00200" y="4572000"/>
            <a:ext cx="3673475" cy="1190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685800" indent="-6858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>
                <a:sym typeface="Symbol" panose="05050102010706020507" pitchFamily="18" charset="2"/>
              </a:rPr>
              <a:t>[x]=  0;  x  a atau x </a:t>
            </a:r>
            <a:r>
              <a:rPr lang="en-US" altLang="en-US">
                <a:cs typeface="Arial" panose="020B0604020202020204" pitchFamily="34" charset="0"/>
                <a:sym typeface="Symbol" panose="05050102010706020507" pitchFamily="18" charset="2"/>
              </a:rPr>
              <a:t></a:t>
            </a:r>
            <a:r>
              <a:rPr lang="en-US" altLang="en-US">
                <a:sym typeface="Symbol" panose="05050102010706020507" pitchFamily="18" charset="2"/>
              </a:rPr>
              <a:t> d </a:t>
            </a:r>
          </a:p>
          <a:p>
            <a:pPr eaLnBrk="1" hangingPunct="1"/>
            <a:r>
              <a:rPr lang="en-US" altLang="en-US">
                <a:sym typeface="Symbol" panose="05050102010706020507" pitchFamily="18" charset="2"/>
              </a:rPr>
              <a:t>          (x-a)/(b-a);  a  x  b </a:t>
            </a:r>
          </a:p>
          <a:p>
            <a:pPr eaLnBrk="1" hangingPunct="1"/>
            <a:r>
              <a:rPr lang="en-US" altLang="en-US">
                <a:sym typeface="Symbol" panose="05050102010706020507" pitchFamily="18" charset="2"/>
              </a:rPr>
              <a:t>          1;  b  x  c </a:t>
            </a:r>
          </a:p>
          <a:p>
            <a:pPr eaLnBrk="1" hangingPunct="1"/>
            <a:r>
              <a:rPr lang="en-US" altLang="en-US">
                <a:sym typeface="Symbol" panose="05050102010706020507" pitchFamily="18" charset="2"/>
              </a:rPr>
              <a:t>          (d-x)/(d-c);  c  x  d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Slide Number Placeholder 5">
            <a:extLst>
              <a:ext uri="{FF2B5EF4-FFF2-40B4-BE49-F238E27FC236}">
                <a16:creationId xmlns:a16="http://schemas.microsoft.com/office/drawing/2014/main" id="{2D0091EA-EE9B-477A-8F42-699B39D10A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722740C1-6DDA-4CC6-9BC1-3BC16A7445DB}" type="slidenum">
              <a:rPr lang="en-US" altLang="en-US"/>
              <a:pPr eaLnBrk="1" hangingPunct="1"/>
              <a:t>2</a:t>
            </a:fld>
            <a:endParaRPr lang="en-US" altLang="en-US"/>
          </a:p>
        </p:txBody>
      </p:sp>
      <p:sp>
        <p:nvSpPr>
          <p:cNvPr id="3075" name="Rectangle 2">
            <a:extLst>
              <a:ext uri="{FF2B5EF4-FFF2-40B4-BE49-F238E27FC236}">
                <a16:creationId xmlns:a16="http://schemas.microsoft.com/office/drawing/2014/main" id="{2F1EEAAA-83A6-4184-BB8F-C1E171B2736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762000"/>
            <a:ext cx="8229600" cy="655638"/>
          </a:xfrm>
        </p:spPr>
        <p:txBody>
          <a:bodyPr/>
          <a:lstStyle/>
          <a:p>
            <a:pPr eaLnBrk="1" hangingPunct="1"/>
            <a:r>
              <a:rPr lang="en-US" altLang="zh-CN" sz="4000">
                <a:ea typeface="SimSun" panose="02010600030101010101" pitchFamily="2" charset="-122"/>
              </a:rPr>
              <a:t>Crisp Logic</a:t>
            </a:r>
          </a:p>
        </p:txBody>
      </p:sp>
      <p:sp>
        <p:nvSpPr>
          <p:cNvPr id="3076" name="Rectangle 3">
            <a:extLst>
              <a:ext uri="{FF2B5EF4-FFF2-40B4-BE49-F238E27FC236}">
                <a16:creationId xmlns:a16="http://schemas.microsoft.com/office/drawing/2014/main" id="{64874DD8-5A36-4AB4-81B7-11E89F780B2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zh-CN" sz="2800" i="1">
                <a:ea typeface="SimSun" panose="02010600030101010101" pitchFamily="2" charset="-122"/>
              </a:rPr>
              <a:t>Crisp logic is concerned with absolutes-true or false, there is no in-between.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CN" sz="2800">
                <a:ea typeface="SimSun" panose="02010600030101010101" pitchFamily="2" charset="-122"/>
              </a:rPr>
              <a:t>Contoh: 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en-US" altLang="zh-CN" sz="2400">
                <a:ea typeface="SimSun" panose="02010600030101010101" pitchFamily="2" charset="-122"/>
              </a:rPr>
              <a:t>Rule: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en-US" altLang="zh-CN" sz="2400">
                <a:ea typeface="SimSun" panose="02010600030101010101" pitchFamily="2" charset="-122"/>
              </a:rPr>
              <a:t>	If the temperature is higher than 80F, it is hot; otherwise, it is not hot.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en-US" altLang="zh-CN" sz="2400">
                <a:ea typeface="SimSun" panose="02010600030101010101" pitchFamily="2" charset="-122"/>
              </a:rPr>
              <a:t>Kasus:</a:t>
            </a:r>
          </a:p>
          <a:p>
            <a:pPr lvl="1" eaLnBrk="1" hangingPunct="1">
              <a:lnSpc>
                <a:spcPct val="90000"/>
              </a:lnSpc>
              <a:buSzPct val="30000"/>
            </a:pPr>
            <a:r>
              <a:rPr lang="en-US" altLang="zh-CN" sz="2400">
                <a:ea typeface="SimSun" panose="02010600030101010101" pitchFamily="2" charset="-122"/>
              </a:rPr>
              <a:t>Temperature = 100F</a:t>
            </a:r>
          </a:p>
          <a:p>
            <a:pPr lvl="1" eaLnBrk="1" hangingPunct="1">
              <a:lnSpc>
                <a:spcPct val="90000"/>
              </a:lnSpc>
              <a:buSzPct val="30000"/>
            </a:pPr>
            <a:r>
              <a:rPr lang="en-US" altLang="zh-CN" sz="2400">
                <a:ea typeface="SimSun" panose="02010600030101010101" pitchFamily="2" charset="-122"/>
              </a:rPr>
              <a:t>Temperature = 80.1F</a:t>
            </a:r>
          </a:p>
          <a:p>
            <a:pPr lvl="1" eaLnBrk="1" hangingPunct="1">
              <a:lnSpc>
                <a:spcPct val="90000"/>
              </a:lnSpc>
              <a:buSzPct val="30000"/>
            </a:pPr>
            <a:r>
              <a:rPr lang="en-US" altLang="zh-CN" sz="2400">
                <a:ea typeface="SimSun" panose="02010600030101010101" pitchFamily="2" charset="-122"/>
              </a:rPr>
              <a:t>Temperature = 79.9F</a:t>
            </a:r>
          </a:p>
          <a:p>
            <a:pPr lvl="1" eaLnBrk="1" hangingPunct="1">
              <a:lnSpc>
                <a:spcPct val="90000"/>
              </a:lnSpc>
              <a:buSzPct val="30000"/>
            </a:pPr>
            <a:r>
              <a:rPr lang="en-US" altLang="zh-CN" sz="2400">
                <a:ea typeface="SimSun" panose="02010600030101010101" pitchFamily="2" charset="-122"/>
              </a:rPr>
              <a:t>Temperature = 50F</a:t>
            </a:r>
          </a:p>
        </p:txBody>
      </p:sp>
      <p:sp>
        <p:nvSpPr>
          <p:cNvPr id="59396" name="Text Box 4">
            <a:extLst>
              <a:ext uri="{FF2B5EF4-FFF2-40B4-BE49-F238E27FC236}">
                <a16:creationId xmlns:a16="http://schemas.microsoft.com/office/drawing/2014/main" id="{C534D5D8-2866-4B9F-9146-FDD474F62C9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95800" y="5257800"/>
            <a:ext cx="9906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b="1">
                <a:ea typeface="SimSun" panose="02010600030101010101" pitchFamily="2" charset="-122"/>
              </a:rPr>
              <a:t>Not hot</a:t>
            </a:r>
          </a:p>
        </p:txBody>
      </p:sp>
      <p:sp>
        <p:nvSpPr>
          <p:cNvPr id="59397" name="Text Box 5">
            <a:extLst>
              <a:ext uri="{FF2B5EF4-FFF2-40B4-BE49-F238E27FC236}">
                <a16:creationId xmlns:a16="http://schemas.microsoft.com/office/drawing/2014/main" id="{60610AED-33B7-49D3-BD74-5E2248C5451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95800" y="5638800"/>
            <a:ext cx="9906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b="1">
                <a:ea typeface="SimSun" panose="02010600030101010101" pitchFamily="2" charset="-122"/>
              </a:rPr>
              <a:t>Not hot</a:t>
            </a:r>
          </a:p>
        </p:txBody>
      </p:sp>
      <p:sp>
        <p:nvSpPr>
          <p:cNvPr id="59398" name="Text Box 6">
            <a:extLst>
              <a:ext uri="{FF2B5EF4-FFF2-40B4-BE49-F238E27FC236}">
                <a16:creationId xmlns:a16="http://schemas.microsoft.com/office/drawing/2014/main" id="{20449ABC-BDE1-4FB8-BF0A-818D9517806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95800" y="4419600"/>
            <a:ext cx="9906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b="1">
                <a:ea typeface="SimSun" panose="02010600030101010101" pitchFamily="2" charset="-122"/>
              </a:rPr>
              <a:t>Hot</a:t>
            </a:r>
          </a:p>
        </p:txBody>
      </p:sp>
      <p:sp>
        <p:nvSpPr>
          <p:cNvPr id="59399" name="Text Box 7">
            <a:extLst>
              <a:ext uri="{FF2B5EF4-FFF2-40B4-BE49-F238E27FC236}">
                <a16:creationId xmlns:a16="http://schemas.microsoft.com/office/drawing/2014/main" id="{893D9453-5A76-4B20-B1D7-51228D69D5A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95800" y="4876800"/>
            <a:ext cx="9906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b="1">
                <a:ea typeface="SimSun" panose="02010600030101010101" pitchFamily="2" charset="-122"/>
              </a:rPr>
              <a:t>Hot</a:t>
            </a:r>
          </a:p>
        </p:txBody>
      </p:sp>
      <p:sp>
        <p:nvSpPr>
          <p:cNvPr id="3081" name="Rectangle 8">
            <a:extLst>
              <a:ext uri="{FF2B5EF4-FFF2-40B4-BE49-F238E27FC236}">
                <a16:creationId xmlns:a16="http://schemas.microsoft.com/office/drawing/2014/main" id="{EDFCCAEC-1D9D-421B-BE2F-A3CB09D50FF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0" y="228600"/>
            <a:ext cx="83820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400" b="1" u="sng">
                <a:solidFill>
                  <a:schemeClr val="tx2"/>
                </a:solidFill>
              </a:rPr>
              <a:t>Teori Dasar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396" grpId="0"/>
      <p:bldP spid="59397" grpId="0"/>
      <p:bldP spid="59398" grpId="0"/>
      <p:bldP spid="59399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Number Placeholder 5">
            <a:extLst>
              <a:ext uri="{FF2B5EF4-FFF2-40B4-BE49-F238E27FC236}">
                <a16:creationId xmlns:a16="http://schemas.microsoft.com/office/drawing/2014/main" id="{8E51C740-7F87-431D-AF85-9C5427D815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68A50886-9839-4F54-A1D0-F67E19EB0439}" type="slidenum">
              <a:rPr lang="en-US" altLang="en-US"/>
              <a:pPr eaLnBrk="1" hangingPunct="1"/>
              <a:t>20</a:t>
            </a:fld>
            <a:endParaRPr lang="en-US" altLang="en-US"/>
          </a:p>
        </p:txBody>
      </p:sp>
      <p:sp>
        <p:nvSpPr>
          <p:cNvPr id="21507" name="Rectangle 2">
            <a:extLst>
              <a:ext uri="{FF2B5EF4-FFF2-40B4-BE49-F238E27FC236}">
                <a16:creationId xmlns:a16="http://schemas.microsoft.com/office/drawing/2014/main" id="{D5A4CE4D-3479-4987-A960-00A861097DD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381000"/>
            <a:ext cx="8229600" cy="533400"/>
          </a:xfrm>
        </p:spPr>
        <p:txBody>
          <a:bodyPr/>
          <a:lstStyle/>
          <a:p>
            <a:pPr eaLnBrk="1" hangingPunct="1"/>
            <a:r>
              <a:rPr lang="en-US" altLang="en-US" sz="3200"/>
              <a:t>Fungsi Keanggotaan: Sigmoid</a:t>
            </a:r>
          </a:p>
        </p:txBody>
      </p:sp>
      <p:graphicFrame>
        <p:nvGraphicFramePr>
          <p:cNvPr id="21508" name="Object 5">
            <a:extLst>
              <a:ext uri="{FF2B5EF4-FFF2-40B4-BE49-F238E27FC236}">
                <a16:creationId xmlns:a16="http://schemas.microsoft.com/office/drawing/2014/main" id="{8CACE2DD-CF99-48EA-9EF1-471422C18BF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133600" y="838200"/>
          <a:ext cx="4876800" cy="3432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10" name="VISIO" r:id="rId4" imgW="3436988" imgH="2413042" progId="Visio.Drawing.6">
                  <p:embed/>
                </p:oleObj>
              </mc:Choice>
              <mc:Fallback>
                <p:oleObj name="VISIO" r:id="rId4" imgW="3436988" imgH="2413042" progId="Visio.Drawing.6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3600" y="838200"/>
                        <a:ext cx="4876800" cy="3432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509" name="Text Box 6">
            <a:extLst>
              <a:ext uri="{FF2B5EF4-FFF2-40B4-BE49-F238E27FC236}">
                <a16:creationId xmlns:a16="http://schemas.microsoft.com/office/drawing/2014/main" id="{A5120138-2134-4A11-9ADA-2F412EA8902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57400" y="4419600"/>
            <a:ext cx="5257800" cy="1190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685800" indent="-6858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>
                <a:sym typeface="Symbol" panose="05050102010706020507" pitchFamily="18" charset="2"/>
              </a:rPr>
              <a:t>[x;a,b,c]</a:t>
            </a:r>
            <a:r>
              <a:rPr lang="en-US" altLang="en-US" baseline="-25000">
                <a:sym typeface="Symbol" panose="05050102010706020507" pitchFamily="18" charset="2"/>
              </a:rPr>
              <a:t>sigmoid</a:t>
            </a:r>
            <a:r>
              <a:rPr lang="en-US" altLang="en-US">
                <a:sym typeface="Symbol" panose="05050102010706020507" pitchFamily="18" charset="2"/>
              </a:rPr>
              <a:t> =  0;  x  a</a:t>
            </a:r>
          </a:p>
          <a:p>
            <a:pPr eaLnBrk="1" hangingPunct="1"/>
            <a:r>
              <a:rPr lang="en-US" altLang="en-US">
                <a:sym typeface="Symbol" panose="05050102010706020507" pitchFamily="18" charset="2"/>
              </a:rPr>
              <a:t>                            2 ((x - a)/(c - a))</a:t>
            </a:r>
            <a:r>
              <a:rPr lang="en-US" altLang="en-US" b="1" baseline="30000">
                <a:sym typeface="Symbol" panose="05050102010706020507" pitchFamily="18" charset="2"/>
              </a:rPr>
              <a:t>2</a:t>
            </a:r>
            <a:r>
              <a:rPr lang="en-US" altLang="en-US">
                <a:sym typeface="Symbol" panose="05050102010706020507" pitchFamily="18" charset="2"/>
              </a:rPr>
              <a:t>;  a  x  b </a:t>
            </a:r>
          </a:p>
          <a:p>
            <a:pPr eaLnBrk="1" hangingPunct="1"/>
            <a:r>
              <a:rPr lang="en-US" altLang="en-US">
                <a:sym typeface="Symbol" panose="05050102010706020507" pitchFamily="18" charset="2"/>
              </a:rPr>
              <a:t>                            1 - 2((c - x)/(c - a))</a:t>
            </a:r>
            <a:r>
              <a:rPr lang="en-US" altLang="en-US" b="1" baseline="30000">
                <a:sym typeface="Symbol" panose="05050102010706020507" pitchFamily="18" charset="2"/>
              </a:rPr>
              <a:t>2</a:t>
            </a:r>
            <a:r>
              <a:rPr lang="en-US" altLang="en-US">
                <a:sym typeface="Symbol" panose="05050102010706020507" pitchFamily="18" charset="2"/>
              </a:rPr>
              <a:t>;  b  x  c </a:t>
            </a:r>
          </a:p>
          <a:p>
            <a:pPr eaLnBrk="1" hangingPunct="1"/>
            <a:r>
              <a:rPr lang="en-US" altLang="en-US">
                <a:sym typeface="Symbol" panose="05050102010706020507" pitchFamily="18" charset="2"/>
              </a:rPr>
              <a:t>                            1;  x  c  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Number Placeholder 5">
            <a:extLst>
              <a:ext uri="{FF2B5EF4-FFF2-40B4-BE49-F238E27FC236}">
                <a16:creationId xmlns:a16="http://schemas.microsoft.com/office/drawing/2014/main" id="{741B4585-8600-4FE8-8EAD-75C0525588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57646690-37C0-4A7F-B0D1-14E706C09F92}" type="slidenum">
              <a:rPr lang="en-US" altLang="en-US"/>
              <a:pPr eaLnBrk="1" hangingPunct="1"/>
              <a:t>21</a:t>
            </a:fld>
            <a:endParaRPr lang="en-US" altLang="en-US"/>
          </a:p>
        </p:txBody>
      </p:sp>
      <p:sp>
        <p:nvSpPr>
          <p:cNvPr id="22531" name="Rectangle 2">
            <a:extLst>
              <a:ext uri="{FF2B5EF4-FFF2-40B4-BE49-F238E27FC236}">
                <a16:creationId xmlns:a16="http://schemas.microsoft.com/office/drawing/2014/main" id="{1068E317-D7A4-412B-A42E-93B7C54D917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381000"/>
            <a:ext cx="8229600" cy="533400"/>
          </a:xfrm>
        </p:spPr>
        <p:txBody>
          <a:bodyPr/>
          <a:lstStyle/>
          <a:p>
            <a:pPr eaLnBrk="1" hangingPunct="1"/>
            <a:r>
              <a:rPr lang="en-US" altLang="en-US" sz="3200"/>
              <a:t>Fungsi Keanggotaan: Phi</a:t>
            </a:r>
          </a:p>
        </p:txBody>
      </p:sp>
      <p:graphicFrame>
        <p:nvGraphicFramePr>
          <p:cNvPr id="22532" name="Object 4">
            <a:extLst>
              <a:ext uri="{FF2B5EF4-FFF2-40B4-BE49-F238E27FC236}">
                <a16:creationId xmlns:a16="http://schemas.microsoft.com/office/drawing/2014/main" id="{509B6789-3539-4F51-BC8A-2B8D1425FBC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295400" y="1066800"/>
          <a:ext cx="6629400" cy="3540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34" name="VISIO" r:id="rId4" imgW="4096512" imgH="2191512" progId="Visio.Drawing.6">
                  <p:embed/>
                </p:oleObj>
              </mc:Choice>
              <mc:Fallback>
                <p:oleObj name="VISIO" r:id="rId4" imgW="4096512" imgH="2191512" progId="Visio.Drawing.6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1066800"/>
                        <a:ext cx="6629400" cy="3540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533" name="Text Box 5">
            <a:extLst>
              <a:ext uri="{FF2B5EF4-FFF2-40B4-BE49-F238E27FC236}">
                <a16:creationId xmlns:a16="http://schemas.microsoft.com/office/drawing/2014/main" id="{17F72758-BA6A-4EB7-87F2-96AB2B2C800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33600" y="4953000"/>
            <a:ext cx="5257800" cy="85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685800" indent="-6858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000">
                <a:sym typeface="Symbol" panose="05050102010706020507" pitchFamily="18" charset="2"/>
              </a:rPr>
              <a:t>[x;a,b,c]</a:t>
            </a:r>
            <a:r>
              <a:rPr lang="en-US" altLang="en-US" sz="2000" baseline="-25000">
                <a:sym typeface="Symbol" panose="05050102010706020507" pitchFamily="18" charset="2"/>
              </a:rPr>
              <a:t>phi</a:t>
            </a:r>
            <a:r>
              <a:rPr lang="en-US" altLang="en-US" sz="2000">
                <a:sym typeface="Symbol" panose="05050102010706020507" pitchFamily="18" charset="2"/>
              </a:rPr>
              <a:t> = [x;c-b,c-b/2,c]</a:t>
            </a:r>
            <a:r>
              <a:rPr lang="en-US" altLang="en-US" sz="2000" baseline="-25000">
                <a:sym typeface="Symbol" panose="05050102010706020507" pitchFamily="18" charset="2"/>
              </a:rPr>
              <a:t>sigmoid</a:t>
            </a:r>
            <a:r>
              <a:rPr lang="en-US" altLang="en-US" sz="2000">
                <a:sym typeface="Symbol" panose="05050102010706020507" pitchFamily="18" charset="2"/>
              </a:rPr>
              <a:t>;  x  c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2000">
                <a:sym typeface="Symbol" panose="05050102010706020507" pitchFamily="18" charset="2"/>
              </a:rPr>
              <a:t>                      [x;c,c+b/2,c+b]</a:t>
            </a:r>
            <a:r>
              <a:rPr lang="en-US" altLang="en-US" sz="2000" baseline="-25000">
                <a:sym typeface="Symbol" panose="05050102010706020507" pitchFamily="18" charset="2"/>
              </a:rPr>
              <a:t>sigmoid</a:t>
            </a:r>
            <a:r>
              <a:rPr lang="en-US" altLang="en-US" sz="2000">
                <a:sym typeface="Symbol" panose="05050102010706020507" pitchFamily="18" charset="2"/>
              </a:rPr>
              <a:t>;  x &gt; c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Number Placeholder 6">
            <a:extLst>
              <a:ext uri="{FF2B5EF4-FFF2-40B4-BE49-F238E27FC236}">
                <a16:creationId xmlns:a16="http://schemas.microsoft.com/office/drawing/2014/main" id="{25FBF3D1-A842-4EAC-8BA3-5EAF13645F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85119B0D-68A6-4C4C-8323-6EB681AD9613}" type="slidenum">
              <a:rPr lang="en-US" altLang="en-US"/>
              <a:pPr eaLnBrk="1" hangingPunct="1"/>
              <a:t>22</a:t>
            </a:fld>
            <a:endParaRPr lang="en-US" altLang="en-US"/>
          </a:p>
        </p:txBody>
      </p:sp>
      <p:sp>
        <p:nvSpPr>
          <p:cNvPr id="23555" name="Rectangle 2">
            <a:extLst>
              <a:ext uri="{FF2B5EF4-FFF2-40B4-BE49-F238E27FC236}">
                <a16:creationId xmlns:a16="http://schemas.microsoft.com/office/drawing/2014/main" id="{C3576CD9-F825-4960-AA2B-9F90102490A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2362200" cy="487362"/>
          </a:xfrm>
        </p:spPr>
        <p:txBody>
          <a:bodyPr/>
          <a:lstStyle/>
          <a:p>
            <a:pPr algn="l" eaLnBrk="1" hangingPunct="1"/>
            <a:r>
              <a:rPr lang="en-US" altLang="zh-CN" sz="2400" u="sng">
                <a:ea typeface="SimSun" panose="02010600030101010101" pitchFamily="2" charset="-122"/>
              </a:rPr>
              <a:t>Operasi Fuzzy</a:t>
            </a:r>
          </a:p>
        </p:txBody>
      </p:sp>
      <p:sp>
        <p:nvSpPr>
          <p:cNvPr id="23556" name="Rectangle 3">
            <a:extLst>
              <a:ext uri="{FF2B5EF4-FFF2-40B4-BE49-F238E27FC236}">
                <a16:creationId xmlns:a16="http://schemas.microsoft.com/office/drawing/2014/main" id="{C6EAE960-CC0F-48B2-B9BA-A8EBDF961380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76400"/>
            <a:ext cx="8229600" cy="2590800"/>
          </a:xfrm>
        </p:spPr>
        <p:txBody>
          <a:bodyPr/>
          <a:lstStyle/>
          <a:p>
            <a:pPr eaLnBrk="1" hangingPunct="1"/>
            <a:r>
              <a:rPr lang="en-US" altLang="zh-CN" sz="2000">
                <a:ea typeface="SimSun" panose="02010600030101010101" pitchFamily="2" charset="-122"/>
              </a:rPr>
              <a:t>Fuzzy union (</a:t>
            </a:r>
            <a:r>
              <a:rPr lang="en-US" altLang="zh-CN" sz="2000">
                <a:ea typeface="SimSun" panose="02010600030101010101" pitchFamily="2" charset="-122"/>
                <a:sym typeface="Symbol" panose="05050102010706020507" pitchFamily="18" charset="2"/>
              </a:rPr>
              <a:t></a:t>
            </a:r>
            <a:r>
              <a:rPr lang="en-US" altLang="zh-CN" sz="2000">
                <a:ea typeface="SimSun" panose="02010600030101010101" pitchFamily="2" charset="-122"/>
              </a:rPr>
              <a:t>): union dari 2 himpunan adalah maksimum dari tiap pasang elemen  element pada kedua himpunan</a:t>
            </a:r>
          </a:p>
          <a:p>
            <a:pPr eaLnBrk="1" hangingPunct="1"/>
            <a:r>
              <a:rPr lang="en-US" altLang="zh-CN" sz="2000">
                <a:ea typeface="SimSun" panose="02010600030101010101" pitchFamily="2" charset="-122"/>
              </a:rPr>
              <a:t>Contoh:</a:t>
            </a:r>
          </a:p>
          <a:p>
            <a:pPr lvl="1" eaLnBrk="1" hangingPunct="1"/>
            <a:r>
              <a:rPr lang="en-US" altLang="zh-CN" sz="2000">
                <a:ea typeface="SimSun" panose="02010600030101010101" pitchFamily="2" charset="-122"/>
              </a:rPr>
              <a:t>A = {1.0, 0.20, 0.75}</a:t>
            </a:r>
          </a:p>
          <a:p>
            <a:pPr lvl="1" eaLnBrk="1" hangingPunct="1"/>
            <a:r>
              <a:rPr lang="en-US" altLang="zh-CN" sz="2000">
                <a:ea typeface="SimSun" panose="02010600030101010101" pitchFamily="2" charset="-122"/>
              </a:rPr>
              <a:t>B = {0.2, 0.45, 0.50}</a:t>
            </a:r>
          </a:p>
          <a:p>
            <a:pPr lvl="1" eaLnBrk="1" hangingPunct="1"/>
            <a:r>
              <a:rPr lang="en-US" altLang="zh-CN" sz="2000">
                <a:ea typeface="SimSun" panose="02010600030101010101" pitchFamily="2" charset="-122"/>
              </a:rPr>
              <a:t>A </a:t>
            </a:r>
            <a:r>
              <a:rPr lang="en-US" altLang="zh-CN" sz="2000">
                <a:ea typeface="SimSun" panose="02010600030101010101" pitchFamily="2" charset="-122"/>
                <a:sym typeface="Symbol" panose="05050102010706020507" pitchFamily="18" charset="2"/>
              </a:rPr>
              <a:t></a:t>
            </a:r>
            <a:r>
              <a:rPr lang="en-US" altLang="zh-CN" sz="2000">
                <a:ea typeface="SimSun" panose="02010600030101010101" pitchFamily="2" charset="-122"/>
              </a:rPr>
              <a:t> B = {MAX(1.0, 0.2), MAX(0.20, 0.45), MAX(0.75, 0.50)}</a:t>
            </a:r>
          </a:p>
          <a:p>
            <a:pPr lvl="2" eaLnBrk="1" hangingPunct="1">
              <a:buFontTx/>
              <a:buNone/>
            </a:pPr>
            <a:r>
              <a:rPr lang="en-US" altLang="zh-CN" sz="2000">
                <a:ea typeface="SimSun" panose="02010600030101010101" pitchFamily="2" charset="-122"/>
              </a:rPr>
              <a:t>	= {1.0, 0.45, 0.75}</a:t>
            </a:r>
          </a:p>
        </p:txBody>
      </p:sp>
      <p:sp>
        <p:nvSpPr>
          <p:cNvPr id="23557" name="Rectangle 4">
            <a:extLst>
              <a:ext uri="{FF2B5EF4-FFF2-40B4-BE49-F238E27FC236}">
                <a16:creationId xmlns:a16="http://schemas.microsoft.com/office/drawing/2014/main" id="{88B557AE-6EC7-4533-A715-3EB8F665AF6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609600"/>
            <a:ext cx="8229600" cy="808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zh-CN" sz="3200" b="1">
                <a:solidFill>
                  <a:schemeClr val="tx2"/>
                </a:solidFill>
                <a:ea typeface="SimSun" panose="02010600030101010101" pitchFamily="2" charset="-122"/>
              </a:rPr>
              <a:t>OR (Union) – AND (Intersection)</a:t>
            </a:r>
          </a:p>
        </p:txBody>
      </p:sp>
      <p:sp>
        <p:nvSpPr>
          <p:cNvPr id="23558" name="Rectangle 5">
            <a:extLst>
              <a:ext uri="{FF2B5EF4-FFF2-40B4-BE49-F238E27FC236}">
                <a16:creationId xmlns:a16="http://schemas.microsoft.com/office/drawing/2014/main" id="{03582308-1E40-4EEF-8BB6-2D6D6E93A9A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4191000"/>
            <a:ext cx="8229600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  <a:buFontTx/>
              <a:buChar char="•"/>
            </a:pPr>
            <a:r>
              <a:rPr lang="en-US" altLang="zh-CN" sz="2000">
                <a:ea typeface="SimSun" panose="02010600030101010101" pitchFamily="2" charset="-122"/>
              </a:rPr>
              <a:t>Fuzzy intersection (</a:t>
            </a:r>
            <a:r>
              <a:rPr lang="en-US" altLang="zh-CN" sz="2000">
                <a:ea typeface="SimSun" panose="02010600030101010101" pitchFamily="2" charset="-122"/>
                <a:sym typeface="Symbol" panose="05050102010706020507" pitchFamily="18" charset="2"/>
              </a:rPr>
              <a:t></a:t>
            </a:r>
            <a:r>
              <a:rPr lang="en-US" altLang="zh-CN" sz="2000">
                <a:ea typeface="SimSun" panose="02010600030101010101" pitchFamily="2" charset="-122"/>
              </a:rPr>
              <a:t>): irisan dari 2 himpunan fuzzy adalah minimum dari tiap pasang elemen pada kedua himpunan.</a:t>
            </a:r>
          </a:p>
          <a:p>
            <a:pPr eaLnBrk="1" hangingPunct="1">
              <a:spcBef>
                <a:spcPct val="20000"/>
              </a:spcBef>
              <a:buFontTx/>
              <a:buChar char="•"/>
            </a:pPr>
            <a:r>
              <a:rPr lang="en-US" altLang="zh-CN" sz="2000">
                <a:ea typeface="SimSun" panose="02010600030101010101" pitchFamily="2" charset="-122"/>
              </a:rPr>
              <a:t>contoh.</a:t>
            </a:r>
          </a:p>
          <a:p>
            <a:pPr lvl="1" eaLnBrk="1" hangingPunct="1">
              <a:spcBef>
                <a:spcPct val="20000"/>
              </a:spcBef>
              <a:buFontTx/>
              <a:buChar char="–"/>
            </a:pPr>
            <a:r>
              <a:rPr lang="en-US" altLang="zh-CN" sz="2000">
                <a:ea typeface="SimSun" panose="02010600030101010101" pitchFamily="2" charset="-122"/>
              </a:rPr>
              <a:t>A </a:t>
            </a:r>
            <a:r>
              <a:rPr lang="en-US" altLang="zh-CN" sz="2000">
                <a:ea typeface="SimSun" panose="02010600030101010101" pitchFamily="2" charset="-122"/>
                <a:sym typeface="Symbol" panose="05050102010706020507" pitchFamily="18" charset="2"/>
              </a:rPr>
              <a:t></a:t>
            </a:r>
            <a:r>
              <a:rPr lang="en-US" altLang="zh-CN" sz="2000">
                <a:ea typeface="SimSun" panose="02010600030101010101" pitchFamily="2" charset="-122"/>
              </a:rPr>
              <a:t> B = {MIN(1.0, 0.2), MIN(0.20, 0.45), MIN(0.75, 0.50)} = {0.2, 0.20, 0.50}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Number Placeholder 5">
            <a:extLst>
              <a:ext uri="{FF2B5EF4-FFF2-40B4-BE49-F238E27FC236}">
                <a16:creationId xmlns:a16="http://schemas.microsoft.com/office/drawing/2014/main" id="{C30B3A3F-0345-464B-9C96-A980CD0233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C4668C4E-66FA-40B7-9181-2B2382D0C8A3}" type="slidenum">
              <a:rPr lang="en-US" altLang="en-US"/>
              <a:pPr eaLnBrk="1" hangingPunct="1"/>
              <a:t>23</a:t>
            </a:fld>
            <a:endParaRPr lang="en-US" altLang="en-US"/>
          </a:p>
        </p:txBody>
      </p:sp>
      <p:sp>
        <p:nvSpPr>
          <p:cNvPr id="24579" name="Rectangle 2">
            <a:extLst>
              <a:ext uri="{FF2B5EF4-FFF2-40B4-BE49-F238E27FC236}">
                <a16:creationId xmlns:a16="http://schemas.microsoft.com/office/drawing/2014/main" id="{9F45C330-FE30-476C-B35A-5B19B4F791D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381000"/>
            <a:ext cx="8229600" cy="762000"/>
          </a:xfrm>
        </p:spPr>
        <p:txBody>
          <a:bodyPr/>
          <a:lstStyle/>
          <a:p>
            <a:pPr eaLnBrk="1" hangingPunct="1"/>
            <a:r>
              <a:rPr lang="en-US" altLang="zh-CN" sz="3200" b="1">
                <a:ea typeface="SimSun" panose="02010600030101010101" pitchFamily="2" charset="-122"/>
              </a:rPr>
              <a:t>Complement</a:t>
            </a:r>
            <a:endParaRPr lang="zh-CN" altLang="en-US" sz="3200" b="1">
              <a:ea typeface="SimSun" panose="02010600030101010101" pitchFamily="2" charset="-122"/>
            </a:endParaRPr>
          </a:p>
        </p:txBody>
      </p:sp>
      <p:sp>
        <p:nvSpPr>
          <p:cNvPr id="24580" name="Rectangle 3">
            <a:extLst>
              <a:ext uri="{FF2B5EF4-FFF2-40B4-BE49-F238E27FC236}">
                <a16:creationId xmlns:a16="http://schemas.microsoft.com/office/drawing/2014/main" id="{6A0F27B7-0E58-4A25-9601-BDB09D0B4D7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838200" y="1600200"/>
            <a:ext cx="7543800" cy="2590800"/>
          </a:xfrm>
        </p:spPr>
        <p:txBody>
          <a:bodyPr/>
          <a:lstStyle/>
          <a:p>
            <a:pPr eaLnBrk="1" hangingPunct="1"/>
            <a:r>
              <a:rPr lang="en-US" altLang="zh-CN" sz="2400">
                <a:ea typeface="SimSun" panose="02010600030101010101" pitchFamily="2" charset="-122"/>
              </a:rPr>
              <a:t>Komplemen dari variabel fuzzy dengan derajat keanggotaan=</a:t>
            </a:r>
            <a:r>
              <a:rPr lang="en-US" altLang="zh-CN" sz="2400" i="1">
                <a:ea typeface="SimSun" panose="02010600030101010101" pitchFamily="2" charset="-122"/>
              </a:rPr>
              <a:t>x </a:t>
            </a:r>
            <a:r>
              <a:rPr lang="en-US" altLang="zh-CN" sz="2400">
                <a:ea typeface="SimSun" panose="02010600030101010101" pitchFamily="2" charset="-122"/>
              </a:rPr>
              <a:t>adalah (1-x).</a:t>
            </a:r>
          </a:p>
          <a:p>
            <a:pPr eaLnBrk="1" hangingPunct="1"/>
            <a:r>
              <a:rPr lang="en-US" altLang="zh-CN" sz="2400">
                <a:ea typeface="SimSun" panose="02010600030101010101" pitchFamily="2" charset="-122"/>
              </a:rPr>
              <a:t>Komplemen</a:t>
            </a:r>
            <a:r>
              <a:rPr lang="en-US" altLang="zh-CN" sz="2400">
                <a:ea typeface="SimSun" panose="02010600030101010101" pitchFamily="2" charset="-122"/>
                <a:sym typeface="Wingdings" panose="05000000000000000000" pitchFamily="2" charset="2"/>
              </a:rPr>
              <a:t> ( </a:t>
            </a:r>
            <a:r>
              <a:rPr lang="en-US" altLang="zh-CN" sz="2400">
                <a:ea typeface="SimSun" panose="02010600030101010101" pitchFamily="2" charset="-122"/>
              </a:rPr>
              <a:t>_</a:t>
            </a:r>
            <a:r>
              <a:rPr lang="en-US" altLang="zh-CN" sz="2400" baseline="30000">
                <a:ea typeface="SimSun" panose="02010600030101010101" pitchFamily="2" charset="-122"/>
              </a:rPr>
              <a:t>c</a:t>
            </a:r>
            <a:r>
              <a:rPr lang="en-US" altLang="zh-CN" sz="2400">
                <a:ea typeface="SimSun" panose="02010600030101010101" pitchFamily="2" charset="-122"/>
                <a:sym typeface="Wingdings" panose="05000000000000000000" pitchFamily="2" charset="2"/>
              </a:rPr>
              <a:t>):</a:t>
            </a:r>
            <a:r>
              <a:rPr lang="en-US" altLang="zh-CN" sz="2400">
                <a:ea typeface="SimSun" panose="02010600030101010101" pitchFamily="2" charset="-122"/>
              </a:rPr>
              <a:t> komplemen dari himpunan fuzzy terdiri dari semua komplemen elemen</a:t>
            </a:r>
            <a:r>
              <a:rPr lang="en-US" altLang="zh-CN" sz="2400" i="1">
                <a:ea typeface="SimSun" panose="02010600030101010101" pitchFamily="2" charset="-122"/>
              </a:rPr>
              <a:t>.</a:t>
            </a:r>
            <a:endParaRPr lang="en-US" altLang="zh-CN" sz="2400">
              <a:ea typeface="SimSun" panose="02010600030101010101" pitchFamily="2" charset="-122"/>
            </a:endParaRPr>
          </a:p>
          <a:p>
            <a:pPr eaLnBrk="1" hangingPunct="1"/>
            <a:r>
              <a:rPr lang="en-US" altLang="zh-CN" sz="2400">
                <a:ea typeface="SimSun" panose="02010600030101010101" pitchFamily="2" charset="-122"/>
              </a:rPr>
              <a:t>Contoh</a:t>
            </a:r>
          </a:p>
          <a:p>
            <a:pPr lvl="1" eaLnBrk="1" hangingPunct="1"/>
            <a:r>
              <a:rPr lang="en-US" altLang="zh-CN" sz="2400">
                <a:ea typeface="SimSun" panose="02010600030101010101" pitchFamily="2" charset="-122"/>
              </a:rPr>
              <a:t>A</a:t>
            </a:r>
            <a:r>
              <a:rPr lang="en-US" altLang="zh-CN" sz="2400" baseline="30000">
                <a:ea typeface="SimSun" panose="02010600030101010101" pitchFamily="2" charset="-122"/>
              </a:rPr>
              <a:t>c</a:t>
            </a:r>
            <a:r>
              <a:rPr lang="en-US" altLang="zh-CN" sz="2400">
                <a:ea typeface="SimSun" panose="02010600030101010101" pitchFamily="2" charset="-122"/>
              </a:rPr>
              <a:t> = {1 – 1.0, 1 – 0.2, 1 – 0.75} = {0.0, 0.8, 0.25}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Number Placeholder 5">
            <a:extLst>
              <a:ext uri="{FF2B5EF4-FFF2-40B4-BE49-F238E27FC236}">
                <a16:creationId xmlns:a16="http://schemas.microsoft.com/office/drawing/2014/main" id="{0BD7C607-7CA4-4468-8FF4-F08CC32D7A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173230D2-2370-4B2B-A178-F338F82B0C39}" type="slidenum">
              <a:rPr lang="en-US" altLang="en-US"/>
              <a:pPr eaLnBrk="1" hangingPunct="1"/>
              <a:t>24</a:t>
            </a:fld>
            <a:endParaRPr lang="en-US" altLang="en-US"/>
          </a:p>
        </p:txBody>
      </p:sp>
      <p:sp>
        <p:nvSpPr>
          <p:cNvPr id="25603" name="Rectangle 2">
            <a:extLst>
              <a:ext uri="{FF2B5EF4-FFF2-40B4-BE49-F238E27FC236}">
                <a16:creationId xmlns:a16="http://schemas.microsoft.com/office/drawing/2014/main" id="{FCD3CD3E-8745-45DD-B87D-BD892C36406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381000"/>
            <a:ext cx="8229600" cy="381000"/>
          </a:xfrm>
        </p:spPr>
        <p:txBody>
          <a:bodyPr/>
          <a:lstStyle/>
          <a:p>
            <a:pPr eaLnBrk="1" hangingPunct="1"/>
            <a:r>
              <a:rPr lang="en-US" altLang="en-US" sz="2800" b="1"/>
              <a:t>Contoh</a:t>
            </a:r>
          </a:p>
        </p:txBody>
      </p:sp>
      <p:sp>
        <p:nvSpPr>
          <p:cNvPr id="25604" name="Rectangle 5">
            <a:extLst>
              <a:ext uri="{FF2B5EF4-FFF2-40B4-BE49-F238E27FC236}">
                <a16:creationId xmlns:a16="http://schemas.microsoft.com/office/drawing/2014/main" id="{FA91C01B-C91E-40AE-92EE-AB22D6BF69F8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8200" y="1752600"/>
            <a:ext cx="6858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143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1" eaLnBrk="1" hangingPunct="1"/>
            <a:r>
              <a:rPr lang="en-US" altLang="en-US" sz="1200" b="1">
                <a:solidFill>
                  <a:srgbClr val="0000FF"/>
                </a:solidFill>
                <a:cs typeface="Times New Roman" panose="02020603050405020304" pitchFamily="18" charset="0"/>
              </a:rPr>
              <a:t>AND</a:t>
            </a:r>
            <a:endParaRPr lang="en-US" altLang="en-US">
              <a:solidFill>
                <a:srgbClr val="0000FF"/>
              </a:solidFill>
            </a:endParaRPr>
          </a:p>
        </p:txBody>
      </p:sp>
      <p:sp>
        <p:nvSpPr>
          <p:cNvPr id="25605" name="Text Box 4">
            <a:extLst>
              <a:ext uri="{FF2B5EF4-FFF2-40B4-BE49-F238E27FC236}">
                <a16:creationId xmlns:a16="http://schemas.microsoft.com/office/drawing/2014/main" id="{5D3828E7-447A-4A3C-A8F6-29F965148B3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" y="2057400"/>
            <a:ext cx="3276600" cy="4572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tabLst>
                <a:tab pos="593725" algn="l"/>
                <a:tab pos="8318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tabLst>
                <a:tab pos="593725" algn="l"/>
                <a:tab pos="8318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tabLst>
                <a:tab pos="593725" algn="l"/>
                <a:tab pos="8318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tabLst>
                <a:tab pos="593725" algn="l"/>
                <a:tab pos="8318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tabLst>
                <a:tab pos="593725" algn="l"/>
                <a:tab pos="8318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93725" algn="l"/>
                <a:tab pos="8318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93725" algn="l"/>
                <a:tab pos="8318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93725" algn="l"/>
                <a:tab pos="8318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93725" algn="l"/>
                <a:tab pos="8318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/>
            <a:r>
              <a:rPr lang="en-US" altLang="en-US" sz="2000">
                <a:solidFill>
                  <a:srgbClr val="0000FF"/>
                </a:solidFill>
                <a:cs typeface="Times New Roman" panose="02020603050405020304" pitchFamily="18" charset="0"/>
                <a:sym typeface="Symbol" panose="05050102010706020507" pitchFamily="18" charset="2"/>
              </a:rPr>
              <a:t></a:t>
            </a:r>
            <a:r>
              <a:rPr lang="en-US" altLang="en-US" sz="2000" baseline="-30000">
                <a:solidFill>
                  <a:srgbClr val="0000FF"/>
                </a:solidFill>
                <a:cs typeface="Times New Roman" panose="02020603050405020304" pitchFamily="18" charset="0"/>
              </a:rPr>
              <a:t>A</a:t>
            </a:r>
            <a:r>
              <a:rPr lang="en-US" altLang="en-US" sz="2000" baseline="-30000">
                <a:solidFill>
                  <a:srgbClr val="0000FF"/>
                </a:solidFill>
                <a:cs typeface="Times New Roman" panose="02020603050405020304" pitchFamily="18" charset="0"/>
                <a:sym typeface="Symbol" panose="05050102010706020507" pitchFamily="18" charset="2"/>
              </a:rPr>
              <a:t></a:t>
            </a:r>
            <a:r>
              <a:rPr lang="en-US" altLang="en-US" sz="2000" baseline="-30000">
                <a:solidFill>
                  <a:srgbClr val="0000FF"/>
                </a:solidFill>
                <a:cs typeface="Times New Roman" panose="02020603050405020304" pitchFamily="18" charset="0"/>
              </a:rPr>
              <a:t>B</a:t>
            </a:r>
            <a:r>
              <a:rPr lang="en-US" altLang="en-US" sz="2000">
                <a:solidFill>
                  <a:srgbClr val="0000FF"/>
                </a:solidFill>
                <a:cs typeface="Times New Roman" panose="02020603050405020304" pitchFamily="18" charset="0"/>
                <a:sym typeface="Symbol" panose="05050102010706020507" pitchFamily="18" charset="2"/>
              </a:rPr>
              <a:t> [x]</a:t>
            </a:r>
            <a:r>
              <a:rPr lang="en-US" altLang="en-US" sz="2000" baseline="-30000">
                <a:solidFill>
                  <a:srgbClr val="0000FF"/>
                </a:solidFill>
                <a:cs typeface="Times New Roman" panose="02020603050405020304" pitchFamily="18" charset="0"/>
                <a:sym typeface="Symbol" panose="05050102010706020507" pitchFamily="18" charset="2"/>
              </a:rPr>
              <a:t>	</a:t>
            </a:r>
            <a:r>
              <a:rPr lang="en-US" altLang="en-US" sz="2000">
                <a:solidFill>
                  <a:srgbClr val="0000FF"/>
                </a:solidFill>
                <a:cs typeface="Times New Roman" panose="02020603050405020304" pitchFamily="18" charset="0"/>
                <a:sym typeface="Symbol" panose="05050102010706020507" pitchFamily="18" charset="2"/>
              </a:rPr>
              <a:t>= min(</a:t>
            </a:r>
            <a:r>
              <a:rPr lang="en-US" altLang="en-US" sz="2000" baseline="-30000">
                <a:solidFill>
                  <a:srgbClr val="0000FF"/>
                </a:solidFill>
                <a:cs typeface="Times New Roman" panose="02020603050405020304" pitchFamily="18" charset="0"/>
              </a:rPr>
              <a:t>A</a:t>
            </a:r>
            <a:r>
              <a:rPr lang="en-US" altLang="en-US" sz="2000">
                <a:solidFill>
                  <a:srgbClr val="0000FF"/>
                </a:solidFill>
                <a:cs typeface="Times New Roman" panose="02020603050405020304" pitchFamily="18" charset="0"/>
                <a:sym typeface="Symbol" panose="05050102010706020507" pitchFamily="18" charset="2"/>
              </a:rPr>
              <a:t>[x], </a:t>
            </a:r>
            <a:r>
              <a:rPr lang="en-US" altLang="en-US" sz="2000" baseline="-30000">
                <a:solidFill>
                  <a:srgbClr val="0000FF"/>
                </a:solidFill>
                <a:cs typeface="Times New Roman" panose="02020603050405020304" pitchFamily="18" charset="0"/>
              </a:rPr>
              <a:t>B</a:t>
            </a:r>
            <a:r>
              <a:rPr lang="en-US" altLang="en-US" sz="2000">
                <a:solidFill>
                  <a:srgbClr val="0000FF"/>
                </a:solidFill>
                <a:cs typeface="Times New Roman" panose="02020603050405020304" pitchFamily="18" charset="0"/>
                <a:sym typeface="Symbol" panose="05050102010706020507" pitchFamily="18" charset="2"/>
              </a:rPr>
              <a:t>[x])</a:t>
            </a:r>
            <a:endParaRPr lang="en-US" altLang="en-US" sz="2000" baseline="-30000">
              <a:solidFill>
                <a:srgbClr val="0000FF"/>
              </a:solidFill>
              <a:sym typeface="Symbol" panose="05050102010706020507" pitchFamily="18" charset="2"/>
            </a:endParaRPr>
          </a:p>
        </p:txBody>
      </p:sp>
      <p:sp>
        <p:nvSpPr>
          <p:cNvPr id="25606" name="Rectangle 6">
            <a:extLst>
              <a:ext uri="{FF2B5EF4-FFF2-40B4-BE49-F238E27FC236}">
                <a16:creationId xmlns:a16="http://schemas.microsoft.com/office/drawing/2014/main" id="{0F0EB9AE-38D8-4AF1-A1CB-95F6A7F3F82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022600"/>
            <a:ext cx="1841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tabLst>
                <a:tab pos="35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tabLst>
                <a:tab pos="35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tabLst>
                <a:tab pos="35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tabLst>
                <a:tab pos="35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tabLst>
                <a:tab pos="35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5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5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5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5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id-ID" altLang="en-US"/>
          </a:p>
        </p:txBody>
      </p:sp>
      <p:sp>
        <p:nvSpPr>
          <p:cNvPr id="25607" name="Text Box 7">
            <a:extLst>
              <a:ext uri="{FF2B5EF4-FFF2-40B4-BE49-F238E27FC236}">
                <a16:creationId xmlns:a16="http://schemas.microsoft.com/office/drawing/2014/main" id="{92D1CAA4-F42F-4B2A-8251-FF66A2AA7F7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" y="3810000"/>
            <a:ext cx="3276600" cy="4953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tabLst>
                <a:tab pos="593725" algn="l"/>
                <a:tab pos="8318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tabLst>
                <a:tab pos="593725" algn="l"/>
                <a:tab pos="8318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tabLst>
                <a:tab pos="593725" algn="l"/>
                <a:tab pos="8318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tabLst>
                <a:tab pos="593725" algn="l"/>
                <a:tab pos="8318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tabLst>
                <a:tab pos="593725" algn="l"/>
                <a:tab pos="8318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93725" algn="l"/>
                <a:tab pos="8318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93725" algn="l"/>
                <a:tab pos="8318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93725" algn="l"/>
                <a:tab pos="8318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93725" algn="l"/>
                <a:tab pos="8318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/>
            <a:r>
              <a:rPr lang="en-US" altLang="en-US" sz="2000">
                <a:solidFill>
                  <a:srgbClr val="0000FF"/>
                </a:solidFill>
                <a:cs typeface="Times New Roman" panose="02020603050405020304" pitchFamily="18" charset="0"/>
                <a:sym typeface="Symbol" panose="05050102010706020507" pitchFamily="18" charset="2"/>
              </a:rPr>
              <a:t></a:t>
            </a:r>
            <a:r>
              <a:rPr lang="en-US" altLang="en-US" sz="2000" baseline="-30000">
                <a:solidFill>
                  <a:srgbClr val="0000FF"/>
                </a:solidFill>
                <a:cs typeface="Times New Roman" panose="02020603050405020304" pitchFamily="18" charset="0"/>
              </a:rPr>
              <a:t>A</a:t>
            </a:r>
            <a:r>
              <a:rPr lang="en-US" altLang="en-US" sz="2000" baseline="-30000">
                <a:solidFill>
                  <a:srgbClr val="0000FF"/>
                </a:solidFill>
                <a:cs typeface="Times New Roman" panose="02020603050405020304" pitchFamily="18" charset="0"/>
                <a:sym typeface="Symbol" panose="05050102010706020507" pitchFamily="18" charset="2"/>
              </a:rPr>
              <a:t></a:t>
            </a:r>
            <a:r>
              <a:rPr lang="en-US" altLang="en-US" sz="2000" baseline="-30000">
                <a:solidFill>
                  <a:srgbClr val="0000FF"/>
                </a:solidFill>
                <a:cs typeface="Times New Roman" panose="02020603050405020304" pitchFamily="18" charset="0"/>
              </a:rPr>
              <a:t>B</a:t>
            </a:r>
            <a:r>
              <a:rPr lang="en-US" altLang="en-US" sz="2000">
                <a:solidFill>
                  <a:srgbClr val="0000FF"/>
                </a:solidFill>
                <a:cs typeface="Times New Roman" panose="02020603050405020304" pitchFamily="18" charset="0"/>
                <a:sym typeface="Symbol" panose="05050102010706020507" pitchFamily="18" charset="2"/>
              </a:rPr>
              <a:t> [x] </a:t>
            </a:r>
            <a:r>
              <a:rPr lang="en-US" altLang="en-US" sz="2000" baseline="-30000">
                <a:solidFill>
                  <a:srgbClr val="0000FF"/>
                </a:solidFill>
                <a:cs typeface="Times New Roman" panose="02020603050405020304" pitchFamily="18" charset="0"/>
                <a:sym typeface="Symbol" panose="05050102010706020507" pitchFamily="18" charset="2"/>
              </a:rPr>
              <a:t>	= </a:t>
            </a:r>
            <a:r>
              <a:rPr lang="en-US" altLang="en-US" sz="2000">
                <a:solidFill>
                  <a:srgbClr val="0000FF"/>
                </a:solidFill>
                <a:cs typeface="Times New Roman" panose="02020603050405020304" pitchFamily="18" charset="0"/>
                <a:sym typeface="Symbol" panose="05050102010706020507" pitchFamily="18" charset="2"/>
              </a:rPr>
              <a:t>max(</a:t>
            </a:r>
            <a:r>
              <a:rPr lang="en-US" altLang="en-US" sz="2000" baseline="-30000">
                <a:solidFill>
                  <a:srgbClr val="0000FF"/>
                </a:solidFill>
                <a:cs typeface="Times New Roman" panose="02020603050405020304" pitchFamily="18" charset="0"/>
              </a:rPr>
              <a:t>A</a:t>
            </a:r>
            <a:r>
              <a:rPr lang="en-US" altLang="en-US" sz="2000">
                <a:solidFill>
                  <a:srgbClr val="0000FF"/>
                </a:solidFill>
                <a:cs typeface="Times New Roman" panose="02020603050405020304" pitchFamily="18" charset="0"/>
                <a:sym typeface="Symbol" panose="05050102010706020507" pitchFamily="18" charset="2"/>
              </a:rPr>
              <a:t>[x], </a:t>
            </a:r>
            <a:r>
              <a:rPr lang="en-US" altLang="en-US" sz="2000" baseline="-30000">
                <a:solidFill>
                  <a:srgbClr val="0000FF"/>
                </a:solidFill>
                <a:cs typeface="Times New Roman" panose="02020603050405020304" pitchFamily="18" charset="0"/>
              </a:rPr>
              <a:t>B</a:t>
            </a:r>
            <a:r>
              <a:rPr lang="en-US" altLang="en-US" sz="2000">
                <a:solidFill>
                  <a:srgbClr val="0000FF"/>
                </a:solidFill>
                <a:cs typeface="Times New Roman" panose="02020603050405020304" pitchFamily="18" charset="0"/>
                <a:sym typeface="Symbol" panose="05050102010706020507" pitchFamily="18" charset="2"/>
              </a:rPr>
              <a:t>[x])</a:t>
            </a:r>
            <a:endParaRPr lang="en-US" altLang="en-US" sz="2000" baseline="-30000">
              <a:solidFill>
                <a:srgbClr val="0000FF"/>
              </a:solidFill>
              <a:sym typeface="Symbol" panose="05050102010706020507" pitchFamily="18" charset="2"/>
            </a:endParaRPr>
          </a:p>
        </p:txBody>
      </p:sp>
      <p:sp>
        <p:nvSpPr>
          <p:cNvPr id="25608" name="Rectangle 10">
            <a:extLst>
              <a:ext uri="{FF2B5EF4-FFF2-40B4-BE49-F238E27FC236}">
                <a16:creationId xmlns:a16="http://schemas.microsoft.com/office/drawing/2014/main" id="{FF72AB03-4184-4C32-93C8-0FBC0526802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2000" y="3505200"/>
            <a:ext cx="5334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143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1" eaLnBrk="1" hangingPunct="1"/>
            <a:r>
              <a:rPr lang="en-US" altLang="en-US" sz="1200" b="1">
                <a:solidFill>
                  <a:srgbClr val="0000FF"/>
                </a:solidFill>
                <a:cs typeface="Times New Roman" panose="02020603050405020304" pitchFamily="18" charset="0"/>
              </a:rPr>
              <a:t>OR</a:t>
            </a:r>
            <a:endParaRPr lang="en-US" altLang="en-US">
              <a:solidFill>
                <a:srgbClr val="0000FF"/>
              </a:solidFill>
            </a:endParaRPr>
          </a:p>
        </p:txBody>
      </p:sp>
      <p:sp>
        <p:nvSpPr>
          <p:cNvPr id="25609" name="Rectangle 12">
            <a:extLst>
              <a:ext uri="{FF2B5EF4-FFF2-40B4-BE49-F238E27FC236}">
                <a16:creationId xmlns:a16="http://schemas.microsoft.com/office/drawing/2014/main" id="{7DAC24C2-848D-4F66-99CB-536DF903D20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2000" y="5029200"/>
            <a:ext cx="1687513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143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1" eaLnBrk="1" hangingPunct="1"/>
            <a:r>
              <a:rPr lang="en-US" altLang="en-US" sz="1200" b="1">
                <a:solidFill>
                  <a:srgbClr val="0000FF"/>
                </a:solidFill>
                <a:cs typeface="Times New Roman" panose="02020603050405020304" pitchFamily="18" charset="0"/>
              </a:rPr>
              <a:t>NOT (Complement)</a:t>
            </a:r>
            <a:endParaRPr lang="en-US" altLang="en-US">
              <a:solidFill>
                <a:srgbClr val="0000FF"/>
              </a:solidFill>
            </a:endParaRPr>
          </a:p>
        </p:txBody>
      </p:sp>
      <p:sp>
        <p:nvSpPr>
          <p:cNvPr id="25610" name="Text Box 11">
            <a:extLst>
              <a:ext uri="{FF2B5EF4-FFF2-40B4-BE49-F238E27FC236}">
                <a16:creationId xmlns:a16="http://schemas.microsoft.com/office/drawing/2014/main" id="{81366C02-397F-47B7-BDA0-86D05C61EAD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" y="5334000"/>
            <a:ext cx="2362200" cy="3429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tabLst>
                <a:tab pos="593725" algn="l"/>
                <a:tab pos="8318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tabLst>
                <a:tab pos="593725" algn="l"/>
                <a:tab pos="8318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tabLst>
                <a:tab pos="593725" algn="l"/>
                <a:tab pos="8318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tabLst>
                <a:tab pos="593725" algn="l"/>
                <a:tab pos="8318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tabLst>
                <a:tab pos="593725" algn="l"/>
                <a:tab pos="8318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93725" algn="l"/>
                <a:tab pos="8318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93725" algn="l"/>
                <a:tab pos="8318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93725" algn="l"/>
                <a:tab pos="8318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93725" algn="l"/>
                <a:tab pos="8318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/>
            <a:r>
              <a:rPr lang="en-US" altLang="en-US" sz="20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</a:t>
            </a:r>
            <a:r>
              <a:rPr lang="en-US" altLang="en-US" sz="2000" baseline="-30000">
                <a:solidFill>
                  <a:srgbClr val="0000FF"/>
                </a:solidFill>
                <a:cs typeface="Times New Roman" panose="02020603050405020304" pitchFamily="18" charset="0"/>
              </a:rPr>
              <a:t>A</a:t>
            </a:r>
            <a:r>
              <a:rPr lang="en-US" altLang="en-US" sz="20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’[x] 	= 1 - </a:t>
            </a:r>
            <a:r>
              <a:rPr lang="en-US" altLang="en-US" sz="2000" baseline="-30000">
                <a:solidFill>
                  <a:srgbClr val="0000FF"/>
                </a:solidFill>
                <a:cs typeface="Times New Roman" panose="02020603050405020304" pitchFamily="18" charset="0"/>
              </a:rPr>
              <a:t>A</a:t>
            </a:r>
            <a:r>
              <a:rPr lang="en-US" altLang="en-US" sz="20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[x]</a:t>
            </a:r>
          </a:p>
        </p:txBody>
      </p:sp>
      <p:sp>
        <p:nvSpPr>
          <p:cNvPr id="25611" name="Rectangle 14">
            <a:extLst>
              <a:ext uri="{FF2B5EF4-FFF2-40B4-BE49-F238E27FC236}">
                <a16:creationId xmlns:a16="http://schemas.microsoft.com/office/drawing/2014/main" id="{B3E26466-112A-4B0B-B855-659B3EBE9E53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8200" y="2819400"/>
            <a:ext cx="68580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000">
                <a:solidFill>
                  <a:srgbClr val="D60093"/>
                </a:solidFill>
                <a:sym typeface="Symbol" panose="05050102010706020507" pitchFamily="18" charset="2"/>
              </a:rPr>
              <a:t></a:t>
            </a:r>
            <a:r>
              <a:rPr lang="en-US" altLang="en-US" sz="2000" baseline="-25000">
                <a:solidFill>
                  <a:srgbClr val="D60093"/>
                </a:solidFill>
              </a:rPr>
              <a:t>IPtinggi</a:t>
            </a:r>
            <a:r>
              <a:rPr lang="en-US" altLang="en-US" sz="2000" baseline="-25000">
                <a:solidFill>
                  <a:srgbClr val="D60093"/>
                </a:solidFill>
                <a:sym typeface="Symbol" panose="05050102010706020507" pitchFamily="18" charset="2"/>
              </a:rPr>
              <a:t></a:t>
            </a:r>
            <a:r>
              <a:rPr lang="en-US" altLang="en-US" sz="2000" baseline="-25000">
                <a:solidFill>
                  <a:srgbClr val="D60093"/>
                </a:solidFill>
              </a:rPr>
              <a:t>LulusCepat</a:t>
            </a:r>
            <a:r>
              <a:rPr lang="en-US" altLang="en-US" sz="2000">
                <a:solidFill>
                  <a:srgbClr val="D60093"/>
                </a:solidFill>
                <a:sym typeface="Symbol" panose="05050102010706020507" pitchFamily="18" charset="2"/>
              </a:rPr>
              <a:t> </a:t>
            </a:r>
            <a:r>
              <a:rPr lang="en-US" altLang="en-US">
                <a:solidFill>
                  <a:srgbClr val="D60093"/>
                </a:solidFill>
                <a:sym typeface="Symbol" panose="05050102010706020507" pitchFamily="18" charset="2"/>
              </a:rPr>
              <a:t>=</a:t>
            </a:r>
            <a:r>
              <a:rPr lang="en-US" altLang="en-US" sz="2000">
                <a:solidFill>
                  <a:srgbClr val="D60093"/>
                </a:solidFill>
                <a:sym typeface="Symbol" panose="05050102010706020507" pitchFamily="18" charset="2"/>
              </a:rPr>
              <a:t> </a:t>
            </a:r>
            <a:r>
              <a:rPr lang="en-US" altLang="en-US">
                <a:solidFill>
                  <a:srgbClr val="D60093"/>
                </a:solidFill>
                <a:sym typeface="Symbol" panose="05050102010706020507" pitchFamily="18" charset="2"/>
              </a:rPr>
              <a:t>min(</a:t>
            </a:r>
            <a:r>
              <a:rPr lang="en-US" altLang="en-US" sz="2000">
                <a:solidFill>
                  <a:srgbClr val="D60093"/>
                </a:solidFill>
                <a:sym typeface="Symbol" panose="05050102010706020507" pitchFamily="18" charset="2"/>
              </a:rPr>
              <a:t></a:t>
            </a:r>
            <a:r>
              <a:rPr lang="en-US" altLang="en-US" sz="2000" baseline="-25000">
                <a:solidFill>
                  <a:srgbClr val="D60093"/>
                </a:solidFill>
              </a:rPr>
              <a:t>IPtinggi</a:t>
            </a:r>
            <a:r>
              <a:rPr lang="en-US" altLang="en-US">
                <a:solidFill>
                  <a:srgbClr val="D60093"/>
                </a:solidFill>
                <a:sym typeface="Symbol" panose="05050102010706020507" pitchFamily="18" charset="2"/>
              </a:rPr>
              <a:t>[3.2], </a:t>
            </a:r>
            <a:r>
              <a:rPr lang="en-US" altLang="en-US" sz="2000">
                <a:solidFill>
                  <a:srgbClr val="D60093"/>
                </a:solidFill>
                <a:sym typeface="Symbol" panose="05050102010706020507" pitchFamily="18" charset="2"/>
              </a:rPr>
              <a:t></a:t>
            </a:r>
            <a:r>
              <a:rPr lang="en-US" altLang="en-US" sz="2000" baseline="-25000">
                <a:solidFill>
                  <a:srgbClr val="D60093"/>
                </a:solidFill>
              </a:rPr>
              <a:t>LulusCepat</a:t>
            </a:r>
            <a:r>
              <a:rPr lang="en-US" altLang="en-US">
                <a:solidFill>
                  <a:srgbClr val="D60093"/>
                </a:solidFill>
                <a:sym typeface="Symbol" panose="05050102010706020507" pitchFamily="18" charset="2"/>
              </a:rPr>
              <a:t>[8])</a:t>
            </a:r>
            <a:br>
              <a:rPr lang="en-US" altLang="en-US">
                <a:solidFill>
                  <a:srgbClr val="D60093"/>
                </a:solidFill>
                <a:sym typeface="Symbol" panose="05050102010706020507" pitchFamily="18" charset="2"/>
              </a:rPr>
            </a:br>
            <a:r>
              <a:rPr lang="en-US" altLang="en-US" sz="2000">
                <a:solidFill>
                  <a:srgbClr val="D60093"/>
                </a:solidFill>
                <a:sym typeface="Symbol" panose="05050102010706020507" pitchFamily="18" charset="2"/>
              </a:rPr>
              <a:t>                         </a:t>
            </a:r>
            <a:r>
              <a:rPr lang="en-US" altLang="en-US">
                <a:solidFill>
                  <a:srgbClr val="D60093"/>
                </a:solidFill>
                <a:sym typeface="Symbol" panose="05050102010706020507" pitchFamily="18" charset="2"/>
              </a:rPr>
              <a:t>= min(0.7,0.8) = 0.7</a:t>
            </a:r>
          </a:p>
        </p:txBody>
      </p:sp>
      <p:sp>
        <p:nvSpPr>
          <p:cNvPr id="25612" name="Rectangle 15">
            <a:extLst>
              <a:ext uri="{FF2B5EF4-FFF2-40B4-BE49-F238E27FC236}">
                <a16:creationId xmlns:a16="http://schemas.microsoft.com/office/drawing/2014/main" id="{DD43705C-F0E2-42F5-BC83-4C67C832A9A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67200" y="1447800"/>
            <a:ext cx="4343400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1600">
                <a:sym typeface="Symbol" panose="05050102010706020507" pitchFamily="18" charset="2"/>
              </a:rPr>
              <a:t>Misalkan nilai keanggotaan IP 3.2 pada himpunan </a:t>
            </a:r>
            <a:r>
              <a:rPr lang="en-US" altLang="en-US" sz="1600" b="1">
                <a:sym typeface="Symbol" panose="05050102010706020507" pitchFamily="18" charset="2"/>
              </a:rPr>
              <a:t>IPtinggi</a:t>
            </a:r>
            <a:r>
              <a:rPr lang="en-US" altLang="en-US" sz="1600">
                <a:sym typeface="Symbol" panose="05050102010706020507" pitchFamily="18" charset="2"/>
              </a:rPr>
              <a:t> adalah 0.7 dan nilai keanggotaan  8 semester pada himpunan </a:t>
            </a:r>
            <a:r>
              <a:rPr lang="en-US" altLang="en-US" sz="1600" b="1">
                <a:sym typeface="Symbol" panose="05050102010706020507" pitchFamily="18" charset="2"/>
              </a:rPr>
              <a:t>LulusCepat</a:t>
            </a:r>
            <a:r>
              <a:rPr lang="en-US" altLang="en-US" sz="1600">
                <a:sym typeface="Symbol" panose="05050102010706020507" pitchFamily="18" charset="2"/>
              </a:rPr>
              <a:t> adalah 0.8 maka </a:t>
            </a:r>
            <a:r>
              <a:rPr lang="en-US" altLang="en-US" sz="1600">
                <a:latin typeface="Symbol" panose="05050102010706020507" pitchFamily="18" charset="2"/>
                <a:sym typeface="Symbol" panose="05050102010706020507" pitchFamily="18" charset="2"/>
              </a:rPr>
              <a:t>a</a:t>
            </a:r>
            <a:r>
              <a:rPr lang="en-US" altLang="en-US" sz="1600">
                <a:sym typeface="Symbol" panose="05050102010706020507" pitchFamily="18" charset="2"/>
              </a:rPr>
              <a:t>-predikat untuk IPtinggi </a:t>
            </a:r>
            <a:r>
              <a:rPr lang="en-US" altLang="en-US" sz="1600" b="1">
                <a:sym typeface="Symbol" panose="05050102010706020507" pitchFamily="18" charset="2"/>
              </a:rPr>
              <a:t>dan</a:t>
            </a:r>
            <a:r>
              <a:rPr lang="en-US" altLang="en-US" sz="1600">
                <a:sym typeface="Symbol" panose="05050102010706020507" pitchFamily="18" charset="2"/>
              </a:rPr>
              <a:t> LulusCepat:</a:t>
            </a:r>
            <a:r>
              <a:rPr lang="en-US" altLang="en-US" sz="1400">
                <a:solidFill>
                  <a:srgbClr val="D60093"/>
                </a:solidFill>
                <a:sym typeface="Symbol" panose="05050102010706020507" pitchFamily="18" charset="2"/>
              </a:rPr>
              <a:t> </a:t>
            </a:r>
          </a:p>
        </p:txBody>
      </p:sp>
      <p:sp>
        <p:nvSpPr>
          <p:cNvPr id="25613" name="Rectangle 16">
            <a:extLst>
              <a:ext uri="{FF2B5EF4-FFF2-40B4-BE49-F238E27FC236}">
                <a16:creationId xmlns:a16="http://schemas.microsoft.com/office/drawing/2014/main" id="{E02A5EFF-4352-4DED-ABF0-84410A62B66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0" y="1066800"/>
            <a:ext cx="82296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000">
                <a:sym typeface="Symbol" panose="05050102010706020507" pitchFamily="18" charset="2"/>
              </a:rPr>
              <a:t>Nilai keanggotaan sebagai hasil dari operasi 2 himpunan: fire strength  atau </a:t>
            </a:r>
            <a:r>
              <a:rPr lang="en-US" altLang="en-US" sz="2000">
                <a:latin typeface="Symbol" panose="05050102010706020507" pitchFamily="18" charset="2"/>
                <a:sym typeface="Symbol" panose="05050102010706020507" pitchFamily="18" charset="2"/>
              </a:rPr>
              <a:t>a</a:t>
            </a:r>
            <a:r>
              <a:rPr lang="en-US" altLang="en-US" sz="2000">
                <a:sym typeface="Symbol" panose="05050102010706020507" pitchFamily="18" charset="2"/>
              </a:rPr>
              <a:t>-predikat</a:t>
            </a:r>
          </a:p>
        </p:txBody>
      </p:sp>
      <p:sp>
        <p:nvSpPr>
          <p:cNvPr id="25614" name="Rectangle 17">
            <a:extLst>
              <a:ext uri="{FF2B5EF4-FFF2-40B4-BE49-F238E27FC236}">
                <a16:creationId xmlns:a16="http://schemas.microsoft.com/office/drawing/2014/main" id="{8D5623EB-38E0-48CA-821D-3E649C647C8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67200" y="3906838"/>
            <a:ext cx="4005263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1600">
                <a:latin typeface="Symbol" panose="05050102010706020507" pitchFamily="18" charset="2"/>
                <a:sym typeface="Symbol" panose="05050102010706020507" pitchFamily="18" charset="2"/>
              </a:rPr>
              <a:t>a</a:t>
            </a:r>
            <a:r>
              <a:rPr lang="en-US" altLang="en-US" sz="1600">
                <a:sym typeface="Symbol" panose="05050102010706020507" pitchFamily="18" charset="2"/>
              </a:rPr>
              <a:t>-predikat untuk IPtinggi </a:t>
            </a:r>
            <a:r>
              <a:rPr lang="en-US" altLang="en-US" sz="1600" b="1">
                <a:sym typeface="Symbol" panose="05050102010706020507" pitchFamily="18" charset="2"/>
              </a:rPr>
              <a:t>atau</a:t>
            </a:r>
            <a:r>
              <a:rPr lang="en-US" altLang="en-US" sz="1600">
                <a:sym typeface="Symbol" panose="05050102010706020507" pitchFamily="18" charset="2"/>
              </a:rPr>
              <a:t> LulusCepat:</a:t>
            </a:r>
          </a:p>
        </p:txBody>
      </p:sp>
      <p:sp>
        <p:nvSpPr>
          <p:cNvPr id="25615" name="Rectangle 19">
            <a:extLst>
              <a:ext uri="{FF2B5EF4-FFF2-40B4-BE49-F238E27FC236}">
                <a16:creationId xmlns:a16="http://schemas.microsoft.com/office/drawing/2014/main" id="{33C2A020-95AC-4001-A814-557603B3F015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8200" y="4343400"/>
            <a:ext cx="68580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000">
                <a:solidFill>
                  <a:srgbClr val="D60093"/>
                </a:solidFill>
                <a:sym typeface="Symbol" panose="05050102010706020507" pitchFamily="18" charset="2"/>
              </a:rPr>
              <a:t></a:t>
            </a:r>
            <a:r>
              <a:rPr lang="en-US" altLang="en-US" sz="2000" baseline="-25000">
                <a:solidFill>
                  <a:srgbClr val="D60093"/>
                </a:solidFill>
              </a:rPr>
              <a:t>IPtinggi</a:t>
            </a:r>
            <a:r>
              <a:rPr lang="en-US" altLang="en-US" sz="2000" baseline="-25000">
                <a:solidFill>
                  <a:srgbClr val="D60093"/>
                </a:solidFill>
                <a:sym typeface="Symbol" panose="05050102010706020507" pitchFamily="18" charset="2"/>
              </a:rPr>
              <a:t></a:t>
            </a:r>
            <a:r>
              <a:rPr lang="en-US" altLang="en-US" sz="2000" baseline="-25000">
                <a:solidFill>
                  <a:srgbClr val="D60093"/>
                </a:solidFill>
              </a:rPr>
              <a:t>LulusCepat</a:t>
            </a:r>
            <a:r>
              <a:rPr lang="en-US" altLang="en-US" sz="2000">
                <a:solidFill>
                  <a:srgbClr val="D60093"/>
                </a:solidFill>
                <a:sym typeface="Symbol" panose="05050102010706020507" pitchFamily="18" charset="2"/>
              </a:rPr>
              <a:t> </a:t>
            </a:r>
            <a:r>
              <a:rPr lang="en-US" altLang="en-US">
                <a:solidFill>
                  <a:srgbClr val="D60093"/>
                </a:solidFill>
                <a:sym typeface="Symbol" panose="05050102010706020507" pitchFamily="18" charset="2"/>
              </a:rPr>
              <a:t>=</a:t>
            </a:r>
            <a:r>
              <a:rPr lang="en-US" altLang="en-US" sz="2000">
                <a:solidFill>
                  <a:srgbClr val="D60093"/>
                </a:solidFill>
                <a:sym typeface="Symbol" panose="05050102010706020507" pitchFamily="18" charset="2"/>
              </a:rPr>
              <a:t> m</a:t>
            </a:r>
            <a:r>
              <a:rPr lang="en-US" altLang="en-US">
                <a:solidFill>
                  <a:srgbClr val="D60093"/>
                </a:solidFill>
                <a:sym typeface="Symbol" panose="05050102010706020507" pitchFamily="18" charset="2"/>
              </a:rPr>
              <a:t>ax(</a:t>
            </a:r>
            <a:r>
              <a:rPr lang="en-US" altLang="en-US" sz="2000">
                <a:solidFill>
                  <a:srgbClr val="D60093"/>
                </a:solidFill>
                <a:sym typeface="Symbol" panose="05050102010706020507" pitchFamily="18" charset="2"/>
              </a:rPr>
              <a:t></a:t>
            </a:r>
            <a:r>
              <a:rPr lang="en-US" altLang="en-US" sz="2000" baseline="-25000">
                <a:solidFill>
                  <a:srgbClr val="D60093"/>
                </a:solidFill>
              </a:rPr>
              <a:t>IPtinggi</a:t>
            </a:r>
            <a:r>
              <a:rPr lang="en-US" altLang="en-US">
                <a:solidFill>
                  <a:srgbClr val="D60093"/>
                </a:solidFill>
                <a:sym typeface="Symbol" panose="05050102010706020507" pitchFamily="18" charset="2"/>
              </a:rPr>
              <a:t>[3.2], </a:t>
            </a:r>
            <a:r>
              <a:rPr lang="en-US" altLang="en-US" sz="2000">
                <a:solidFill>
                  <a:srgbClr val="D60093"/>
                </a:solidFill>
                <a:sym typeface="Symbol" panose="05050102010706020507" pitchFamily="18" charset="2"/>
              </a:rPr>
              <a:t></a:t>
            </a:r>
            <a:r>
              <a:rPr lang="en-US" altLang="en-US" sz="2000" baseline="-25000">
                <a:solidFill>
                  <a:srgbClr val="D60093"/>
                </a:solidFill>
              </a:rPr>
              <a:t>LulusCepat</a:t>
            </a:r>
            <a:r>
              <a:rPr lang="en-US" altLang="en-US">
                <a:solidFill>
                  <a:srgbClr val="D60093"/>
                </a:solidFill>
                <a:sym typeface="Symbol" panose="05050102010706020507" pitchFamily="18" charset="2"/>
              </a:rPr>
              <a:t>[8])</a:t>
            </a:r>
            <a:br>
              <a:rPr lang="en-US" altLang="en-US">
                <a:solidFill>
                  <a:srgbClr val="D60093"/>
                </a:solidFill>
                <a:sym typeface="Symbol" panose="05050102010706020507" pitchFamily="18" charset="2"/>
              </a:rPr>
            </a:br>
            <a:r>
              <a:rPr lang="en-US" altLang="en-US" sz="2000">
                <a:solidFill>
                  <a:srgbClr val="D60093"/>
                </a:solidFill>
                <a:sym typeface="Symbol" panose="05050102010706020507" pitchFamily="18" charset="2"/>
              </a:rPr>
              <a:t>                         </a:t>
            </a:r>
            <a:r>
              <a:rPr lang="en-US" altLang="en-US">
                <a:solidFill>
                  <a:srgbClr val="D60093"/>
                </a:solidFill>
                <a:sym typeface="Symbol" panose="05050102010706020507" pitchFamily="18" charset="2"/>
              </a:rPr>
              <a:t>= max(0.7,0.8) = 0.8</a:t>
            </a:r>
          </a:p>
        </p:txBody>
      </p:sp>
      <p:sp>
        <p:nvSpPr>
          <p:cNvPr id="25616" name="Rectangle 20">
            <a:extLst>
              <a:ext uri="{FF2B5EF4-FFF2-40B4-BE49-F238E27FC236}">
                <a16:creationId xmlns:a16="http://schemas.microsoft.com/office/drawing/2014/main" id="{45C40C62-02D4-493F-A3A7-70F7043F39D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33800" y="5334000"/>
            <a:ext cx="33623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1600">
                <a:latin typeface="Symbol" panose="05050102010706020507" pitchFamily="18" charset="2"/>
                <a:sym typeface="Symbol" panose="05050102010706020507" pitchFamily="18" charset="2"/>
              </a:rPr>
              <a:t>a</a:t>
            </a:r>
            <a:r>
              <a:rPr lang="en-US" altLang="en-US" sz="1600">
                <a:sym typeface="Symbol" panose="05050102010706020507" pitchFamily="18" charset="2"/>
              </a:rPr>
              <a:t>-predikat untuk </a:t>
            </a:r>
            <a:r>
              <a:rPr lang="en-US" altLang="en-US" sz="1600" b="1">
                <a:sym typeface="Symbol" panose="05050102010706020507" pitchFamily="18" charset="2"/>
              </a:rPr>
              <a:t>BUKAN IPtinggi</a:t>
            </a:r>
            <a:r>
              <a:rPr lang="en-US" altLang="en-US" sz="1600">
                <a:sym typeface="Symbol" panose="05050102010706020507" pitchFamily="18" charset="2"/>
              </a:rPr>
              <a:t> :</a:t>
            </a:r>
          </a:p>
        </p:txBody>
      </p:sp>
      <p:sp>
        <p:nvSpPr>
          <p:cNvPr id="25617" name="Rectangle 21">
            <a:extLst>
              <a:ext uri="{FF2B5EF4-FFF2-40B4-BE49-F238E27FC236}">
                <a16:creationId xmlns:a16="http://schemas.microsoft.com/office/drawing/2014/main" id="{A52B253F-FA91-46A0-ACAD-C8E40A97CEDF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4400" y="5715000"/>
            <a:ext cx="6858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000">
                <a:solidFill>
                  <a:srgbClr val="D60093"/>
                </a:solidFill>
                <a:sym typeface="Symbol" panose="05050102010706020507" pitchFamily="18" charset="2"/>
              </a:rPr>
              <a:t></a:t>
            </a:r>
            <a:r>
              <a:rPr lang="en-US" altLang="en-US" sz="2000" baseline="-25000">
                <a:solidFill>
                  <a:srgbClr val="D60093"/>
                </a:solidFill>
              </a:rPr>
              <a:t>IPtinggi</a:t>
            </a:r>
            <a:r>
              <a:rPr lang="en-US" altLang="en-US">
                <a:solidFill>
                  <a:srgbClr val="D60093"/>
                </a:solidFill>
                <a:sym typeface="Symbol" panose="05050102010706020507" pitchFamily="18" charset="2"/>
              </a:rPr>
              <a:t>‘  =</a:t>
            </a:r>
            <a:r>
              <a:rPr lang="en-US" altLang="en-US" sz="2000">
                <a:solidFill>
                  <a:srgbClr val="D60093"/>
                </a:solidFill>
                <a:sym typeface="Symbol" panose="05050102010706020507" pitchFamily="18" charset="2"/>
              </a:rPr>
              <a:t> 1 - </a:t>
            </a:r>
            <a:r>
              <a:rPr lang="en-US" altLang="en-US" sz="2000" baseline="-25000">
                <a:solidFill>
                  <a:srgbClr val="D60093"/>
                </a:solidFill>
              </a:rPr>
              <a:t>IPtinggi</a:t>
            </a:r>
            <a:r>
              <a:rPr lang="en-US" altLang="en-US">
                <a:solidFill>
                  <a:srgbClr val="D60093"/>
                </a:solidFill>
                <a:sym typeface="Symbol" panose="05050102010706020507" pitchFamily="18" charset="2"/>
              </a:rPr>
              <a:t>[3.2] = 1 - 0.7 = 0.3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Number Placeholder 5">
            <a:extLst>
              <a:ext uri="{FF2B5EF4-FFF2-40B4-BE49-F238E27FC236}">
                <a16:creationId xmlns:a16="http://schemas.microsoft.com/office/drawing/2014/main" id="{E559F716-0111-4427-AEB0-B640C310F2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8A7155C4-DE0F-42C2-8613-05C6761617B6}" type="slidenum">
              <a:rPr lang="en-US" altLang="en-US"/>
              <a:pPr eaLnBrk="1" hangingPunct="1"/>
              <a:t>25</a:t>
            </a:fld>
            <a:endParaRPr lang="en-US" altLang="en-US"/>
          </a:p>
        </p:txBody>
      </p:sp>
      <p:sp>
        <p:nvSpPr>
          <p:cNvPr id="26627" name="Text Box 2">
            <a:extLst>
              <a:ext uri="{FF2B5EF4-FFF2-40B4-BE49-F238E27FC236}">
                <a16:creationId xmlns:a16="http://schemas.microsoft.com/office/drawing/2014/main" id="{81E504D8-B98E-48F4-A101-EF3D98B9873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" y="1828800"/>
            <a:ext cx="7620000" cy="3084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 typeface="Wingdings" panose="05000000000000000000" pitchFamily="2" charset="2"/>
              <a:buChar char="Ø"/>
            </a:pPr>
            <a:r>
              <a:rPr lang="en-GB" altLang="en-US" sz="2800" b="1">
                <a:cs typeface="Arial" panose="020B0604020202020204" pitchFamily="34" charset="0"/>
              </a:rPr>
              <a:t>Pengantar</a:t>
            </a:r>
          </a:p>
          <a:p>
            <a:pPr eaLnBrk="1" hangingPunct="1">
              <a:spcBef>
                <a:spcPct val="50000"/>
              </a:spcBef>
              <a:buFont typeface="Wingdings" panose="05000000000000000000" pitchFamily="2" charset="2"/>
              <a:buChar char="Ø"/>
            </a:pPr>
            <a:r>
              <a:rPr lang="en-GB" altLang="en-US" sz="2800" b="1">
                <a:solidFill>
                  <a:schemeClr val="accent2"/>
                </a:solidFill>
                <a:cs typeface="Arial" panose="020B0604020202020204" pitchFamily="34" charset="0"/>
              </a:rPr>
              <a:t>Model Fuzzy Sugeno</a:t>
            </a:r>
          </a:p>
          <a:p>
            <a:pPr eaLnBrk="1" hangingPunct="1">
              <a:spcBef>
                <a:spcPct val="50000"/>
              </a:spcBef>
              <a:buFont typeface="Wingdings" panose="05000000000000000000" pitchFamily="2" charset="2"/>
              <a:buChar char="Ø"/>
            </a:pPr>
            <a:r>
              <a:rPr lang="en-GB" altLang="en-US" sz="2800" b="1">
                <a:solidFill>
                  <a:schemeClr val="accent2"/>
                </a:solidFill>
                <a:cs typeface="Arial" panose="020B0604020202020204" pitchFamily="34" charset="0"/>
              </a:rPr>
              <a:t>Model Fuzzy Tsukamoto</a:t>
            </a:r>
          </a:p>
          <a:p>
            <a:pPr eaLnBrk="1" hangingPunct="1">
              <a:spcBef>
                <a:spcPct val="50000"/>
              </a:spcBef>
              <a:buFont typeface="Wingdings" panose="05000000000000000000" pitchFamily="2" charset="2"/>
              <a:buChar char="Ø"/>
            </a:pPr>
            <a:r>
              <a:rPr lang="en-GB" altLang="en-US" sz="2800" b="1">
                <a:solidFill>
                  <a:schemeClr val="accent2"/>
                </a:solidFill>
              </a:rPr>
              <a:t>Model Fuzzy Mamdani</a:t>
            </a:r>
          </a:p>
          <a:p>
            <a:pPr eaLnBrk="1" hangingPunct="1">
              <a:spcBef>
                <a:spcPct val="50000"/>
              </a:spcBef>
              <a:buFont typeface="Wingdings" panose="05000000000000000000" pitchFamily="2" charset="2"/>
              <a:buChar char="Ø"/>
            </a:pPr>
            <a:endParaRPr lang="en-GB" altLang="en-US" sz="2800" b="1">
              <a:solidFill>
                <a:schemeClr val="accent2"/>
              </a:solidFill>
              <a:cs typeface="Arial" panose="020B0604020202020204" pitchFamily="34" charset="0"/>
            </a:endParaRPr>
          </a:p>
        </p:txBody>
      </p:sp>
      <p:sp>
        <p:nvSpPr>
          <p:cNvPr id="76803" name="Rectangle 3">
            <a:extLst>
              <a:ext uri="{FF2B5EF4-FFF2-40B4-BE49-F238E27FC236}">
                <a16:creationId xmlns:a16="http://schemas.microsoft.com/office/drawing/2014/main" id="{7298D4AE-101A-4942-82D4-10D3EFDA2927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7088" y="620713"/>
            <a:ext cx="77724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ctr"/>
          <a:lstStyle/>
          <a:p>
            <a:pPr>
              <a:defRPr/>
            </a:pPr>
            <a:r>
              <a:rPr lang="en-US" sz="4000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Fuzzy Expert Systems</a:t>
            </a:r>
          </a:p>
          <a:p>
            <a:pPr>
              <a:defRPr/>
            </a:pPr>
            <a:endParaRPr lang="en-US" sz="4000">
              <a:solidFill>
                <a:srgbClr val="000066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  <a:cs typeface="Arial" charset="0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Number Placeholder 5">
            <a:extLst>
              <a:ext uri="{FF2B5EF4-FFF2-40B4-BE49-F238E27FC236}">
                <a16:creationId xmlns:a16="http://schemas.microsoft.com/office/drawing/2014/main" id="{C9993943-8B12-4C1D-8BF2-C96560DB52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CA18BABE-D336-42C4-B7C4-E688E407A8F8}" type="slidenum">
              <a:rPr lang="en-US" altLang="en-US"/>
              <a:pPr eaLnBrk="1" hangingPunct="1"/>
              <a:t>26</a:t>
            </a:fld>
            <a:endParaRPr lang="en-US" altLang="en-US"/>
          </a:p>
        </p:txBody>
      </p:sp>
      <p:sp>
        <p:nvSpPr>
          <p:cNvPr id="27651" name="Text Box 2">
            <a:extLst>
              <a:ext uri="{FF2B5EF4-FFF2-40B4-BE49-F238E27FC236}">
                <a16:creationId xmlns:a16="http://schemas.microsoft.com/office/drawing/2014/main" id="{A4CE4F18-F669-4613-B240-50D053295B8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1371600"/>
            <a:ext cx="7620000" cy="191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 typeface="Wingdings" panose="05000000000000000000" pitchFamily="2" charset="2"/>
              <a:buNone/>
            </a:pPr>
            <a:r>
              <a:rPr lang="en-GB" altLang="en-US" sz="2400">
                <a:cs typeface="Times New Roman" panose="02020603050405020304" pitchFamily="18" charset="0"/>
              </a:rPr>
              <a:t>	Operasi dari sistem pakar fuzzy tergantung dari eksekusi 4 fungsi utama:</a:t>
            </a:r>
          </a:p>
          <a:p>
            <a:pPr eaLnBrk="1" hangingPunct="1">
              <a:spcBef>
                <a:spcPct val="50000"/>
              </a:spcBef>
              <a:buFont typeface="Wingdings" panose="05000000000000000000" pitchFamily="2" charset="2"/>
              <a:buNone/>
            </a:pPr>
            <a:endParaRPr lang="en-GB" altLang="en-US" sz="2400">
              <a:cs typeface="Times New Roman" panose="02020603050405020304" pitchFamily="18" charset="0"/>
            </a:endParaRPr>
          </a:p>
          <a:p>
            <a:pPr eaLnBrk="1" hangingPunct="1">
              <a:spcBef>
                <a:spcPct val="50000"/>
              </a:spcBef>
              <a:buFont typeface="Wingdings" panose="05000000000000000000" pitchFamily="2" charset="2"/>
              <a:buChar char="Ø"/>
            </a:pPr>
            <a:endParaRPr lang="en-GB" altLang="en-US" sz="2400">
              <a:cs typeface="Arial" panose="020B0604020202020204" pitchFamily="34" charset="0"/>
            </a:endParaRPr>
          </a:p>
        </p:txBody>
      </p:sp>
      <p:sp>
        <p:nvSpPr>
          <p:cNvPr id="78851" name="Rectangle 3">
            <a:extLst>
              <a:ext uri="{FF2B5EF4-FFF2-40B4-BE49-F238E27FC236}">
                <a16:creationId xmlns:a16="http://schemas.microsoft.com/office/drawing/2014/main" id="{02C4DE0F-BB5C-4843-ABCD-51F310EB483F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8200" y="381000"/>
            <a:ext cx="77724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ctr"/>
          <a:lstStyle/>
          <a:p>
            <a:pPr>
              <a:defRPr/>
            </a:pPr>
            <a:r>
              <a:rPr lang="en-US" sz="4000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Pengantar</a:t>
            </a:r>
          </a:p>
          <a:p>
            <a:pPr>
              <a:defRPr/>
            </a:pPr>
            <a:endParaRPr lang="en-US" sz="4000">
              <a:solidFill>
                <a:srgbClr val="000066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27653" name="Text Box 4">
            <a:extLst>
              <a:ext uri="{FF2B5EF4-FFF2-40B4-BE49-F238E27FC236}">
                <a16:creationId xmlns:a16="http://schemas.microsoft.com/office/drawing/2014/main" id="{4C4CDEA2-9924-4B6C-AA98-E42D39600AE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2438400"/>
            <a:ext cx="5486400" cy="1552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Tx/>
              <a:buChar char="•"/>
            </a:pPr>
            <a:r>
              <a:rPr lang="en-GB" altLang="en-US" sz="2400">
                <a:cs typeface="Times New Roman" panose="02020603050405020304" pitchFamily="18" charset="0"/>
              </a:rPr>
              <a:t>    Fuzzifikasi dari variabel input</a:t>
            </a:r>
          </a:p>
          <a:p>
            <a:pPr eaLnBrk="1" hangingPunct="1">
              <a:buFontTx/>
              <a:buChar char="•"/>
            </a:pPr>
            <a:r>
              <a:rPr lang="en-GB" altLang="en-US" sz="2400">
                <a:cs typeface="Times New Roman" panose="02020603050405020304" pitchFamily="18" charset="0"/>
              </a:rPr>
              <a:t>    Inferensi / evaluasi rules</a:t>
            </a:r>
          </a:p>
          <a:p>
            <a:pPr eaLnBrk="1" hangingPunct="1">
              <a:buFontTx/>
              <a:buChar char="•"/>
            </a:pPr>
            <a:r>
              <a:rPr lang="en-GB" altLang="en-US" sz="2400">
                <a:cs typeface="Times New Roman" panose="02020603050405020304" pitchFamily="18" charset="0"/>
              </a:rPr>
              <a:t>    Komposisi / agregasi</a:t>
            </a:r>
          </a:p>
          <a:p>
            <a:pPr eaLnBrk="1" hangingPunct="1">
              <a:buFontTx/>
              <a:buChar char="•"/>
            </a:pPr>
            <a:r>
              <a:rPr lang="en-GB" altLang="en-US" sz="2400">
                <a:cs typeface="Times New Roman" panose="02020603050405020304" pitchFamily="18" charset="0"/>
              </a:rPr>
              <a:t>    Defuzzifikasi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Number Placeholder 5">
            <a:extLst>
              <a:ext uri="{FF2B5EF4-FFF2-40B4-BE49-F238E27FC236}">
                <a16:creationId xmlns:a16="http://schemas.microsoft.com/office/drawing/2014/main" id="{AB717D3F-9612-45DB-B01E-9546EAECE3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C673D36B-5948-416C-B872-E9AECE60BDC6}" type="slidenum">
              <a:rPr lang="en-US" altLang="en-US"/>
              <a:pPr eaLnBrk="1" hangingPunct="1"/>
              <a:t>27</a:t>
            </a:fld>
            <a:endParaRPr lang="en-US" altLang="en-US"/>
          </a:p>
        </p:txBody>
      </p:sp>
      <p:sp>
        <p:nvSpPr>
          <p:cNvPr id="80898" name="Rectangle 2">
            <a:extLst>
              <a:ext uri="{FF2B5EF4-FFF2-40B4-BE49-F238E27FC236}">
                <a16:creationId xmlns:a16="http://schemas.microsoft.com/office/drawing/2014/main" id="{317FD055-8F6A-4E15-80ED-B295E014FED0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8200" y="381000"/>
            <a:ext cx="77724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ctr"/>
          <a:lstStyle/>
          <a:p>
            <a:pPr algn="ctr">
              <a:defRPr/>
            </a:pPr>
            <a:r>
              <a:rPr lang="en-US" sz="4000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Istilah-Istilah</a:t>
            </a:r>
          </a:p>
        </p:txBody>
      </p:sp>
      <p:sp>
        <p:nvSpPr>
          <p:cNvPr id="28676" name="Text Box 3">
            <a:extLst>
              <a:ext uri="{FF2B5EF4-FFF2-40B4-BE49-F238E27FC236}">
                <a16:creationId xmlns:a16="http://schemas.microsoft.com/office/drawing/2014/main" id="{00EEDC3A-D5A2-45FD-B03F-4E3F484090F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" y="1371600"/>
            <a:ext cx="7543800" cy="435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Tx/>
              <a:buChar char="•"/>
            </a:pPr>
            <a:r>
              <a:rPr lang="en-GB" altLang="en-US" sz="2400">
                <a:solidFill>
                  <a:srgbClr val="000066"/>
                </a:solidFill>
                <a:cs typeface="Times New Roman" panose="02020603050405020304" pitchFamily="18" charset="0"/>
              </a:rPr>
              <a:t>    </a:t>
            </a:r>
            <a:r>
              <a:rPr lang="en-GB" altLang="en-US" sz="2800" b="1">
                <a:solidFill>
                  <a:srgbClr val="000066"/>
                </a:solidFill>
                <a:cs typeface="Arial" panose="020B0604020202020204" pitchFamily="34" charset="0"/>
              </a:rPr>
              <a:t>Fuzzification:</a:t>
            </a:r>
            <a:r>
              <a:rPr lang="en-GB" altLang="en-US" sz="2400">
                <a:solidFill>
                  <a:srgbClr val="000066"/>
                </a:solidFill>
                <a:cs typeface="Times New Roman" panose="02020603050405020304" pitchFamily="18" charset="0"/>
              </a:rPr>
              <a:t> definisi dari himpunan fuzzy dan  </a:t>
            </a:r>
          </a:p>
          <a:p>
            <a:pPr eaLnBrk="1" hangingPunct="1"/>
            <a:r>
              <a:rPr lang="en-GB" altLang="en-US" sz="2400">
                <a:solidFill>
                  <a:srgbClr val="000066"/>
                </a:solidFill>
                <a:cs typeface="Times New Roman" panose="02020603050405020304" pitchFamily="18" charset="0"/>
              </a:rPr>
              <a:t>     penentuan derajat keanggotaan dari </a:t>
            </a:r>
            <a:r>
              <a:rPr lang="en-GB" altLang="en-US" sz="2400" i="1">
                <a:solidFill>
                  <a:srgbClr val="000066"/>
                </a:solidFill>
                <a:cs typeface="Times New Roman" panose="02020603050405020304" pitchFamily="18" charset="0"/>
              </a:rPr>
              <a:t>crisp input</a:t>
            </a:r>
          </a:p>
          <a:p>
            <a:pPr eaLnBrk="1" hangingPunct="1"/>
            <a:r>
              <a:rPr lang="en-GB" altLang="en-US" sz="2400">
                <a:solidFill>
                  <a:srgbClr val="000066"/>
                </a:solidFill>
                <a:cs typeface="Times New Roman" panose="02020603050405020304" pitchFamily="18" charset="0"/>
              </a:rPr>
              <a:t>     pada sebuah himpunan fuzzy</a:t>
            </a:r>
          </a:p>
          <a:p>
            <a:pPr eaLnBrk="1" hangingPunct="1"/>
            <a:endParaRPr lang="en-GB" altLang="en-US" sz="2400">
              <a:solidFill>
                <a:srgbClr val="000066"/>
              </a:solidFill>
              <a:cs typeface="Times New Roman" panose="02020603050405020304" pitchFamily="18" charset="0"/>
            </a:endParaRPr>
          </a:p>
          <a:p>
            <a:pPr eaLnBrk="1" hangingPunct="1">
              <a:buFontTx/>
              <a:buChar char="•"/>
            </a:pPr>
            <a:r>
              <a:rPr lang="en-GB" altLang="en-US" sz="2400">
                <a:solidFill>
                  <a:srgbClr val="000066"/>
                </a:solidFill>
                <a:cs typeface="Times New Roman" panose="02020603050405020304" pitchFamily="18" charset="0"/>
              </a:rPr>
              <a:t>    </a:t>
            </a:r>
            <a:r>
              <a:rPr lang="en-GB" altLang="en-US" sz="2800" b="1">
                <a:solidFill>
                  <a:srgbClr val="000066"/>
                </a:solidFill>
                <a:cs typeface="Arial" panose="020B0604020202020204" pitchFamily="34" charset="0"/>
              </a:rPr>
              <a:t>Inferensi:</a:t>
            </a:r>
            <a:r>
              <a:rPr lang="en-GB" altLang="en-US" sz="2400">
                <a:solidFill>
                  <a:srgbClr val="000066"/>
                </a:solidFill>
                <a:cs typeface="Times New Roman" panose="02020603050405020304" pitchFamily="18" charset="0"/>
              </a:rPr>
              <a:t> evaluasi kaidah/aturan/rule fuzzy </a:t>
            </a:r>
          </a:p>
          <a:p>
            <a:pPr eaLnBrk="1" hangingPunct="1"/>
            <a:r>
              <a:rPr lang="en-GB" altLang="en-US" sz="2400">
                <a:solidFill>
                  <a:srgbClr val="000066"/>
                </a:solidFill>
                <a:cs typeface="Times New Roman" panose="02020603050405020304" pitchFamily="18" charset="0"/>
              </a:rPr>
              <a:t>     untuk menghasilkan output dari tiap rule</a:t>
            </a:r>
          </a:p>
          <a:p>
            <a:pPr eaLnBrk="1" hangingPunct="1">
              <a:buFontTx/>
              <a:buChar char="•"/>
            </a:pPr>
            <a:endParaRPr lang="en-GB" altLang="en-US" sz="2400">
              <a:solidFill>
                <a:srgbClr val="000066"/>
              </a:solidFill>
              <a:cs typeface="Times New Roman" panose="02020603050405020304" pitchFamily="18" charset="0"/>
            </a:endParaRPr>
          </a:p>
          <a:p>
            <a:pPr eaLnBrk="1" hangingPunct="1">
              <a:buFontTx/>
              <a:buChar char="•"/>
            </a:pPr>
            <a:r>
              <a:rPr lang="en-GB" altLang="en-US" sz="2400">
                <a:solidFill>
                  <a:srgbClr val="000066"/>
                </a:solidFill>
                <a:cs typeface="Times New Roman" panose="02020603050405020304" pitchFamily="18" charset="0"/>
              </a:rPr>
              <a:t>    </a:t>
            </a:r>
            <a:r>
              <a:rPr lang="en-GB" altLang="en-US" sz="2800" b="1">
                <a:solidFill>
                  <a:srgbClr val="000066"/>
                </a:solidFill>
                <a:cs typeface="Times New Roman" panose="02020603050405020304" pitchFamily="18" charset="0"/>
              </a:rPr>
              <a:t>Composisi:</a:t>
            </a:r>
            <a:r>
              <a:rPr lang="en-GB" altLang="en-US" sz="2400">
                <a:solidFill>
                  <a:srgbClr val="000066"/>
                </a:solidFill>
                <a:cs typeface="Times New Roman" panose="02020603050405020304" pitchFamily="18" charset="0"/>
              </a:rPr>
              <a:t> agregasi atau kombinasi dari</a:t>
            </a:r>
          </a:p>
          <a:p>
            <a:pPr eaLnBrk="1" hangingPunct="1"/>
            <a:r>
              <a:rPr lang="en-GB" altLang="en-US" sz="2400">
                <a:solidFill>
                  <a:srgbClr val="000066"/>
                </a:solidFill>
                <a:cs typeface="Times New Roman" panose="02020603050405020304" pitchFamily="18" charset="0"/>
              </a:rPr>
              <a:t>     keluaran semua rule</a:t>
            </a:r>
          </a:p>
          <a:p>
            <a:pPr eaLnBrk="1" hangingPunct="1">
              <a:buFontTx/>
              <a:buChar char="•"/>
            </a:pPr>
            <a:endParaRPr lang="en-GB" altLang="en-US" sz="2400">
              <a:solidFill>
                <a:srgbClr val="000066"/>
              </a:solidFill>
              <a:cs typeface="Times New Roman" panose="02020603050405020304" pitchFamily="18" charset="0"/>
            </a:endParaRPr>
          </a:p>
          <a:p>
            <a:pPr eaLnBrk="1" hangingPunct="1">
              <a:buFontTx/>
              <a:buChar char="•"/>
            </a:pPr>
            <a:r>
              <a:rPr lang="en-GB" altLang="en-US" sz="2400">
                <a:solidFill>
                  <a:srgbClr val="000066"/>
                </a:solidFill>
                <a:cs typeface="Times New Roman" panose="02020603050405020304" pitchFamily="18" charset="0"/>
              </a:rPr>
              <a:t>    </a:t>
            </a:r>
            <a:r>
              <a:rPr lang="en-GB" altLang="en-US" sz="2800" b="1">
                <a:solidFill>
                  <a:srgbClr val="000066"/>
                </a:solidFill>
                <a:cs typeface="Times New Roman" panose="02020603050405020304" pitchFamily="18" charset="0"/>
              </a:rPr>
              <a:t>Defuzzification:</a:t>
            </a:r>
            <a:r>
              <a:rPr lang="en-GB" altLang="en-US" sz="2400" b="1" i="1">
                <a:solidFill>
                  <a:srgbClr val="000066"/>
                </a:solidFill>
                <a:cs typeface="Times New Roman" panose="02020603050405020304" pitchFamily="18" charset="0"/>
              </a:rPr>
              <a:t> </a:t>
            </a:r>
            <a:r>
              <a:rPr lang="en-GB" altLang="en-US" sz="2400">
                <a:solidFill>
                  <a:srgbClr val="000066"/>
                </a:solidFill>
                <a:cs typeface="Times New Roman" panose="02020603050405020304" pitchFamily="18" charset="0"/>
              </a:rPr>
              <a:t>perhitungan </a:t>
            </a:r>
            <a:r>
              <a:rPr lang="en-GB" altLang="en-US" sz="2400" i="1">
                <a:solidFill>
                  <a:srgbClr val="000066"/>
                </a:solidFill>
                <a:cs typeface="Times New Roman" panose="02020603050405020304" pitchFamily="18" charset="0"/>
              </a:rPr>
              <a:t>crisp output</a:t>
            </a:r>
            <a:endParaRPr lang="en-GB" altLang="en-US" sz="2400">
              <a:solidFill>
                <a:srgbClr val="000066"/>
              </a:solidFill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lide Number Placeholder 5">
            <a:extLst>
              <a:ext uri="{FF2B5EF4-FFF2-40B4-BE49-F238E27FC236}">
                <a16:creationId xmlns:a16="http://schemas.microsoft.com/office/drawing/2014/main" id="{37B0367D-7863-4C1E-92AE-2D9F7E999E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86866698-1893-45CE-B3FF-F190CEA596EF}" type="slidenum">
              <a:rPr lang="en-US" altLang="en-US"/>
              <a:pPr eaLnBrk="1" hangingPunct="1"/>
              <a:t>28</a:t>
            </a:fld>
            <a:endParaRPr lang="en-US" altLang="en-US"/>
          </a:p>
        </p:txBody>
      </p:sp>
      <p:sp>
        <p:nvSpPr>
          <p:cNvPr id="29699" name="Rectangle 2">
            <a:extLst>
              <a:ext uri="{FF2B5EF4-FFF2-40B4-BE49-F238E27FC236}">
                <a16:creationId xmlns:a16="http://schemas.microsoft.com/office/drawing/2014/main" id="{59187AA5-3245-4C06-AA1D-772B68DD95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8313" y="1196975"/>
            <a:ext cx="7924800" cy="2376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GB" altLang="en-US" sz="2000">
              <a:cs typeface="Times New Roman" panose="02020603050405020304" pitchFamily="18" charset="0"/>
            </a:endParaRPr>
          </a:p>
          <a:p>
            <a:endParaRPr lang="en-GB" altLang="en-US" sz="2000">
              <a:cs typeface="Times New Roman" panose="02020603050405020304" pitchFamily="18" charset="0"/>
            </a:endParaRPr>
          </a:p>
          <a:p>
            <a: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None/>
            </a:pPr>
            <a:r>
              <a:rPr lang="en-GB" altLang="en-US" sz="2000">
                <a:cs typeface="Times New Roman" panose="02020603050405020304" pitchFamily="18" charset="0"/>
              </a:rPr>
              <a:t>	</a:t>
            </a:r>
            <a:r>
              <a:rPr lang="en-GB" altLang="en-US" sz="2000" b="1">
                <a:cs typeface="Times New Roman" panose="02020603050405020304" pitchFamily="18" charset="0"/>
              </a:rPr>
              <a:t>Michio Sugeno</a:t>
            </a:r>
            <a:r>
              <a:rPr lang="en-GB" altLang="en-US" sz="2000">
                <a:cs typeface="Times New Roman" panose="02020603050405020304" pitchFamily="18" charset="0"/>
              </a:rPr>
              <a:t> mengusulkan penggunaan singleton sebagai fungsi keanggotaan dari konsekuen. </a:t>
            </a:r>
            <a:r>
              <a:rPr lang="en-GB" altLang="en-US" sz="2000" b="1">
                <a:cs typeface="Times New Roman" panose="02020603050405020304" pitchFamily="18" charset="0"/>
              </a:rPr>
              <a:t>Singleton</a:t>
            </a:r>
            <a:r>
              <a:rPr lang="en-GB" altLang="en-US" sz="2000">
                <a:cs typeface="Times New Roman" panose="02020603050405020304" pitchFamily="18" charset="0"/>
              </a:rPr>
              <a:t> adalah sebuah himpunan fuzzy dengan fungsi keanggotaan: pada titik tertentu mempunyai sebuah nilai dan 0 di luar titik tersebut.</a:t>
            </a:r>
          </a:p>
        </p:txBody>
      </p:sp>
      <p:sp>
        <p:nvSpPr>
          <p:cNvPr id="99331" name="Rectangle 3">
            <a:extLst>
              <a:ext uri="{FF2B5EF4-FFF2-40B4-BE49-F238E27FC236}">
                <a16:creationId xmlns:a16="http://schemas.microsoft.com/office/drawing/2014/main" id="{7550111C-4088-4DDE-84F5-E7C24E10DFF7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7088" y="260350"/>
            <a:ext cx="7800975" cy="79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ctr"/>
          <a:lstStyle/>
          <a:p>
            <a:pPr>
              <a:defRPr/>
            </a:pPr>
            <a:r>
              <a:rPr lang="en-GB" sz="3600" b="1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Model Fuzzy Sugeno</a:t>
            </a:r>
            <a:endParaRPr lang="en-US" sz="3600" b="1"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  <a:cs typeface="Arial" charset="0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lide Number Placeholder 5">
            <a:extLst>
              <a:ext uri="{FF2B5EF4-FFF2-40B4-BE49-F238E27FC236}">
                <a16:creationId xmlns:a16="http://schemas.microsoft.com/office/drawing/2014/main" id="{4A5D548B-24AD-40EA-9EBB-628FF77EF2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EE2BF8ED-A6D5-4712-A746-E769860B7F53}" type="slidenum">
              <a:rPr lang="en-US" altLang="en-US"/>
              <a:pPr eaLnBrk="1" hangingPunct="1"/>
              <a:t>29</a:t>
            </a:fld>
            <a:endParaRPr lang="en-US" altLang="en-US"/>
          </a:p>
        </p:txBody>
      </p:sp>
      <p:sp>
        <p:nvSpPr>
          <p:cNvPr id="30723" name="Rectangle 2">
            <a:extLst>
              <a:ext uri="{FF2B5EF4-FFF2-40B4-BE49-F238E27FC236}">
                <a16:creationId xmlns:a16="http://schemas.microsoft.com/office/drawing/2014/main" id="{3ECA5E43-7C4D-4D5C-83B7-826DFBA083B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1371600"/>
            <a:ext cx="7924800" cy="419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GB" altLang="en-US" sz="2000" b="1">
                <a:cs typeface="Times New Roman" panose="02020603050405020304" pitchFamily="18" charset="0"/>
              </a:rPr>
              <a:t>	</a:t>
            </a:r>
            <a:r>
              <a:rPr lang="en-GB" altLang="en-US" sz="2000">
                <a:cs typeface="Times New Roman" panose="02020603050405020304" pitchFamily="18" charset="0"/>
              </a:rPr>
              <a:t>Sugeno menggunakan konstanta atau fungsi matematika dari variabel input:</a:t>
            </a:r>
          </a:p>
          <a:p>
            <a:endParaRPr lang="en-GB" altLang="en-US" sz="2000">
              <a:cs typeface="Times New Roman" panose="02020603050405020304" pitchFamily="18" charset="0"/>
            </a:endParaRPr>
          </a:p>
          <a:p>
            <a:pPr algn="just"/>
            <a:r>
              <a:rPr lang="en-GB" altLang="en-US" sz="2000">
                <a:cs typeface="Times New Roman" panose="02020603050405020304" pitchFamily="18" charset="0"/>
              </a:rPr>
              <a:t>		IF	   </a:t>
            </a:r>
            <a:r>
              <a:rPr lang="en-GB" altLang="en-US" sz="2000" i="1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GB" altLang="en-US" sz="2000">
                <a:cs typeface="Times New Roman" panose="02020603050405020304" pitchFamily="18" charset="0"/>
              </a:rPr>
              <a:t> is A</a:t>
            </a:r>
          </a:p>
          <a:p>
            <a:pPr algn="just"/>
            <a:r>
              <a:rPr lang="en-GB" altLang="en-US" sz="2000">
                <a:cs typeface="Times New Roman" panose="02020603050405020304" pitchFamily="18" charset="0"/>
              </a:rPr>
              <a:t>		AND	   </a:t>
            </a:r>
            <a:r>
              <a:rPr lang="en-GB" altLang="en-US" sz="2000" i="1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en-GB" altLang="en-US" sz="2000">
                <a:cs typeface="Times New Roman" panose="02020603050405020304" pitchFamily="18" charset="0"/>
              </a:rPr>
              <a:t> is B</a:t>
            </a:r>
          </a:p>
          <a:p>
            <a:pPr algn="just"/>
            <a:r>
              <a:rPr lang="en-GB" altLang="en-US" sz="2000">
                <a:cs typeface="Times New Roman" panose="02020603050405020304" pitchFamily="18" charset="0"/>
              </a:rPr>
              <a:t>		THEN    </a:t>
            </a:r>
            <a:r>
              <a:rPr lang="en-GB" altLang="en-US" sz="2000" i="1">
                <a:latin typeface="Times New Roman" panose="02020603050405020304" pitchFamily="18" charset="0"/>
                <a:cs typeface="Times New Roman" panose="02020603050405020304" pitchFamily="18" charset="0"/>
              </a:rPr>
              <a:t>z </a:t>
            </a:r>
            <a:r>
              <a:rPr lang="en-GB" altLang="en-US" sz="2000">
                <a:cs typeface="Times New Roman" panose="02020603050405020304" pitchFamily="18" charset="0"/>
              </a:rPr>
              <a:t>is </a:t>
            </a:r>
            <a:r>
              <a:rPr lang="en-GB" altLang="en-US" sz="2000" i="1">
                <a:latin typeface="Times New Roman" panose="02020603050405020304" pitchFamily="18" charset="0"/>
                <a:cs typeface="Times New Roman" panose="02020603050405020304" pitchFamily="18" charset="0"/>
              </a:rPr>
              <a:t>f(x, y)</a:t>
            </a:r>
          </a:p>
          <a:p>
            <a:pPr algn="just"/>
            <a:endParaRPr lang="en-GB" altLang="en-US" sz="2000" i="1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GB" altLang="en-US" sz="2000">
                <a:cs typeface="Times New Roman" panose="02020603050405020304" pitchFamily="18" charset="0"/>
              </a:rPr>
              <a:t>	dimana </a:t>
            </a:r>
            <a:r>
              <a:rPr lang="en-GB" altLang="en-US" sz="2000" i="1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GB" altLang="en-US" sz="2000">
                <a:cs typeface="Times New Roman" panose="02020603050405020304" pitchFamily="18" charset="0"/>
              </a:rPr>
              <a:t>, </a:t>
            </a:r>
            <a:r>
              <a:rPr lang="en-GB" altLang="en-US" sz="2000" i="1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en-GB" altLang="en-US" sz="2000">
                <a:cs typeface="Times New Roman" panose="02020603050405020304" pitchFamily="18" charset="0"/>
              </a:rPr>
              <a:t> dan </a:t>
            </a:r>
            <a:r>
              <a:rPr lang="en-GB" altLang="en-US" sz="2000" i="1"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en-GB" altLang="en-US" sz="2000">
                <a:cs typeface="Times New Roman" panose="02020603050405020304" pitchFamily="18" charset="0"/>
              </a:rPr>
              <a:t> adalah variabel linguistik; A dan B himpunan fuzzy untuk X dan Y, dan </a:t>
            </a:r>
            <a:r>
              <a:rPr lang="en-GB" altLang="en-US" sz="2000" i="1">
                <a:latin typeface="Times New Roman" panose="02020603050405020304" pitchFamily="18" charset="0"/>
                <a:cs typeface="Times New Roman" panose="02020603050405020304" pitchFamily="18" charset="0"/>
              </a:rPr>
              <a:t>f(x, y)</a:t>
            </a:r>
            <a:r>
              <a:rPr lang="en-GB" altLang="en-US" sz="2000">
                <a:cs typeface="Times New Roman" panose="02020603050405020304" pitchFamily="18" charset="0"/>
              </a:rPr>
              <a:t> adalah fungsi matematik.</a:t>
            </a:r>
            <a:endParaRPr lang="en-US" altLang="en-US" sz="2000">
              <a:cs typeface="Times New Roman" panose="02020603050405020304" pitchFamily="18" charset="0"/>
            </a:endParaRPr>
          </a:p>
          <a:p>
            <a:endParaRPr lang="en-GB" altLang="en-US" sz="2000">
              <a:cs typeface="Times New Roman" panose="02020603050405020304" pitchFamily="18" charset="0"/>
            </a:endParaRPr>
          </a:p>
        </p:txBody>
      </p:sp>
      <p:sp>
        <p:nvSpPr>
          <p:cNvPr id="30724" name="Rectangle 3">
            <a:extLst>
              <a:ext uri="{FF2B5EF4-FFF2-40B4-BE49-F238E27FC236}">
                <a16:creationId xmlns:a16="http://schemas.microsoft.com/office/drawing/2014/main" id="{FC88F97A-1D63-482C-A063-F9E38EA53C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24400" y="2286000"/>
            <a:ext cx="2447925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000">
                <a:cs typeface="Arial" panose="020B0604020202020204" pitchFamily="34" charset="0"/>
              </a:rPr>
              <a:t>IF	   </a:t>
            </a:r>
            <a:r>
              <a:rPr lang="en-GB" altLang="en-US" sz="2000" i="1">
                <a:cs typeface="Arial" panose="020B0604020202020204" pitchFamily="34" charset="0"/>
              </a:rPr>
              <a:t>x</a:t>
            </a:r>
            <a:r>
              <a:rPr lang="en-GB" altLang="en-US" sz="2000">
                <a:cs typeface="Arial" panose="020B0604020202020204" pitchFamily="34" charset="0"/>
              </a:rPr>
              <a:t> is A</a:t>
            </a:r>
          </a:p>
          <a:p>
            <a:pPr eaLnBrk="1" hangingPunct="1"/>
            <a:r>
              <a:rPr lang="en-GB" altLang="en-US" sz="2000">
                <a:cs typeface="Arial" panose="020B0604020202020204" pitchFamily="34" charset="0"/>
              </a:rPr>
              <a:t>AND	   </a:t>
            </a:r>
            <a:r>
              <a:rPr lang="en-GB" altLang="en-US" sz="2000" i="1">
                <a:cs typeface="Arial" panose="020B0604020202020204" pitchFamily="34" charset="0"/>
              </a:rPr>
              <a:t>y</a:t>
            </a:r>
            <a:r>
              <a:rPr lang="en-GB" altLang="en-US" sz="2000">
                <a:cs typeface="Arial" panose="020B0604020202020204" pitchFamily="34" charset="0"/>
              </a:rPr>
              <a:t> is B</a:t>
            </a:r>
          </a:p>
          <a:p>
            <a:pPr eaLnBrk="1" hangingPunct="1"/>
            <a:r>
              <a:rPr lang="en-GB" altLang="en-US" sz="2000">
                <a:cs typeface="Arial" panose="020B0604020202020204" pitchFamily="34" charset="0"/>
              </a:rPr>
              <a:t>THEN      </a:t>
            </a:r>
            <a:r>
              <a:rPr lang="en-GB" altLang="en-US" sz="2000" i="1">
                <a:cs typeface="Arial" panose="020B0604020202020204" pitchFamily="34" charset="0"/>
              </a:rPr>
              <a:t>z</a:t>
            </a:r>
            <a:r>
              <a:rPr lang="en-GB" altLang="en-US" sz="2000">
                <a:cs typeface="Arial" panose="020B0604020202020204" pitchFamily="34" charset="0"/>
              </a:rPr>
              <a:t> is </a:t>
            </a:r>
            <a:r>
              <a:rPr lang="en-GB" altLang="en-US" sz="2000" i="1">
                <a:cs typeface="Arial" panose="020B0604020202020204" pitchFamily="34" charset="0"/>
              </a:rPr>
              <a:t>k</a:t>
            </a:r>
          </a:p>
        </p:txBody>
      </p:sp>
      <p:sp>
        <p:nvSpPr>
          <p:cNvPr id="101380" name="Rectangle 4">
            <a:extLst>
              <a:ext uri="{FF2B5EF4-FFF2-40B4-BE49-F238E27FC236}">
                <a16:creationId xmlns:a16="http://schemas.microsoft.com/office/drawing/2014/main" id="{AB0D80C1-C46D-4F95-8044-1041A748E36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5650" y="333375"/>
            <a:ext cx="7800975" cy="79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ctr"/>
          <a:lstStyle/>
          <a:p>
            <a:pPr>
              <a:defRPr/>
            </a:pPr>
            <a:r>
              <a:rPr lang="en-GB" sz="3600" b="1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Model Fuzzy Sugeno</a:t>
            </a:r>
            <a:endParaRPr lang="en-US" sz="3600" b="1"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  <a:cs typeface="Arial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Number Placeholder 5">
            <a:extLst>
              <a:ext uri="{FF2B5EF4-FFF2-40B4-BE49-F238E27FC236}">
                <a16:creationId xmlns:a16="http://schemas.microsoft.com/office/drawing/2014/main" id="{7C1D8F1D-26D4-48FB-85C3-1C3BE3DDCC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2A2C6ADC-21D0-47B7-847C-B4FEB6CE795E}" type="slidenum">
              <a:rPr lang="en-US" altLang="en-US"/>
              <a:pPr eaLnBrk="1" hangingPunct="1"/>
              <a:t>3</a:t>
            </a:fld>
            <a:endParaRPr lang="en-US" altLang="en-US"/>
          </a:p>
        </p:txBody>
      </p:sp>
      <p:sp>
        <p:nvSpPr>
          <p:cNvPr id="4099" name="Rectangle 2">
            <a:extLst>
              <a:ext uri="{FF2B5EF4-FFF2-40B4-BE49-F238E27FC236}">
                <a16:creationId xmlns:a16="http://schemas.microsoft.com/office/drawing/2014/main" id="{58FD0257-E533-4258-B9E4-05DAF8014AA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/>
          <a:lstStyle/>
          <a:p>
            <a:pPr eaLnBrk="1" hangingPunct="1"/>
            <a:r>
              <a:rPr lang="en-US" altLang="zh-CN" sz="3200" b="1">
                <a:ea typeface="SimSun" panose="02010600030101010101" pitchFamily="2" charset="-122"/>
              </a:rPr>
              <a:t>Fungsi Keanggotaan untuk </a:t>
            </a:r>
            <a:r>
              <a:rPr lang="en-US" altLang="zh-CN" sz="3200" b="1" i="1">
                <a:ea typeface="SimSun" panose="02010600030101010101" pitchFamily="2" charset="-122"/>
              </a:rPr>
              <a:t>crisp logic</a:t>
            </a:r>
          </a:p>
        </p:txBody>
      </p:sp>
      <p:sp>
        <p:nvSpPr>
          <p:cNvPr id="4100" name="AutoShape 3">
            <a:extLst>
              <a:ext uri="{FF2B5EF4-FFF2-40B4-BE49-F238E27FC236}">
                <a16:creationId xmlns:a16="http://schemas.microsoft.com/office/drawing/2014/main" id="{0BC0F9D6-4C99-410F-AFC4-3E4AC58BCE02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219200" y="1447800"/>
            <a:ext cx="6629400" cy="3382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prstDash val="sysDot"/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id-ID" altLang="en-US"/>
          </a:p>
        </p:txBody>
      </p:sp>
      <p:sp>
        <p:nvSpPr>
          <p:cNvPr id="4101" name="Line 4">
            <a:extLst>
              <a:ext uri="{FF2B5EF4-FFF2-40B4-BE49-F238E27FC236}">
                <a16:creationId xmlns:a16="http://schemas.microsoft.com/office/drawing/2014/main" id="{226D8EF9-8306-4C5B-A7CD-1CA9139AAD49}"/>
              </a:ext>
            </a:extLst>
          </p:cNvPr>
          <p:cNvSpPr>
            <a:spLocks noChangeShapeType="1"/>
          </p:cNvSpPr>
          <p:nvPr/>
        </p:nvSpPr>
        <p:spPr bwMode="auto">
          <a:xfrm>
            <a:off x="2438400" y="3200400"/>
            <a:ext cx="46101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02" name="Line 5">
            <a:extLst>
              <a:ext uri="{FF2B5EF4-FFF2-40B4-BE49-F238E27FC236}">
                <a16:creationId xmlns:a16="http://schemas.microsoft.com/office/drawing/2014/main" id="{2220E0DF-7897-43D0-89AC-20302547E522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438400" y="1017588"/>
            <a:ext cx="0" cy="2182812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03" name="Line 6">
            <a:extLst>
              <a:ext uri="{FF2B5EF4-FFF2-40B4-BE49-F238E27FC236}">
                <a16:creationId xmlns:a16="http://schemas.microsoft.com/office/drawing/2014/main" id="{AF2FA387-D086-4891-80E5-BF53A0444F1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454525" y="1890713"/>
            <a:ext cx="0" cy="1309687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04" name="Line 7">
            <a:extLst>
              <a:ext uri="{FF2B5EF4-FFF2-40B4-BE49-F238E27FC236}">
                <a16:creationId xmlns:a16="http://schemas.microsoft.com/office/drawing/2014/main" id="{C75DEFAC-3B07-4257-B1F7-917BFBB72574}"/>
              </a:ext>
            </a:extLst>
          </p:cNvPr>
          <p:cNvSpPr>
            <a:spLocks noChangeShapeType="1"/>
          </p:cNvSpPr>
          <p:nvPr/>
        </p:nvSpPr>
        <p:spPr bwMode="auto">
          <a:xfrm>
            <a:off x="4454525" y="1890713"/>
            <a:ext cx="2306638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05" name="Line 8">
            <a:extLst>
              <a:ext uri="{FF2B5EF4-FFF2-40B4-BE49-F238E27FC236}">
                <a16:creationId xmlns:a16="http://schemas.microsoft.com/office/drawing/2014/main" id="{3B2C8C49-6E76-410B-BF01-351B0C622561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438400" y="1890713"/>
            <a:ext cx="2016125" cy="0"/>
          </a:xfrm>
          <a:prstGeom prst="line">
            <a:avLst/>
          </a:prstGeom>
          <a:noFill/>
          <a:ln w="9525">
            <a:solidFill>
              <a:srgbClr val="00000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06" name="Text Box 9">
            <a:extLst>
              <a:ext uri="{FF2B5EF4-FFF2-40B4-BE49-F238E27FC236}">
                <a16:creationId xmlns:a16="http://schemas.microsoft.com/office/drawing/2014/main" id="{8A51C81C-6F3F-4D98-94BC-F296B90BCBF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67188" y="3309938"/>
            <a:ext cx="865187" cy="325437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/>
            <a:r>
              <a:rPr lang="en-US" altLang="zh-CN" sz="1600">
                <a:latin typeface="Times New Roman" panose="02020603050405020304" pitchFamily="18" charset="0"/>
                <a:ea typeface="SimSun" panose="02010600030101010101" pitchFamily="2" charset="-122"/>
              </a:rPr>
              <a:t>80F</a:t>
            </a:r>
            <a:endParaRPr lang="en-US" altLang="zh-CN" sz="3600">
              <a:latin typeface="Tahoma" panose="020B0604030504040204" pitchFamily="34" charset="0"/>
              <a:ea typeface="SimSun" panose="02010600030101010101" pitchFamily="2" charset="-122"/>
            </a:endParaRPr>
          </a:p>
        </p:txBody>
      </p:sp>
      <p:sp>
        <p:nvSpPr>
          <p:cNvPr id="4107" name="Text Box 10">
            <a:extLst>
              <a:ext uri="{FF2B5EF4-FFF2-40B4-BE49-F238E27FC236}">
                <a16:creationId xmlns:a16="http://schemas.microsoft.com/office/drawing/2014/main" id="{B9709BAE-FFE4-4BD1-958E-4F1171606A7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16700" y="3309938"/>
            <a:ext cx="1296988" cy="325437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/>
            <a:r>
              <a:rPr lang="en-US" altLang="zh-CN" sz="1600">
                <a:latin typeface="Times New Roman" panose="02020603050405020304" pitchFamily="18" charset="0"/>
                <a:ea typeface="SimSun" panose="02010600030101010101" pitchFamily="2" charset="-122"/>
              </a:rPr>
              <a:t>Temperature</a:t>
            </a:r>
            <a:endParaRPr lang="en-US" altLang="zh-CN" sz="3600">
              <a:latin typeface="Tahoma" panose="020B0604030504040204" pitchFamily="34" charset="0"/>
              <a:ea typeface="SimSun" panose="02010600030101010101" pitchFamily="2" charset="-122"/>
            </a:endParaRPr>
          </a:p>
        </p:txBody>
      </p:sp>
      <p:sp>
        <p:nvSpPr>
          <p:cNvPr id="4108" name="Rectangle 11" descr="Light upward diagonal">
            <a:extLst>
              <a:ext uri="{FF2B5EF4-FFF2-40B4-BE49-F238E27FC236}">
                <a16:creationId xmlns:a16="http://schemas.microsoft.com/office/drawing/2014/main" id="{D3020EED-FD79-4F72-A32B-25910017443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54525" y="1890713"/>
            <a:ext cx="2306638" cy="1309687"/>
          </a:xfrm>
          <a:prstGeom prst="rect">
            <a:avLst/>
          </a:prstGeom>
          <a:pattFill prst="ltUpDiag">
            <a:fgClr>
              <a:srgbClr val="008000"/>
            </a:fgClr>
            <a:bgClr>
              <a:srgbClr val="FFFFFF"/>
            </a:bgClr>
          </a:patt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id-ID" altLang="en-US"/>
          </a:p>
        </p:txBody>
      </p:sp>
      <p:sp>
        <p:nvSpPr>
          <p:cNvPr id="4109" name="Line 12">
            <a:extLst>
              <a:ext uri="{FF2B5EF4-FFF2-40B4-BE49-F238E27FC236}">
                <a16:creationId xmlns:a16="http://schemas.microsoft.com/office/drawing/2014/main" id="{0670F71F-BAC2-4B57-ACB4-6D034EEFB7CA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454525" y="1890713"/>
            <a:ext cx="0" cy="1309687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10" name="Line 13">
            <a:extLst>
              <a:ext uri="{FF2B5EF4-FFF2-40B4-BE49-F238E27FC236}">
                <a16:creationId xmlns:a16="http://schemas.microsoft.com/office/drawing/2014/main" id="{0DD94936-71E8-4AEA-B9F2-6F3D8D5495A6}"/>
              </a:ext>
            </a:extLst>
          </p:cNvPr>
          <p:cNvSpPr>
            <a:spLocks noChangeShapeType="1"/>
          </p:cNvSpPr>
          <p:nvPr/>
        </p:nvSpPr>
        <p:spPr bwMode="auto">
          <a:xfrm>
            <a:off x="4454525" y="1890713"/>
            <a:ext cx="24511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11" name="Text Box 14">
            <a:extLst>
              <a:ext uri="{FF2B5EF4-FFF2-40B4-BE49-F238E27FC236}">
                <a16:creationId xmlns:a16="http://schemas.microsoft.com/office/drawing/2014/main" id="{0B6552E2-D4C6-4B47-B574-DDB744C4450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76838" y="2219325"/>
            <a:ext cx="1295400" cy="434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/>
            <a:r>
              <a:rPr lang="en-US" altLang="zh-CN" sz="2000" b="1">
                <a:solidFill>
                  <a:srgbClr val="FF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HOT</a:t>
            </a:r>
            <a:endParaRPr lang="en-US" altLang="zh-CN" sz="2400">
              <a:latin typeface="Tahoma" panose="020B0604030504040204" pitchFamily="34" charset="0"/>
              <a:ea typeface="SimSun" panose="02010600030101010101" pitchFamily="2" charset="-122"/>
            </a:endParaRPr>
          </a:p>
        </p:txBody>
      </p:sp>
      <p:sp>
        <p:nvSpPr>
          <p:cNvPr id="4112" name="Text Box 15">
            <a:extLst>
              <a:ext uri="{FF2B5EF4-FFF2-40B4-BE49-F238E27FC236}">
                <a16:creationId xmlns:a16="http://schemas.microsoft.com/office/drawing/2014/main" id="{B47C365F-AD4A-4708-9E44-13D7DC0851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49475" y="1781175"/>
            <a:ext cx="288925" cy="328613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/>
            <a:r>
              <a:rPr lang="en-US" altLang="zh-CN" sz="1600">
                <a:latin typeface="Times New Roman" panose="02020603050405020304" pitchFamily="18" charset="0"/>
                <a:ea typeface="SimSun" panose="02010600030101010101" pitchFamily="2" charset="-122"/>
              </a:rPr>
              <a:t>1</a:t>
            </a:r>
            <a:endParaRPr lang="en-US" altLang="zh-CN" sz="3600">
              <a:latin typeface="Tahoma" panose="020B0604030504040204" pitchFamily="34" charset="0"/>
              <a:ea typeface="SimSun" panose="02010600030101010101" pitchFamily="2" charset="-122"/>
            </a:endParaRPr>
          </a:p>
        </p:txBody>
      </p:sp>
      <p:sp>
        <p:nvSpPr>
          <p:cNvPr id="4113" name="Text Box 16">
            <a:extLst>
              <a:ext uri="{FF2B5EF4-FFF2-40B4-BE49-F238E27FC236}">
                <a16:creationId xmlns:a16="http://schemas.microsoft.com/office/drawing/2014/main" id="{46C71748-666C-4771-9459-97F51913287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95400" y="3733800"/>
            <a:ext cx="6629400" cy="1004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2400">
                <a:ea typeface="SimSun" panose="02010600030101010101" pitchFamily="2" charset="-122"/>
              </a:rPr>
              <a:t>If temperature &gt;= 80F, it is hot (1 or true);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zh-CN" sz="2400">
                <a:ea typeface="SimSun" panose="02010600030101010101" pitchFamily="2" charset="-122"/>
              </a:rPr>
              <a:t>If temperature &lt; 80F, it is not hot (0 or false).</a:t>
            </a:r>
          </a:p>
        </p:txBody>
      </p:sp>
      <p:sp>
        <p:nvSpPr>
          <p:cNvPr id="4114" name="Text Box 17">
            <a:extLst>
              <a:ext uri="{FF2B5EF4-FFF2-40B4-BE49-F238E27FC236}">
                <a16:creationId xmlns:a16="http://schemas.microsoft.com/office/drawing/2014/main" id="{4A067B89-60DE-4331-B9F1-81EA90BE188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14550" y="3030538"/>
            <a:ext cx="288925" cy="328612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/>
            <a:r>
              <a:rPr lang="en-US" altLang="zh-CN" sz="1600">
                <a:latin typeface="Times New Roman" panose="02020603050405020304" pitchFamily="18" charset="0"/>
                <a:ea typeface="SimSun" panose="02010600030101010101" pitchFamily="2" charset="-122"/>
              </a:rPr>
              <a:t>0</a:t>
            </a:r>
            <a:endParaRPr lang="en-US" altLang="zh-CN" sz="3600">
              <a:latin typeface="Tahoma" panose="020B0604030504040204" pitchFamily="34" charset="0"/>
              <a:ea typeface="SimSun" panose="02010600030101010101" pitchFamily="2" charset="-122"/>
            </a:endParaRPr>
          </a:p>
        </p:txBody>
      </p:sp>
      <p:sp>
        <p:nvSpPr>
          <p:cNvPr id="60434" name="Text Box 18">
            <a:extLst>
              <a:ext uri="{FF2B5EF4-FFF2-40B4-BE49-F238E27FC236}">
                <a16:creationId xmlns:a16="http://schemas.microsoft.com/office/drawing/2014/main" id="{98B2B939-C031-42E4-B405-B8AD13AFC7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4350" y="1125538"/>
            <a:ext cx="10668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>
                <a:ea typeface="SimSun" panose="02010600030101010101" pitchFamily="2" charset="-122"/>
              </a:rPr>
              <a:t>True</a:t>
            </a:r>
          </a:p>
        </p:txBody>
      </p:sp>
      <p:sp>
        <p:nvSpPr>
          <p:cNvPr id="60435" name="Text Box 19">
            <a:extLst>
              <a:ext uri="{FF2B5EF4-FFF2-40B4-BE49-F238E27FC236}">
                <a16:creationId xmlns:a16="http://schemas.microsoft.com/office/drawing/2014/main" id="{30871787-D644-4149-AB40-C54481D3EDD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0550" y="2420938"/>
            <a:ext cx="9144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>
                <a:ea typeface="SimSun" panose="02010600030101010101" pitchFamily="2" charset="-122"/>
              </a:rPr>
              <a:t>False</a:t>
            </a:r>
          </a:p>
        </p:txBody>
      </p:sp>
      <p:sp>
        <p:nvSpPr>
          <p:cNvPr id="60436" name="Line 20">
            <a:extLst>
              <a:ext uri="{FF2B5EF4-FFF2-40B4-BE49-F238E27FC236}">
                <a16:creationId xmlns:a16="http://schemas.microsoft.com/office/drawing/2014/main" id="{6069A6D7-5C30-4155-A439-F0C91226067B}"/>
              </a:ext>
            </a:extLst>
          </p:cNvPr>
          <p:cNvSpPr>
            <a:spLocks noChangeShapeType="1"/>
          </p:cNvSpPr>
          <p:nvPr/>
        </p:nvSpPr>
        <p:spPr bwMode="auto">
          <a:xfrm>
            <a:off x="1123950" y="1430338"/>
            <a:ext cx="9906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0437" name="Line 21">
            <a:extLst>
              <a:ext uri="{FF2B5EF4-FFF2-40B4-BE49-F238E27FC236}">
                <a16:creationId xmlns:a16="http://schemas.microsoft.com/office/drawing/2014/main" id="{8C54B190-A626-4EF5-ACFA-9103A6D69299}"/>
              </a:ext>
            </a:extLst>
          </p:cNvPr>
          <p:cNvSpPr>
            <a:spLocks noChangeShapeType="1"/>
          </p:cNvSpPr>
          <p:nvPr/>
        </p:nvSpPr>
        <p:spPr bwMode="auto">
          <a:xfrm>
            <a:off x="1123950" y="2725738"/>
            <a:ext cx="9906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19" name="Rectangle 22">
            <a:extLst>
              <a:ext uri="{FF2B5EF4-FFF2-40B4-BE49-F238E27FC236}">
                <a16:creationId xmlns:a16="http://schemas.microsoft.com/office/drawing/2014/main" id="{0110CF05-0EF5-43D3-A834-FE880D3DE20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3400" y="4800600"/>
            <a:ext cx="82296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  <a:buFontTx/>
              <a:buChar char="•"/>
            </a:pPr>
            <a:r>
              <a:rPr lang="en-US" altLang="zh-CN" sz="2000">
                <a:ea typeface="SimSun" panose="02010600030101010101" pitchFamily="2" charset="-122"/>
              </a:rPr>
              <a:t>Fungsi keanggotaan dari crisp logic gagal membedakan antar member pada himpunan yang sama </a:t>
            </a:r>
          </a:p>
          <a:p>
            <a:pPr eaLnBrk="1" hangingPunct="1">
              <a:spcBef>
                <a:spcPct val="20000"/>
              </a:spcBef>
              <a:buFontTx/>
              <a:buChar char="•"/>
            </a:pPr>
            <a:r>
              <a:rPr lang="en-US" altLang="zh-CN" sz="2000">
                <a:ea typeface="SimSun" panose="02010600030101010101" pitchFamily="2" charset="-122"/>
              </a:rPr>
              <a:t>Ada problem-problem yang terlalu kompleks untuk didefinisikan secara tepat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434" grpId="0"/>
      <p:bldP spid="60435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Number Placeholder 5">
            <a:extLst>
              <a:ext uri="{FF2B5EF4-FFF2-40B4-BE49-F238E27FC236}">
                <a16:creationId xmlns:a16="http://schemas.microsoft.com/office/drawing/2014/main" id="{1928CAD8-406B-4036-BB00-4AA5ADB6D2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5941ED0C-D5A1-48C2-8C28-36DF1D17BC5B}" type="slidenum">
              <a:rPr lang="en-US" altLang="en-US"/>
              <a:pPr eaLnBrk="1" hangingPunct="1"/>
              <a:t>30</a:t>
            </a:fld>
            <a:endParaRPr lang="en-US" altLang="en-US"/>
          </a:p>
        </p:txBody>
      </p:sp>
      <p:grpSp>
        <p:nvGrpSpPr>
          <p:cNvPr id="31747" name="Group 2">
            <a:extLst>
              <a:ext uri="{FF2B5EF4-FFF2-40B4-BE49-F238E27FC236}">
                <a16:creationId xmlns:a16="http://schemas.microsoft.com/office/drawing/2014/main" id="{2F39A8D9-7C3A-447B-AC50-C4B270D1BE9E}"/>
              </a:ext>
            </a:extLst>
          </p:cNvPr>
          <p:cNvGrpSpPr>
            <a:grpSpLocks/>
          </p:cNvGrpSpPr>
          <p:nvPr/>
        </p:nvGrpSpPr>
        <p:grpSpPr bwMode="auto">
          <a:xfrm>
            <a:off x="990600" y="1905000"/>
            <a:ext cx="7467600" cy="4343400"/>
            <a:chOff x="240" y="528"/>
            <a:chExt cx="5136" cy="3264"/>
          </a:xfrm>
        </p:grpSpPr>
        <p:sp>
          <p:nvSpPr>
            <p:cNvPr id="31750" name="Rectangle 3">
              <a:extLst>
                <a:ext uri="{FF2B5EF4-FFF2-40B4-BE49-F238E27FC236}">
                  <a16:creationId xmlns:a16="http://schemas.microsoft.com/office/drawing/2014/main" id="{6BDBDB86-AEDA-400F-9991-6728B4CC34B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0" y="528"/>
              <a:ext cx="5136" cy="326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id-ID" altLang="en-US"/>
            </a:p>
          </p:txBody>
        </p:sp>
        <p:graphicFrame>
          <p:nvGraphicFramePr>
            <p:cNvPr id="31751" name="Object 4">
              <a:extLst>
                <a:ext uri="{FF2B5EF4-FFF2-40B4-BE49-F238E27FC236}">
                  <a16:creationId xmlns:a16="http://schemas.microsoft.com/office/drawing/2014/main" id="{F6303E09-FEE8-4674-BEBC-D1449CD9A49A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384" y="612"/>
            <a:ext cx="4896" cy="313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752" name="Picture" r:id="rId4" imgW="5361432" imgH="3406140" progId="Word.Picture.8">
                    <p:embed/>
                  </p:oleObj>
                </mc:Choice>
                <mc:Fallback>
                  <p:oleObj name="Picture" r:id="rId4" imgW="5361432" imgH="3406140" progId="Word.Picture.8">
                    <p:embed/>
                    <p:pic>
                      <p:nvPicPr>
                        <p:cNvPr id="0" name="Object 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84" y="612"/>
                          <a:ext cx="4896" cy="3137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folHlink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12700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31748" name="Rectangle 5">
            <a:extLst>
              <a:ext uri="{FF2B5EF4-FFF2-40B4-BE49-F238E27FC236}">
                <a16:creationId xmlns:a16="http://schemas.microsoft.com/office/drawing/2014/main" id="{FE83A611-C2EE-4838-9009-0015C5385F53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4400" y="1239838"/>
            <a:ext cx="2498725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 b="1">
                <a:cs typeface="Arial" panose="020B0604020202020204" pitchFamily="34" charset="0"/>
              </a:rPr>
              <a:t>Evaluasi Rule</a:t>
            </a:r>
          </a:p>
        </p:txBody>
      </p:sp>
      <p:sp>
        <p:nvSpPr>
          <p:cNvPr id="103430" name="Rectangle 6">
            <a:extLst>
              <a:ext uri="{FF2B5EF4-FFF2-40B4-BE49-F238E27FC236}">
                <a16:creationId xmlns:a16="http://schemas.microsoft.com/office/drawing/2014/main" id="{7E9671DB-FC1F-4928-B08A-C106CC41FA7E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7088" y="404813"/>
            <a:ext cx="7800975" cy="792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ctr"/>
          <a:lstStyle/>
          <a:p>
            <a:pPr>
              <a:defRPr/>
            </a:pPr>
            <a:r>
              <a:rPr lang="en-GB" sz="3600" b="1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Model Fuzzy Sugeno</a:t>
            </a:r>
            <a:endParaRPr lang="en-US" sz="3600" b="1"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  <a:cs typeface="Arial" charset="0"/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lide Number Placeholder 5">
            <a:extLst>
              <a:ext uri="{FF2B5EF4-FFF2-40B4-BE49-F238E27FC236}">
                <a16:creationId xmlns:a16="http://schemas.microsoft.com/office/drawing/2014/main" id="{FEBBF2A6-0D11-44AC-B8F2-053660349F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D9906AE8-1413-4E88-BDB3-16490F95308A}" type="slidenum">
              <a:rPr lang="en-US" altLang="en-US"/>
              <a:pPr eaLnBrk="1" hangingPunct="1"/>
              <a:t>31</a:t>
            </a:fld>
            <a:endParaRPr lang="en-US" altLang="en-US"/>
          </a:p>
        </p:txBody>
      </p:sp>
      <p:sp>
        <p:nvSpPr>
          <p:cNvPr id="32771" name="Rectangle 2">
            <a:extLst>
              <a:ext uri="{FF2B5EF4-FFF2-40B4-BE49-F238E27FC236}">
                <a16:creationId xmlns:a16="http://schemas.microsoft.com/office/drawing/2014/main" id="{A3C1DBCE-0CA0-401A-8F2B-C9FA6051BE1F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4400" y="1239838"/>
            <a:ext cx="2003425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 b="1">
                <a:cs typeface="Arial" panose="020B0604020202020204" pitchFamily="34" charset="0"/>
              </a:rPr>
              <a:t>Komposisi</a:t>
            </a:r>
          </a:p>
        </p:txBody>
      </p:sp>
      <p:graphicFrame>
        <p:nvGraphicFramePr>
          <p:cNvPr id="32772" name="Object 3">
            <a:extLst>
              <a:ext uri="{FF2B5EF4-FFF2-40B4-BE49-F238E27FC236}">
                <a16:creationId xmlns:a16="http://schemas.microsoft.com/office/drawing/2014/main" id="{CC4FF314-C66A-4294-8519-706BCD363EE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990600" y="1893888"/>
          <a:ext cx="7315200" cy="22209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774" name="Picture" r:id="rId4" imgW="5195316" imgH="1348740" progId="Word.Picture.8">
                  <p:embed/>
                </p:oleObj>
              </mc:Choice>
              <mc:Fallback>
                <p:oleObj name="Picture" r:id="rId4" imgW="5195316" imgH="1348740" progId="Word.Picture.8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1893888"/>
                        <a:ext cx="7315200" cy="22209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folHlink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5476" name="Rectangle 4">
            <a:extLst>
              <a:ext uri="{FF2B5EF4-FFF2-40B4-BE49-F238E27FC236}">
                <a16:creationId xmlns:a16="http://schemas.microsoft.com/office/drawing/2014/main" id="{31000F67-CF1A-4C67-B706-E9ED539B2418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7088" y="260350"/>
            <a:ext cx="7800975" cy="79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ctr"/>
          <a:lstStyle/>
          <a:p>
            <a:pPr>
              <a:defRPr/>
            </a:pPr>
            <a:r>
              <a:rPr lang="en-GB" sz="3600" b="1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Model Fuzzy Sugeno</a:t>
            </a:r>
            <a:endParaRPr lang="en-US" sz="3600" b="1"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  <a:cs typeface="Arial" charset="0"/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lide Number Placeholder 5">
            <a:extLst>
              <a:ext uri="{FF2B5EF4-FFF2-40B4-BE49-F238E27FC236}">
                <a16:creationId xmlns:a16="http://schemas.microsoft.com/office/drawing/2014/main" id="{5A38876E-1457-44A9-BB35-41B4407193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3B48A613-2AD3-4BA2-909A-67D046D51F22}" type="slidenum">
              <a:rPr lang="en-US" altLang="en-US"/>
              <a:pPr eaLnBrk="1" hangingPunct="1"/>
              <a:t>32</a:t>
            </a:fld>
            <a:endParaRPr lang="en-US" altLang="en-US"/>
          </a:p>
        </p:txBody>
      </p:sp>
      <p:sp>
        <p:nvSpPr>
          <p:cNvPr id="33795" name="Rectangle 2">
            <a:extLst>
              <a:ext uri="{FF2B5EF4-FFF2-40B4-BE49-F238E27FC236}">
                <a16:creationId xmlns:a16="http://schemas.microsoft.com/office/drawing/2014/main" id="{5D4113C3-2E83-40D7-9558-BEA3E30A58CE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4400" y="1239838"/>
            <a:ext cx="2341563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 b="1">
                <a:cs typeface="Arial" panose="020B0604020202020204" pitchFamily="34" charset="0"/>
              </a:rPr>
              <a:t>Defuzzifikasi</a:t>
            </a:r>
          </a:p>
        </p:txBody>
      </p:sp>
      <p:graphicFrame>
        <p:nvGraphicFramePr>
          <p:cNvPr id="33796" name="Object 3">
            <a:extLst>
              <a:ext uri="{FF2B5EF4-FFF2-40B4-BE49-F238E27FC236}">
                <a16:creationId xmlns:a16="http://schemas.microsoft.com/office/drawing/2014/main" id="{7AA0A301-3CDD-4CA3-8717-B70FFF03EB6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276600" y="2057400"/>
          <a:ext cx="2590800" cy="1981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800" name="Picture" r:id="rId4" imgW="1423416" imgH="1176528" progId="Word.Picture.8">
                  <p:embed/>
                </p:oleObj>
              </mc:Choice>
              <mc:Fallback>
                <p:oleObj name="Picture" r:id="rId4" imgW="1423416" imgH="1176528" progId="Word.Picture.8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2057400"/>
                        <a:ext cx="2590800" cy="1981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folHlink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7524" name="Object 4">
            <a:extLst>
              <a:ext uri="{FF2B5EF4-FFF2-40B4-BE49-F238E27FC236}">
                <a16:creationId xmlns:a16="http://schemas.microsoft.com/office/drawing/2014/main" id="{87BBA1B2-EBBD-49E9-8C83-93449380029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838200" y="5006975"/>
          <a:ext cx="7467600" cy="784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801" name="Equation" r:id="rId6" imgW="4622800" imgH="419100" progId="Equation.3">
                  <p:embed/>
                </p:oleObj>
              </mc:Choice>
              <mc:Fallback>
                <p:oleObj name="Equation" r:id="rId6" imgW="4622800" imgH="4191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" y="5006975"/>
                        <a:ext cx="7467600" cy="784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folHlink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7525" name="Rectangle 5">
            <a:extLst>
              <a:ext uri="{FF2B5EF4-FFF2-40B4-BE49-F238E27FC236}">
                <a16:creationId xmlns:a16="http://schemas.microsoft.com/office/drawing/2014/main" id="{254C23AF-4453-47F5-8F7A-CB1255A59CB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01938" y="4495800"/>
            <a:ext cx="352266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400">
                <a:cs typeface="Times New Roman" panose="02020603050405020304" pitchFamily="18" charset="0"/>
              </a:rPr>
              <a:t>Weighted average (WA):</a:t>
            </a:r>
          </a:p>
        </p:txBody>
      </p:sp>
      <p:sp>
        <p:nvSpPr>
          <p:cNvPr id="107526" name="Rectangle 6">
            <a:extLst>
              <a:ext uri="{FF2B5EF4-FFF2-40B4-BE49-F238E27FC236}">
                <a16:creationId xmlns:a16="http://schemas.microsoft.com/office/drawing/2014/main" id="{FD7363ED-02FD-4ED0-992E-A1E1F631166C}"/>
              </a:ext>
            </a:extLst>
          </p:cNvPr>
          <p:cNvSpPr>
            <a:spLocks noChangeArrowheads="1"/>
          </p:cNvSpPr>
          <p:nvPr/>
        </p:nvSpPr>
        <p:spPr bwMode="auto">
          <a:xfrm>
            <a:off x="900113" y="260350"/>
            <a:ext cx="7727950" cy="79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ctr"/>
          <a:lstStyle/>
          <a:p>
            <a:pPr>
              <a:defRPr/>
            </a:pPr>
            <a:r>
              <a:rPr lang="en-GB" sz="3600" b="1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Model Fuzzy Sugeno</a:t>
            </a:r>
            <a:endParaRPr lang="en-US" sz="3600" b="1"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75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75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7525" grpId="0" autoUpdateAnimBg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lide Number Placeholder 5">
            <a:extLst>
              <a:ext uri="{FF2B5EF4-FFF2-40B4-BE49-F238E27FC236}">
                <a16:creationId xmlns:a16="http://schemas.microsoft.com/office/drawing/2014/main" id="{D3A5507A-F9A3-4BCB-AAD4-516EDBF95B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51071A68-C8DC-4C83-958F-2124B27F51E4}" type="slidenum">
              <a:rPr lang="en-US" altLang="en-US"/>
              <a:pPr eaLnBrk="1" hangingPunct="1"/>
              <a:t>33</a:t>
            </a:fld>
            <a:endParaRPr lang="en-US" altLang="en-US"/>
          </a:p>
        </p:txBody>
      </p:sp>
      <p:sp>
        <p:nvSpPr>
          <p:cNvPr id="34819" name="Rectangle 2">
            <a:extLst>
              <a:ext uri="{FF2B5EF4-FFF2-40B4-BE49-F238E27FC236}">
                <a16:creationId xmlns:a16="http://schemas.microsoft.com/office/drawing/2014/main" id="{A24C8C85-499A-4987-8B14-731ACB84590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38150" y="711200"/>
            <a:ext cx="8229600" cy="533400"/>
          </a:xfrm>
        </p:spPr>
        <p:txBody>
          <a:bodyPr/>
          <a:lstStyle/>
          <a:p>
            <a:pPr eaLnBrk="1" hangingPunct="1"/>
            <a:r>
              <a:rPr lang="en-US" altLang="en-US" sz="3200"/>
              <a:t>Model Fuzzy Sugeno: Contoh</a:t>
            </a:r>
          </a:p>
        </p:txBody>
      </p:sp>
      <p:sp>
        <p:nvSpPr>
          <p:cNvPr id="34820" name="Rectangle 3">
            <a:extLst>
              <a:ext uri="{FF2B5EF4-FFF2-40B4-BE49-F238E27FC236}">
                <a16:creationId xmlns:a16="http://schemas.microsoft.com/office/drawing/2014/main" id="{598D1B2B-AB23-447C-96CA-5F9F2FDF16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895350" y="1625600"/>
            <a:ext cx="76200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000">
                <a:solidFill>
                  <a:schemeClr val="tx2"/>
                </a:solidFill>
                <a:cs typeface="Arial" panose="020B0604020202020204" pitchFamily="34" charset="0"/>
              </a:rPr>
              <a:t>Mengevaluasi kesehatan orang berdasarkan tinggi dan berat badannya</a:t>
            </a:r>
          </a:p>
        </p:txBody>
      </p:sp>
      <p:sp>
        <p:nvSpPr>
          <p:cNvPr id="34821" name="Rectangle 4">
            <a:extLst>
              <a:ext uri="{FF2B5EF4-FFF2-40B4-BE49-F238E27FC236}">
                <a16:creationId xmlns:a16="http://schemas.microsoft.com/office/drawing/2014/main" id="{7235A520-653B-473F-9423-49630B70392C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1550" y="2997200"/>
            <a:ext cx="7467600" cy="2209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000">
                <a:solidFill>
                  <a:schemeClr val="tx2"/>
                </a:solidFill>
                <a:cs typeface="Arial" panose="020B0604020202020204" pitchFamily="34" charset="0"/>
              </a:rPr>
              <a:t>Input: tinggi dan berat badan</a:t>
            </a:r>
          </a:p>
          <a:p>
            <a:pPr eaLnBrk="1" hangingPunct="1"/>
            <a:r>
              <a:rPr lang="en-US" altLang="en-US" sz="2000">
                <a:solidFill>
                  <a:schemeClr val="tx2"/>
                </a:solidFill>
                <a:cs typeface="Arial" panose="020B0604020202020204" pitchFamily="34" charset="0"/>
              </a:rPr>
              <a:t>Output: kategori sehat</a:t>
            </a:r>
          </a:p>
          <a:p>
            <a:pPr eaLnBrk="1" hangingPunct="1">
              <a:buFontTx/>
              <a:buChar char="-"/>
            </a:pPr>
            <a:r>
              <a:rPr lang="en-US" altLang="en-US" sz="2000">
                <a:solidFill>
                  <a:schemeClr val="tx2"/>
                </a:solidFill>
                <a:cs typeface="Arial" panose="020B0604020202020204" pitchFamily="34" charset="0"/>
              </a:rPr>
              <a:t> sangat sehat  (SS), index=0.8</a:t>
            </a:r>
          </a:p>
          <a:p>
            <a:pPr eaLnBrk="1" hangingPunct="1">
              <a:buFontTx/>
              <a:buChar char="-"/>
            </a:pPr>
            <a:r>
              <a:rPr lang="en-US" altLang="en-US" sz="2000">
                <a:solidFill>
                  <a:schemeClr val="tx2"/>
                </a:solidFill>
                <a:cs typeface="Arial" panose="020B0604020202020204" pitchFamily="34" charset="0"/>
              </a:rPr>
              <a:t> sehat (S)</a:t>
            </a:r>
            <a:r>
              <a:rPr lang="en-US" altLang="en-US">
                <a:solidFill>
                  <a:schemeClr val="tx2"/>
                </a:solidFill>
                <a:cs typeface="Arial" panose="020B0604020202020204" pitchFamily="34" charset="0"/>
              </a:rPr>
              <a:t>, index=0.6</a:t>
            </a:r>
            <a:r>
              <a:rPr lang="en-US" altLang="en-US" sz="2000">
                <a:solidFill>
                  <a:schemeClr val="tx2"/>
                </a:solidFill>
                <a:cs typeface="Arial" panose="020B0604020202020204" pitchFamily="34" charset="0"/>
              </a:rPr>
              <a:t> </a:t>
            </a:r>
          </a:p>
          <a:p>
            <a:pPr eaLnBrk="1" hangingPunct="1">
              <a:buFontTx/>
              <a:buChar char="-"/>
            </a:pPr>
            <a:r>
              <a:rPr lang="en-US" altLang="en-US" sz="2000">
                <a:solidFill>
                  <a:schemeClr val="tx2"/>
                </a:solidFill>
                <a:cs typeface="Arial" panose="020B0604020202020204" pitchFamily="34" charset="0"/>
              </a:rPr>
              <a:t> agak sehat  (AS)</a:t>
            </a:r>
            <a:r>
              <a:rPr lang="en-US" altLang="en-US">
                <a:solidFill>
                  <a:schemeClr val="tx2"/>
                </a:solidFill>
                <a:cs typeface="Arial" panose="020B0604020202020204" pitchFamily="34" charset="0"/>
              </a:rPr>
              <a:t>, index=0.4</a:t>
            </a:r>
            <a:endParaRPr lang="en-US" altLang="en-US" sz="2000">
              <a:solidFill>
                <a:schemeClr val="tx2"/>
              </a:solidFill>
              <a:cs typeface="Arial" panose="020B0604020202020204" pitchFamily="34" charset="0"/>
            </a:endParaRPr>
          </a:p>
          <a:p>
            <a:pPr eaLnBrk="1" hangingPunct="1">
              <a:buFontTx/>
              <a:buChar char="-"/>
            </a:pPr>
            <a:r>
              <a:rPr lang="en-US" altLang="en-US" sz="2000">
                <a:solidFill>
                  <a:schemeClr val="tx2"/>
                </a:solidFill>
                <a:cs typeface="Arial" panose="020B0604020202020204" pitchFamily="34" charset="0"/>
              </a:rPr>
              <a:t> tidak sehat  (TS)</a:t>
            </a:r>
            <a:r>
              <a:rPr lang="en-US" altLang="en-US">
                <a:solidFill>
                  <a:schemeClr val="tx2"/>
                </a:solidFill>
                <a:cs typeface="Arial" panose="020B0604020202020204" pitchFamily="34" charset="0"/>
              </a:rPr>
              <a:t>, index=0.2</a:t>
            </a:r>
          </a:p>
        </p:txBody>
      </p:sp>
      <p:sp>
        <p:nvSpPr>
          <p:cNvPr id="34822" name="Rectangle 9">
            <a:extLst>
              <a:ext uri="{FF2B5EF4-FFF2-40B4-BE49-F238E27FC236}">
                <a16:creationId xmlns:a16="http://schemas.microsoft.com/office/drawing/2014/main" id="{937E3C10-6B94-420E-B731-25CC0B70EC0B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id-ID" altLang="en-US"/>
          </a:p>
        </p:txBody>
      </p:sp>
      <p:grpSp>
        <p:nvGrpSpPr>
          <p:cNvPr id="34823" name="Group 7">
            <a:extLst>
              <a:ext uri="{FF2B5EF4-FFF2-40B4-BE49-F238E27FC236}">
                <a16:creationId xmlns:a16="http://schemas.microsoft.com/office/drawing/2014/main" id="{A1121DD0-0A09-4689-98BA-FF1001472915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0" y="0"/>
            <a:ext cx="5943600" cy="3565525"/>
            <a:chOff x="2532" y="3520"/>
            <a:chExt cx="7200" cy="4320"/>
          </a:xfrm>
        </p:grpSpPr>
        <p:sp>
          <p:nvSpPr>
            <p:cNvPr id="34843" name="AutoShape 8">
              <a:extLst>
                <a:ext uri="{FF2B5EF4-FFF2-40B4-BE49-F238E27FC236}">
                  <a16:creationId xmlns:a16="http://schemas.microsoft.com/office/drawing/2014/main" id="{B676606E-F55D-4A71-9644-EECA5E559C8B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2532" y="3520"/>
              <a:ext cx="7200" cy="43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4824" name="Group 10">
            <a:extLst>
              <a:ext uri="{FF2B5EF4-FFF2-40B4-BE49-F238E27FC236}">
                <a16:creationId xmlns:a16="http://schemas.microsoft.com/office/drawing/2014/main" id="{CE0FE70A-D5EE-4298-9342-699837405C2C}"/>
              </a:ext>
            </a:extLst>
          </p:cNvPr>
          <p:cNvGrpSpPr>
            <a:grpSpLocks/>
          </p:cNvGrpSpPr>
          <p:nvPr/>
        </p:nvGrpSpPr>
        <p:grpSpPr bwMode="auto">
          <a:xfrm>
            <a:off x="4724400" y="2971800"/>
            <a:ext cx="3962400" cy="2286000"/>
            <a:chOff x="2975" y="2342"/>
            <a:chExt cx="5728" cy="3279"/>
          </a:xfrm>
        </p:grpSpPr>
        <p:cxnSp>
          <p:nvCxnSpPr>
            <p:cNvPr id="34825" name="AutoShape 11">
              <a:extLst>
                <a:ext uri="{FF2B5EF4-FFF2-40B4-BE49-F238E27FC236}">
                  <a16:creationId xmlns:a16="http://schemas.microsoft.com/office/drawing/2014/main" id="{DCACE1F8-B0D1-4AF2-A0B2-220C6DAAC656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2975" y="5032"/>
              <a:ext cx="5728" cy="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4826" name="AutoShape 12">
              <a:extLst>
                <a:ext uri="{FF2B5EF4-FFF2-40B4-BE49-F238E27FC236}">
                  <a16:creationId xmlns:a16="http://schemas.microsoft.com/office/drawing/2014/main" id="{A9DAF24D-2034-4CCB-A672-039B3492D5D7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flipV="1">
              <a:off x="3405" y="2342"/>
              <a:ext cx="0" cy="3165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4827" name="AutoShape 13">
              <a:extLst>
                <a:ext uri="{FF2B5EF4-FFF2-40B4-BE49-F238E27FC236}">
                  <a16:creationId xmlns:a16="http://schemas.microsoft.com/office/drawing/2014/main" id="{A8B3A95F-A592-4F06-AAFF-8B1F9C5B5783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flipV="1">
              <a:off x="3405" y="3402"/>
              <a:ext cx="1042" cy="163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4828" name="AutoShape 14">
              <a:extLst>
                <a:ext uri="{FF2B5EF4-FFF2-40B4-BE49-F238E27FC236}">
                  <a16:creationId xmlns:a16="http://schemas.microsoft.com/office/drawing/2014/main" id="{A55FE877-BDB1-4E80-A881-DB36E3E7A467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4447" y="3402"/>
              <a:ext cx="870" cy="163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4829" name="AutoShape 15">
              <a:extLst>
                <a:ext uri="{FF2B5EF4-FFF2-40B4-BE49-F238E27FC236}">
                  <a16:creationId xmlns:a16="http://schemas.microsoft.com/office/drawing/2014/main" id="{AADA0ECE-375D-4877-A554-59220F415DF9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flipV="1">
              <a:off x="4357" y="3402"/>
              <a:ext cx="1042" cy="163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4830" name="AutoShape 16">
              <a:extLst>
                <a:ext uri="{FF2B5EF4-FFF2-40B4-BE49-F238E27FC236}">
                  <a16:creationId xmlns:a16="http://schemas.microsoft.com/office/drawing/2014/main" id="{86E35274-E48C-498D-AD51-DF0ACD319EB0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5399" y="3402"/>
              <a:ext cx="870" cy="163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4831" name="AutoShape 17">
              <a:extLst>
                <a:ext uri="{FF2B5EF4-FFF2-40B4-BE49-F238E27FC236}">
                  <a16:creationId xmlns:a16="http://schemas.microsoft.com/office/drawing/2014/main" id="{48F7BA73-113E-4082-86B6-52DBAF62ECD6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6359" y="3402"/>
              <a:ext cx="870" cy="163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4832" name="AutoShape 18">
              <a:extLst>
                <a:ext uri="{FF2B5EF4-FFF2-40B4-BE49-F238E27FC236}">
                  <a16:creationId xmlns:a16="http://schemas.microsoft.com/office/drawing/2014/main" id="{022D1685-0DB3-4363-A7C5-0BEABADC6725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7311" y="3402"/>
              <a:ext cx="870" cy="163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4833" name="AutoShape 19">
              <a:extLst>
                <a:ext uri="{FF2B5EF4-FFF2-40B4-BE49-F238E27FC236}">
                  <a16:creationId xmlns:a16="http://schemas.microsoft.com/office/drawing/2014/main" id="{E2D4C8C6-09FC-4B12-BBB2-7A603D2A61FA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flipV="1">
              <a:off x="5317" y="3402"/>
              <a:ext cx="1042" cy="163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4834" name="AutoShape 20">
              <a:extLst>
                <a:ext uri="{FF2B5EF4-FFF2-40B4-BE49-F238E27FC236}">
                  <a16:creationId xmlns:a16="http://schemas.microsoft.com/office/drawing/2014/main" id="{2E5B5770-25E9-45AE-A9A0-801E4B0E5950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flipV="1">
              <a:off x="6269" y="3402"/>
              <a:ext cx="1042" cy="163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34835" name="Text Box 21">
              <a:extLst>
                <a:ext uri="{FF2B5EF4-FFF2-40B4-BE49-F238E27FC236}">
                  <a16:creationId xmlns:a16="http://schemas.microsoft.com/office/drawing/2014/main" id="{21EDDAE7-B94E-49FF-AD41-EB3951C723A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114" y="5159"/>
              <a:ext cx="712" cy="443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FFFFFF"/>
              </a:solidFill>
              <a:miter lim="800000"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Aft>
                  <a:spcPts val="1000"/>
                </a:spcAft>
              </a:pPr>
              <a:r>
                <a:rPr lang="en-US" altLang="en-US" sz="1600" b="1">
                  <a:latin typeface="Calibri" panose="020F0502020204030204" pitchFamily="34" charset="0"/>
                </a:rPr>
                <a:t>0.2</a:t>
              </a:r>
              <a:endParaRPr lang="en-US" altLang="en-US" sz="2800" b="1"/>
            </a:p>
          </p:txBody>
        </p:sp>
        <p:sp>
          <p:nvSpPr>
            <p:cNvPr id="34836" name="Text Box 22">
              <a:extLst>
                <a:ext uri="{FF2B5EF4-FFF2-40B4-BE49-F238E27FC236}">
                  <a16:creationId xmlns:a16="http://schemas.microsoft.com/office/drawing/2014/main" id="{D997D5BF-7376-47B3-9B18-4B6285C15C0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066" y="5159"/>
              <a:ext cx="712" cy="443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FFFFFF"/>
              </a:solidFill>
              <a:miter lim="800000"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Aft>
                  <a:spcPts val="1000"/>
                </a:spcAft>
              </a:pPr>
              <a:r>
                <a:rPr lang="en-US" altLang="en-US" sz="1600" b="1">
                  <a:latin typeface="Times New Roman" panose="02020603050405020304" pitchFamily="18" charset="0"/>
                </a:rPr>
                <a:t>0.</a:t>
              </a:r>
              <a:r>
                <a:rPr lang="en-US" altLang="en-US" sz="1600" b="1">
                  <a:latin typeface="Calibri" panose="020F0502020204030204" pitchFamily="34" charset="0"/>
                </a:rPr>
                <a:t>4</a:t>
              </a:r>
              <a:endParaRPr lang="en-US" altLang="en-US" sz="2800" b="1"/>
            </a:p>
          </p:txBody>
        </p:sp>
        <p:sp>
          <p:nvSpPr>
            <p:cNvPr id="34837" name="Text Box 23">
              <a:extLst>
                <a:ext uri="{FF2B5EF4-FFF2-40B4-BE49-F238E27FC236}">
                  <a16:creationId xmlns:a16="http://schemas.microsoft.com/office/drawing/2014/main" id="{545654F6-0DC3-44A5-8696-E421E6FB366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999" y="5159"/>
              <a:ext cx="712" cy="462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FFFFFF"/>
              </a:solidFill>
              <a:miter lim="800000"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Aft>
                  <a:spcPts val="1000"/>
                </a:spcAft>
              </a:pPr>
              <a:r>
                <a:rPr lang="en-US" altLang="en-US" sz="1600" b="1">
                  <a:latin typeface="Times New Roman" panose="02020603050405020304" pitchFamily="18" charset="0"/>
                </a:rPr>
                <a:t>0.</a:t>
              </a:r>
              <a:r>
                <a:rPr lang="en-US" altLang="en-US" sz="1600" b="1">
                  <a:latin typeface="Calibri" panose="020F0502020204030204" pitchFamily="34" charset="0"/>
                </a:rPr>
                <a:t>6</a:t>
              </a:r>
              <a:endParaRPr lang="en-US" altLang="en-US" sz="2800" b="1"/>
            </a:p>
          </p:txBody>
        </p:sp>
        <p:sp>
          <p:nvSpPr>
            <p:cNvPr id="34838" name="Text Box 24">
              <a:extLst>
                <a:ext uri="{FF2B5EF4-FFF2-40B4-BE49-F238E27FC236}">
                  <a16:creationId xmlns:a16="http://schemas.microsoft.com/office/drawing/2014/main" id="{D05576E5-AFE9-4DA1-A82C-8C150370DD0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902" y="5178"/>
              <a:ext cx="712" cy="443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FFFFFF"/>
              </a:solidFill>
              <a:miter lim="800000"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Aft>
                  <a:spcPts val="1000"/>
                </a:spcAft>
              </a:pPr>
              <a:r>
                <a:rPr lang="en-US" altLang="en-US" sz="1600" b="1">
                  <a:latin typeface="Times New Roman" panose="02020603050405020304" pitchFamily="18" charset="0"/>
                </a:rPr>
                <a:t>0.</a:t>
              </a:r>
              <a:r>
                <a:rPr lang="en-US" altLang="en-US" sz="1600" b="1">
                  <a:latin typeface="Calibri" panose="020F0502020204030204" pitchFamily="34" charset="0"/>
                </a:rPr>
                <a:t>8</a:t>
              </a:r>
              <a:endParaRPr lang="en-US" altLang="en-US" sz="2800" b="1"/>
            </a:p>
          </p:txBody>
        </p:sp>
        <p:sp>
          <p:nvSpPr>
            <p:cNvPr id="34839" name="Text Box 25">
              <a:extLst>
                <a:ext uri="{FF2B5EF4-FFF2-40B4-BE49-F238E27FC236}">
                  <a16:creationId xmlns:a16="http://schemas.microsoft.com/office/drawing/2014/main" id="{2E35D264-4CBD-48AC-9923-DC7B8438D40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114" y="2848"/>
              <a:ext cx="712" cy="443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FFFFFF"/>
              </a:solidFill>
              <a:miter lim="800000"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Aft>
                  <a:spcPts val="1000"/>
                </a:spcAft>
              </a:pPr>
              <a:r>
                <a:rPr lang="en-US" altLang="en-US" sz="1600" b="1">
                  <a:latin typeface="Calibri" panose="020F0502020204030204" pitchFamily="34" charset="0"/>
                </a:rPr>
                <a:t>TS</a:t>
              </a:r>
              <a:endParaRPr lang="en-US" altLang="en-US" sz="2800" b="1"/>
            </a:p>
          </p:txBody>
        </p:sp>
        <p:sp>
          <p:nvSpPr>
            <p:cNvPr id="34840" name="Text Box 26">
              <a:extLst>
                <a:ext uri="{FF2B5EF4-FFF2-40B4-BE49-F238E27FC236}">
                  <a16:creationId xmlns:a16="http://schemas.microsoft.com/office/drawing/2014/main" id="{7047F32D-AB55-4CD0-9B3D-6072BEB0BA5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177" y="2848"/>
              <a:ext cx="712" cy="443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FFFFFF"/>
              </a:solidFill>
              <a:miter lim="800000"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Aft>
                  <a:spcPts val="1000"/>
                </a:spcAft>
              </a:pPr>
              <a:r>
                <a:rPr lang="en-US" altLang="en-US" sz="1600" b="1">
                  <a:latin typeface="Calibri" panose="020F0502020204030204" pitchFamily="34" charset="0"/>
                </a:rPr>
                <a:t>AS</a:t>
              </a:r>
              <a:endParaRPr lang="en-US" altLang="en-US" sz="2800" b="1"/>
            </a:p>
          </p:txBody>
        </p:sp>
        <p:sp>
          <p:nvSpPr>
            <p:cNvPr id="34841" name="Text Box 27">
              <a:extLst>
                <a:ext uri="{FF2B5EF4-FFF2-40B4-BE49-F238E27FC236}">
                  <a16:creationId xmlns:a16="http://schemas.microsoft.com/office/drawing/2014/main" id="{B50DA350-CA05-405A-83CB-549E217F858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190" y="2848"/>
              <a:ext cx="712" cy="443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FFFFFF"/>
              </a:solidFill>
              <a:miter lim="800000"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Aft>
                  <a:spcPts val="1000"/>
                </a:spcAft>
              </a:pPr>
              <a:r>
                <a:rPr lang="en-US" altLang="en-US" sz="1600" b="1">
                  <a:latin typeface="Calibri" panose="020F0502020204030204" pitchFamily="34" charset="0"/>
                </a:rPr>
                <a:t>S</a:t>
              </a:r>
              <a:endParaRPr lang="en-US" altLang="en-US" sz="2800" b="1"/>
            </a:p>
          </p:txBody>
        </p:sp>
        <p:sp>
          <p:nvSpPr>
            <p:cNvPr id="34842" name="Text Box 28">
              <a:extLst>
                <a:ext uri="{FF2B5EF4-FFF2-40B4-BE49-F238E27FC236}">
                  <a16:creationId xmlns:a16="http://schemas.microsoft.com/office/drawing/2014/main" id="{1E6F9806-E718-4C94-8665-6591136A11F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060" y="2848"/>
              <a:ext cx="712" cy="443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FFFFFF"/>
              </a:solidFill>
              <a:miter lim="800000"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Aft>
                  <a:spcPts val="1000"/>
                </a:spcAft>
              </a:pPr>
              <a:r>
                <a:rPr lang="en-US" altLang="en-US" sz="1600" b="1">
                  <a:latin typeface="Calibri" panose="020F0502020204030204" pitchFamily="34" charset="0"/>
                </a:rPr>
                <a:t>SS</a:t>
              </a:r>
              <a:endParaRPr lang="en-US" altLang="en-US" sz="2800" b="1"/>
            </a:p>
          </p:txBody>
        </p:sp>
      </p:grp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Slide Number Placeholder 5">
            <a:extLst>
              <a:ext uri="{FF2B5EF4-FFF2-40B4-BE49-F238E27FC236}">
                <a16:creationId xmlns:a16="http://schemas.microsoft.com/office/drawing/2014/main" id="{0F85B77A-6E18-4102-A7A5-01FAA733C7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113929C4-E77C-4302-8241-98FE0727820F}" type="slidenum">
              <a:rPr lang="en-US" altLang="en-US"/>
              <a:pPr eaLnBrk="1" hangingPunct="1"/>
              <a:t>34</a:t>
            </a:fld>
            <a:endParaRPr lang="en-US" altLang="en-US"/>
          </a:p>
        </p:txBody>
      </p:sp>
      <p:graphicFrame>
        <p:nvGraphicFramePr>
          <p:cNvPr id="35843" name="Object 2">
            <a:extLst>
              <a:ext uri="{FF2B5EF4-FFF2-40B4-BE49-F238E27FC236}">
                <a16:creationId xmlns:a16="http://schemas.microsoft.com/office/drawing/2014/main" id="{51BCE259-B5D5-40F1-A611-788DBE3A453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57200" y="1066800"/>
          <a:ext cx="5527675" cy="2498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847" name="VISIO" r:id="rId4" imgW="5530522" imgH="2493680" progId="Visio.Drawing.6">
                  <p:embed/>
                </p:oleObj>
              </mc:Choice>
              <mc:Fallback>
                <p:oleObj name="VISIO" r:id="rId4" imgW="5530522" imgH="2493680" progId="Visio.Drawing.6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" y="1066800"/>
                        <a:ext cx="5527675" cy="2498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844" name="Object 3">
            <a:extLst>
              <a:ext uri="{FF2B5EF4-FFF2-40B4-BE49-F238E27FC236}">
                <a16:creationId xmlns:a16="http://schemas.microsoft.com/office/drawing/2014/main" id="{E9E182D2-67CF-490A-9264-6E2C78C6C45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514600" y="3581400"/>
          <a:ext cx="5813425" cy="2498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848" name="VISIO" r:id="rId6" imgW="5809488" imgH="2502408" progId="Visio.Drawing.6">
                  <p:embed/>
                </p:oleObj>
              </mc:Choice>
              <mc:Fallback>
                <p:oleObj name="VISIO" r:id="rId6" imgW="5809488" imgH="2502408" progId="Visio.Drawing.6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4600" y="3581400"/>
                        <a:ext cx="5813425" cy="2498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5845" name="Rectangle 4">
            <a:extLst>
              <a:ext uri="{FF2B5EF4-FFF2-40B4-BE49-F238E27FC236}">
                <a16:creationId xmlns:a16="http://schemas.microsoft.com/office/drawing/2014/main" id="{C8CF8E8A-4475-489D-9B95-B9FA1DC243B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67400" y="1828800"/>
            <a:ext cx="26670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/>
              <a:t>Ada 3 variabel fuzzy yang dimodelkan: tinggi, berat, sehat</a:t>
            </a:r>
          </a:p>
        </p:txBody>
      </p:sp>
      <p:sp>
        <p:nvSpPr>
          <p:cNvPr id="35846" name="Rectangle 5">
            <a:extLst>
              <a:ext uri="{FF2B5EF4-FFF2-40B4-BE49-F238E27FC236}">
                <a16:creationId xmlns:a16="http://schemas.microsoft.com/office/drawing/2014/main" id="{F6437D81-8DF1-4346-8D47-68134625D40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457200"/>
            <a:ext cx="8229600" cy="457200"/>
          </a:xfrm>
          <a:noFill/>
        </p:spPr>
        <p:txBody>
          <a:bodyPr/>
          <a:lstStyle/>
          <a:p>
            <a:pPr eaLnBrk="1" hangingPunct="1"/>
            <a:r>
              <a:rPr lang="en-US" altLang="en-US" sz="3200"/>
              <a:t>L1: Fuzzification (1)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Slide Number Placeholder 5">
            <a:extLst>
              <a:ext uri="{FF2B5EF4-FFF2-40B4-BE49-F238E27FC236}">
                <a16:creationId xmlns:a16="http://schemas.microsoft.com/office/drawing/2014/main" id="{30F992B3-114B-43D0-9D88-7872A6DD8E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406FBC92-3F7C-4EA8-A540-5B3F1D57646C}" type="slidenum">
              <a:rPr lang="en-US" altLang="en-US"/>
              <a:pPr eaLnBrk="1" hangingPunct="1"/>
              <a:t>35</a:t>
            </a:fld>
            <a:endParaRPr lang="en-US" altLang="en-US"/>
          </a:p>
        </p:txBody>
      </p:sp>
      <p:sp>
        <p:nvSpPr>
          <p:cNvPr id="36867" name="Rectangle 2">
            <a:extLst>
              <a:ext uri="{FF2B5EF4-FFF2-40B4-BE49-F238E27FC236}">
                <a16:creationId xmlns:a16="http://schemas.microsoft.com/office/drawing/2014/main" id="{4D1AC095-0C5A-4D3B-836B-4BC320AA020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457200"/>
            <a:ext cx="8229600" cy="457200"/>
          </a:xfrm>
          <a:noFill/>
        </p:spPr>
        <p:txBody>
          <a:bodyPr/>
          <a:lstStyle/>
          <a:p>
            <a:pPr eaLnBrk="1" hangingPunct="1"/>
            <a:r>
              <a:rPr lang="en-US" altLang="en-US" sz="3200"/>
              <a:t>L2: Rules Evaluation (1)</a:t>
            </a:r>
          </a:p>
        </p:txBody>
      </p:sp>
      <p:sp>
        <p:nvSpPr>
          <p:cNvPr id="36868" name="Rectangle 3">
            <a:extLst>
              <a:ext uri="{FF2B5EF4-FFF2-40B4-BE49-F238E27FC236}">
                <a16:creationId xmlns:a16="http://schemas.microsoft.com/office/drawing/2014/main" id="{E9B7E7DC-995F-4354-8170-038FF1D518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0" y="990600"/>
            <a:ext cx="7924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200">
                <a:solidFill>
                  <a:schemeClr val="tx2"/>
                </a:solidFill>
              </a:rPr>
              <a:t>Tentukan rules</a:t>
            </a:r>
          </a:p>
        </p:txBody>
      </p:sp>
      <p:sp>
        <p:nvSpPr>
          <p:cNvPr id="36869" name="Rectangle 4">
            <a:extLst>
              <a:ext uri="{FF2B5EF4-FFF2-40B4-BE49-F238E27FC236}">
                <a16:creationId xmlns:a16="http://schemas.microsoft.com/office/drawing/2014/main" id="{48780C6F-6153-41F0-8A75-6C6EA62D318A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054225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id-ID" altLang="en-US">
              <a:cs typeface="Arial" panose="020B0604020202020204" pitchFamily="34" charset="0"/>
            </a:endParaRPr>
          </a:p>
        </p:txBody>
      </p:sp>
      <p:graphicFrame>
        <p:nvGraphicFramePr>
          <p:cNvPr id="111621" name="Group 5">
            <a:extLst>
              <a:ext uri="{FF2B5EF4-FFF2-40B4-BE49-F238E27FC236}">
                <a16:creationId xmlns:a16="http://schemas.microsoft.com/office/drawing/2014/main" id="{0101852A-0716-4C50-9F33-9C5965B0A866}"/>
              </a:ext>
            </a:extLst>
          </p:cNvPr>
          <p:cNvGraphicFramePr>
            <a:graphicFrameLocks noGrp="1"/>
          </p:cNvGraphicFramePr>
          <p:nvPr/>
        </p:nvGraphicFramePr>
        <p:xfrm>
          <a:off x="1981200" y="1752600"/>
          <a:ext cx="5486400" cy="2895602"/>
        </p:xfrm>
        <a:graphic>
          <a:graphicData uri="http://schemas.openxmlformats.org/drawingml/2006/table">
            <a:tbl>
              <a:tblPr/>
              <a:tblGrid>
                <a:gridCol w="4984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715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9851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1756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1756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9057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9216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287338"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B E R A T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77850">
                <a:tc rowSpan="6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T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 I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N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G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G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I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Sangat kurus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Kurus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Biasa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Berat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Sangat berat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7625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Sangat pendek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SS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S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AS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TS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TS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5083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Pendek</a:t>
                      </a: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S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SS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S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AS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TS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623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Sedang</a:t>
                      </a: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AS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SS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SS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AS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TS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5083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Tinggi</a:t>
                      </a: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TS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S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SS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S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TS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7625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Sangat tinggi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TS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AS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SS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S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AS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36925" name="Rectangle 60">
            <a:extLst>
              <a:ext uri="{FF2B5EF4-FFF2-40B4-BE49-F238E27FC236}">
                <a16:creationId xmlns:a16="http://schemas.microsoft.com/office/drawing/2014/main" id="{ECABBF30-9530-424E-B09F-9D3EB72E11D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05200" y="1371600"/>
            <a:ext cx="27432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200">
                <a:solidFill>
                  <a:schemeClr val="tx2"/>
                </a:solidFill>
              </a:rPr>
              <a:t>Tabel Kaidah Fuzzy</a:t>
            </a:r>
          </a:p>
        </p:txBody>
      </p:sp>
      <p:sp>
        <p:nvSpPr>
          <p:cNvPr id="36926" name="Rectangle 61">
            <a:extLst>
              <a:ext uri="{FF2B5EF4-FFF2-40B4-BE49-F238E27FC236}">
                <a16:creationId xmlns:a16="http://schemas.microsoft.com/office/drawing/2014/main" id="{935A9B3F-1E50-420A-84E6-A2E185A2670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71600" y="4800600"/>
            <a:ext cx="6400800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000"/>
              <a:t>Dalam bentuk if-then, contoh:</a:t>
            </a:r>
            <a:r>
              <a:rPr lang="en-US" altLang="en-US" sz="2000">
                <a:solidFill>
                  <a:srgbClr val="D60093"/>
                </a:solidFill>
              </a:rPr>
              <a:t> </a:t>
            </a:r>
            <a:br>
              <a:rPr lang="en-US" altLang="en-US" sz="2000">
                <a:solidFill>
                  <a:srgbClr val="D60093"/>
                </a:solidFill>
              </a:rPr>
            </a:br>
            <a:r>
              <a:rPr lang="en-US" altLang="en-US" sz="2000">
                <a:solidFill>
                  <a:srgbClr val="D60093"/>
                </a:solidFill>
              </a:rPr>
              <a:t>If </a:t>
            </a:r>
            <a:r>
              <a:rPr lang="en-US" altLang="en-US" sz="2000" i="1">
                <a:solidFill>
                  <a:srgbClr val="D60093"/>
                </a:solidFill>
              </a:rPr>
              <a:t>sangat</a:t>
            </a:r>
            <a:r>
              <a:rPr lang="en-US" altLang="en-US" sz="2000">
                <a:solidFill>
                  <a:srgbClr val="D60093"/>
                </a:solidFill>
              </a:rPr>
              <a:t> </a:t>
            </a:r>
            <a:r>
              <a:rPr lang="en-US" altLang="en-US" sz="2000" i="1">
                <a:solidFill>
                  <a:srgbClr val="D60093"/>
                </a:solidFill>
              </a:rPr>
              <a:t>pendek</a:t>
            </a:r>
            <a:r>
              <a:rPr lang="en-US" altLang="en-US" sz="2000">
                <a:solidFill>
                  <a:srgbClr val="D60093"/>
                </a:solidFill>
              </a:rPr>
              <a:t> dan </a:t>
            </a:r>
            <a:r>
              <a:rPr lang="en-US" altLang="en-US" sz="2000" i="1">
                <a:solidFill>
                  <a:srgbClr val="D60093"/>
                </a:solidFill>
              </a:rPr>
              <a:t>sangat kurus</a:t>
            </a:r>
            <a:r>
              <a:rPr lang="en-US" altLang="en-US" sz="2000">
                <a:solidFill>
                  <a:srgbClr val="D60093"/>
                </a:solidFill>
              </a:rPr>
              <a:t> then</a:t>
            </a:r>
            <a:br>
              <a:rPr lang="en-US" altLang="en-US" sz="2000">
                <a:solidFill>
                  <a:srgbClr val="D60093"/>
                </a:solidFill>
              </a:rPr>
            </a:br>
            <a:r>
              <a:rPr lang="en-US" altLang="en-US" sz="2000">
                <a:solidFill>
                  <a:srgbClr val="D60093"/>
                </a:solidFill>
              </a:rPr>
              <a:t>           </a:t>
            </a:r>
            <a:r>
              <a:rPr lang="en-US" altLang="en-US" sz="2000" i="1">
                <a:solidFill>
                  <a:srgbClr val="D60093"/>
                </a:solidFill>
              </a:rPr>
              <a:t>sangat sehat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Slide Number Placeholder 5">
            <a:extLst>
              <a:ext uri="{FF2B5EF4-FFF2-40B4-BE49-F238E27FC236}">
                <a16:creationId xmlns:a16="http://schemas.microsoft.com/office/drawing/2014/main" id="{4337D5D4-699E-494D-A923-4D647EB13A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1EC520AD-66DF-4181-821B-161FA68FFC15}" type="slidenum">
              <a:rPr lang="en-US" altLang="en-US"/>
              <a:pPr eaLnBrk="1" hangingPunct="1"/>
              <a:t>36</a:t>
            </a:fld>
            <a:endParaRPr lang="en-US" altLang="en-US"/>
          </a:p>
        </p:txBody>
      </p:sp>
      <p:sp>
        <p:nvSpPr>
          <p:cNvPr id="37891" name="Rectangle 2">
            <a:extLst>
              <a:ext uri="{FF2B5EF4-FFF2-40B4-BE49-F238E27FC236}">
                <a16:creationId xmlns:a16="http://schemas.microsoft.com/office/drawing/2014/main" id="{ED4D87AC-42E2-41CF-90A3-BE549E5862C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457200"/>
            <a:ext cx="8229600" cy="457200"/>
          </a:xfrm>
          <a:noFill/>
        </p:spPr>
        <p:txBody>
          <a:bodyPr/>
          <a:lstStyle/>
          <a:p>
            <a:pPr eaLnBrk="1" hangingPunct="1"/>
            <a:r>
              <a:rPr lang="en-US" altLang="en-US" sz="3200"/>
              <a:t>L2: Rules Evaluation (2)</a:t>
            </a:r>
          </a:p>
        </p:txBody>
      </p:sp>
      <p:sp>
        <p:nvSpPr>
          <p:cNvPr id="37892" name="Rectangle 3">
            <a:extLst>
              <a:ext uri="{FF2B5EF4-FFF2-40B4-BE49-F238E27FC236}">
                <a16:creationId xmlns:a16="http://schemas.microsoft.com/office/drawing/2014/main" id="{B1C52B36-39E3-4503-A35C-54159A1C87E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0" y="1066800"/>
            <a:ext cx="79248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000">
                <a:solidFill>
                  <a:schemeClr val="hlink"/>
                </a:solidFill>
              </a:rPr>
              <a:t>Contoh: bagaimana kondisi kesehatan untuk orang dengan tinggi 161.5 cm dan berat 41 kg?</a:t>
            </a:r>
          </a:p>
        </p:txBody>
      </p:sp>
      <p:sp>
        <p:nvSpPr>
          <p:cNvPr id="37893" name="Rectangle 4">
            <a:extLst>
              <a:ext uri="{FF2B5EF4-FFF2-40B4-BE49-F238E27FC236}">
                <a16:creationId xmlns:a16="http://schemas.microsoft.com/office/drawing/2014/main" id="{CC2A9C95-E70E-4F43-866D-ADBE5C73917C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054225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id-ID" altLang="en-US">
              <a:cs typeface="Arial" panose="020B0604020202020204" pitchFamily="34" charset="0"/>
            </a:endParaRPr>
          </a:p>
        </p:txBody>
      </p:sp>
      <p:graphicFrame>
        <p:nvGraphicFramePr>
          <p:cNvPr id="37894" name="Object 5">
            <a:extLst>
              <a:ext uri="{FF2B5EF4-FFF2-40B4-BE49-F238E27FC236}">
                <a16:creationId xmlns:a16="http://schemas.microsoft.com/office/drawing/2014/main" id="{94C69CF7-F62F-411D-A11C-AA976002E918}"/>
              </a:ext>
            </a:extLst>
          </p:cNvPr>
          <p:cNvGraphicFramePr>
            <a:graphicFrameLocks noChangeAspect="1"/>
          </p:cNvGraphicFramePr>
          <p:nvPr>
            <p:ph idx="1"/>
          </p:nvPr>
        </p:nvGraphicFramePr>
        <p:xfrm>
          <a:off x="1143000" y="1524000"/>
          <a:ext cx="6934200" cy="3135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897" name="VISIO" r:id="rId4" imgW="5526024" imgH="2502408" progId="Visio.Drawing.6">
                  <p:embed/>
                </p:oleObj>
              </mc:Choice>
              <mc:Fallback>
                <p:oleObj name="VISIO" r:id="rId4" imgW="5526024" imgH="2502408" progId="Visio.Drawing.6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1524000"/>
                        <a:ext cx="6934200" cy="31353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7895" name="Rectangle 6">
            <a:extLst>
              <a:ext uri="{FF2B5EF4-FFF2-40B4-BE49-F238E27FC236}">
                <a16:creationId xmlns:a16="http://schemas.microsoft.com/office/drawing/2014/main" id="{F1126BFF-C6A9-4208-9664-FD48978DD81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19200" y="4876800"/>
            <a:ext cx="60960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000" i="1">
                <a:solidFill>
                  <a:srgbClr val="FF33CC"/>
                </a:solidFill>
                <a:cs typeface="Arial" panose="020B0604020202020204" pitchFamily="34" charset="0"/>
                <a:sym typeface="Symbol" panose="05050102010706020507" pitchFamily="18" charset="2"/>
              </a:rPr>
              <a:t></a:t>
            </a:r>
            <a:r>
              <a:rPr lang="en-US" altLang="en-US" sz="2000" i="1" baseline="-25000">
                <a:solidFill>
                  <a:srgbClr val="FF33CC"/>
                </a:solidFill>
                <a:cs typeface="Arial" panose="020B0604020202020204" pitchFamily="34" charset="0"/>
                <a:sym typeface="Symbol" panose="05050102010706020507" pitchFamily="18" charset="2"/>
              </a:rPr>
              <a:t>sedang</a:t>
            </a:r>
            <a:r>
              <a:rPr lang="en-US" altLang="en-US" sz="2000" i="1">
                <a:solidFill>
                  <a:srgbClr val="FF33CC"/>
                </a:solidFill>
                <a:cs typeface="Arial" panose="020B0604020202020204" pitchFamily="34" charset="0"/>
                <a:sym typeface="Symbol" panose="05050102010706020507" pitchFamily="18" charset="2"/>
              </a:rPr>
              <a:t>[161.5] = (165-161.5)/(165-160) = 0.7</a:t>
            </a:r>
          </a:p>
        </p:txBody>
      </p:sp>
      <p:sp>
        <p:nvSpPr>
          <p:cNvPr id="37896" name="Rectangle 7">
            <a:extLst>
              <a:ext uri="{FF2B5EF4-FFF2-40B4-BE49-F238E27FC236}">
                <a16:creationId xmlns:a16="http://schemas.microsoft.com/office/drawing/2014/main" id="{9183AE12-8196-4923-91FA-3F0DF6CF20D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19200" y="5257800"/>
            <a:ext cx="60960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000" i="1">
                <a:solidFill>
                  <a:srgbClr val="0000FF"/>
                </a:solidFill>
                <a:cs typeface="Arial" panose="020B0604020202020204" pitchFamily="34" charset="0"/>
                <a:sym typeface="Symbol" panose="05050102010706020507" pitchFamily="18" charset="2"/>
              </a:rPr>
              <a:t></a:t>
            </a:r>
            <a:r>
              <a:rPr lang="en-US" altLang="en-US" sz="2000" i="1" baseline="-25000">
                <a:solidFill>
                  <a:srgbClr val="0000FF"/>
                </a:solidFill>
                <a:cs typeface="Arial" panose="020B0604020202020204" pitchFamily="34" charset="0"/>
                <a:sym typeface="Symbol" panose="05050102010706020507" pitchFamily="18" charset="2"/>
              </a:rPr>
              <a:t>tinggi</a:t>
            </a:r>
            <a:r>
              <a:rPr lang="en-US" altLang="en-US" sz="2000" i="1">
                <a:solidFill>
                  <a:srgbClr val="0000FF"/>
                </a:solidFill>
                <a:cs typeface="Arial" panose="020B0604020202020204" pitchFamily="34" charset="0"/>
                <a:sym typeface="Symbol" panose="05050102010706020507" pitchFamily="18" charset="2"/>
              </a:rPr>
              <a:t>[161.5] = (161.5-160)/(165-160) = 0.3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Slide Number Placeholder 5">
            <a:extLst>
              <a:ext uri="{FF2B5EF4-FFF2-40B4-BE49-F238E27FC236}">
                <a16:creationId xmlns:a16="http://schemas.microsoft.com/office/drawing/2014/main" id="{61394BB8-CDA9-45A1-8DAD-CF5ADA75AA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D6A6E8E6-A8E0-46DB-92C9-BA375828ED00}" type="slidenum">
              <a:rPr lang="en-US" altLang="en-US"/>
              <a:pPr eaLnBrk="1" hangingPunct="1"/>
              <a:t>37</a:t>
            </a:fld>
            <a:endParaRPr lang="en-US" altLang="en-US"/>
          </a:p>
        </p:txBody>
      </p:sp>
      <p:sp>
        <p:nvSpPr>
          <p:cNvPr id="38915" name="Rectangle 2">
            <a:extLst>
              <a:ext uri="{FF2B5EF4-FFF2-40B4-BE49-F238E27FC236}">
                <a16:creationId xmlns:a16="http://schemas.microsoft.com/office/drawing/2014/main" id="{F5A8A283-6094-4A97-89CE-722810C9000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457200"/>
            <a:ext cx="8229600" cy="609600"/>
          </a:xfrm>
          <a:noFill/>
        </p:spPr>
        <p:txBody>
          <a:bodyPr/>
          <a:lstStyle/>
          <a:p>
            <a:pPr eaLnBrk="1" hangingPunct="1"/>
            <a:r>
              <a:rPr lang="en-US" altLang="en-US" sz="3200"/>
              <a:t>L2: Rules Evaluation (3)</a:t>
            </a:r>
          </a:p>
        </p:txBody>
      </p:sp>
      <p:sp>
        <p:nvSpPr>
          <p:cNvPr id="38916" name="Rectangle 3">
            <a:extLst>
              <a:ext uri="{FF2B5EF4-FFF2-40B4-BE49-F238E27FC236}">
                <a16:creationId xmlns:a16="http://schemas.microsoft.com/office/drawing/2014/main" id="{467EC5A3-A71F-4326-9844-F7BA3FE24561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054225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id-ID" altLang="en-US">
              <a:cs typeface="Arial" panose="020B0604020202020204" pitchFamily="34" charset="0"/>
            </a:endParaRPr>
          </a:p>
        </p:txBody>
      </p:sp>
      <p:sp>
        <p:nvSpPr>
          <p:cNvPr id="38917" name="Rectangle 4">
            <a:extLst>
              <a:ext uri="{FF2B5EF4-FFF2-40B4-BE49-F238E27FC236}">
                <a16:creationId xmlns:a16="http://schemas.microsoft.com/office/drawing/2014/main" id="{2C7C61EE-BA36-4302-A966-863195ACB19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47800" y="4724400"/>
            <a:ext cx="60960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000" i="1">
                <a:solidFill>
                  <a:srgbClr val="FF33CC"/>
                </a:solidFill>
                <a:cs typeface="Arial" panose="020B0604020202020204" pitchFamily="34" charset="0"/>
                <a:sym typeface="Symbol" panose="05050102010706020507" pitchFamily="18" charset="2"/>
              </a:rPr>
              <a:t></a:t>
            </a:r>
            <a:r>
              <a:rPr lang="en-US" altLang="en-US" sz="2000" i="1" baseline="-25000">
                <a:solidFill>
                  <a:srgbClr val="FF33CC"/>
                </a:solidFill>
                <a:cs typeface="Arial" panose="020B0604020202020204" pitchFamily="34" charset="0"/>
                <a:sym typeface="Symbol" panose="05050102010706020507" pitchFamily="18" charset="2"/>
              </a:rPr>
              <a:t>sangatkurus</a:t>
            </a:r>
            <a:r>
              <a:rPr lang="en-US" altLang="en-US" sz="2000" i="1">
                <a:solidFill>
                  <a:srgbClr val="FF33CC"/>
                </a:solidFill>
                <a:cs typeface="Arial" panose="020B0604020202020204" pitchFamily="34" charset="0"/>
                <a:sym typeface="Symbol" panose="05050102010706020507" pitchFamily="18" charset="2"/>
              </a:rPr>
              <a:t>[41] = (45-41)/(45-40) = 0.8</a:t>
            </a:r>
          </a:p>
        </p:txBody>
      </p:sp>
      <p:sp>
        <p:nvSpPr>
          <p:cNvPr id="38918" name="Rectangle 5">
            <a:extLst>
              <a:ext uri="{FF2B5EF4-FFF2-40B4-BE49-F238E27FC236}">
                <a16:creationId xmlns:a16="http://schemas.microsoft.com/office/drawing/2014/main" id="{BEE9B68B-F26F-4B5C-93F6-FACC5634D83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5181600"/>
            <a:ext cx="60960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000" i="1">
                <a:solidFill>
                  <a:srgbClr val="0000FF"/>
                </a:solidFill>
                <a:cs typeface="Arial" panose="020B0604020202020204" pitchFamily="34" charset="0"/>
                <a:sym typeface="Symbol" panose="05050102010706020507" pitchFamily="18" charset="2"/>
              </a:rPr>
              <a:t></a:t>
            </a:r>
            <a:r>
              <a:rPr lang="en-US" altLang="en-US" sz="2000" i="1" baseline="-25000">
                <a:solidFill>
                  <a:srgbClr val="0000FF"/>
                </a:solidFill>
                <a:cs typeface="Arial" panose="020B0604020202020204" pitchFamily="34" charset="0"/>
                <a:sym typeface="Symbol" panose="05050102010706020507" pitchFamily="18" charset="2"/>
              </a:rPr>
              <a:t>kurus</a:t>
            </a:r>
            <a:r>
              <a:rPr lang="en-US" altLang="en-US" sz="2000" i="1">
                <a:solidFill>
                  <a:srgbClr val="0000FF"/>
                </a:solidFill>
                <a:cs typeface="Arial" panose="020B0604020202020204" pitchFamily="34" charset="0"/>
                <a:sym typeface="Symbol" panose="05050102010706020507" pitchFamily="18" charset="2"/>
              </a:rPr>
              <a:t>[41] = (41-40)/(45-40) = 0.2</a:t>
            </a:r>
          </a:p>
        </p:txBody>
      </p:sp>
      <p:graphicFrame>
        <p:nvGraphicFramePr>
          <p:cNvPr id="38919" name="Object 6">
            <a:extLst>
              <a:ext uri="{FF2B5EF4-FFF2-40B4-BE49-F238E27FC236}">
                <a16:creationId xmlns:a16="http://schemas.microsoft.com/office/drawing/2014/main" id="{F5547FC1-109F-4044-B6DB-932176AC5474}"/>
              </a:ext>
            </a:extLst>
          </p:cNvPr>
          <p:cNvGraphicFramePr>
            <a:graphicFrameLocks noChangeAspect="1"/>
          </p:cNvGraphicFramePr>
          <p:nvPr>
            <p:ph idx="1"/>
          </p:nvPr>
        </p:nvGraphicFramePr>
        <p:xfrm>
          <a:off x="609600" y="1143000"/>
          <a:ext cx="7696200" cy="3308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920" name="VISIO" r:id="rId4" imgW="5809488" imgH="2502408" progId="Visio.Drawing.6">
                  <p:embed/>
                </p:oleObj>
              </mc:Choice>
              <mc:Fallback>
                <p:oleObj name="VISIO" r:id="rId4" imgW="5809488" imgH="2502408" progId="Visio.Drawing.6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1143000"/>
                        <a:ext cx="7696200" cy="33083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Slide Number Placeholder 5">
            <a:extLst>
              <a:ext uri="{FF2B5EF4-FFF2-40B4-BE49-F238E27FC236}">
                <a16:creationId xmlns:a16="http://schemas.microsoft.com/office/drawing/2014/main" id="{C56A5506-F789-4667-9764-3C5F112040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79CAB27C-8A46-4BAE-B492-5FCD6C5FFC50}" type="slidenum">
              <a:rPr lang="en-US" altLang="en-US"/>
              <a:pPr eaLnBrk="1" hangingPunct="1"/>
              <a:t>38</a:t>
            </a:fld>
            <a:endParaRPr lang="en-US" altLang="en-US"/>
          </a:p>
        </p:txBody>
      </p:sp>
      <p:sp>
        <p:nvSpPr>
          <p:cNvPr id="39939" name="Rectangle 2">
            <a:extLst>
              <a:ext uri="{FF2B5EF4-FFF2-40B4-BE49-F238E27FC236}">
                <a16:creationId xmlns:a16="http://schemas.microsoft.com/office/drawing/2014/main" id="{DEF3C0CF-E755-4E76-9EDA-43CD28C2F02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867400" y="685800"/>
            <a:ext cx="2743200" cy="2209800"/>
          </a:xfrm>
          <a:noFill/>
        </p:spPr>
        <p:txBody>
          <a:bodyPr/>
          <a:lstStyle/>
          <a:p>
            <a:pPr eaLnBrk="1" hangingPunct="1"/>
            <a:r>
              <a:rPr lang="en-US" altLang="en-US" sz="3200"/>
              <a:t>L2: Rules Evaluation (4)</a:t>
            </a:r>
          </a:p>
        </p:txBody>
      </p:sp>
      <p:sp>
        <p:nvSpPr>
          <p:cNvPr id="39940" name="Rectangle 3">
            <a:extLst>
              <a:ext uri="{FF2B5EF4-FFF2-40B4-BE49-F238E27FC236}">
                <a16:creationId xmlns:a16="http://schemas.microsoft.com/office/drawing/2014/main" id="{68286C7F-30AC-4BE4-B8A1-D7182A5192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054225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id-ID" altLang="en-US">
              <a:cs typeface="Arial" panose="020B0604020202020204" pitchFamily="34" charset="0"/>
            </a:endParaRPr>
          </a:p>
        </p:txBody>
      </p:sp>
      <p:sp>
        <p:nvSpPr>
          <p:cNvPr id="39941" name="Rectangle 4">
            <a:extLst>
              <a:ext uri="{FF2B5EF4-FFF2-40B4-BE49-F238E27FC236}">
                <a16:creationId xmlns:a16="http://schemas.microsoft.com/office/drawing/2014/main" id="{E08CF453-7757-48AD-8054-C351C36995FC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054225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id-ID" altLang="en-US">
              <a:cs typeface="Arial" panose="020B0604020202020204" pitchFamily="34" charset="0"/>
            </a:endParaRPr>
          </a:p>
        </p:txBody>
      </p:sp>
      <p:graphicFrame>
        <p:nvGraphicFramePr>
          <p:cNvPr id="114693" name="Group 5">
            <a:extLst>
              <a:ext uri="{FF2B5EF4-FFF2-40B4-BE49-F238E27FC236}">
                <a16:creationId xmlns:a16="http://schemas.microsoft.com/office/drawing/2014/main" id="{DB57D6B3-776F-4C13-81FF-BAAB1038DE5A}"/>
              </a:ext>
            </a:extLst>
          </p:cNvPr>
          <p:cNvGraphicFramePr>
            <a:graphicFrameLocks noGrp="1"/>
          </p:cNvGraphicFramePr>
          <p:nvPr/>
        </p:nvGraphicFramePr>
        <p:xfrm>
          <a:off x="685800" y="533400"/>
          <a:ext cx="5029200" cy="2752727"/>
        </p:xfrm>
        <a:graphic>
          <a:graphicData uri="http://schemas.openxmlformats.org/drawingml/2006/table">
            <a:tbl>
              <a:tblPr/>
              <a:tblGrid>
                <a:gridCol w="4111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366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3183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493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493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2548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25487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274352"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B E R A T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54102">
                <a:tc rowSpan="6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T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I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N G G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I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5" marB="4572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0.8</a:t>
                      </a:r>
                      <a:endParaRPr kumimoji="0" lang="en-US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0.2</a:t>
                      </a:r>
                      <a:endParaRPr kumimoji="0" lang="en-US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Biasa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Berat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Sangat berat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725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Sangat pendek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SS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S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AS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TS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TS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3658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Pendek</a:t>
                      </a: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S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SS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S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AS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TS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3658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0.7</a:t>
                      </a:r>
                      <a:endParaRPr kumimoji="0" lang="en-US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AS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SS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SS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AS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TS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3658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0.3</a:t>
                      </a:r>
                      <a:endParaRPr kumimoji="0" lang="en-US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TS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S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SS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S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TS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5725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Sangat tinggi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TS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AS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SS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S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AS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39997" name="Rectangle 60">
            <a:extLst>
              <a:ext uri="{FF2B5EF4-FFF2-40B4-BE49-F238E27FC236}">
                <a16:creationId xmlns:a16="http://schemas.microsoft.com/office/drawing/2014/main" id="{B9615E20-55B3-40FB-85E6-09E719AD65E9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054225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id-ID" altLang="en-US">
              <a:cs typeface="Arial" panose="020B0604020202020204" pitchFamily="34" charset="0"/>
            </a:endParaRPr>
          </a:p>
        </p:txBody>
      </p:sp>
      <p:graphicFrame>
        <p:nvGraphicFramePr>
          <p:cNvPr id="114749" name="Group 61">
            <a:extLst>
              <a:ext uri="{FF2B5EF4-FFF2-40B4-BE49-F238E27FC236}">
                <a16:creationId xmlns:a16="http://schemas.microsoft.com/office/drawing/2014/main" id="{FE81F54C-AF17-4411-911A-A616C9AD7263}"/>
              </a:ext>
            </a:extLst>
          </p:cNvPr>
          <p:cNvGraphicFramePr>
            <a:graphicFrameLocks noGrp="1"/>
          </p:cNvGraphicFramePr>
          <p:nvPr/>
        </p:nvGraphicFramePr>
        <p:xfrm>
          <a:off x="3352800" y="3505200"/>
          <a:ext cx="5029200" cy="2752727"/>
        </p:xfrm>
        <a:graphic>
          <a:graphicData uri="http://schemas.openxmlformats.org/drawingml/2006/table">
            <a:tbl>
              <a:tblPr/>
              <a:tblGrid>
                <a:gridCol w="4111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366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3183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493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493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2548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25487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274352"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B E R A T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54102">
                <a:tc rowSpan="6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T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I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N G G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I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5" marB="4572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0.8</a:t>
                      </a:r>
                      <a:endParaRPr kumimoji="0" lang="en-US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0.2</a:t>
                      </a:r>
                      <a:endParaRPr kumimoji="0" lang="en-US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Biasa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Berat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Sangat berat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725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Sangat pendek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SS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S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AS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TS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TS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3658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Pendek</a:t>
                      </a: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S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SS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S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AS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TS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3658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0.7</a:t>
                      </a:r>
                      <a:endParaRPr kumimoji="0" lang="en-US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0.7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0.2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SS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AS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TS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3658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0.3</a:t>
                      </a:r>
                      <a:endParaRPr kumimoji="0" lang="en-US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0.3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0.2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SS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S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TS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5725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Sangat tinggi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TS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AS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SS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S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AS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40053" name="Rectangle 116">
            <a:extLst>
              <a:ext uri="{FF2B5EF4-FFF2-40B4-BE49-F238E27FC236}">
                <a16:creationId xmlns:a16="http://schemas.microsoft.com/office/drawing/2014/main" id="{79BD3413-CD7D-4A40-9F50-B642741053B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3733800"/>
            <a:ext cx="2743200" cy="2209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2000">
                <a:solidFill>
                  <a:srgbClr val="D60093"/>
                </a:solidFill>
              </a:rPr>
              <a:t>Pilih bobot minimum krn relasi AND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Slide Number Placeholder 5">
            <a:extLst>
              <a:ext uri="{FF2B5EF4-FFF2-40B4-BE49-F238E27FC236}">
                <a16:creationId xmlns:a16="http://schemas.microsoft.com/office/drawing/2014/main" id="{0B9CF086-4FD2-47A6-8DEB-7AA04A2F78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04C2EECE-7013-4891-8AA8-C7799F2F2443}" type="slidenum">
              <a:rPr lang="en-US" altLang="en-US"/>
              <a:pPr eaLnBrk="1" hangingPunct="1"/>
              <a:t>39</a:t>
            </a:fld>
            <a:endParaRPr lang="en-US" altLang="en-US"/>
          </a:p>
        </p:txBody>
      </p:sp>
      <p:sp>
        <p:nvSpPr>
          <p:cNvPr id="40963" name="Rectangle 2">
            <a:extLst>
              <a:ext uri="{FF2B5EF4-FFF2-40B4-BE49-F238E27FC236}">
                <a16:creationId xmlns:a16="http://schemas.microsoft.com/office/drawing/2014/main" id="{0469E94C-92A4-4846-B263-99DA4696CF2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905000" y="457200"/>
            <a:ext cx="5638800" cy="533400"/>
          </a:xfrm>
          <a:noFill/>
        </p:spPr>
        <p:txBody>
          <a:bodyPr/>
          <a:lstStyle/>
          <a:p>
            <a:pPr eaLnBrk="1" hangingPunct="1"/>
            <a:r>
              <a:rPr lang="en-US" altLang="en-US" sz="3200"/>
              <a:t>L3: Defuzzification</a:t>
            </a:r>
          </a:p>
        </p:txBody>
      </p:sp>
      <p:sp>
        <p:nvSpPr>
          <p:cNvPr id="40964" name="Rectangle 3">
            <a:extLst>
              <a:ext uri="{FF2B5EF4-FFF2-40B4-BE49-F238E27FC236}">
                <a16:creationId xmlns:a16="http://schemas.microsoft.com/office/drawing/2014/main" id="{EA5CA7AE-0B58-4544-9346-312F7934425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054225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id-ID" altLang="en-US">
              <a:cs typeface="Arial" panose="020B0604020202020204" pitchFamily="34" charset="0"/>
            </a:endParaRPr>
          </a:p>
        </p:txBody>
      </p:sp>
      <p:sp>
        <p:nvSpPr>
          <p:cNvPr id="40965" name="Rectangle 4">
            <a:extLst>
              <a:ext uri="{FF2B5EF4-FFF2-40B4-BE49-F238E27FC236}">
                <a16:creationId xmlns:a16="http://schemas.microsoft.com/office/drawing/2014/main" id="{5837A768-802A-40C0-A47F-2F1AEEFC0641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054225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id-ID" altLang="en-US">
              <a:cs typeface="Arial" panose="020B0604020202020204" pitchFamily="34" charset="0"/>
            </a:endParaRPr>
          </a:p>
        </p:txBody>
      </p:sp>
      <p:sp>
        <p:nvSpPr>
          <p:cNvPr id="40966" name="Rectangle 5">
            <a:extLst>
              <a:ext uri="{FF2B5EF4-FFF2-40B4-BE49-F238E27FC236}">
                <a16:creationId xmlns:a16="http://schemas.microsoft.com/office/drawing/2014/main" id="{54F257C1-9C95-4900-BF0A-5CF7EE6AD83C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054225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id-ID" altLang="en-US">
              <a:cs typeface="Arial" panose="020B0604020202020204" pitchFamily="34" charset="0"/>
            </a:endParaRPr>
          </a:p>
        </p:txBody>
      </p:sp>
      <p:sp>
        <p:nvSpPr>
          <p:cNvPr id="40967" name="Rectangle 6">
            <a:extLst>
              <a:ext uri="{FF2B5EF4-FFF2-40B4-BE49-F238E27FC236}">
                <a16:creationId xmlns:a16="http://schemas.microsoft.com/office/drawing/2014/main" id="{1F658741-B318-487A-8701-C94EAEA2C7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66800" y="1371600"/>
            <a:ext cx="56388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200">
                <a:solidFill>
                  <a:schemeClr val="tx2"/>
                </a:solidFill>
              </a:rPr>
              <a:t>Diperoleh:</a:t>
            </a:r>
            <a:br>
              <a:rPr lang="en-US" altLang="en-US" sz="2200">
                <a:solidFill>
                  <a:schemeClr val="tx2"/>
                </a:solidFill>
              </a:rPr>
            </a:br>
            <a:r>
              <a:rPr lang="en-US" altLang="en-US" sz="2200">
                <a:solidFill>
                  <a:schemeClr val="tx2"/>
                </a:solidFill>
              </a:rPr>
              <a:t>      </a:t>
            </a:r>
            <a:r>
              <a:rPr lang="en-US" altLang="en-US" sz="2200" i="1">
                <a:solidFill>
                  <a:schemeClr val="tx2"/>
                </a:solidFill>
              </a:rPr>
              <a:t>f = {TS, AS, S, SS} = {0.3, 0.7, 0.2, 0.2}</a:t>
            </a:r>
          </a:p>
        </p:txBody>
      </p:sp>
      <p:sp>
        <p:nvSpPr>
          <p:cNvPr id="40968" name="Rectangle 7">
            <a:extLst>
              <a:ext uri="{FF2B5EF4-FFF2-40B4-BE49-F238E27FC236}">
                <a16:creationId xmlns:a16="http://schemas.microsoft.com/office/drawing/2014/main" id="{65704FA9-165B-4F31-BA27-CE36C98EE30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5800" y="1981200"/>
            <a:ext cx="7467600" cy="381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000">
                <a:solidFill>
                  <a:schemeClr val="tx2"/>
                </a:solidFill>
              </a:rPr>
              <a:t>Penentuan hasil akhir, ada 2 metoda:</a:t>
            </a:r>
            <a:br>
              <a:rPr lang="en-US" altLang="en-US" sz="2000">
                <a:solidFill>
                  <a:schemeClr val="tx2"/>
                </a:solidFill>
              </a:rPr>
            </a:br>
            <a:r>
              <a:rPr lang="en-US" altLang="en-US" sz="2000">
                <a:solidFill>
                  <a:schemeClr val="tx2"/>
                </a:solidFill>
              </a:rPr>
              <a:t>1.  Max method: index tertinggi 0.7</a:t>
            </a:r>
            <a:br>
              <a:rPr lang="en-US" altLang="en-US" sz="2000">
                <a:solidFill>
                  <a:schemeClr val="tx2"/>
                </a:solidFill>
              </a:rPr>
            </a:br>
            <a:r>
              <a:rPr lang="en-US" altLang="en-US" sz="2000">
                <a:solidFill>
                  <a:schemeClr val="tx2"/>
                </a:solidFill>
              </a:rPr>
              <a:t>                           hasil </a:t>
            </a:r>
            <a:r>
              <a:rPr lang="en-US" altLang="en-US" sz="2000"/>
              <a:t>Agak Sehat</a:t>
            </a:r>
            <a:br>
              <a:rPr lang="en-US" altLang="en-US" sz="2000">
                <a:solidFill>
                  <a:srgbClr val="D60093"/>
                </a:solidFill>
              </a:rPr>
            </a:br>
            <a:br>
              <a:rPr lang="en-US" altLang="en-US" sz="2000">
                <a:solidFill>
                  <a:srgbClr val="D60093"/>
                </a:solidFill>
              </a:rPr>
            </a:br>
            <a:r>
              <a:rPr lang="en-US" altLang="en-US" sz="2000"/>
              <a:t>2.</a:t>
            </a:r>
            <a:r>
              <a:rPr lang="en-US" altLang="en-US" sz="2000">
                <a:solidFill>
                  <a:srgbClr val="D60093"/>
                </a:solidFill>
              </a:rPr>
              <a:t>   </a:t>
            </a:r>
            <a:r>
              <a:rPr lang="en-US" altLang="en-US" sz="2000"/>
              <a:t>Centroid method, dengan metoda </a:t>
            </a:r>
            <a:r>
              <a:rPr lang="en-US" altLang="en-US" sz="2000">
                <a:solidFill>
                  <a:srgbClr val="0000FF"/>
                </a:solidFill>
              </a:rPr>
              <a:t>Sugeno</a:t>
            </a:r>
            <a:r>
              <a:rPr lang="en-US" altLang="en-US" sz="2000"/>
              <a:t>: </a:t>
            </a:r>
            <a:br>
              <a:rPr lang="en-US" altLang="en-US" sz="2000"/>
            </a:br>
            <a:r>
              <a:rPr lang="en-US" altLang="en-US" sz="2000"/>
              <a:t>       Decision Index  = (0.3x</a:t>
            </a:r>
            <a:r>
              <a:rPr lang="en-US" altLang="en-US" sz="2000">
                <a:solidFill>
                  <a:srgbClr val="FF0000"/>
                </a:solidFill>
              </a:rPr>
              <a:t>0.2</a:t>
            </a:r>
            <a:r>
              <a:rPr lang="en-US" altLang="en-US" sz="2000"/>
              <a:t>)+(0.7x</a:t>
            </a:r>
            <a:r>
              <a:rPr lang="en-US" altLang="en-US" sz="2000">
                <a:solidFill>
                  <a:srgbClr val="FF0000"/>
                </a:solidFill>
              </a:rPr>
              <a:t>0.4</a:t>
            </a:r>
            <a:r>
              <a:rPr lang="en-US" altLang="en-US" sz="2000"/>
              <a:t>)+(0.2x</a:t>
            </a:r>
            <a:r>
              <a:rPr lang="en-US" altLang="en-US" sz="2000">
                <a:solidFill>
                  <a:srgbClr val="FF0000"/>
                </a:solidFill>
              </a:rPr>
              <a:t>0.6</a:t>
            </a:r>
            <a:r>
              <a:rPr lang="en-US" altLang="en-US" sz="2000"/>
              <a:t>)+(0.3x</a:t>
            </a:r>
            <a:r>
              <a:rPr lang="en-US" altLang="en-US" sz="2000">
                <a:solidFill>
                  <a:srgbClr val="FF0000"/>
                </a:solidFill>
              </a:rPr>
              <a:t>0.8</a:t>
            </a:r>
            <a:r>
              <a:rPr lang="en-US" altLang="en-US" sz="2000"/>
              <a:t>) / </a:t>
            </a:r>
            <a:br>
              <a:rPr lang="en-US" altLang="en-US" sz="2000"/>
            </a:br>
            <a:r>
              <a:rPr lang="en-US" altLang="en-US" sz="2000"/>
              <a:t>                                    (0.3+0.7+0.2+0.2)</a:t>
            </a:r>
            <a:br>
              <a:rPr lang="en-US" altLang="en-US" sz="2000"/>
            </a:br>
            <a:r>
              <a:rPr lang="en-US" altLang="en-US" sz="2000"/>
              <a:t>                                 = 0.4429</a:t>
            </a:r>
            <a:br>
              <a:rPr lang="en-US" altLang="en-US" sz="2000"/>
            </a:br>
            <a:r>
              <a:rPr lang="en-US" altLang="en-US" sz="2000"/>
              <a:t>       Crisp decision index = 0.4429</a:t>
            </a:r>
            <a:br>
              <a:rPr lang="en-US" altLang="en-US" sz="2000"/>
            </a:br>
            <a:r>
              <a:rPr lang="en-US" altLang="en-US" sz="2000"/>
              <a:t>       Fuzzy decision index: 75% agak sehat, 25% sehat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Number Placeholder 5">
            <a:extLst>
              <a:ext uri="{FF2B5EF4-FFF2-40B4-BE49-F238E27FC236}">
                <a16:creationId xmlns:a16="http://schemas.microsoft.com/office/drawing/2014/main" id="{C84E20B9-E566-4299-A13A-D339C9B700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31F9BEB2-7F3F-44BC-A110-DC5FB4A57230}" type="slidenum">
              <a:rPr lang="en-US" altLang="en-US"/>
              <a:pPr eaLnBrk="1" hangingPunct="1"/>
              <a:t>4</a:t>
            </a:fld>
            <a:endParaRPr lang="en-US" altLang="en-US"/>
          </a:p>
        </p:txBody>
      </p:sp>
      <p:sp>
        <p:nvSpPr>
          <p:cNvPr id="5123" name="Rectangle 2">
            <a:extLst>
              <a:ext uri="{FF2B5EF4-FFF2-40B4-BE49-F238E27FC236}">
                <a16:creationId xmlns:a16="http://schemas.microsoft.com/office/drawing/2014/main" id="{9E1AF008-902A-4FD6-8392-646253F11F9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CN" sz="4000">
                <a:ea typeface="SimSun" panose="02010600030101010101" pitchFamily="2" charset="-122"/>
              </a:rPr>
              <a:t>Bahasa Alami</a:t>
            </a:r>
          </a:p>
        </p:txBody>
      </p:sp>
      <p:sp>
        <p:nvSpPr>
          <p:cNvPr id="5124" name="Rectangle 3">
            <a:extLst>
              <a:ext uri="{FF2B5EF4-FFF2-40B4-BE49-F238E27FC236}">
                <a16:creationId xmlns:a16="http://schemas.microsoft.com/office/drawing/2014/main" id="{3716EC34-BD3C-466F-AFC7-76F960E6515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CN">
                <a:ea typeface="SimSun" panose="02010600030101010101" pitchFamily="2" charset="-122"/>
              </a:rPr>
              <a:t>Contoh:</a:t>
            </a:r>
          </a:p>
          <a:p>
            <a:pPr lvl="1" eaLnBrk="1" hangingPunct="1"/>
            <a:r>
              <a:rPr lang="en-US" altLang="zh-CN">
                <a:ea typeface="SimSun" panose="02010600030101010101" pitchFamily="2" charset="-122"/>
              </a:rPr>
              <a:t>Budi tinggi         --  apa yg dimaksud tinggi?</a:t>
            </a:r>
          </a:p>
          <a:p>
            <a:pPr lvl="1" eaLnBrk="1" hangingPunct="1"/>
            <a:r>
              <a:rPr lang="en-US" altLang="zh-CN">
                <a:ea typeface="SimSun" panose="02010600030101010101" pitchFamily="2" charset="-122"/>
              </a:rPr>
              <a:t>Budi sangat tinggi  --  apa bedanya dengan tinggi?</a:t>
            </a:r>
          </a:p>
          <a:p>
            <a:pPr lvl="1" eaLnBrk="1" hangingPunct="1">
              <a:buFontTx/>
              <a:buNone/>
            </a:pPr>
            <a:endParaRPr lang="en-US" altLang="zh-CN">
              <a:ea typeface="SimSun" panose="02010600030101010101" pitchFamily="2" charset="-122"/>
            </a:endParaRPr>
          </a:p>
          <a:p>
            <a:pPr eaLnBrk="1" hangingPunct="1"/>
            <a:r>
              <a:rPr lang="en-US" altLang="zh-CN">
                <a:ea typeface="SimSun" panose="02010600030101010101" pitchFamily="2" charset="-122"/>
              </a:rPr>
              <a:t>Bahasa alami tidak mudah ditranslasikan ke nilai absolut 0 and 1. 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Slide Number Placeholder 5">
            <a:extLst>
              <a:ext uri="{FF2B5EF4-FFF2-40B4-BE49-F238E27FC236}">
                <a16:creationId xmlns:a16="http://schemas.microsoft.com/office/drawing/2014/main" id="{121E1B6B-9E27-4EF4-B5B4-8198286187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F83BE567-4B2D-4B4C-AC26-37A0068E58C7}" type="slidenum">
              <a:rPr lang="en-US" altLang="en-US"/>
              <a:pPr eaLnBrk="1" hangingPunct="1"/>
              <a:t>40</a:t>
            </a:fld>
            <a:endParaRPr lang="en-US" altLang="en-US"/>
          </a:p>
        </p:txBody>
      </p:sp>
      <p:sp>
        <p:nvSpPr>
          <p:cNvPr id="41987" name="Rectangle 2">
            <a:extLst>
              <a:ext uri="{FF2B5EF4-FFF2-40B4-BE49-F238E27FC236}">
                <a16:creationId xmlns:a16="http://schemas.microsoft.com/office/drawing/2014/main" id="{B1ECB1FB-24D8-4981-B7EF-D31D2FF3159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23850" y="549275"/>
            <a:ext cx="8637588" cy="762000"/>
          </a:xfrm>
        </p:spPr>
        <p:txBody>
          <a:bodyPr/>
          <a:lstStyle/>
          <a:p>
            <a:pPr eaLnBrk="1" hangingPunct="1"/>
            <a:r>
              <a:rPr lang="en-US" altLang="en-US" sz="3200" b="1">
                <a:solidFill>
                  <a:schemeClr val="tx1"/>
                </a:solidFill>
              </a:rPr>
              <a:t>Model Fuzzy Tsukamoto</a:t>
            </a:r>
          </a:p>
        </p:txBody>
      </p:sp>
      <p:sp>
        <p:nvSpPr>
          <p:cNvPr id="41988" name="Rectangle 3">
            <a:extLst>
              <a:ext uri="{FF2B5EF4-FFF2-40B4-BE49-F238E27FC236}">
                <a16:creationId xmlns:a16="http://schemas.microsoft.com/office/drawing/2014/main" id="{538F2D67-6E32-466A-85AE-F5BCE5E2FE7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39750" y="1412875"/>
            <a:ext cx="8202613" cy="1152525"/>
          </a:xfrm>
        </p:spPr>
        <p:txBody>
          <a:bodyPr/>
          <a:lstStyle/>
          <a:p>
            <a:pPr marL="609600" indent="-609600" eaLnBrk="1" hangingPunct="1"/>
            <a:r>
              <a:rPr lang="en-US" altLang="en-US" sz="2000"/>
              <a:t>Karakteristik:</a:t>
            </a:r>
          </a:p>
          <a:p>
            <a:pPr marL="609600" indent="-609600" eaLnBrk="1" hangingPunct="1">
              <a:buFontTx/>
              <a:buNone/>
            </a:pPr>
            <a:r>
              <a:rPr lang="en-US" altLang="en-US" sz="2000"/>
              <a:t>	Konsekuen dari setiap aturan if-then fuzzy direpresentasikan dengan himpunan fuzzy monoton</a:t>
            </a:r>
          </a:p>
        </p:txBody>
      </p:sp>
      <p:sp>
        <p:nvSpPr>
          <p:cNvPr id="41989" name="Rectangle 4">
            <a:extLst>
              <a:ext uri="{FF2B5EF4-FFF2-40B4-BE49-F238E27FC236}">
                <a16:creationId xmlns:a16="http://schemas.microsoft.com/office/drawing/2014/main" id="{0BADA860-0C0F-4E20-8C44-C5CB6F51A0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1550" y="2781300"/>
            <a:ext cx="7632700" cy="3140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it-IT" altLang="en-US" sz="2000">
                <a:cs typeface="Arial" panose="020B0604020202020204" pitchFamily="34" charset="0"/>
              </a:rPr>
              <a:t>[EMD – Fuzzy Logic, 2004] Contoh:</a:t>
            </a:r>
          </a:p>
          <a:p>
            <a:pPr eaLnBrk="1" hangingPunct="1"/>
            <a:r>
              <a:rPr lang="it-IT" altLang="en-US" sz="2000">
                <a:cs typeface="Arial" panose="020B0604020202020204" pitchFamily="34" charset="0"/>
              </a:rPr>
              <a:t>Sebuah pabrik elektronik dapat berhasil mencapai permintaan terbesar sebanyak 5000 barang/hari. Namun pernah pabrik tersebut hanya mencapai permintaan barang sebanyak 1000 barang/hari. </a:t>
            </a:r>
            <a:r>
              <a:rPr lang="sv-SE" altLang="en-US" sz="2000">
                <a:cs typeface="Arial" panose="020B0604020202020204" pitchFamily="34" charset="0"/>
              </a:rPr>
              <a:t>Persediaan barang di gudang dapat mencapai titik tertinggi yaitu 600 barang/hari dan titik terendahnya 100 barang/hari. Dengan semua keterbatasannya, pabrik tersebut dapat memproduksi barang maksimum 7000 barang/hari dan minimalnya 2000 barang/hari. Apabila proses produksi pabrik tersebut menggunakan aturan fuzzy sebagai berikut 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Slide Number Placeholder 5">
            <a:extLst>
              <a:ext uri="{FF2B5EF4-FFF2-40B4-BE49-F238E27FC236}">
                <a16:creationId xmlns:a16="http://schemas.microsoft.com/office/drawing/2014/main" id="{83D87093-D10A-4780-9EF3-2EDFA07A8A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F0ECEC1E-0E79-41F4-9771-78AED734534F}" type="slidenum">
              <a:rPr lang="en-US" altLang="en-US"/>
              <a:pPr eaLnBrk="1" hangingPunct="1"/>
              <a:t>41</a:t>
            </a:fld>
            <a:endParaRPr lang="en-US" altLang="en-US"/>
          </a:p>
        </p:txBody>
      </p:sp>
      <p:sp>
        <p:nvSpPr>
          <p:cNvPr id="43011" name="Rectangle 2">
            <a:extLst>
              <a:ext uri="{FF2B5EF4-FFF2-40B4-BE49-F238E27FC236}">
                <a16:creationId xmlns:a16="http://schemas.microsoft.com/office/drawing/2014/main" id="{60BED5F8-31B6-47E3-B9E1-AA774565179E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054225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id-ID" altLang="en-US">
              <a:cs typeface="Arial" panose="020B0604020202020204" pitchFamily="34" charset="0"/>
            </a:endParaRPr>
          </a:p>
        </p:txBody>
      </p:sp>
      <p:sp>
        <p:nvSpPr>
          <p:cNvPr id="43012" name="Rectangle 3">
            <a:extLst>
              <a:ext uri="{FF2B5EF4-FFF2-40B4-BE49-F238E27FC236}">
                <a16:creationId xmlns:a16="http://schemas.microsoft.com/office/drawing/2014/main" id="{E1BE7CEE-087E-4744-8AB6-FE6B45EEE521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054225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id-ID" altLang="en-US">
              <a:cs typeface="Arial" panose="020B0604020202020204" pitchFamily="34" charset="0"/>
            </a:endParaRPr>
          </a:p>
        </p:txBody>
      </p:sp>
      <p:sp>
        <p:nvSpPr>
          <p:cNvPr id="43013" name="Rectangle 4">
            <a:extLst>
              <a:ext uri="{FF2B5EF4-FFF2-40B4-BE49-F238E27FC236}">
                <a16:creationId xmlns:a16="http://schemas.microsoft.com/office/drawing/2014/main" id="{C4A27DCA-DEE1-4150-AEAB-FC4DBF80F90B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054225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id-ID" altLang="en-US">
              <a:cs typeface="Arial" panose="020B0604020202020204" pitchFamily="34" charset="0"/>
            </a:endParaRPr>
          </a:p>
        </p:txBody>
      </p:sp>
      <p:sp>
        <p:nvSpPr>
          <p:cNvPr id="43014" name="Rectangle 5">
            <a:extLst>
              <a:ext uri="{FF2B5EF4-FFF2-40B4-BE49-F238E27FC236}">
                <a16:creationId xmlns:a16="http://schemas.microsoft.com/office/drawing/2014/main" id="{BBD27AFA-9C5D-4B26-9405-65B7D9EFA4B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4213" y="1196975"/>
            <a:ext cx="7772400" cy="405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sz="2000">
              <a:cs typeface="Arial" panose="020B0604020202020204" pitchFamily="34" charset="0"/>
            </a:endParaRPr>
          </a:p>
          <a:p>
            <a:pPr eaLnBrk="1" hangingPunct="1"/>
            <a:r>
              <a:rPr lang="en-US" altLang="en-US" sz="2000">
                <a:cs typeface="Arial" panose="020B0604020202020204" pitchFamily="34" charset="0"/>
              </a:rPr>
              <a:t>[A1]   IF Permintaan BANYAK And Persediaan BANYAK</a:t>
            </a:r>
          </a:p>
          <a:p>
            <a:pPr eaLnBrk="1" hangingPunct="1"/>
            <a:r>
              <a:rPr lang="en-US" altLang="en-US" sz="2000">
                <a:cs typeface="Arial" panose="020B0604020202020204" pitchFamily="34" charset="0"/>
              </a:rPr>
              <a:t>	          THEN Produksi Barang BERTAMBAH ;</a:t>
            </a:r>
          </a:p>
          <a:p>
            <a:pPr eaLnBrk="1" hangingPunct="1"/>
            <a:r>
              <a:rPr lang="en-US" altLang="en-US" sz="2000">
                <a:cs typeface="Arial" panose="020B0604020202020204" pitchFamily="34" charset="0"/>
              </a:rPr>
              <a:t>[A2]   IF permintaan SEDIKIT And persediaan SEDIKIT </a:t>
            </a:r>
          </a:p>
          <a:p>
            <a:pPr eaLnBrk="1" hangingPunct="1"/>
            <a:r>
              <a:rPr lang="en-US" altLang="en-US" sz="2000">
                <a:cs typeface="Arial" panose="020B0604020202020204" pitchFamily="34" charset="0"/>
              </a:rPr>
              <a:t>	          THEN Produksi Barang BERKURANG ;</a:t>
            </a:r>
          </a:p>
          <a:p>
            <a:pPr eaLnBrk="1" hangingPunct="1"/>
            <a:r>
              <a:rPr lang="en-US" altLang="en-US" sz="2000">
                <a:cs typeface="Arial" panose="020B0604020202020204" pitchFamily="34" charset="0"/>
              </a:rPr>
              <a:t>[A3]   IF Permintaan SEDIKIT And Persediaan BANYAK</a:t>
            </a:r>
          </a:p>
          <a:p>
            <a:pPr eaLnBrk="1" hangingPunct="1"/>
            <a:r>
              <a:rPr lang="en-US" altLang="en-US" sz="2000">
                <a:cs typeface="Arial" panose="020B0604020202020204" pitchFamily="34" charset="0"/>
              </a:rPr>
              <a:t>	          THEN Produksi Barang BERKURANG ;</a:t>
            </a:r>
          </a:p>
          <a:p>
            <a:pPr eaLnBrk="1" hangingPunct="1"/>
            <a:r>
              <a:rPr lang="en-US" altLang="en-US" sz="2000">
                <a:cs typeface="Arial" panose="020B0604020202020204" pitchFamily="34" charset="0"/>
              </a:rPr>
              <a:t>[A4]   IF permintaan BANYAK And persediaan SEDIKIT </a:t>
            </a:r>
          </a:p>
          <a:p>
            <a:pPr eaLnBrk="1" hangingPunct="1"/>
            <a:r>
              <a:rPr lang="en-US" altLang="en-US" sz="2000">
                <a:cs typeface="Arial" panose="020B0604020202020204" pitchFamily="34" charset="0"/>
              </a:rPr>
              <a:t>	          THEN Produksi Barang BERTAMBAH ;</a:t>
            </a:r>
          </a:p>
          <a:p>
            <a:pPr eaLnBrk="1" hangingPunct="1"/>
            <a:endParaRPr lang="en-US" altLang="en-US" sz="2000">
              <a:cs typeface="Arial" panose="020B0604020202020204" pitchFamily="34" charset="0"/>
            </a:endParaRPr>
          </a:p>
          <a:p>
            <a:pPr eaLnBrk="1" hangingPunct="1"/>
            <a:r>
              <a:rPr lang="en-US" altLang="en-US" sz="2000">
                <a:cs typeface="Arial" panose="020B0604020202020204" pitchFamily="34" charset="0"/>
              </a:rPr>
              <a:t>Berapa barang elektronik tersebut harus diproduksi jika jumlah permintaannya sebanyak 4000 barang dan persediaan di gudang masih 300 barang ?</a:t>
            </a:r>
          </a:p>
        </p:txBody>
      </p:sp>
      <p:sp>
        <p:nvSpPr>
          <p:cNvPr id="117766" name="Rectangle 6">
            <a:extLst>
              <a:ext uri="{FF2B5EF4-FFF2-40B4-BE49-F238E27FC236}">
                <a16:creationId xmlns:a16="http://schemas.microsoft.com/office/drawing/2014/main" id="{25AB3992-9A52-47F9-9615-688CFC4CFC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7088" y="404813"/>
            <a:ext cx="7800975" cy="792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ctr"/>
          <a:lstStyle/>
          <a:p>
            <a:pPr>
              <a:defRPr/>
            </a:pPr>
            <a:r>
              <a:rPr lang="en-GB" sz="3600" b="1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Model Fuzzy Tsukamoto</a:t>
            </a:r>
            <a:endParaRPr lang="en-US" sz="3600" b="1"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  <a:cs typeface="Arial" charset="0"/>
            </a:endParaRP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Slide Number Placeholder 5">
            <a:extLst>
              <a:ext uri="{FF2B5EF4-FFF2-40B4-BE49-F238E27FC236}">
                <a16:creationId xmlns:a16="http://schemas.microsoft.com/office/drawing/2014/main" id="{3FA97EE0-7A90-4098-9FBE-5C68FC2DCC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3B1681C4-8409-4237-A1E2-FD859B75DBB1}" type="slidenum">
              <a:rPr lang="en-US" altLang="en-US"/>
              <a:pPr eaLnBrk="1" hangingPunct="1"/>
              <a:t>42</a:t>
            </a:fld>
            <a:endParaRPr lang="en-US" altLang="en-US"/>
          </a:p>
        </p:txBody>
      </p:sp>
      <p:sp>
        <p:nvSpPr>
          <p:cNvPr id="44035" name="Rectangle 2">
            <a:extLst>
              <a:ext uri="{FF2B5EF4-FFF2-40B4-BE49-F238E27FC236}">
                <a16:creationId xmlns:a16="http://schemas.microsoft.com/office/drawing/2014/main" id="{F5A548EC-9C24-48D0-9A54-5F67E07AA33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905000" y="304800"/>
            <a:ext cx="5638800" cy="533400"/>
          </a:xfrm>
          <a:noFill/>
        </p:spPr>
        <p:txBody>
          <a:bodyPr/>
          <a:lstStyle/>
          <a:p>
            <a:pPr eaLnBrk="1" hangingPunct="1"/>
            <a:r>
              <a:rPr lang="en-US" altLang="en-US" sz="3200">
                <a:solidFill>
                  <a:schemeClr val="tx1"/>
                </a:solidFill>
              </a:rPr>
              <a:t>Contoh (2)</a:t>
            </a:r>
          </a:p>
        </p:txBody>
      </p:sp>
      <p:sp>
        <p:nvSpPr>
          <p:cNvPr id="44036" name="Rectangle 3">
            <a:extLst>
              <a:ext uri="{FF2B5EF4-FFF2-40B4-BE49-F238E27FC236}">
                <a16:creationId xmlns:a16="http://schemas.microsoft.com/office/drawing/2014/main" id="{D60757E8-DF3B-44F9-B748-201EDC0044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054225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id-ID" altLang="en-US">
              <a:cs typeface="Arial" panose="020B0604020202020204" pitchFamily="34" charset="0"/>
            </a:endParaRPr>
          </a:p>
        </p:txBody>
      </p:sp>
      <p:sp>
        <p:nvSpPr>
          <p:cNvPr id="44037" name="Rectangle 4">
            <a:extLst>
              <a:ext uri="{FF2B5EF4-FFF2-40B4-BE49-F238E27FC236}">
                <a16:creationId xmlns:a16="http://schemas.microsoft.com/office/drawing/2014/main" id="{39EE74EA-81B8-43FF-B6F9-D878ECF31399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054225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id-ID" altLang="en-US">
              <a:cs typeface="Arial" panose="020B0604020202020204" pitchFamily="34" charset="0"/>
            </a:endParaRPr>
          </a:p>
        </p:txBody>
      </p:sp>
      <p:sp>
        <p:nvSpPr>
          <p:cNvPr id="44038" name="Rectangle 5">
            <a:extLst>
              <a:ext uri="{FF2B5EF4-FFF2-40B4-BE49-F238E27FC236}">
                <a16:creationId xmlns:a16="http://schemas.microsoft.com/office/drawing/2014/main" id="{CFD935CC-0AC0-4401-8158-B816E0CBD331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054225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id-ID" altLang="en-US">
              <a:cs typeface="Arial" panose="020B0604020202020204" pitchFamily="34" charset="0"/>
            </a:endParaRPr>
          </a:p>
        </p:txBody>
      </p:sp>
      <p:graphicFrame>
        <p:nvGraphicFramePr>
          <p:cNvPr id="44039" name="Object 6">
            <a:extLst>
              <a:ext uri="{FF2B5EF4-FFF2-40B4-BE49-F238E27FC236}">
                <a16:creationId xmlns:a16="http://schemas.microsoft.com/office/drawing/2014/main" id="{9BE012D0-E237-406C-945B-E88E16365C5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057400" y="1371600"/>
          <a:ext cx="4648200" cy="3746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043" name="VISIO" r:id="rId4" imgW="2114702" imgH="1706270" progId="Visio.Drawing.6">
                  <p:embed/>
                </p:oleObj>
              </mc:Choice>
              <mc:Fallback>
                <p:oleObj name="VISIO" r:id="rId4" imgW="2114702" imgH="1706270" progId="Visio.Drawing.6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7400" y="1371600"/>
                        <a:ext cx="4648200" cy="3746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4040" name="Text Box 7">
            <a:extLst>
              <a:ext uri="{FF2B5EF4-FFF2-40B4-BE49-F238E27FC236}">
                <a16:creationId xmlns:a16="http://schemas.microsoft.com/office/drawing/2014/main" id="{D12BF1FF-4314-423D-B2DF-5377D4E69E9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47800" y="4724400"/>
            <a:ext cx="6553200" cy="144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238125" algn="l"/>
                <a:tab pos="1187450" algn="l"/>
                <a:tab pos="14255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tabLst>
                <a:tab pos="238125" algn="l"/>
                <a:tab pos="1187450" algn="l"/>
                <a:tab pos="14255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tabLst>
                <a:tab pos="238125" algn="l"/>
                <a:tab pos="1187450" algn="l"/>
                <a:tab pos="14255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tabLst>
                <a:tab pos="238125" algn="l"/>
                <a:tab pos="1187450" algn="l"/>
                <a:tab pos="14255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tabLst>
                <a:tab pos="238125" algn="l"/>
                <a:tab pos="1187450" algn="l"/>
                <a:tab pos="14255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38125" algn="l"/>
                <a:tab pos="1187450" algn="l"/>
                <a:tab pos="14255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38125" algn="l"/>
                <a:tab pos="1187450" algn="l"/>
                <a:tab pos="14255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38125" algn="l"/>
                <a:tab pos="1187450" algn="l"/>
                <a:tab pos="14255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38125" algn="l"/>
                <a:tab pos="1187450" algn="l"/>
                <a:tab pos="14255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b="1">
                <a:cs typeface="Times New Roman" panose="02020603050405020304" pitchFamily="18" charset="0"/>
              </a:rPr>
              <a:t>Nilai Keanggotaan :</a:t>
            </a:r>
            <a:endParaRPr lang="en-US" altLang="en-US">
              <a:cs typeface="Arial" panose="020B0604020202020204" pitchFamily="34" charset="0"/>
            </a:endParaRPr>
          </a:p>
          <a:p>
            <a:pPr algn="just"/>
            <a:r>
              <a:rPr lang="en-US" altLang="en-US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</a:t>
            </a:r>
            <a:r>
              <a:rPr lang="en-US" altLang="en-US" baseline="-30000">
                <a:cs typeface="Times New Roman" panose="02020603050405020304" pitchFamily="18" charset="0"/>
              </a:rPr>
              <a:t>PmtSEDIKIT</a:t>
            </a:r>
            <a:r>
              <a:rPr lang="en-US" altLang="en-US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[4000] 	= (5000-4000)/(5000-1000)</a:t>
            </a:r>
            <a:endParaRPr lang="en-US" altLang="en-US">
              <a:latin typeface="Times New Roman" panose="02020603050405020304" pitchFamily="18" charset="0"/>
              <a:cs typeface="Arial" panose="020B0604020202020204" pitchFamily="34" charset="0"/>
              <a:sym typeface="Symbol" panose="05050102010706020507" pitchFamily="18" charset="2"/>
            </a:endParaRPr>
          </a:p>
          <a:p>
            <a:pPr algn="just"/>
            <a:r>
              <a:rPr lang="en-US" altLang="en-US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		           = 0.25</a:t>
            </a:r>
            <a:endParaRPr lang="en-US" altLang="en-US">
              <a:latin typeface="Times New Roman" panose="02020603050405020304" pitchFamily="18" charset="0"/>
              <a:cs typeface="Arial" panose="020B0604020202020204" pitchFamily="34" charset="0"/>
              <a:sym typeface="Symbol" panose="05050102010706020507" pitchFamily="18" charset="2"/>
            </a:endParaRPr>
          </a:p>
          <a:p>
            <a:pPr algn="just"/>
            <a:r>
              <a:rPr lang="en-US" altLang="en-US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</a:t>
            </a:r>
            <a:r>
              <a:rPr lang="en-US" altLang="en-US" baseline="-30000">
                <a:cs typeface="Times New Roman" panose="02020603050405020304" pitchFamily="18" charset="0"/>
              </a:rPr>
              <a:t>PmtBANYAK</a:t>
            </a:r>
            <a:r>
              <a:rPr lang="en-US" altLang="en-US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[4000] 	= (4000-1000)/ (5000-1000)</a:t>
            </a:r>
            <a:endParaRPr lang="en-US" altLang="en-US">
              <a:latin typeface="Times New Roman" panose="02020603050405020304" pitchFamily="18" charset="0"/>
              <a:cs typeface="Arial" panose="020B0604020202020204" pitchFamily="34" charset="0"/>
              <a:sym typeface="Symbol" panose="05050102010706020507" pitchFamily="18" charset="2"/>
            </a:endParaRPr>
          </a:p>
          <a:p>
            <a:pPr algn="just"/>
            <a:r>
              <a:rPr lang="en-US" altLang="en-US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		           = 0.75</a:t>
            </a:r>
          </a:p>
        </p:txBody>
      </p:sp>
      <p:sp>
        <p:nvSpPr>
          <p:cNvPr id="44041" name="Rectangle 8">
            <a:extLst>
              <a:ext uri="{FF2B5EF4-FFF2-40B4-BE49-F238E27FC236}">
                <a16:creationId xmlns:a16="http://schemas.microsoft.com/office/drawing/2014/main" id="{B3CA745B-FC5A-4E48-9699-55CFDF3911E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1143000"/>
            <a:ext cx="6665913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tabLst>
                <a:tab pos="228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tabLst>
                <a:tab pos="228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tabLst>
                <a:tab pos="228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tabLst>
                <a:tab pos="228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tabLst>
                <a:tab pos="228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28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28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28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28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 typeface="Symbol" panose="05050102010706020507" pitchFamily="18" charset="2"/>
              <a:buNone/>
            </a:pPr>
            <a:r>
              <a:rPr lang="en-US" altLang="en-US" sz="1600" b="1">
                <a:cs typeface="Times New Roman" panose="02020603050405020304" pitchFamily="18" charset="0"/>
              </a:rPr>
              <a:t>Permintaan</a:t>
            </a:r>
            <a:r>
              <a:rPr lang="en-US" altLang="en-US" sz="1600">
                <a:cs typeface="Times New Roman" panose="02020603050405020304" pitchFamily="18" charset="0"/>
              </a:rPr>
              <a:t>; terdiri atas 2 himpunan fuzzy, yaitu BANYAK dan SEDIKIT</a:t>
            </a:r>
            <a:endParaRPr lang="en-US" altLang="en-US" sz="1600">
              <a:cs typeface="Arial" panose="020B0604020202020204" pitchFamily="34" charset="0"/>
            </a:endParaRPr>
          </a:p>
        </p:txBody>
      </p:sp>
      <p:sp>
        <p:nvSpPr>
          <p:cNvPr id="44042" name="Rectangle 9">
            <a:extLst>
              <a:ext uri="{FF2B5EF4-FFF2-40B4-BE49-F238E27FC236}">
                <a16:creationId xmlns:a16="http://schemas.microsoft.com/office/drawing/2014/main" id="{DCE38B1E-BAC1-48AB-8A57-B01E98F7324A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641725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/>
            <a:endParaRPr lang="id-ID" altLang="en-US"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Slide Number Placeholder 5">
            <a:extLst>
              <a:ext uri="{FF2B5EF4-FFF2-40B4-BE49-F238E27FC236}">
                <a16:creationId xmlns:a16="http://schemas.microsoft.com/office/drawing/2014/main" id="{06A65DE8-73A4-4EED-988D-8A8189AFF7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3D77884F-2945-4090-B163-E49100951704}" type="slidenum">
              <a:rPr lang="en-US" altLang="en-US"/>
              <a:pPr eaLnBrk="1" hangingPunct="1"/>
              <a:t>43</a:t>
            </a:fld>
            <a:endParaRPr lang="en-US" altLang="en-US"/>
          </a:p>
        </p:txBody>
      </p:sp>
      <p:sp>
        <p:nvSpPr>
          <p:cNvPr id="45059" name="Rectangle 2">
            <a:extLst>
              <a:ext uri="{FF2B5EF4-FFF2-40B4-BE49-F238E27FC236}">
                <a16:creationId xmlns:a16="http://schemas.microsoft.com/office/drawing/2014/main" id="{DDA1409C-6A86-4AFB-AD91-8B45FEE0C00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905000" y="304800"/>
            <a:ext cx="5638800" cy="533400"/>
          </a:xfrm>
          <a:noFill/>
        </p:spPr>
        <p:txBody>
          <a:bodyPr/>
          <a:lstStyle/>
          <a:p>
            <a:pPr eaLnBrk="1" hangingPunct="1"/>
            <a:r>
              <a:rPr lang="en-US" altLang="en-US" sz="3200">
                <a:solidFill>
                  <a:schemeClr val="tx1"/>
                </a:solidFill>
              </a:rPr>
              <a:t>Contoh (3)</a:t>
            </a:r>
          </a:p>
        </p:txBody>
      </p:sp>
      <p:sp>
        <p:nvSpPr>
          <p:cNvPr id="45060" name="Rectangle 3">
            <a:extLst>
              <a:ext uri="{FF2B5EF4-FFF2-40B4-BE49-F238E27FC236}">
                <a16:creationId xmlns:a16="http://schemas.microsoft.com/office/drawing/2014/main" id="{B74C6F3E-E172-4BD6-938D-5390D75E8A0B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054225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id-ID" altLang="en-US">
              <a:cs typeface="Arial" panose="020B0604020202020204" pitchFamily="34" charset="0"/>
            </a:endParaRPr>
          </a:p>
        </p:txBody>
      </p:sp>
      <p:sp>
        <p:nvSpPr>
          <p:cNvPr id="45061" name="Rectangle 4">
            <a:extLst>
              <a:ext uri="{FF2B5EF4-FFF2-40B4-BE49-F238E27FC236}">
                <a16:creationId xmlns:a16="http://schemas.microsoft.com/office/drawing/2014/main" id="{641823C7-DDEA-4EF6-A519-F54A4D7C338F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054225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id-ID" altLang="en-US">
              <a:cs typeface="Arial" panose="020B0604020202020204" pitchFamily="34" charset="0"/>
            </a:endParaRPr>
          </a:p>
        </p:txBody>
      </p:sp>
      <p:sp>
        <p:nvSpPr>
          <p:cNvPr id="45062" name="Rectangle 5">
            <a:extLst>
              <a:ext uri="{FF2B5EF4-FFF2-40B4-BE49-F238E27FC236}">
                <a16:creationId xmlns:a16="http://schemas.microsoft.com/office/drawing/2014/main" id="{5C5E3971-1877-4A8E-86D7-17D014F63DDC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054225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id-ID" altLang="en-US">
              <a:cs typeface="Arial" panose="020B0604020202020204" pitchFamily="34" charset="0"/>
            </a:endParaRPr>
          </a:p>
        </p:txBody>
      </p:sp>
      <p:graphicFrame>
        <p:nvGraphicFramePr>
          <p:cNvPr id="45063" name="Object 6">
            <a:extLst>
              <a:ext uri="{FF2B5EF4-FFF2-40B4-BE49-F238E27FC236}">
                <a16:creationId xmlns:a16="http://schemas.microsoft.com/office/drawing/2014/main" id="{DC99901B-5120-4438-BBDF-F14E492C80C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209800" y="1219200"/>
          <a:ext cx="4876800" cy="3946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068" name="VISIO" r:id="rId4" imgW="2506133" imgH="2020711" progId="Visio.Drawing.6">
                  <p:embed/>
                </p:oleObj>
              </mc:Choice>
              <mc:Fallback>
                <p:oleObj name="VISIO" r:id="rId4" imgW="2506133" imgH="2020711" progId="Visio.Drawing.6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0" y="1219200"/>
                        <a:ext cx="4876800" cy="39465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5064" name="Text Box 7">
            <a:extLst>
              <a:ext uri="{FF2B5EF4-FFF2-40B4-BE49-F238E27FC236}">
                <a16:creationId xmlns:a16="http://schemas.microsoft.com/office/drawing/2014/main" id="{9D9FCF71-AC2D-48CD-9AC3-E6CA2F8CF77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66800" y="4648200"/>
            <a:ext cx="6934200" cy="16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238125" algn="l"/>
                <a:tab pos="1187450" algn="l"/>
                <a:tab pos="14255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tabLst>
                <a:tab pos="238125" algn="l"/>
                <a:tab pos="1187450" algn="l"/>
                <a:tab pos="14255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tabLst>
                <a:tab pos="238125" algn="l"/>
                <a:tab pos="1187450" algn="l"/>
                <a:tab pos="14255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tabLst>
                <a:tab pos="238125" algn="l"/>
                <a:tab pos="1187450" algn="l"/>
                <a:tab pos="14255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tabLst>
                <a:tab pos="238125" algn="l"/>
                <a:tab pos="1187450" algn="l"/>
                <a:tab pos="14255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38125" algn="l"/>
                <a:tab pos="1187450" algn="l"/>
                <a:tab pos="14255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38125" algn="l"/>
                <a:tab pos="1187450" algn="l"/>
                <a:tab pos="14255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38125" algn="l"/>
                <a:tab pos="1187450" algn="l"/>
                <a:tab pos="14255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38125" algn="l"/>
                <a:tab pos="1187450" algn="l"/>
                <a:tab pos="14255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000" b="1">
                <a:cs typeface="Times New Roman" panose="02020603050405020304" pitchFamily="18" charset="0"/>
              </a:rPr>
              <a:t>Nilai Keanggotaan :</a:t>
            </a:r>
            <a:endParaRPr lang="en-US" altLang="en-US" sz="2000">
              <a:cs typeface="Arial" panose="020B0604020202020204" pitchFamily="34" charset="0"/>
            </a:endParaRPr>
          </a:p>
          <a:p>
            <a:pPr algn="just"/>
            <a:r>
              <a:rPr lang="en-US" altLang="en-US" sz="200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</a:t>
            </a:r>
            <a:r>
              <a:rPr lang="en-US" altLang="en-US" sz="2000" baseline="-30000">
                <a:cs typeface="Times New Roman" panose="02020603050405020304" pitchFamily="18" charset="0"/>
              </a:rPr>
              <a:t>PsdSEDIKIT</a:t>
            </a:r>
            <a:r>
              <a:rPr lang="en-US" altLang="en-US" sz="200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[300]    = (600-300)/(600-100)</a:t>
            </a:r>
            <a:endParaRPr lang="en-US" altLang="en-US" sz="2000">
              <a:latin typeface="Times New Roman" panose="02020603050405020304" pitchFamily="18" charset="0"/>
              <a:cs typeface="Arial" panose="020B0604020202020204" pitchFamily="34" charset="0"/>
              <a:sym typeface="Symbol" panose="05050102010706020507" pitchFamily="18" charset="2"/>
            </a:endParaRPr>
          </a:p>
          <a:p>
            <a:pPr algn="just"/>
            <a:r>
              <a:rPr lang="en-US" altLang="en-US" sz="200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		          = 0.6</a:t>
            </a:r>
            <a:endParaRPr lang="en-US" altLang="en-US" sz="2000">
              <a:latin typeface="Times New Roman" panose="02020603050405020304" pitchFamily="18" charset="0"/>
              <a:cs typeface="Arial" panose="020B0604020202020204" pitchFamily="34" charset="0"/>
              <a:sym typeface="Symbol" panose="05050102010706020507" pitchFamily="18" charset="2"/>
            </a:endParaRPr>
          </a:p>
          <a:p>
            <a:pPr algn="just"/>
            <a:r>
              <a:rPr lang="en-US" altLang="en-US" sz="200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</a:t>
            </a:r>
            <a:r>
              <a:rPr lang="en-US" altLang="en-US" sz="2000" baseline="-30000">
                <a:cs typeface="Times New Roman" panose="02020603050405020304" pitchFamily="18" charset="0"/>
              </a:rPr>
              <a:t>PsdBANYAK</a:t>
            </a:r>
            <a:r>
              <a:rPr lang="en-US" altLang="en-US" sz="200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[300] 	= (300-100)/(600-100)</a:t>
            </a:r>
            <a:endParaRPr lang="en-US" altLang="en-US" sz="2000">
              <a:latin typeface="Times New Roman" panose="02020603050405020304" pitchFamily="18" charset="0"/>
              <a:cs typeface="Arial" panose="020B0604020202020204" pitchFamily="34" charset="0"/>
              <a:sym typeface="Symbol" panose="05050102010706020507" pitchFamily="18" charset="2"/>
            </a:endParaRPr>
          </a:p>
          <a:p>
            <a:pPr algn="just"/>
            <a:r>
              <a:rPr lang="en-US" altLang="en-US" sz="200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		          = 0.4</a:t>
            </a:r>
          </a:p>
        </p:txBody>
      </p:sp>
      <p:sp>
        <p:nvSpPr>
          <p:cNvPr id="45065" name="Rectangle 8">
            <a:extLst>
              <a:ext uri="{FF2B5EF4-FFF2-40B4-BE49-F238E27FC236}">
                <a16:creationId xmlns:a16="http://schemas.microsoft.com/office/drawing/2014/main" id="{6443AB87-2361-44B6-B538-64A7E6EDA8AA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100138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/>
            <a:endParaRPr lang="id-ID" altLang="en-US">
              <a:cs typeface="Arial" panose="020B0604020202020204" pitchFamily="34" charset="0"/>
            </a:endParaRPr>
          </a:p>
        </p:txBody>
      </p:sp>
      <p:sp>
        <p:nvSpPr>
          <p:cNvPr id="45066" name="Rectangle 9">
            <a:extLst>
              <a:ext uri="{FF2B5EF4-FFF2-40B4-BE49-F238E27FC236}">
                <a16:creationId xmlns:a16="http://schemas.microsoft.com/office/drawing/2014/main" id="{E431E5DD-D330-4E44-A463-C190031C15B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3400" y="990600"/>
            <a:ext cx="6653213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1600" b="1">
                <a:cs typeface="Arial" panose="020B0604020202020204" pitchFamily="34" charset="0"/>
              </a:rPr>
              <a:t>Persediaan;</a:t>
            </a:r>
            <a:r>
              <a:rPr lang="en-US" altLang="en-US" sz="1600">
                <a:cs typeface="Arial" panose="020B0604020202020204" pitchFamily="34" charset="0"/>
              </a:rPr>
              <a:t> terdiri atas 2 himpunan fuzzy, yaitu BANYAK dan SEDIKIT</a:t>
            </a:r>
          </a:p>
        </p:txBody>
      </p:sp>
      <p:sp>
        <p:nvSpPr>
          <p:cNvPr id="45067" name="Rectangle 10">
            <a:extLst>
              <a:ext uri="{FF2B5EF4-FFF2-40B4-BE49-F238E27FC236}">
                <a16:creationId xmlns:a16="http://schemas.microsoft.com/office/drawing/2014/main" id="{0DB090C8-E350-44F4-BE3F-5CA8BA7DA70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4999038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id-ID" altLang="en-US"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Slide Number Placeholder 5">
            <a:extLst>
              <a:ext uri="{FF2B5EF4-FFF2-40B4-BE49-F238E27FC236}">
                <a16:creationId xmlns:a16="http://schemas.microsoft.com/office/drawing/2014/main" id="{23B5D5A1-1AA1-4ABB-B773-7307AB9D55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5BF82E9B-585D-44D6-BBE7-FB3E64F66ECF}" type="slidenum">
              <a:rPr lang="en-US" altLang="en-US"/>
              <a:pPr eaLnBrk="1" hangingPunct="1"/>
              <a:t>44</a:t>
            </a:fld>
            <a:endParaRPr lang="en-US" altLang="en-US"/>
          </a:p>
        </p:txBody>
      </p:sp>
      <p:sp>
        <p:nvSpPr>
          <p:cNvPr id="46083" name="Rectangle 2">
            <a:extLst>
              <a:ext uri="{FF2B5EF4-FFF2-40B4-BE49-F238E27FC236}">
                <a16:creationId xmlns:a16="http://schemas.microsoft.com/office/drawing/2014/main" id="{F8EBA11A-3BE9-45A5-A039-96DD73D160D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905000" y="304800"/>
            <a:ext cx="5638800" cy="533400"/>
          </a:xfrm>
          <a:noFill/>
        </p:spPr>
        <p:txBody>
          <a:bodyPr/>
          <a:lstStyle/>
          <a:p>
            <a:pPr eaLnBrk="1" hangingPunct="1"/>
            <a:r>
              <a:rPr lang="en-US" altLang="en-US" sz="3200">
                <a:solidFill>
                  <a:schemeClr val="tx1"/>
                </a:solidFill>
              </a:rPr>
              <a:t>Contoh (4)</a:t>
            </a:r>
          </a:p>
        </p:txBody>
      </p:sp>
      <p:sp>
        <p:nvSpPr>
          <p:cNvPr id="46084" name="Rectangle 3">
            <a:extLst>
              <a:ext uri="{FF2B5EF4-FFF2-40B4-BE49-F238E27FC236}">
                <a16:creationId xmlns:a16="http://schemas.microsoft.com/office/drawing/2014/main" id="{2DB9315D-BDC6-4368-8276-24CD44A5CA1C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054225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id-ID" altLang="en-US">
              <a:cs typeface="Arial" panose="020B0604020202020204" pitchFamily="34" charset="0"/>
            </a:endParaRPr>
          </a:p>
        </p:txBody>
      </p:sp>
      <p:sp>
        <p:nvSpPr>
          <p:cNvPr id="46085" name="Rectangle 4">
            <a:extLst>
              <a:ext uri="{FF2B5EF4-FFF2-40B4-BE49-F238E27FC236}">
                <a16:creationId xmlns:a16="http://schemas.microsoft.com/office/drawing/2014/main" id="{C54FB625-505C-4DCF-8129-F0501D27C3A6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054225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id-ID" altLang="en-US">
              <a:cs typeface="Arial" panose="020B0604020202020204" pitchFamily="34" charset="0"/>
            </a:endParaRPr>
          </a:p>
        </p:txBody>
      </p:sp>
      <p:sp>
        <p:nvSpPr>
          <p:cNvPr id="46086" name="Rectangle 5">
            <a:extLst>
              <a:ext uri="{FF2B5EF4-FFF2-40B4-BE49-F238E27FC236}">
                <a16:creationId xmlns:a16="http://schemas.microsoft.com/office/drawing/2014/main" id="{671A1DCB-49BF-4105-B8FD-C412D4E079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054225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id-ID" altLang="en-US">
              <a:cs typeface="Arial" panose="020B0604020202020204" pitchFamily="34" charset="0"/>
            </a:endParaRPr>
          </a:p>
        </p:txBody>
      </p:sp>
      <p:sp>
        <p:nvSpPr>
          <p:cNvPr id="46087" name="Rectangle 6">
            <a:extLst>
              <a:ext uri="{FF2B5EF4-FFF2-40B4-BE49-F238E27FC236}">
                <a16:creationId xmlns:a16="http://schemas.microsoft.com/office/drawing/2014/main" id="{30758B9C-42C1-47E5-B0DB-1DE66DEDD9B3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100138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/>
            <a:endParaRPr lang="id-ID" altLang="en-US">
              <a:cs typeface="Arial" panose="020B0604020202020204" pitchFamily="34" charset="0"/>
            </a:endParaRPr>
          </a:p>
        </p:txBody>
      </p:sp>
      <p:sp>
        <p:nvSpPr>
          <p:cNvPr id="46088" name="Rectangle 7">
            <a:extLst>
              <a:ext uri="{FF2B5EF4-FFF2-40B4-BE49-F238E27FC236}">
                <a16:creationId xmlns:a16="http://schemas.microsoft.com/office/drawing/2014/main" id="{A1BE05DB-B227-4B09-A60D-DABD89BD2CC5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4999038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id-ID" altLang="en-US">
              <a:cs typeface="Arial" panose="020B0604020202020204" pitchFamily="34" charset="0"/>
            </a:endParaRPr>
          </a:p>
        </p:txBody>
      </p:sp>
      <p:graphicFrame>
        <p:nvGraphicFramePr>
          <p:cNvPr id="46089" name="Object 8">
            <a:extLst>
              <a:ext uri="{FF2B5EF4-FFF2-40B4-BE49-F238E27FC236}">
                <a16:creationId xmlns:a16="http://schemas.microsoft.com/office/drawing/2014/main" id="{92CDF90E-200B-4242-9051-A146783482B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311400" y="4114800"/>
          <a:ext cx="4519613" cy="1060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097" name="Equation" r:id="rId4" imgW="3251200" imgH="762000" progId="Equation.3">
                  <p:embed/>
                </p:oleObj>
              </mc:Choice>
              <mc:Fallback>
                <p:oleObj name="Equation" r:id="rId4" imgW="3251200" imgH="762000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11400" y="4114800"/>
                        <a:ext cx="4519613" cy="10604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6090" name="Object 9">
            <a:extLst>
              <a:ext uri="{FF2B5EF4-FFF2-40B4-BE49-F238E27FC236}">
                <a16:creationId xmlns:a16="http://schemas.microsoft.com/office/drawing/2014/main" id="{8FC033B0-1564-41D4-A02E-3452053B66A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286000" y="5181600"/>
          <a:ext cx="4724400" cy="1108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098" name="Equation" r:id="rId6" imgW="3251200" imgH="762000" progId="Equation.3">
                  <p:embed/>
                </p:oleObj>
              </mc:Choice>
              <mc:Fallback>
                <p:oleObj name="Equation" r:id="rId6" imgW="3251200" imgH="762000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5181600"/>
                        <a:ext cx="4724400" cy="1108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6091" name="Object 10">
            <a:extLst>
              <a:ext uri="{FF2B5EF4-FFF2-40B4-BE49-F238E27FC236}">
                <a16:creationId xmlns:a16="http://schemas.microsoft.com/office/drawing/2014/main" id="{4C5D29D5-0B8F-43E8-936E-5ED8F434EDB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667000" y="1098550"/>
          <a:ext cx="4038600" cy="3267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099" name="VISIO" r:id="rId8" imgW="2506133" imgH="2020711" progId="Visio.Drawing.6">
                  <p:embed/>
                </p:oleObj>
              </mc:Choice>
              <mc:Fallback>
                <p:oleObj name="VISIO" r:id="rId8" imgW="2506133" imgH="2020711" progId="Visio.Drawing.6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67000" y="1098550"/>
                        <a:ext cx="4038600" cy="3267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6092" name="Text Box 11">
            <a:extLst>
              <a:ext uri="{FF2B5EF4-FFF2-40B4-BE49-F238E27FC236}">
                <a16:creationId xmlns:a16="http://schemas.microsoft.com/office/drawing/2014/main" id="{93FC089F-CC05-4B14-A4BA-8E2467C46CF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3886200"/>
            <a:ext cx="3443288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1200" b="1">
                <a:cs typeface="Times New Roman" panose="02020603050405020304" pitchFamily="18" charset="0"/>
              </a:rPr>
              <a:t>Nilai Keanggotaan :</a:t>
            </a:r>
            <a:endParaRPr lang="en-US" altLang="en-US">
              <a:cs typeface="Arial" panose="020B0604020202020204" pitchFamily="34" charset="0"/>
            </a:endParaRPr>
          </a:p>
        </p:txBody>
      </p:sp>
      <p:sp>
        <p:nvSpPr>
          <p:cNvPr id="46093" name="Rectangle 12">
            <a:extLst>
              <a:ext uri="{FF2B5EF4-FFF2-40B4-BE49-F238E27FC236}">
                <a16:creationId xmlns:a16="http://schemas.microsoft.com/office/drawing/2014/main" id="{37A45F19-1993-4497-818D-7C13ABAC7D6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47955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/>
            <a:endParaRPr lang="id-ID" altLang="en-US">
              <a:cs typeface="Arial" panose="020B0604020202020204" pitchFamily="34" charset="0"/>
            </a:endParaRPr>
          </a:p>
        </p:txBody>
      </p:sp>
      <p:sp>
        <p:nvSpPr>
          <p:cNvPr id="46094" name="Rectangle 13">
            <a:extLst>
              <a:ext uri="{FF2B5EF4-FFF2-40B4-BE49-F238E27FC236}">
                <a16:creationId xmlns:a16="http://schemas.microsoft.com/office/drawing/2014/main" id="{5F3023FD-D7F8-4B16-917D-13221971885D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24155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id-ID" altLang="en-US">
              <a:cs typeface="Arial" panose="020B0604020202020204" pitchFamily="34" charset="0"/>
            </a:endParaRPr>
          </a:p>
        </p:txBody>
      </p:sp>
      <p:sp>
        <p:nvSpPr>
          <p:cNvPr id="46095" name="Rectangle 14">
            <a:extLst>
              <a:ext uri="{FF2B5EF4-FFF2-40B4-BE49-F238E27FC236}">
                <a16:creationId xmlns:a16="http://schemas.microsoft.com/office/drawing/2014/main" id="{3458A7CC-D774-4900-B794-7B280E2ABC7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0" y="914400"/>
            <a:ext cx="20129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b="1">
                <a:cs typeface="Arial" panose="020B0604020202020204" pitchFamily="34" charset="0"/>
              </a:rPr>
              <a:t>Produksi Barang</a:t>
            </a:r>
            <a:endParaRPr lang="en-US" altLang="en-US">
              <a:cs typeface="Arial" panose="020B0604020202020204" pitchFamily="34" charset="0"/>
            </a:endParaRPr>
          </a:p>
        </p:txBody>
      </p:sp>
      <p:sp>
        <p:nvSpPr>
          <p:cNvPr id="46096" name="Rectangle 15">
            <a:extLst>
              <a:ext uri="{FF2B5EF4-FFF2-40B4-BE49-F238E27FC236}">
                <a16:creationId xmlns:a16="http://schemas.microsoft.com/office/drawing/2014/main" id="{2793AA9C-CAE7-474C-82C7-2D6CD1B96A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537845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id-ID" altLang="en-US"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Slide Number Placeholder 7">
            <a:extLst>
              <a:ext uri="{FF2B5EF4-FFF2-40B4-BE49-F238E27FC236}">
                <a16:creationId xmlns:a16="http://schemas.microsoft.com/office/drawing/2014/main" id="{ADFDA20A-71CB-4483-8880-6AD834F78E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89863294-642A-40DB-B72A-6E85EA77C52E}" type="slidenum">
              <a:rPr lang="en-US" altLang="en-US"/>
              <a:pPr eaLnBrk="1" hangingPunct="1"/>
              <a:t>45</a:t>
            </a:fld>
            <a:endParaRPr lang="en-US" altLang="en-US"/>
          </a:p>
        </p:txBody>
      </p:sp>
      <p:sp>
        <p:nvSpPr>
          <p:cNvPr id="47107" name="Rectangle 2">
            <a:extLst>
              <a:ext uri="{FF2B5EF4-FFF2-40B4-BE49-F238E27FC236}">
                <a16:creationId xmlns:a16="http://schemas.microsoft.com/office/drawing/2014/main" id="{38B74913-4E64-4324-AE47-A9D5741D0AC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381000"/>
            <a:ext cx="8229600" cy="533400"/>
          </a:xfrm>
          <a:noFill/>
        </p:spPr>
        <p:txBody>
          <a:bodyPr/>
          <a:lstStyle/>
          <a:p>
            <a:pPr eaLnBrk="1" hangingPunct="1"/>
            <a:r>
              <a:rPr lang="en-US" altLang="en-US" sz="3200">
                <a:solidFill>
                  <a:schemeClr val="tx1"/>
                </a:solidFill>
              </a:rPr>
              <a:t>Contoh (5)</a:t>
            </a:r>
          </a:p>
        </p:txBody>
      </p:sp>
      <p:graphicFrame>
        <p:nvGraphicFramePr>
          <p:cNvPr id="121859" name="Group 3">
            <a:extLst>
              <a:ext uri="{FF2B5EF4-FFF2-40B4-BE49-F238E27FC236}">
                <a16:creationId xmlns:a16="http://schemas.microsoft.com/office/drawing/2014/main" id="{981187E8-AF3D-4449-92E5-892F566A4B84}"/>
              </a:ext>
            </a:extLst>
          </p:cNvPr>
          <p:cNvGraphicFramePr>
            <a:graphicFrameLocks noGrp="1"/>
          </p:cNvGraphicFramePr>
          <p:nvPr>
            <p:ph sz="half" idx="1"/>
          </p:nvPr>
        </p:nvGraphicFramePr>
        <p:xfrm>
          <a:off x="838200" y="1143000"/>
          <a:ext cx="7620000" cy="1447801"/>
        </p:xfrm>
        <a:graphic>
          <a:graphicData uri="http://schemas.openxmlformats.org/drawingml/2006/table">
            <a:tbl>
              <a:tblPr/>
              <a:tblGrid>
                <a:gridCol w="9731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557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4257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46538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44488">
                <a:tc gridSpan="4"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PERMINTAAN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6075"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PER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SE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DIAAN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B: 0.75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S: 0.25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4448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B: 0.4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Bertambah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Berkurang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1275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S: 0.6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Bertambah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Berkurang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121881" name="Group 25">
            <a:extLst>
              <a:ext uri="{FF2B5EF4-FFF2-40B4-BE49-F238E27FC236}">
                <a16:creationId xmlns:a16="http://schemas.microsoft.com/office/drawing/2014/main" id="{9CB11BF8-8389-49A9-86EB-1863E05F98F2}"/>
              </a:ext>
            </a:extLst>
          </p:cNvPr>
          <p:cNvGraphicFramePr>
            <a:graphicFrameLocks noGrp="1"/>
          </p:cNvGraphicFramePr>
          <p:nvPr>
            <p:ph sz="quarter" idx="2"/>
          </p:nvPr>
        </p:nvGraphicFramePr>
        <p:xfrm>
          <a:off x="838200" y="4419600"/>
          <a:ext cx="7620000" cy="1447801"/>
        </p:xfrm>
        <a:graphic>
          <a:graphicData uri="http://schemas.openxmlformats.org/drawingml/2006/table">
            <a:tbl>
              <a:tblPr/>
              <a:tblGrid>
                <a:gridCol w="9699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589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4225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46856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46075">
                <a:tc gridSpan="4"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PERMINTAAN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4488"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PER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SE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DIAAN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B: 0.75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S: 0.25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4607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B: 0.4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FF5050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4000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rgbClr val="FF5050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FF5050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5750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rgbClr val="FF5050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1116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S: 0.6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FF5050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5000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rgbClr val="FF5050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FF5050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5750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rgbClr val="FF5050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47152" name="Rectangle 47">
            <a:extLst>
              <a:ext uri="{FF2B5EF4-FFF2-40B4-BE49-F238E27FC236}">
                <a16:creationId xmlns:a16="http://schemas.microsoft.com/office/drawing/2014/main" id="{253779E1-976E-4F75-ABD1-5A3789AA5099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054225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id-ID" altLang="en-US">
              <a:cs typeface="Arial" panose="020B0604020202020204" pitchFamily="34" charset="0"/>
            </a:endParaRPr>
          </a:p>
        </p:txBody>
      </p:sp>
      <p:sp>
        <p:nvSpPr>
          <p:cNvPr id="47153" name="Rectangle 48">
            <a:extLst>
              <a:ext uri="{FF2B5EF4-FFF2-40B4-BE49-F238E27FC236}">
                <a16:creationId xmlns:a16="http://schemas.microsoft.com/office/drawing/2014/main" id="{82CB26FA-C1FC-4527-8E5A-168724D56716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054225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id-ID" altLang="en-US">
              <a:cs typeface="Arial" panose="020B0604020202020204" pitchFamily="34" charset="0"/>
            </a:endParaRPr>
          </a:p>
        </p:txBody>
      </p:sp>
      <p:sp>
        <p:nvSpPr>
          <p:cNvPr id="47154" name="Rectangle 49">
            <a:extLst>
              <a:ext uri="{FF2B5EF4-FFF2-40B4-BE49-F238E27FC236}">
                <a16:creationId xmlns:a16="http://schemas.microsoft.com/office/drawing/2014/main" id="{A74E95EC-EF47-4EC1-8DDC-A26C4CD6F8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054225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id-ID" altLang="en-US">
              <a:cs typeface="Arial" panose="020B0604020202020204" pitchFamily="34" charset="0"/>
            </a:endParaRPr>
          </a:p>
        </p:txBody>
      </p:sp>
      <p:sp>
        <p:nvSpPr>
          <p:cNvPr id="47155" name="Rectangle 50">
            <a:extLst>
              <a:ext uri="{FF2B5EF4-FFF2-40B4-BE49-F238E27FC236}">
                <a16:creationId xmlns:a16="http://schemas.microsoft.com/office/drawing/2014/main" id="{5025C31D-CD5D-483D-9514-42D8505E5CA0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100138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/>
            <a:endParaRPr lang="id-ID" altLang="en-US">
              <a:cs typeface="Arial" panose="020B0604020202020204" pitchFamily="34" charset="0"/>
            </a:endParaRPr>
          </a:p>
        </p:txBody>
      </p:sp>
      <p:sp>
        <p:nvSpPr>
          <p:cNvPr id="47156" name="Rectangle 51">
            <a:extLst>
              <a:ext uri="{FF2B5EF4-FFF2-40B4-BE49-F238E27FC236}">
                <a16:creationId xmlns:a16="http://schemas.microsoft.com/office/drawing/2014/main" id="{954C94A5-6AF6-4563-859A-DC051CBEBC1B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4999038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id-ID" altLang="en-US">
              <a:cs typeface="Arial" panose="020B0604020202020204" pitchFamily="34" charset="0"/>
            </a:endParaRPr>
          </a:p>
        </p:txBody>
      </p:sp>
      <p:sp>
        <p:nvSpPr>
          <p:cNvPr id="47157" name="Rectangle 52">
            <a:extLst>
              <a:ext uri="{FF2B5EF4-FFF2-40B4-BE49-F238E27FC236}">
                <a16:creationId xmlns:a16="http://schemas.microsoft.com/office/drawing/2014/main" id="{5F921B58-E9F6-456B-9170-FC32AB3F7F3B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24155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id-ID" altLang="en-US">
              <a:cs typeface="Arial" panose="020B0604020202020204" pitchFamily="34" charset="0"/>
            </a:endParaRPr>
          </a:p>
        </p:txBody>
      </p:sp>
      <p:sp>
        <p:nvSpPr>
          <p:cNvPr id="47158" name="Rectangle 53">
            <a:extLst>
              <a:ext uri="{FF2B5EF4-FFF2-40B4-BE49-F238E27FC236}">
                <a16:creationId xmlns:a16="http://schemas.microsoft.com/office/drawing/2014/main" id="{9E08F391-42E6-4A4B-B6DA-B38680E38D41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537845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id-ID" altLang="en-US">
              <a:cs typeface="Arial" panose="020B0604020202020204" pitchFamily="34" charset="0"/>
            </a:endParaRPr>
          </a:p>
        </p:txBody>
      </p:sp>
      <p:graphicFrame>
        <p:nvGraphicFramePr>
          <p:cNvPr id="121910" name="Group 54">
            <a:extLst>
              <a:ext uri="{FF2B5EF4-FFF2-40B4-BE49-F238E27FC236}">
                <a16:creationId xmlns:a16="http://schemas.microsoft.com/office/drawing/2014/main" id="{64CEB7FC-9B6F-43E5-92D1-E5066C46617E}"/>
              </a:ext>
            </a:extLst>
          </p:cNvPr>
          <p:cNvGraphicFramePr>
            <a:graphicFrameLocks noGrp="1"/>
          </p:cNvGraphicFramePr>
          <p:nvPr>
            <p:ph sz="quarter" idx="3"/>
          </p:nvPr>
        </p:nvGraphicFramePr>
        <p:xfrm>
          <a:off x="838200" y="2819400"/>
          <a:ext cx="7620000" cy="1402004"/>
        </p:xfrm>
        <a:graphic>
          <a:graphicData uri="http://schemas.openxmlformats.org/drawingml/2006/table">
            <a:tbl>
              <a:tblPr/>
              <a:tblGrid>
                <a:gridCol w="9699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589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4225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46856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35194">
                <a:tc gridSpan="4"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PERMINTAAN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01" marB="4570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5194"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PER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SE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DIAAN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01" marB="4570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01" marB="4570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B: 0.75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01" marB="4570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S: 0.25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01" marB="4570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519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B: 0.4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01" marB="4570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FF5050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0.4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rgbClr val="FF5050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01" marB="4570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FF5050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0.25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rgbClr val="FF5050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01" marB="4570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618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S: 0.6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01" marB="4570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FF5050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0.6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rgbClr val="FF5050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01" marB="4570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FF5050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0.25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rgbClr val="FF5050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01" marB="4570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Title 6">
            <a:extLst>
              <a:ext uri="{FF2B5EF4-FFF2-40B4-BE49-F238E27FC236}">
                <a16:creationId xmlns:a16="http://schemas.microsoft.com/office/drawing/2014/main" id="{08ACDCFE-FF5E-42B5-B795-C2B9DCA215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Contoh</a:t>
            </a:r>
          </a:p>
        </p:txBody>
      </p:sp>
      <p:sp>
        <p:nvSpPr>
          <p:cNvPr id="48131" name="Slide Number Placeholder 5">
            <a:extLst>
              <a:ext uri="{FF2B5EF4-FFF2-40B4-BE49-F238E27FC236}">
                <a16:creationId xmlns:a16="http://schemas.microsoft.com/office/drawing/2014/main" id="{CCC58155-14CC-402C-ABB7-E79C0A71CC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0BE3986C-C90B-4B65-A117-B0714388B8B8}" type="slidenum">
              <a:rPr lang="en-US" altLang="en-US"/>
              <a:pPr eaLnBrk="1" hangingPunct="1"/>
              <a:t>46</a:t>
            </a:fld>
            <a:endParaRPr lang="en-US" altLang="en-US"/>
          </a:p>
        </p:txBody>
      </p:sp>
      <p:graphicFrame>
        <p:nvGraphicFramePr>
          <p:cNvPr id="48132" name="Object 9">
            <a:extLst>
              <a:ext uri="{FF2B5EF4-FFF2-40B4-BE49-F238E27FC236}">
                <a16:creationId xmlns:a16="http://schemas.microsoft.com/office/drawing/2014/main" id="{A3AF2DB9-7EF9-4BC4-A213-DCED385C71A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066800" y="1905000"/>
          <a:ext cx="4651375" cy="1108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134" name="Equation" r:id="rId3" imgW="3200400" imgH="761760" progId="Equation.3">
                  <p:embed/>
                </p:oleObj>
              </mc:Choice>
              <mc:Fallback>
                <p:oleObj name="Equation" r:id="rId3" imgW="3200400" imgH="761760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1905000"/>
                        <a:ext cx="4651375" cy="1108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8133" name="Object 4">
            <a:extLst>
              <a:ext uri="{FF2B5EF4-FFF2-40B4-BE49-F238E27FC236}">
                <a16:creationId xmlns:a16="http://schemas.microsoft.com/office/drawing/2014/main" id="{BAB8C29E-0E84-4C96-98AB-289C4529363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823913" y="3254375"/>
          <a:ext cx="2401887" cy="701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135" name="Equation" r:id="rId5" imgW="1651000" imgH="482600" progId="Equation.3">
                  <p:embed/>
                </p:oleObj>
              </mc:Choice>
              <mc:Fallback>
                <p:oleObj name="Equation" r:id="rId5" imgW="1651000" imgH="4826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3913" y="3254375"/>
                        <a:ext cx="2401887" cy="701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Slide Number Placeholder 7">
            <a:extLst>
              <a:ext uri="{FF2B5EF4-FFF2-40B4-BE49-F238E27FC236}">
                <a16:creationId xmlns:a16="http://schemas.microsoft.com/office/drawing/2014/main" id="{D56B9CBD-7332-4CF3-899D-165DAE338B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90017DAA-50D1-4F67-A5CA-C1643D8623B4}" type="slidenum">
              <a:rPr lang="en-US" altLang="en-US"/>
              <a:pPr eaLnBrk="1" hangingPunct="1"/>
              <a:t>47</a:t>
            </a:fld>
            <a:endParaRPr lang="en-US" altLang="en-US"/>
          </a:p>
        </p:txBody>
      </p:sp>
      <p:sp>
        <p:nvSpPr>
          <p:cNvPr id="49155" name="Rectangle 2">
            <a:extLst>
              <a:ext uri="{FF2B5EF4-FFF2-40B4-BE49-F238E27FC236}">
                <a16:creationId xmlns:a16="http://schemas.microsoft.com/office/drawing/2014/main" id="{BC83FD4A-768A-4F16-AD7D-458B13D7448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381000"/>
            <a:ext cx="8229600" cy="533400"/>
          </a:xfrm>
          <a:noFill/>
        </p:spPr>
        <p:txBody>
          <a:bodyPr/>
          <a:lstStyle/>
          <a:p>
            <a:pPr eaLnBrk="1" hangingPunct="1"/>
            <a:r>
              <a:rPr lang="en-US" altLang="en-US" sz="3200">
                <a:solidFill>
                  <a:schemeClr val="tx1"/>
                </a:solidFill>
              </a:rPr>
              <a:t>Contoh (6)</a:t>
            </a:r>
          </a:p>
        </p:txBody>
      </p:sp>
      <p:sp>
        <p:nvSpPr>
          <p:cNvPr id="49156" name="Rectangle 3">
            <a:extLst>
              <a:ext uri="{FF2B5EF4-FFF2-40B4-BE49-F238E27FC236}">
                <a16:creationId xmlns:a16="http://schemas.microsoft.com/office/drawing/2014/main" id="{93C82488-9267-464B-B6F1-69E863686C0A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054225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id-ID" altLang="en-US">
              <a:cs typeface="Arial" panose="020B0604020202020204" pitchFamily="34" charset="0"/>
            </a:endParaRPr>
          </a:p>
        </p:txBody>
      </p:sp>
      <p:sp>
        <p:nvSpPr>
          <p:cNvPr id="49157" name="Rectangle 4">
            <a:extLst>
              <a:ext uri="{FF2B5EF4-FFF2-40B4-BE49-F238E27FC236}">
                <a16:creationId xmlns:a16="http://schemas.microsoft.com/office/drawing/2014/main" id="{BC30E8FD-2C80-40B3-927A-26EDB4965FFC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054225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id-ID" altLang="en-US">
              <a:cs typeface="Arial" panose="020B0604020202020204" pitchFamily="34" charset="0"/>
            </a:endParaRPr>
          </a:p>
        </p:txBody>
      </p:sp>
      <p:sp>
        <p:nvSpPr>
          <p:cNvPr id="49158" name="Rectangle 5">
            <a:extLst>
              <a:ext uri="{FF2B5EF4-FFF2-40B4-BE49-F238E27FC236}">
                <a16:creationId xmlns:a16="http://schemas.microsoft.com/office/drawing/2014/main" id="{1730A73F-EF4F-4F7F-AD08-2B6032C1027D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100138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/>
            <a:endParaRPr lang="id-ID" altLang="en-US">
              <a:cs typeface="Arial" panose="020B0604020202020204" pitchFamily="34" charset="0"/>
            </a:endParaRPr>
          </a:p>
        </p:txBody>
      </p:sp>
      <p:sp>
        <p:nvSpPr>
          <p:cNvPr id="49159" name="Rectangle 6">
            <a:extLst>
              <a:ext uri="{FF2B5EF4-FFF2-40B4-BE49-F238E27FC236}">
                <a16:creationId xmlns:a16="http://schemas.microsoft.com/office/drawing/2014/main" id="{9496037D-5EF7-4567-9F5D-BC18E75FB84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4999038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id-ID" altLang="en-US">
              <a:cs typeface="Arial" panose="020B0604020202020204" pitchFamily="34" charset="0"/>
            </a:endParaRPr>
          </a:p>
        </p:txBody>
      </p:sp>
      <p:sp>
        <p:nvSpPr>
          <p:cNvPr id="49160" name="Rectangle 7">
            <a:extLst>
              <a:ext uri="{FF2B5EF4-FFF2-40B4-BE49-F238E27FC236}">
                <a16:creationId xmlns:a16="http://schemas.microsoft.com/office/drawing/2014/main" id="{213AC155-997E-4BA6-978C-6CCF5237285A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24155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id-ID" altLang="en-US">
              <a:cs typeface="Arial" panose="020B0604020202020204" pitchFamily="34" charset="0"/>
            </a:endParaRPr>
          </a:p>
        </p:txBody>
      </p:sp>
      <p:sp>
        <p:nvSpPr>
          <p:cNvPr id="49161" name="Rectangle 8">
            <a:extLst>
              <a:ext uri="{FF2B5EF4-FFF2-40B4-BE49-F238E27FC236}">
                <a16:creationId xmlns:a16="http://schemas.microsoft.com/office/drawing/2014/main" id="{B124F50E-D761-4686-A4D8-06C0128933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537845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id-ID" altLang="en-US">
              <a:cs typeface="Arial" panose="020B0604020202020204" pitchFamily="34" charset="0"/>
            </a:endParaRPr>
          </a:p>
        </p:txBody>
      </p:sp>
      <p:graphicFrame>
        <p:nvGraphicFramePr>
          <p:cNvPr id="49162" name="Object 9">
            <a:extLst>
              <a:ext uri="{FF2B5EF4-FFF2-40B4-BE49-F238E27FC236}">
                <a16:creationId xmlns:a16="http://schemas.microsoft.com/office/drawing/2014/main" id="{DE52C060-C66C-4586-9499-E9B940C4181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85800" y="2133600"/>
          <a:ext cx="7620000" cy="792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167" name="Equation" r:id="rId4" imgW="4305300" imgH="444500" progId="Equation.3">
                  <p:embed/>
                </p:oleObj>
              </mc:Choice>
              <mc:Fallback>
                <p:oleObj name="Equation" r:id="rId4" imgW="4305300" imgH="444500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" y="2133600"/>
                        <a:ext cx="7620000" cy="7921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9163" name="Object 10">
            <a:extLst>
              <a:ext uri="{FF2B5EF4-FFF2-40B4-BE49-F238E27FC236}">
                <a16:creationId xmlns:a16="http://schemas.microsoft.com/office/drawing/2014/main" id="{0863FA05-F5EA-4121-8121-C3376758487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62000" y="3352800"/>
          <a:ext cx="7772400" cy="86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168" name="Equation" r:id="rId6" imgW="3352800" imgH="393700" progId="Equation.3">
                  <p:embed/>
                </p:oleObj>
              </mc:Choice>
              <mc:Fallback>
                <p:oleObj name="Equation" r:id="rId6" imgW="3352800" imgH="393700" progId="Equation.3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" y="3352800"/>
                        <a:ext cx="7772400" cy="863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9164" name="Object 11">
            <a:extLst>
              <a:ext uri="{FF2B5EF4-FFF2-40B4-BE49-F238E27FC236}">
                <a16:creationId xmlns:a16="http://schemas.microsoft.com/office/drawing/2014/main" id="{BAC25154-C379-49B7-B9DE-6839E3061C8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838200" y="4495800"/>
          <a:ext cx="1371600" cy="407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169" name="Equation" r:id="rId8" imgW="609336" imgH="177723" progId="Equation.3">
                  <p:embed/>
                </p:oleObj>
              </mc:Choice>
              <mc:Fallback>
                <p:oleObj name="Equation" r:id="rId8" imgW="609336" imgH="177723" progId="Equation.3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" y="4495800"/>
                        <a:ext cx="1371600" cy="4079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9165" name="Rectangle 12">
            <a:extLst>
              <a:ext uri="{FF2B5EF4-FFF2-40B4-BE49-F238E27FC236}">
                <a16:creationId xmlns:a16="http://schemas.microsoft.com/office/drawing/2014/main" id="{A1F09611-CC09-4EDD-8511-E6F52451D54D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8200" y="1158875"/>
            <a:ext cx="66294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>
                <a:cs typeface="Times New Roman" panose="02020603050405020304" pitchFamily="18" charset="0"/>
              </a:rPr>
              <a:t>Defuzzification: mencaria nilai z. Dapat dicari dengan metoda centroid </a:t>
            </a:r>
            <a:r>
              <a:rPr lang="en-US" altLang="en-US">
                <a:solidFill>
                  <a:srgbClr val="0000FF"/>
                </a:solidFill>
                <a:cs typeface="Times New Roman" panose="02020603050405020304" pitchFamily="18" charset="0"/>
              </a:rPr>
              <a:t>Tsukamoto</a:t>
            </a:r>
            <a:r>
              <a:rPr lang="en-US" altLang="en-US">
                <a:cs typeface="Times New Roman" panose="02020603050405020304" pitchFamily="18" charset="0"/>
              </a:rPr>
              <a:t> :</a:t>
            </a:r>
            <a:endParaRPr lang="en-US" altLang="en-US">
              <a:cs typeface="Arial" panose="020B0604020202020204" pitchFamily="34" charset="0"/>
            </a:endParaRPr>
          </a:p>
        </p:txBody>
      </p:sp>
      <p:sp>
        <p:nvSpPr>
          <p:cNvPr id="49166" name="Rectangle 13">
            <a:extLst>
              <a:ext uri="{FF2B5EF4-FFF2-40B4-BE49-F238E27FC236}">
                <a16:creationId xmlns:a16="http://schemas.microsoft.com/office/drawing/2014/main" id="{17AC5C47-79B8-40B7-A17A-8C835C80A55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5410200"/>
            <a:ext cx="63944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i="1">
                <a:cs typeface="Times New Roman" panose="02020603050405020304" pitchFamily="18" charset="0"/>
              </a:rPr>
              <a:t>Jadi barang elektronik yang harus diproduksi sebanyak 4983</a:t>
            </a:r>
            <a:r>
              <a:rPr lang="en-US" altLang="en-US">
                <a:cs typeface="Arial" panose="020B0604020202020204" pitchFamily="34" charset="0"/>
              </a:rPr>
              <a:t> 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Slide Number Placeholder 5">
            <a:extLst>
              <a:ext uri="{FF2B5EF4-FFF2-40B4-BE49-F238E27FC236}">
                <a16:creationId xmlns:a16="http://schemas.microsoft.com/office/drawing/2014/main" id="{CB133073-7CBC-4223-8CBD-A8BA3DE1BB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353A8995-D8D3-4920-BF87-7E715684757C}" type="slidenum">
              <a:rPr lang="en-US" altLang="en-US"/>
              <a:pPr eaLnBrk="1" hangingPunct="1"/>
              <a:t>48</a:t>
            </a:fld>
            <a:endParaRPr lang="en-US" altLang="en-US"/>
          </a:p>
        </p:txBody>
      </p:sp>
      <p:sp>
        <p:nvSpPr>
          <p:cNvPr id="123906" name="Rectangle 2">
            <a:extLst>
              <a:ext uri="{FF2B5EF4-FFF2-40B4-BE49-F238E27FC236}">
                <a16:creationId xmlns:a16="http://schemas.microsoft.com/office/drawing/2014/main" id="{1684B380-2524-4097-ADA5-0295BDEF0C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8200" y="381000"/>
            <a:ext cx="77724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ctr"/>
          <a:lstStyle/>
          <a:p>
            <a:pPr>
              <a:defRPr/>
            </a:pPr>
            <a:r>
              <a:rPr lang="en-GB" sz="4000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Summary</a:t>
            </a:r>
            <a:endParaRPr lang="en-US" sz="4000">
              <a:solidFill>
                <a:srgbClr val="000066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  <a:cs typeface="Arial" charset="0"/>
            </a:endParaRPr>
          </a:p>
          <a:p>
            <a:pPr>
              <a:defRPr/>
            </a:pPr>
            <a:endParaRPr lang="en-US" sz="4000">
              <a:solidFill>
                <a:srgbClr val="000066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50180" name="Rectangle 3">
            <a:extLst>
              <a:ext uri="{FF2B5EF4-FFF2-40B4-BE49-F238E27FC236}">
                <a16:creationId xmlns:a16="http://schemas.microsoft.com/office/drawing/2014/main" id="{6643FAC9-8203-4CCD-9F3F-C65D4D12E07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3400" y="1412875"/>
            <a:ext cx="7924800" cy="4740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1">
              <a:spcBef>
                <a:spcPct val="20000"/>
              </a:spcBef>
              <a:buClr>
                <a:schemeClr val="tx1"/>
              </a:buClr>
              <a:buFontTx/>
              <a:buChar char="•"/>
            </a:pPr>
            <a:r>
              <a:rPr lang="en-GB" altLang="en-US" sz="2400">
                <a:solidFill>
                  <a:srgbClr val="000066"/>
                </a:solidFill>
                <a:cs typeface="Times New Roman" panose="02020603050405020304" pitchFamily="18" charset="0"/>
              </a:rPr>
              <a:t>Ada 4 tahapan utama sistem pakar fuzzy: fuzzifikasi, inferensi, komposisi, defuzzifikasi.</a:t>
            </a:r>
          </a:p>
          <a:p>
            <a:pPr lvl="1">
              <a:spcBef>
                <a:spcPct val="20000"/>
              </a:spcBef>
              <a:buClr>
                <a:schemeClr val="tx1"/>
              </a:buClr>
              <a:buFontTx/>
              <a:buChar char="•"/>
            </a:pPr>
            <a:r>
              <a:rPr lang="en-GB" altLang="en-US" sz="2400">
                <a:solidFill>
                  <a:srgbClr val="000066"/>
                </a:solidFill>
                <a:cs typeface="Times New Roman" panose="02020603050405020304" pitchFamily="18" charset="0"/>
              </a:rPr>
              <a:t>Metoda yang paling banyak dipakai Sugeno.</a:t>
            </a:r>
          </a:p>
          <a:p>
            <a:pPr lvl="1">
              <a:spcBef>
                <a:spcPct val="20000"/>
              </a:spcBef>
              <a:buClr>
                <a:schemeClr val="tx1"/>
              </a:buClr>
              <a:buFontTx/>
              <a:buChar char="•"/>
            </a:pPr>
            <a:r>
              <a:rPr lang="en-GB" altLang="en-US" sz="2400">
                <a:solidFill>
                  <a:srgbClr val="000066"/>
                </a:solidFill>
                <a:cs typeface="Times New Roman" panose="02020603050405020304" pitchFamily="18" charset="0"/>
              </a:rPr>
              <a:t>Menggunakan fungsi matematik atau konstanta.</a:t>
            </a:r>
          </a:p>
          <a:p>
            <a:pPr lvl="1">
              <a:spcBef>
                <a:spcPct val="20000"/>
              </a:spcBef>
              <a:buClr>
                <a:schemeClr val="tx1"/>
              </a:buClr>
              <a:buFontTx/>
              <a:buChar char="•"/>
            </a:pPr>
            <a:r>
              <a:rPr lang="en-GB" altLang="en-US" sz="2400">
                <a:solidFill>
                  <a:srgbClr val="000066"/>
                </a:solidFill>
                <a:cs typeface="Times New Roman" panose="02020603050405020304" pitchFamily="18" charset="0"/>
              </a:rPr>
              <a:t>Sugeno: komputasi lebih efisien tetapi  kehilangan interpretabilitas linguistik.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Slide Number Placeholder 5">
            <a:extLst>
              <a:ext uri="{FF2B5EF4-FFF2-40B4-BE49-F238E27FC236}">
                <a16:creationId xmlns:a16="http://schemas.microsoft.com/office/drawing/2014/main" id="{62DDF475-16FA-40D9-8869-6DB4E16108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C15D5162-6581-4D31-8C8A-244D87E00B88}" type="slidenum">
              <a:rPr lang="en-US" altLang="en-US"/>
              <a:pPr eaLnBrk="1" hangingPunct="1"/>
              <a:t>49</a:t>
            </a:fld>
            <a:endParaRPr lang="en-US" altLang="en-US"/>
          </a:p>
        </p:txBody>
      </p:sp>
      <p:sp>
        <p:nvSpPr>
          <p:cNvPr id="51203" name="Rectangle 2">
            <a:extLst>
              <a:ext uri="{FF2B5EF4-FFF2-40B4-BE49-F238E27FC236}">
                <a16:creationId xmlns:a16="http://schemas.microsoft.com/office/drawing/2014/main" id="{CCFED651-C513-4910-B78F-F48815F5D77F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827088" y="333375"/>
            <a:ext cx="7772400" cy="503238"/>
          </a:xfrm>
        </p:spPr>
        <p:txBody>
          <a:bodyPr/>
          <a:lstStyle/>
          <a:p>
            <a:pPr eaLnBrk="1" hangingPunct="1"/>
            <a:r>
              <a:rPr lang="en-US" altLang="en-US" sz="2400"/>
              <a:t>Soal</a:t>
            </a:r>
          </a:p>
        </p:txBody>
      </p:sp>
      <p:graphicFrame>
        <p:nvGraphicFramePr>
          <p:cNvPr id="51204" name="Object 3">
            <a:extLst>
              <a:ext uri="{FF2B5EF4-FFF2-40B4-BE49-F238E27FC236}">
                <a16:creationId xmlns:a16="http://schemas.microsoft.com/office/drawing/2014/main" id="{CF4054C7-4A87-42B7-BE1C-789658F5E93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827088" y="1628775"/>
          <a:ext cx="7315200" cy="3949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07" name="VISIO" r:id="rId4" imgW="3992880" imgH="2154936" progId="Visio.Drawing.6">
                  <p:embed/>
                </p:oleObj>
              </mc:Choice>
              <mc:Fallback>
                <p:oleObj name="VISIO" r:id="rId4" imgW="3992880" imgH="2154936" progId="Visio.Drawing.6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7088" y="1628775"/>
                        <a:ext cx="7315200" cy="3949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205" name="Rectangle 4">
            <a:extLst>
              <a:ext uri="{FF2B5EF4-FFF2-40B4-BE49-F238E27FC236}">
                <a16:creationId xmlns:a16="http://schemas.microsoft.com/office/drawing/2014/main" id="{ED0BF5C8-76DA-492F-AF84-EE16565A2604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7088" y="836613"/>
            <a:ext cx="7772400" cy="86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400">
                <a:solidFill>
                  <a:schemeClr val="tx2"/>
                </a:solidFill>
              </a:rPr>
              <a:t>Mengevaluasi mahasiswa berdasarkan GPA dan nilai GRE</a:t>
            </a:r>
          </a:p>
        </p:txBody>
      </p:sp>
      <p:sp>
        <p:nvSpPr>
          <p:cNvPr id="51206" name="Rectangle 5">
            <a:extLst>
              <a:ext uri="{FF2B5EF4-FFF2-40B4-BE49-F238E27FC236}">
                <a16:creationId xmlns:a16="http://schemas.microsoft.com/office/drawing/2014/main" id="{C0555510-568B-4793-A38C-7266487E12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7088" y="5300663"/>
            <a:ext cx="7772400" cy="688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2400">
                <a:solidFill>
                  <a:schemeClr val="tx2"/>
                </a:solidFill>
              </a:rPr>
              <a:t>Fungsi Keanggotaan untuk GRE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lide Number Placeholder 7">
            <a:extLst>
              <a:ext uri="{FF2B5EF4-FFF2-40B4-BE49-F238E27FC236}">
                <a16:creationId xmlns:a16="http://schemas.microsoft.com/office/drawing/2014/main" id="{E6F16119-1E9B-415B-A185-F0606B0158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192FC2B2-75CD-4935-9AA2-69B2BD4EB4E8}" type="slidenum">
              <a:rPr lang="en-US" altLang="en-US"/>
              <a:pPr eaLnBrk="1" hangingPunct="1"/>
              <a:t>5</a:t>
            </a:fld>
            <a:endParaRPr lang="en-US" altLang="en-US"/>
          </a:p>
        </p:txBody>
      </p:sp>
      <p:sp>
        <p:nvSpPr>
          <p:cNvPr id="6147" name="Rectangle 2">
            <a:extLst>
              <a:ext uri="{FF2B5EF4-FFF2-40B4-BE49-F238E27FC236}">
                <a16:creationId xmlns:a16="http://schemas.microsoft.com/office/drawing/2014/main" id="{33C74CDF-0A61-48F1-AA2A-9CF78261DFB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04800" y="381000"/>
            <a:ext cx="8610600" cy="533400"/>
          </a:xfrm>
          <a:noFill/>
        </p:spPr>
        <p:txBody>
          <a:bodyPr/>
          <a:lstStyle/>
          <a:p>
            <a:pPr eaLnBrk="1" hangingPunct="1"/>
            <a:r>
              <a:rPr lang="en-US" altLang="en-US" sz="3600" b="1">
                <a:solidFill>
                  <a:schemeClr val="tx1"/>
                </a:solidFill>
              </a:rPr>
              <a:t>Fuzzy Logic</a:t>
            </a:r>
          </a:p>
        </p:txBody>
      </p:sp>
      <p:sp>
        <p:nvSpPr>
          <p:cNvPr id="6148" name="Rectangle 4">
            <a:extLst>
              <a:ext uri="{FF2B5EF4-FFF2-40B4-BE49-F238E27FC236}">
                <a16:creationId xmlns:a16="http://schemas.microsoft.com/office/drawing/2014/main" id="{D5BD7DDD-5313-4886-A110-72B6D24C448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4999038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id-ID" altLang="en-US"/>
          </a:p>
        </p:txBody>
      </p:sp>
      <p:sp>
        <p:nvSpPr>
          <p:cNvPr id="6149" name="Rectangle 6">
            <a:extLst>
              <a:ext uri="{FF2B5EF4-FFF2-40B4-BE49-F238E27FC236}">
                <a16:creationId xmlns:a16="http://schemas.microsoft.com/office/drawing/2014/main" id="{EE9E2AF9-7E23-4C32-9AB9-F4A1F770B013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537845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id-ID" altLang="en-US"/>
          </a:p>
        </p:txBody>
      </p:sp>
      <p:sp>
        <p:nvSpPr>
          <p:cNvPr id="6150" name="Rectangle 7">
            <a:extLst>
              <a:ext uri="{FF2B5EF4-FFF2-40B4-BE49-F238E27FC236}">
                <a16:creationId xmlns:a16="http://schemas.microsoft.com/office/drawing/2014/main" id="{4D4024A2-23D3-44BA-ADC9-483E83572D0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2000" y="3505200"/>
            <a:ext cx="7239000" cy="2682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marL="292100" indent="-2921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en-US" altLang="en-US" sz="2000">
                <a:cs typeface="Times New Roman" panose="02020603050405020304" pitchFamily="18" charset="0"/>
              </a:rPr>
              <a:t>Mudah dimengerti</a:t>
            </a:r>
          </a:p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en-US" altLang="en-US" sz="2000">
                <a:cs typeface="Times New Roman" panose="02020603050405020304" pitchFamily="18" charset="0"/>
              </a:rPr>
              <a:t>Pemodelan matematik sederhana</a:t>
            </a:r>
          </a:p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en-US" altLang="en-US" sz="2000">
                <a:cs typeface="Times New Roman" panose="02020603050405020304" pitchFamily="18" charset="0"/>
              </a:rPr>
              <a:t>Toleransi data-data yang tidak tepat</a:t>
            </a:r>
          </a:p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en-US" altLang="en-US" sz="2000">
                <a:cs typeface="Times New Roman" panose="02020603050405020304" pitchFamily="18" charset="0"/>
              </a:rPr>
              <a:t>Dapat memodelkan fungsi-fungsi non liner yang kompleks</a:t>
            </a:r>
          </a:p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en-US" altLang="en-US" sz="2000">
                <a:cs typeface="Times New Roman" panose="02020603050405020304" pitchFamily="18" charset="0"/>
              </a:rPr>
              <a:t>Mengaplikasikan pengalaman tanpa proses pelatihan</a:t>
            </a:r>
          </a:p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en-US" altLang="en-US" sz="2000">
                <a:cs typeface="Times New Roman" panose="02020603050405020304" pitchFamily="18" charset="0"/>
              </a:rPr>
              <a:t>Didasarkan pada bahasa alami</a:t>
            </a:r>
            <a:endParaRPr lang="en-US" altLang="en-US" sz="2000"/>
          </a:p>
        </p:txBody>
      </p:sp>
      <p:sp>
        <p:nvSpPr>
          <p:cNvPr id="6151" name="Rectangle 8">
            <a:extLst>
              <a:ext uri="{FF2B5EF4-FFF2-40B4-BE49-F238E27FC236}">
                <a16:creationId xmlns:a16="http://schemas.microsoft.com/office/drawing/2014/main" id="{AF787425-6F58-4736-92A1-B74F29FE686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5800" y="1066800"/>
            <a:ext cx="8001000" cy="205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marL="231775" indent="-231775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Tx/>
              <a:buChar char="•"/>
            </a:pPr>
            <a:r>
              <a:rPr lang="en-US" altLang="en-US" sz="2400"/>
              <a:t>Logical system yang mengikuti cara penalaran manusia yang cenderung menggunakan ‘pendekatan’ dan bukan ‘eksak’ </a:t>
            </a:r>
            <a:br>
              <a:rPr lang="en-US" altLang="en-US" sz="2400"/>
            </a:br>
            <a:r>
              <a:rPr lang="en-US" altLang="zh-CN" sz="2400">
                <a:solidFill>
                  <a:schemeClr val="tx2"/>
                </a:solidFill>
                <a:ea typeface="SimSun" panose="02010600030101010101" pitchFamily="2" charset="-122"/>
              </a:rPr>
              <a:t>Sebuah pendekatan terhadap ketidakpastian yang mengkombinasikan nilai real [0…1] dan operasi logika</a:t>
            </a:r>
            <a:endParaRPr lang="en-US" altLang="en-US" sz="2400"/>
          </a:p>
        </p:txBody>
      </p:sp>
      <p:sp>
        <p:nvSpPr>
          <p:cNvPr id="6152" name="Rectangle 10">
            <a:extLst>
              <a:ext uri="{FF2B5EF4-FFF2-40B4-BE49-F238E27FC236}">
                <a16:creationId xmlns:a16="http://schemas.microsoft.com/office/drawing/2014/main" id="{837922D7-1AFE-4DC6-B1FE-B2D131E03E9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5800" y="3048000"/>
            <a:ext cx="7239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marL="292100" indent="-2921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>
                <a:cs typeface="Times New Roman" panose="02020603050405020304" pitchFamily="18" charset="0"/>
              </a:rPr>
              <a:t>Keuntungan Fuzzy:</a:t>
            </a:r>
            <a:endParaRPr lang="en-US" altLang="en-US" sz="2400"/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Slide Number Placeholder 5">
            <a:extLst>
              <a:ext uri="{FF2B5EF4-FFF2-40B4-BE49-F238E27FC236}">
                <a16:creationId xmlns:a16="http://schemas.microsoft.com/office/drawing/2014/main" id="{8A81F8DB-89F3-4656-819F-FE7708A864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0F5BE544-B7AD-43F4-ACB7-C958C3FD2AB9}" type="slidenum">
              <a:rPr lang="en-US" altLang="en-US"/>
              <a:pPr eaLnBrk="1" hangingPunct="1"/>
              <a:t>50</a:t>
            </a:fld>
            <a:endParaRPr lang="en-US" altLang="en-US"/>
          </a:p>
        </p:txBody>
      </p:sp>
      <p:sp>
        <p:nvSpPr>
          <p:cNvPr id="52227" name="Rectangle 2">
            <a:extLst>
              <a:ext uri="{FF2B5EF4-FFF2-40B4-BE49-F238E27FC236}">
                <a16:creationId xmlns:a16="http://schemas.microsoft.com/office/drawing/2014/main" id="{4DD7473F-390A-4794-B836-325963E6AE89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838200" y="457200"/>
            <a:ext cx="7772400" cy="688975"/>
          </a:xfrm>
        </p:spPr>
        <p:txBody>
          <a:bodyPr/>
          <a:lstStyle/>
          <a:p>
            <a:pPr eaLnBrk="1" hangingPunct="1"/>
            <a:r>
              <a:rPr lang="en-US" altLang="en-US" sz="2400"/>
              <a:t>Fungsi Keanggotaan untuk GPA</a:t>
            </a:r>
          </a:p>
        </p:txBody>
      </p:sp>
      <p:graphicFrame>
        <p:nvGraphicFramePr>
          <p:cNvPr id="52228" name="Object 3">
            <a:extLst>
              <a:ext uri="{FF2B5EF4-FFF2-40B4-BE49-F238E27FC236}">
                <a16:creationId xmlns:a16="http://schemas.microsoft.com/office/drawing/2014/main" id="{F81E5118-B921-4A53-AA35-F914DB7D573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09600" y="1371600"/>
          <a:ext cx="7696200" cy="4156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229" name="VISIO" r:id="rId4" imgW="3992880" imgH="2154936" progId="Visio.Drawing.6">
                  <p:embed/>
                </p:oleObj>
              </mc:Choice>
              <mc:Fallback>
                <p:oleObj name="VISIO" r:id="rId4" imgW="3992880" imgH="2154936" progId="Visio.Drawing.6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1371600"/>
                        <a:ext cx="7696200" cy="4156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Slide Number Placeholder 5">
            <a:extLst>
              <a:ext uri="{FF2B5EF4-FFF2-40B4-BE49-F238E27FC236}">
                <a16:creationId xmlns:a16="http://schemas.microsoft.com/office/drawing/2014/main" id="{3FA8E90C-098C-4535-BA91-84DD2B71F5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C45C1EE0-3861-4F0A-B960-A9CEF77E6F84}" type="slidenum">
              <a:rPr lang="en-US" altLang="en-US"/>
              <a:pPr eaLnBrk="1" hangingPunct="1"/>
              <a:t>51</a:t>
            </a:fld>
            <a:endParaRPr lang="en-US" altLang="en-US"/>
          </a:p>
        </p:txBody>
      </p:sp>
      <p:sp>
        <p:nvSpPr>
          <p:cNvPr id="53251" name="Rectangle 2">
            <a:extLst>
              <a:ext uri="{FF2B5EF4-FFF2-40B4-BE49-F238E27FC236}">
                <a16:creationId xmlns:a16="http://schemas.microsoft.com/office/drawing/2014/main" id="{9EC4369A-D7C8-45F8-A002-FECFD81D6166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838200" y="457200"/>
            <a:ext cx="7772400" cy="688975"/>
          </a:xfrm>
        </p:spPr>
        <p:txBody>
          <a:bodyPr/>
          <a:lstStyle/>
          <a:p>
            <a:pPr eaLnBrk="1" hangingPunct="1"/>
            <a:r>
              <a:rPr lang="en-US" altLang="en-US" sz="2400"/>
              <a:t>Soal</a:t>
            </a:r>
          </a:p>
        </p:txBody>
      </p:sp>
      <p:graphicFrame>
        <p:nvGraphicFramePr>
          <p:cNvPr id="53252" name="Object 3">
            <a:extLst>
              <a:ext uri="{FF2B5EF4-FFF2-40B4-BE49-F238E27FC236}">
                <a16:creationId xmlns:a16="http://schemas.microsoft.com/office/drawing/2014/main" id="{D6AF9EEB-8348-4819-9038-B436FEC833A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85800" y="1371600"/>
          <a:ext cx="7696200" cy="4489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253" name="Visio" r:id="rId4" imgW="3931464" imgH="2288282" progId="Visio.Drawing.11">
                  <p:embed/>
                </p:oleObj>
              </mc:Choice>
              <mc:Fallback>
                <p:oleObj name="Visio" r:id="rId4" imgW="3931464" imgH="2288282" progId="Visio.Drawing.11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" y="1371600"/>
                        <a:ext cx="7696200" cy="44894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Slide Number Placeholder 5">
            <a:extLst>
              <a:ext uri="{FF2B5EF4-FFF2-40B4-BE49-F238E27FC236}">
                <a16:creationId xmlns:a16="http://schemas.microsoft.com/office/drawing/2014/main" id="{2A611510-075E-461A-A016-56A79EB044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DA77E0F3-8F92-43A4-B4BC-827C3F3628CC}" type="slidenum">
              <a:rPr lang="en-US" altLang="en-US"/>
              <a:pPr eaLnBrk="1" hangingPunct="1"/>
              <a:t>52</a:t>
            </a:fld>
            <a:endParaRPr lang="en-US" altLang="en-US"/>
          </a:p>
        </p:txBody>
      </p:sp>
      <p:sp>
        <p:nvSpPr>
          <p:cNvPr id="54275" name="Rectangle 2">
            <a:extLst>
              <a:ext uri="{FF2B5EF4-FFF2-40B4-BE49-F238E27FC236}">
                <a16:creationId xmlns:a16="http://schemas.microsoft.com/office/drawing/2014/main" id="{1A48846F-EB6B-4A88-B9ED-C2797BEBC50F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838200" y="457200"/>
            <a:ext cx="7772400" cy="688975"/>
          </a:xfrm>
        </p:spPr>
        <p:txBody>
          <a:bodyPr/>
          <a:lstStyle/>
          <a:p>
            <a:pPr eaLnBrk="1" hangingPunct="1"/>
            <a:r>
              <a:rPr lang="en-US" altLang="en-US" sz="2400"/>
              <a:t>Soal</a:t>
            </a:r>
          </a:p>
        </p:txBody>
      </p:sp>
      <p:graphicFrame>
        <p:nvGraphicFramePr>
          <p:cNvPr id="129027" name="Group 3">
            <a:extLst>
              <a:ext uri="{FF2B5EF4-FFF2-40B4-BE49-F238E27FC236}">
                <a16:creationId xmlns:a16="http://schemas.microsoft.com/office/drawing/2014/main" id="{4DEEDE3F-9015-4F64-A1C4-B2B0B950EED0}"/>
              </a:ext>
            </a:extLst>
          </p:cNvPr>
          <p:cNvGraphicFramePr>
            <a:graphicFrameLocks noGrp="1"/>
          </p:cNvGraphicFramePr>
          <p:nvPr/>
        </p:nvGraphicFramePr>
        <p:xfrm>
          <a:off x="1676400" y="1295400"/>
          <a:ext cx="5638800" cy="4419601"/>
        </p:xfrm>
        <a:graphic>
          <a:graphicData uri="http://schemas.openxmlformats.org/drawingml/2006/table">
            <a:tbl>
              <a:tblPr/>
              <a:tblGrid>
                <a:gridCol w="8001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1763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461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4458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303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660400">
                <a:tc gridSpan="5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GRE</a:t>
                      </a: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31913">
                <a:tc row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G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P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A</a:t>
                      </a: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H</a:t>
                      </a: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M</a:t>
                      </a: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L</a:t>
                      </a: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0962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H</a:t>
                      </a: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E</a:t>
                      </a: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VG</a:t>
                      </a: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F</a:t>
                      </a: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0803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M</a:t>
                      </a: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G</a:t>
                      </a: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G</a:t>
                      </a: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P</a:t>
                      </a: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0962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L</a:t>
                      </a: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F</a:t>
                      </a: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P</a:t>
                      </a: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P</a:t>
                      </a: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Slide Number Placeholder 5">
            <a:extLst>
              <a:ext uri="{FF2B5EF4-FFF2-40B4-BE49-F238E27FC236}">
                <a16:creationId xmlns:a16="http://schemas.microsoft.com/office/drawing/2014/main" id="{A829FF8A-AEFD-412E-B731-6B6BE6B17B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52E70ED3-6647-45F7-B822-27F8C4CCE1AA}" type="slidenum">
              <a:rPr lang="en-US" altLang="en-US"/>
              <a:pPr eaLnBrk="1" hangingPunct="1"/>
              <a:t>53</a:t>
            </a:fld>
            <a:endParaRPr lang="en-US" altLang="en-US"/>
          </a:p>
        </p:txBody>
      </p:sp>
      <p:sp>
        <p:nvSpPr>
          <p:cNvPr id="130050" name="Rectangle 2">
            <a:extLst>
              <a:ext uri="{FF2B5EF4-FFF2-40B4-BE49-F238E27FC236}">
                <a16:creationId xmlns:a16="http://schemas.microsoft.com/office/drawing/2014/main" id="{288FA4BF-288A-4175-8CC3-52015A2BCA7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3400" y="1295400"/>
            <a:ext cx="8359775" cy="990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342900" indent="-342900" eaLnBrk="0" hangingPunct="0">
              <a:defRPr/>
            </a:pPr>
            <a:r>
              <a:rPr lang="en-GB" sz="240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	</a:t>
            </a:r>
            <a:r>
              <a:rPr lang="en-GB" sz="2400" b="1">
                <a:latin typeface="Arial" charset="0"/>
                <a:cs typeface="Times New Roman" pitchFamily="18" charset="0"/>
              </a:rPr>
              <a:t>Contoh:</a:t>
            </a:r>
            <a:r>
              <a:rPr lang="en-GB" sz="240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 </a:t>
            </a:r>
            <a:r>
              <a:rPr lang="en-GB" sz="2400">
                <a:latin typeface="Arial" charset="0"/>
                <a:cs typeface="Times New Roman" pitchFamily="18" charset="0"/>
              </a:rPr>
              <a:t>persoalan sederhana dengan 2 input,1 output dan 3 rules</a:t>
            </a:r>
            <a:r>
              <a:rPr lang="en-GB" sz="260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	</a:t>
            </a:r>
            <a:endParaRPr lang="en-US" sz="2600">
              <a:solidFill>
                <a:schemeClr val="tx2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Arial" charset="0"/>
            </a:endParaRPr>
          </a:p>
        </p:txBody>
      </p:sp>
      <p:sp>
        <p:nvSpPr>
          <p:cNvPr id="55300" name="Rectangle 3">
            <a:extLst>
              <a:ext uri="{FF2B5EF4-FFF2-40B4-BE49-F238E27FC236}">
                <a16:creationId xmlns:a16="http://schemas.microsoft.com/office/drawing/2014/main" id="{08DDC39E-DC41-4329-8034-04BF7675A02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3400" y="2286000"/>
            <a:ext cx="9144000" cy="579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GB" altLang="en-US">
                <a:cs typeface="Arial" panose="020B0604020202020204" pitchFamily="34" charset="0"/>
              </a:rPr>
              <a:t>	</a:t>
            </a:r>
            <a:r>
              <a:rPr lang="en-GB" altLang="en-US" b="1">
                <a:solidFill>
                  <a:schemeClr val="tx2"/>
                </a:solidFill>
                <a:cs typeface="Arial" panose="020B0604020202020204" pitchFamily="34" charset="0"/>
              </a:rPr>
              <a:t>Rule: 1			Rule: 1</a:t>
            </a:r>
          </a:p>
          <a:p>
            <a:pPr algn="just"/>
            <a:r>
              <a:rPr lang="en-GB" altLang="en-US" b="1">
                <a:solidFill>
                  <a:schemeClr val="tx2"/>
                </a:solidFill>
                <a:cs typeface="Arial" panose="020B0604020202020204" pitchFamily="34" charset="0"/>
              </a:rPr>
              <a:t>	IF	   </a:t>
            </a:r>
            <a:r>
              <a:rPr lang="en-GB" altLang="en-US" b="1" i="1">
                <a:solidFill>
                  <a:schemeClr val="tx2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x</a:t>
            </a:r>
            <a:r>
              <a:rPr lang="en-GB" altLang="en-US" b="1">
                <a:solidFill>
                  <a:schemeClr val="tx2"/>
                </a:solidFill>
                <a:cs typeface="Arial" panose="020B0604020202020204" pitchFamily="34" charset="0"/>
              </a:rPr>
              <a:t> is A3		IF	  project_funding is adequate</a:t>
            </a:r>
          </a:p>
          <a:p>
            <a:pPr algn="just"/>
            <a:r>
              <a:rPr lang="en-GB" altLang="en-US" b="1">
                <a:solidFill>
                  <a:schemeClr val="tx2"/>
                </a:solidFill>
                <a:cs typeface="Arial" panose="020B0604020202020204" pitchFamily="34" charset="0"/>
              </a:rPr>
              <a:t>	OR	   </a:t>
            </a:r>
            <a:r>
              <a:rPr lang="en-GB" altLang="en-US" b="1" i="1">
                <a:solidFill>
                  <a:schemeClr val="tx2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y</a:t>
            </a:r>
            <a:r>
              <a:rPr lang="en-GB" altLang="en-US" b="1">
                <a:solidFill>
                  <a:schemeClr val="tx2"/>
                </a:solidFill>
                <a:cs typeface="Arial" panose="020B0604020202020204" pitchFamily="34" charset="0"/>
              </a:rPr>
              <a:t> is B1			OR	  project_staffing is small</a:t>
            </a:r>
          </a:p>
          <a:p>
            <a:pPr algn="just"/>
            <a:r>
              <a:rPr lang="en-GB" altLang="en-US" b="1">
                <a:solidFill>
                  <a:schemeClr val="tx2"/>
                </a:solidFill>
                <a:cs typeface="Arial" panose="020B0604020202020204" pitchFamily="34" charset="0"/>
              </a:rPr>
              <a:t>	THEN  </a:t>
            </a:r>
            <a:r>
              <a:rPr lang="en-GB" altLang="en-US" b="1" i="1">
                <a:solidFill>
                  <a:schemeClr val="tx2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z</a:t>
            </a:r>
            <a:r>
              <a:rPr lang="en-GB" altLang="en-US" b="1">
                <a:solidFill>
                  <a:schemeClr val="tx2"/>
                </a:solidFill>
                <a:cs typeface="Arial" panose="020B0604020202020204" pitchFamily="34" charset="0"/>
              </a:rPr>
              <a:t>  is C1		THEN 	  risk is low</a:t>
            </a:r>
          </a:p>
          <a:p>
            <a:pPr algn="just"/>
            <a:endParaRPr lang="en-GB" altLang="en-US" b="1">
              <a:solidFill>
                <a:schemeClr val="tx2"/>
              </a:solidFill>
              <a:cs typeface="Arial" panose="020B0604020202020204" pitchFamily="34" charset="0"/>
            </a:endParaRPr>
          </a:p>
          <a:p>
            <a:pPr algn="just"/>
            <a:r>
              <a:rPr lang="en-GB" altLang="en-US" b="1">
                <a:solidFill>
                  <a:schemeClr val="tx2"/>
                </a:solidFill>
                <a:cs typeface="Arial" panose="020B0604020202020204" pitchFamily="34" charset="0"/>
              </a:rPr>
              <a:t>	Rule: 2			Rule: 2</a:t>
            </a:r>
          </a:p>
          <a:p>
            <a:pPr algn="just"/>
            <a:r>
              <a:rPr lang="en-GB" altLang="en-US" b="1">
                <a:solidFill>
                  <a:schemeClr val="tx2"/>
                </a:solidFill>
                <a:cs typeface="Arial" panose="020B0604020202020204" pitchFamily="34" charset="0"/>
              </a:rPr>
              <a:t>	IF	   </a:t>
            </a:r>
            <a:r>
              <a:rPr lang="en-GB" altLang="en-US" b="1" i="1">
                <a:solidFill>
                  <a:schemeClr val="tx2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x</a:t>
            </a:r>
            <a:r>
              <a:rPr lang="en-GB" altLang="en-US" b="1">
                <a:solidFill>
                  <a:schemeClr val="tx2"/>
                </a:solidFill>
                <a:cs typeface="Arial" panose="020B0604020202020204" pitchFamily="34" charset="0"/>
              </a:rPr>
              <a:t> is A2		IF	  project_funding is marginal</a:t>
            </a:r>
          </a:p>
          <a:p>
            <a:pPr algn="just"/>
            <a:r>
              <a:rPr lang="en-GB" altLang="en-US" b="1">
                <a:solidFill>
                  <a:schemeClr val="tx2"/>
                </a:solidFill>
                <a:cs typeface="Arial" panose="020B0604020202020204" pitchFamily="34" charset="0"/>
              </a:rPr>
              <a:t>	AND    </a:t>
            </a:r>
            <a:r>
              <a:rPr lang="en-GB" altLang="en-US" b="1" i="1">
                <a:solidFill>
                  <a:schemeClr val="tx2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y</a:t>
            </a:r>
            <a:r>
              <a:rPr lang="en-GB" altLang="en-US" b="1">
                <a:solidFill>
                  <a:schemeClr val="tx2"/>
                </a:solidFill>
                <a:cs typeface="Arial" panose="020B0604020202020204" pitchFamily="34" charset="0"/>
              </a:rPr>
              <a:t> is B2			AND	  project_staffing is large</a:t>
            </a:r>
          </a:p>
          <a:p>
            <a:pPr algn="just"/>
            <a:r>
              <a:rPr lang="en-GB" altLang="en-US" b="1">
                <a:solidFill>
                  <a:schemeClr val="tx2"/>
                </a:solidFill>
                <a:cs typeface="Arial" panose="020B0604020202020204" pitchFamily="34" charset="0"/>
              </a:rPr>
              <a:t>	THEN  </a:t>
            </a:r>
            <a:r>
              <a:rPr lang="en-GB" altLang="en-US" b="1" i="1">
                <a:solidFill>
                  <a:schemeClr val="tx2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z</a:t>
            </a:r>
            <a:r>
              <a:rPr lang="en-GB" altLang="en-US" b="1">
                <a:solidFill>
                  <a:schemeClr val="tx2"/>
                </a:solidFill>
                <a:cs typeface="Arial" panose="020B0604020202020204" pitchFamily="34" charset="0"/>
              </a:rPr>
              <a:t> is C2			THEN       risk is normal</a:t>
            </a:r>
          </a:p>
          <a:p>
            <a:pPr algn="just"/>
            <a:endParaRPr lang="en-GB" altLang="en-US" b="1">
              <a:solidFill>
                <a:schemeClr val="tx2"/>
              </a:solidFill>
              <a:cs typeface="Arial" panose="020B0604020202020204" pitchFamily="34" charset="0"/>
            </a:endParaRPr>
          </a:p>
          <a:p>
            <a:pPr algn="just"/>
            <a:r>
              <a:rPr lang="en-GB" altLang="en-US" b="1">
                <a:solidFill>
                  <a:schemeClr val="tx2"/>
                </a:solidFill>
                <a:cs typeface="Arial" panose="020B0604020202020204" pitchFamily="34" charset="0"/>
              </a:rPr>
              <a:t>	Rule: 3			Rule: 3</a:t>
            </a:r>
          </a:p>
          <a:p>
            <a:pPr algn="just"/>
            <a:r>
              <a:rPr lang="en-GB" altLang="en-US" b="1">
                <a:solidFill>
                  <a:schemeClr val="tx2"/>
                </a:solidFill>
                <a:cs typeface="Arial" panose="020B0604020202020204" pitchFamily="34" charset="0"/>
              </a:rPr>
              <a:t>	IF	   </a:t>
            </a:r>
            <a:r>
              <a:rPr lang="en-GB" altLang="en-US" b="1" i="1">
                <a:solidFill>
                  <a:schemeClr val="tx2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x</a:t>
            </a:r>
            <a:r>
              <a:rPr lang="en-GB" altLang="en-US" b="1">
                <a:solidFill>
                  <a:schemeClr val="tx2"/>
                </a:solidFill>
                <a:cs typeface="Arial" panose="020B0604020202020204" pitchFamily="34" charset="0"/>
              </a:rPr>
              <a:t> is A1		IF	  project_funding is inadequate</a:t>
            </a:r>
          </a:p>
          <a:p>
            <a:pPr algn="just"/>
            <a:r>
              <a:rPr lang="en-GB" altLang="en-US" b="1">
                <a:solidFill>
                  <a:schemeClr val="tx2"/>
                </a:solidFill>
                <a:cs typeface="Arial" panose="020B0604020202020204" pitchFamily="34" charset="0"/>
              </a:rPr>
              <a:t>	THEN  </a:t>
            </a:r>
            <a:r>
              <a:rPr lang="en-GB" altLang="en-US" b="1" i="1">
                <a:solidFill>
                  <a:schemeClr val="tx2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z </a:t>
            </a:r>
            <a:r>
              <a:rPr lang="en-GB" altLang="en-US" b="1">
                <a:solidFill>
                  <a:schemeClr val="tx2"/>
                </a:solidFill>
                <a:cs typeface="Arial" panose="020B0604020202020204" pitchFamily="34" charset="0"/>
              </a:rPr>
              <a:t>is C3			THEN       risk is high</a:t>
            </a:r>
            <a:endParaRPr lang="en-US" altLang="en-US" b="1">
              <a:solidFill>
                <a:schemeClr val="tx2"/>
              </a:solidFill>
              <a:cs typeface="Arial" panose="020B0604020202020204" pitchFamily="34" charset="0"/>
            </a:endParaRPr>
          </a:p>
        </p:txBody>
      </p:sp>
      <p:sp>
        <p:nvSpPr>
          <p:cNvPr id="130052" name="Rectangle 4">
            <a:extLst>
              <a:ext uri="{FF2B5EF4-FFF2-40B4-BE49-F238E27FC236}">
                <a16:creationId xmlns:a16="http://schemas.microsoft.com/office/drawing/2014/main" id="{BDCC0426-81F9-4CCD-9294-6A70B11163DF}"/>
              </a:ext>
            </a:extLst>
          </p:cNvPr>
          <p:cNvSpPr>
            <a:spLocks noChangeArrowheads="1"/>
          </p:cNvSpPr>
          <p:nvPr/>
        </p:nvSpPr>
        <p:spPr bwMode="auto">
          <a:xfrm>
            <a:off x="900113" y="404813"/>
            <a:ext cx="7800975" cy="871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ctr"/>
          <a:lstStyle/>
          <a:p>
            <a:pPr>
              <a:defRPr/>
            </a:pPr>
            <a:r>
              <a:rPr lang="en-GB" sz="3600" b="1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Model Fuzzy Mamdani</a:t>
            </a:r>
            <a:endParaRPr lang="en-US" sz="3600" b="1"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  <a:cs typeface="Arial" charset="0"/>
            </a:endParaRP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Slide Number Placeholder 5">
            <a:extLst>
              <a:ext uri="{FF2B5EF4-FFF2-40B4-BE49-F238E27FC236}">
                <a16:creationId xmlns:a16="http://schemas.microsoft.com/office/drawing/2014/main" id="{818FCAE0-FF0D-4431-9592-CFD416F029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B648AAC5-8CBB-4F44-B9D8-51765F9A8B87}" type="slidenum">
              <a:rPr lang="en-US" altLang="en-US"/>
              <a:pPr eaLnBrk="1" hangingPunct="1"/>
              <a:t>54</a:t>
            </a:fld>
            <a:endParaRPr lang="en-US" altLang="en-US"/>
          </a:p>
        </p:txBody>
      </p:sp>
      <p:sp>
        <p:nvSpPr>
          <p:cNvPr id="132098" name="Rectangle 2">
            <a:extLst>
              <a:ext uri="{FF2B5EF4-FFF2-40B4-BE49-F238E27FC236}">
                <a16:creationId xmlns:a16="http://schemas.microsoft.com/office/drawing/2014/main" id="{602FC9D2-2708-4AA2-8903-CFDA6289251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5650" y="709613"/>
            <a:ext cx="7843838" cy="703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ctr"/>
          <a:lstStyle/>
          <a:p>
            <a:pPr>
              <a:defRPr/>
            </a:pPr>
            <a:r>
              <a:rPr lang="en-GB" sz="400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Mamdani fuzzy inference</a:t>
            </a:r>
            <a:endParaRPr lang="en-US" sz="4000"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  <a:cs typeface="Arial" charset="0"/>
            </a:endParaRPr>
          </a:p>
        </p:txBody>
      </p:sp>
      <p:graphicFrame>
        <p:nvGraphicFramePr>
          <p:cNvPr id="56324" name="Object 3">
            <a:extLst>
              <a:ext uri="{FF2B5EF4-FFF2-40B4-BE49-F238E27FC236}">
                <a16:creationId xmlns:a16="http://schemas.microsoft.com/office/drawing/2014/main" id="{CEF2E317-3699-4499-A987-9B9B8360B18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990600" y="3200400"/>
          <a:ext cx="7543800" cy="2854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326" name="Picture" r:id="rId4" imgW="5361432" imgH="1862328" progId="Word.Picture.8">
                  <p:embed/>
                </p:oleObj>
              </mc:Choice>
              <mc:Fallback>
                <p:oleObj name="Picture" r:id="rId4" imgW="5361432" imgH="1862328" progId="Word.Picture.8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3200400"/>
                        <a:ext cx="7543800" cy="28543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folHlink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6325" name="Rectangle 4">
            <a:extLst>
              <a:ext uri="{FF2B5EF4-FFF2-40B4-BE49-F238E27FC236}">
                <a16:creationId xmlns:a16="http://schemas.microsoft.com/office/drawing/2014/main" id="{44205BBC-308D-46FB-9E98-E5C7988126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7088" y="1700213"/>
            <a:ext cx="6832600" cy="884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 b="1">
                <a:cs typeface="Arial" panose="020B0604020202020204" pitchFamily="34" charset="0"/>
              </a:rPr>
              <a:t>Fuzzifikasi: </a:t>
            </a:r>
            <a:r>
              <a:rPr lang="en-GB" altLang="en-US" sz="2400">
                <a:cs typeface="Times New Roman" panose="02020603050405020304" pitchFamily="18" charset="0"/>
              </a:rPr>
              <a:t>menentukan derajat keanggotaan </a:t>
            </a:r>
          </a:p>
          <a:p>
            <a:pPr eaLnBrk="1" hangingPunct="1"/>
            <a:r>
              <a:rPr lang="en-GB" altLang="en-US" sz="2400">
                <a:cs typeface="Times New Roman" panose="02020603050405020304" pitchFamily="18" charset="0"/>
              </a:rPr>
              <a:t>input </a:t>
            </a:r>
            <a:r>
              <a:rPr lang="en-GB" altLang="en-US" sz="2400" i="1">
                <a:latin typeface="Times New Roman" panose="02020603050405020304" pitchFamily="18" charset="0"/>
                <a:cs typeface="Times New Roman" panose="02020603050405020304" pitchFamily="18" charset="0"/>
              </a:rPr>
              <a:t>x1</a:t>
            </a:r>
            <a:r>
              <a:rPr lang="en-GB" altLang="en-US" sz="2400">
                <a:cs typeface="Times New Roman" panose="02020603050405020304" pitchFamily="18" charset="0"/>
              </a:rPr>
              <a:t> dan </a:t>
            </a:r>
            <a:r>
              <a:rPr lang="en-GB" altLang="en-US" sz="2400" i="1">
                <a:latin typeface="Times New Roman" panose="02020603050405020304" pitchFamily="18" charset="0"/>
                <a:cs typeface="Times New Roman" panose="02020603050405020304" pitchFamily="18" charset="0"/>
              </a:rPr>
              <a:t>y1</a:t>
            </a:r>
            <a:r>
              <a:rPr lang="en-GB" altLang="en-US" sz="2400">
                <a:cs typeface="Times New Roman" panose="02020603050405020304" pitchFamily="18" charset="0"/>
              </a:rPr>
              <a:t> pada himpunan fuzzy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Slide Number Placeholder 5">
            <a:extLst>
              <a:ext uri="{FF2B5EF4-FFF2-40B4-BE49-F238E27FC236}">
                <a16:creationId xmlns:a16="http://schemas.microsoft.com/office/drawing/2014/main" id="{013AAFA2-E27E-498D-BAE5-A2748BA75F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D01A189F-3167-4F54-8BFB-88F98910D1D0}" type="slidenum">
              <a:rPr lang="en-US" altLang="en-US"/>
              <a:pPr eaLnBrk="1" hangingPunct="1"/>
              <a:t>55</a:t>
            </a:fld>
            <a:endParaRPr lang="en-US" altLang="en-US"/>
          </a:p>
        </p:txBody>
      </p:sp>
      <p:sp>
        <p:nvSpPr>
          <p:cNvPr id="134146" name="Rectangle 2">
            <a:extLst>
              <a:ext uri="{FF2B5EF4-FFF2-40B4-BE49-F238E27FC236}">
                <a16:creationId xmlns:a16="http://schemas.microsoft.com/office/drawing/2014/main" id="{EC7A3924-103A-413D-BD7C-D9AA4C5DBB30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7088" y="612775"/>
            <a:ext cx="7800975" cy="871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ctr"/>
          <a:lstStyle/>
          <a:p>
            <a:pPr>
              <a:defRPr/>
            </a:pPr>
            <a:r>
              <a:rPr lang="en-GB" sz="3600" b="1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Model Fuzzy Mamdani</a:t>
            </a:r>
            <a:endParaRPr lang="en-US" sz="3600" b="1"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134147" name="Rectangle 3">
            <a:extLst>
              <a:ext uri="{FF2B5EF4-FFF2-40B4-BE49-F238E27FC236}">
                <a16:creationId xmlns:a16="http://schemas.microsoft.com/office/drawing/2014/main" id="{9058F4AB-EA8A-40DC-B64C-C419A86D1905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5663" y="1603375"/>
            <a:ext cx="7604125" cy="1706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GB" sz="2800" b="1">
                <a:latin typeface="Arial" charset="0"/>
                <a:cs typeface="Arial" charset="0"/>
              </a:rPr>
              <a:t>Inferensi: </a:t>
            </a:r>
            <a:r>
              <a:rPr lang="en-GB" sz="2400">
                <a:latin typeface="Arial" charset="0"/>
                <a:cs typeface="Times New Roman" pitchFamily="18" charset="0"/>
              </a:rPr>
              <a:t>apikasikan fuzzified  inputs, </a:t>
            </a:r>
            <a:r>
              <a:rPr lang="en-AU" sz="2400">
                <a:latin typeface="Arial" charset="0"/>
                <a:cs typeface="Times New Roman" pitchFamily="18" charset="0"/>
                <a:sym typeface="Symbol" pitchFamily="18" charset="2"/>
              </a:rPr>
              <a:t></a:t>
            </a:r>
            <a:r>
              <a:rPr lang="en-GB" sz="2400">
                <a:latin typeface="Arial" charset="0"/>
                <a:cs typeface="Times New Roman" pitchFamily="18" charset="0"/>
              </a:rPr>
              <a:t>(x=A1) = 0.5, </a:t>
            </a:r>
          </a:p>
          <a:p>
            <a:pPr>
              <a:defRPr/>
            </a:pPr>
            <a:r>
              <a:rPr lang="en-AU" sz="2400">
                <a:latin typeface="Arial" charset="0"/>
                <a:cs typeface="Times New Roman" pitchFamily="18" charset="0"/>
                <a:sym typeface="Symbol" pitchFamily="18" charset="2"/>
              </a:rPr>
              <a:t></a:t>
            </a:r>
            <a:r>
              <a:rPr lang="en-GB" sz="2400">
                <a:latin typeface="Arial" charset="0"/>
                <a:cs typeface="Times New Roman" pitchFamily="18" charset="0"/>
              </a:rPr>
              <a:t>(x=A2) = 0.2, </a:t>
            </a:r>
            <a:r>
              <a:rPr lang="en-AU" sz="2400">
                <a:latin typeface="Arial" charset="0"/>
                <a:cs typeface="Times New Roman" pitchFamily="18" charset="0"/>
                <a:sym typeface="Symbol" pitchFamily="18" charset="2"/>
              </a:rPr>
              <a:t></a:t>
            </a:r>
            <a:r>
              <a:rPr lang="en-GB" sz="2400">
                <a:latin typeface="Arial" charset="0"/>
                <a:cs typeface="Times New Roman" pitchFamily="18" charset="0"/>
              </a:rPr>
              <a:t>(y=B1) = 0.1 and </a:t>
            </a:r>
            <a:r>
              <a:rPr lang="en-AU" sz="2400">
                <a:latin typeface="Arial" charset="0"/>
                <a:cs typeface="Times New Roman" pitchFamily="18" charset="0"/>
                <a:sym typeface="Symbol" pitchFamily="18" charset="2"/>
              </a:rPr>
              <a:t></a:t>
            </a:r>
            <a:r>
              <a:rPr lang="en-GB" sz="2400">
                <a:latin typeface="Arial" charset="0"/>
                <a:cs typeface="Times New Roman" pitchFamily="18" charset="0"/>
              </a:rPr>
              <a:t>(y=B2) = 0.7, ke  </a:t>
            </a:r>
          </a:p>
          <a:p>
            <a:pPr>
              <a:defRPr/>
            </a:pPr>
            <a:r>
              <a:rPr lang="en-GB" sz="2400">
                <a:latin typeface="Arial" charset="0"/>
                <a:cs typeface="Times New Roman" pitchFamily="18" charset="0"/>
              </a:rPr>
              <a:t>anteseden dari aturan fuzzy</a:t>
            </a:r>
            <a:r>
              <a:rPr lang="en-GB" sz="300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 </a:t>
            </a:r>
          </a:p>
        </p:txBody>
      </p:sp>
      <p:sp>
        <p:nvSpPr>
          <p:cNvPr id="57349" name="Rectangle 4">
            <a:extLst>
              <a:ext uri="{FF2B5EF4-FFF2-40B4-BE49-F238E27FC236}">
                <a16:creationId xmlns:a16="http://schemas.microsoft.com/office/drawing/2014/main" id="{1A3E84D0-A0DE-4B5D-8E80-94E6FEBB7717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7088" y="3716338"/>
            <a:ext cx="7921625" cy="191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GB" altLang="en-US" sz="2400">
                <a:cs typeface="Times New Roman" panose="02020603050405020304" pitchFamily="18" charset="0"/>
              </a:rPr>
              <a:t>Untuk aturan fuzzy dengan anteseden lebih dari 1,  </a:t>
            </a:r>
          </a:p>
          <a:p>
            <a:r>
              <a:rPr lang="en-GB" altLang="en-US" sz="2400">
                <a:cs typeface="Times New Roman" panose="02020603050405020304" pitchFamily="18" charset="0"/>
              </a:rPr>
              <a:t>operator fuzzy (AND atau OR) digunakan untuk mencapai sebuah nilai tunggal yang merepresentasikan hasil rule fuzzy.  Nilai ini kemudian diaplikasikan ke fungsi keanggotaan konsekuen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Slide Number Placeholder 5">
            <a:extLst>
              <a:ext uri="{FF2B5EF4-FFF2-40B4-BE49-F238E27FC236}">
                <a16:creationId xmlns:a16="http://schemas.microsoft.com/office/drawing/2014/main" id="{4105DF3F-0BF4-494E-89A9-CE25106541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293CBE4E-27A7-4942-8492-C02A60E953CC}" type="slidenum">
              <a:rPr lang="en-US" altLang="en-US"/>
              <a:pPr eaLnBrk="1" hangingPunct="1"/>
              <a:t>56</a:t>
            </a:fld>
            <a:endParaRPr lang="en-US" altLang="en-US"/>
          </a:p>
        </p:txBody>
      </p:sp>
      <p:graphicFrame>
        <p:nvGraphicFramePr>
          <p:cNvPr id="58371" name="Object 2">
            <a:extLst>
              <a:ext uri="{FF2B5EF4-FFF2-40B4-BE49-F238E27FC236}">
                <a16:creationId xmlns:a16="http://schemas.microsoft.com/office/drawing/2014/main" id="{33C2B38C-E5FB-458B-B321-7E87BE8C4C0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914400" y="1371600"/>
          <a:ext cx="7467600" cy="4843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373" name="Picture" r:id="rId4" imgW="5361432" imgH="3406140" progId="Word.Picture.8">
                  <p:embed/>
                </p:oleObj>
              </mc:Choice>
              <mc:Fallback>
                <p:oleObj name="Picture" r:id="rId4" imgW="5361432" imgH="3406140" progId="Word.Picture.8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1371600"/>
                        <a:ext cx="7467600" cy="48434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folHlink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6195" name="Rectangle 3">
            <a:extLst>
              <a:ext uri="{FF2B5EF4-FFF2-40B4-BE49-F238E27FC236}">
                <a16:creationId xmlns:a16="http://schemas.microsoft.com/office/drawing/2014/main" id="{C946F0F2-C57B-46A9-B3E3-297F41977ECE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7088" y="333375"/>
            <a:ext cx="7800975" cy="871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ctr"/>
          <a:lstStyle/>
          <a:p>
            <a:pPr>
              <a:defRPr/>
            </a:pPr>
            <a:r>
              <a:rPr lang="en-GB" sz="3600" b="1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Model Fuzzy Mamdani</a:t>
            </a:r>
            <a:endParaRPr lang="en-US" sz="3600" b="1"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  <a:cs typeface="Arial" charset="0"/>
            </a:endParaRP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Slide Number Placeholder 5">
            <a:extLst>
              <a:ext uri="{FF2B5EF4-FFF2-40B4-BE49-F238E27FC236}">
                <a16:creationId xmlns:a16="http://schemas.microsoft.com/office/drawing/2014/main" id="{71F513CC-8933-4D2D-B10D-4E1C359C52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231C8C0A-0934-4216-8C80-6118A66F4F73}" type="slidenum">
              <a:rPr lang="en-US" altLang="en-US"/>
              <a:pPr eaLnBrk="1" hangingPunct="1"/>
              <a:t>57</a:t>
            </a:fld>
            <a:endParaRPr lang="en-US" altLang="en-US"/>
          </a:p>
        </p:txBody>
      </p:sp>
      <p:graphicFrame>
        <p:nvGraphicFramePr>
          <p:cNvPr id="59395" name="Object 2">
            <a:extLst>
              <a:ext uri="{FF2B5EF4-FFF2-40B4-BE49-F238E27FC236}">
                <a16:creationId xmlns:a16="http://schemas.microsoft.com/office/drawing/2014/main" id="{A7CF3543-CF3B-434B-A36A-1221D3BC0E2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900113" y="2276475"/>
          <a:ext cx="7467600" cy="3078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399" name="Picture" r:id="rId4" imgW="5672328" imgH="2142744" progId="Word.Picture.8">
                  <p:embed/>
                </p:oleObj>
              </mc:Choice>
              <mc:Fallback>
                <p:oleObj name="Picture" r:id="rId4" imgW="5672328" imgH="2142744" progId="Word.Picture.8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00113" y="2276475"/>
                        <a:ext cx="7467600" cy="30781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folHlink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8243" name="Rectangle 3">
            <a:extLst>
              <a:ext uri="{FF2B5EF4-FFF2-40B4-BE49-F238E27FC236}">
                <a16:creationId xmlns:a16="http://schemas.microsoft.com/office/drawing/2014/main" id="{0DE19791-3DC6-42A0-91D6-9BA758402A5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2000" y="5257800"/>
            <a:ext cx="7543800" cy="838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342900" indent="-342900" eaLnBrk="0" hangingPunct="0">
              <a:defRPr/>
            </a:pPr>
            <a:r>
              <a:rPr lang="en-GB" sz="3400" b="1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		    </a:t>
            </a:r>
            <a:r>
              <a:rPr lang="en-GB" sz="2400" b="1">
                <a:latin typeface="Arial" charset="0"/>
                <a:cs typeface="Times New Roman" pitchFamily="18" charset="0"/>
              </a:rPr>
              <a:t>clipping			          scaling</a:t>
            </a:r>
          </a:p>
        </p:txBody>
      </p:sp>
      <p:sp>
        <p:nvSpPr>
          <p:cNvPr id="138244" name="Rectangle 4">
            <a:extLst>
              <a:ext uri="{FF2B5EF4-FFF2-40B4-BE49-F238E27FC236}">
                <a16:creationId xmlns:a16="http://schemas.microsoft.com/office/drawing/2014/main" id="{1E7649B2-1F49-433B-9F26-9941DBE5A574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7088" y="476250"/>
            <a:ext cx="7800975" cy="871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ctr"/>
          <a:lstStyle/>
          <a:p>
            <a:pPr>
              <a:defRPr/>
            </a:pPr>
            <a:r>
              <a:rPr lang="en-GB" sz="3600" b="1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Model Fuzzy Mamdani</a:t>
            </a:r>
            <a:endParaRPr lang="en-US" sz="3600" b="1"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138245" name="Rectangle 5">
            <a:extLst>
              <a:ext uri="{FF2B5EF4-FFF2-40B4-BE49-F238E27FC236}">
                <a16:creationId xmlns:a16="http://schemas.microsoft.com/office/drawing/2014/main" id="{F4BA9A9A-88BC-4397-8EE0-18286AF0F67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8313" y="1341438"/>
            <a:ext cx="7924800" cy="7651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342900" indent="-342900" eaLnBrk="0" hangingPunct="0">
              <a:defRPr/>
            </a:pPr>
            <a:r>
              <a:rPr lang="en-GB" sz="2000">
                <a:latin typeface="Times New Roman" pitchFamily="18" charset="0"/>
                <a:cs typeface="Arial" charset="0"/>
              </a:rPr>
              <a:t>	</a:t>
            </a:r>
            <a:r>
              <a:rPr lang="en-GB" sz="2000">
                <a:latin typeface="Arial" charset="0"/>
                <a:cs typeface="Times New Roman" pitchFamily="18" charset="0"/>
              </a:rPr>
              <a:t>Dua teknik yang umum digunakan untuk mengaplikasikan hasil evaluasi anteseden ke fungsi keanggotaan konsekuen:</a:t>
            </a:r>
            <a:endParaRPr lang="en-GB" sz="2000"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Arial" charset="0"/>
            </a:endParaRP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Slide Number Placeholder 5">
            <a:extLst>
              <a:ext uri="{FF2B5EF4-FFF2-40B4-BE49-F238E27FC236}">
                <a16:creationId xmlns:a16="http://schemas.microsoft.com/office/drawing/2014/main" id="{0CA8708C-DE1D-43DE-A400-B25EE1858C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404D1108-E13F-4FA0-935A-34EB3ABF27DC}" type="slidenum">
              <a:rPr lang="en-US" altLang="en-US"/>
              <a:pPr eaLnBrk="1" hangingPunct="1"/>
              <a:t>58</a:t>
            </a:fld>
            <a:endParaRPr lang="en-US" altLang="en-US"/>
          </a:p>
        </p:txBody>
      </p:sp>
      <p:sp>
        <p:nvSpPr>
          <p:cNvPr id="140290" name="Rectangle 2">
            <a:extLst>
              <a:ext uri="{FF2B5EF4-FFF2-40B4-BE49-F238E27FC236}">
                <a16:creationId xmlns:a16="http://schemas.microsoft.com/office/drawing/2014/main" id="{D2B567FE-B56C-47DB-9A05-913F674DB49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1371600"/>
            <a:ext cx="7924800" cy="1066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342900" indent="-342900" eaLnBrk="0" hangingPunct="0">
              <a:defRPr/>
            </a:pPr>
            <a:r>
              <a:rPr lang="en-GB" sz="2400">
                <a:latin typeface="Times New Roman" pitchFamily="18" charset="0"/>
                <a:cs typeface="Arial" charset="0"/>
              </a:rPr>
              <a:t>	</a:t>
            </a:r>
            <a:r>
              <a:rPr lang="en-GB" sz="2800" b="1">
                <a:latin typeface="Arial" charset="0"/>
                <a:cs typeface="Arial" charset="0"/>
              </a:rPr>
              <a:t>Composisi: </a:t>
            </a:r>
            <a:r>
              <a:rPr lang="en-GB" sz="2400">
                <a:latin typeface="Arial" charset="0"/>
                <a:cs typeface="Times New Roman" pitchFamily="18" charset="0"/>
              </a:rPr>
              <a:t>agregasi keluaran semua rule ke dalam himpunan fuzzy tunggal.</a:t>
            </a:r>
            <a:endParaRPr lang="en-GB" sz="3000"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Arial" charset="0"/>
            </a:endParaRPr>
          </a:p>
        </p:txBody>
      </p:sp>
      <p:grpSp>
        <p:nvGrpSpPr>
          <p:cNvPr id="60420" name="Group 3">
            <a:extLst>
              <a:ext uri="{FF2B5EF4-FFF2-40B4-BE49-F238E27FC236}">
                <a16:creationId xmlns:a16="http://schemas.microsoft.com/office/drawing/2014/main" id="{A5BD7D04-F21D-46FC-821F-C0AC7143B148}"/>
              </a:ext>
            </a:extLst>
          </p:cNvPr>
          <p:cNvGrpSpPr>
            <a:grpSpLocks/>
          </p:cNvGrpSpPr>
          <p:nvPr/>
        </p:nvGrpSpPr>
        <p:grpSpPr bwMode="auto">
          <a:xfrm>
            <a:off x="838200" y="2590800"/>
            <a:ext cx="7467600" cy="2895600"/>
            <a:chOff x="144" y="1008"/>
            <a:chExt cx="5472" cy="1536"/>
          </a:xfrm>
        </p:grpSpPr>
        <p:sp>
          <p:nvSpPr>
            <p:cNvPr id="60422" name="Rectangle 4">
              <a:extLst>
                <a:ext uri="{FF2B5EF4-FFF2-40B4-BE49-F238E27FC236}">
                  <a16:creationId xmlns:a16="http://schemas.microsoft.com/office/drawing/2014/main" id="{73F4491A-2C3C-4E90-85A9-68EAF370AA1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4" y="1008"/>
              <a:ext cx="5472" cy="1536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id-ID" altLang="en-US"/>
            </a:p>
          </p:txBody>
        </p:sp>
        <p:graphicFrame>
          <p:nvGraphicFramePr>
            <p:cNvPr id="60423" name="Object 5">
              <a:extLst>
                <a:ext uri="{FF2B5EF4-FFF2-40B4-BE49-F238E27FC236}">
                  <a16:creationId xmlns:a16="http://schemas.microsoft.com/office/drawing/2014/main" id="{11C60474-B7DF-4D5D-8F2F-72FB7A453C17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192" y="1104"/>
            <a:ext cx="5376" cy="136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0424" name="Picture" r:id="rId4" imgW="5309616" imgH="1348740" progId="Word.Picture.8">
                    <p:embed/>
                  </p:oleObj>
                </mc:Choice>
                <mc:Fallback>
                  <p:oleObj name="Picture" r:id="rId4" imgW="5309616" imgH="1348740" progId="Word.Picture.8">
                    <p:embed/>
                    <p:pic>
                      <p:nvPicPr>
                        <p:cNvPr id="0" name="Object 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92" y="1104"/>
                          <a:ext cx="5376" cy="1364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folHlink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12700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140294" name="Rectangle 6">
            <a:extLst>
              <a:ext uri="{FF2B5EF4-FFF2-40B4-BE49-F238E27FC236}">
                <a16:creationId xmlns:a16="http://schemas.microsoft.com/office/drawing/2014/main" id="{490D1BC6-E15C-4499-A79B-148A51A298E8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7088" y="476250"/>
            <a:ext cx="7800975" cy="871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ctr"/>
          <a:lstStyle/>
          <a:p>
            <a:pPr>
              <a:defRPr/>
            </a:pPr>
            <a:r>
              <a:rPr lang="en-GB" sz="3600" b="1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Model Fuzzy Mamdani</a:t>
            </a:r>
            <a:endParaRPr lang="en-US" sz="3600" b="1"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  <a:cs typeface="Arial" charset="0"/>
            </a:endParaRP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Slide Number Placeholder 5">
            <a:extLst>
              <a:ext uri="{FF2B5EF4-FFF2-40B4-BE49-F238E27FC236}">
                <a16:creationId xmlns:a16="http://schemas.microsoft.com/office/drawing/2014/main" id="{1544FB41-EB2B-4476-B7A6-9B15B32B78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DA0E30A9-B3C2-4FCA-A486-16E88EC44C63}" type="slidenum">
              <a:rPr lang="en-US" altLang="en-US"/>
              <a:pPr eaLnBrk="1" hangingPunct="1"/>
              <a:t>59</a:t>
            </a:fld>
            <a:endParaRPr lang="en-US" altLang="en-US"/>
          </a:p>
        </p:txBody>
      </p:sp>
      <p:sp>
        <p:nvSpPr>
          <p:cNvPr id="142338" name="Rectangle 2">
            <a:extLst>
              <a:ext uri="{FF2B5EF4-FFF2-40B4-BE49-F238E27FC236}">
                <a16:creationId xmlns:a16="http://schemas.microsoft.com/office/drawing/2014/main" id="{DDB252FB-96DF-4BB5-8ECB-CE01885F797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1371600"/>
            <a:ext cx="7924800" cy="28194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342900" indent="-342900" eaLnBrk="0" hangingPunct="0">
              <a:defRPr/>
            </a:pPr>
            <a:r>
              <a:rPr lang="en-GB" sz="2400">
                <a:latin typeface="Times New Roman" pitchFamily="18" charset="0"/>
                <a:cs typeface="Arial" charset="0"/>
              </a:rPr>
              <a:t>	</a:t>
            </a:r>
            <a:r>
              <a:rPr lang="en-GB" sz="2800" b="1">
                <a:latin typeface="Arial" charset="0"/>
                <a:cs typeface="Arial" charset="0"/>
              </a:rPr>
              <a:t>Defuzzifikasi: </a:t>
            </a:r>
            <a:r>
              <a:rPr lang="en-GB" sz="2400">
                <a:latin typeface="Arial" charset="0"/>
                <a:cs typeface="Times New Roman" pitchFamily="18" charset="0"/>
              </a:rPr>
              <a:t>konversi dari himpunan fuzzy yang dihasilkan dari komposisi ke dalam crisp value. </a:t>
            </a:r>
          </a:p>
          <a:p>
            <a:pPr marL="342900" indent="-342900" eaLnBrk="0" hangingPunct="0">
              <a:defRPr/>
            </a:pPr>
            <a:endParaRPr lang="en-GB" sz="2400">
              <a:latin typeface="Arial" charset="0"/>
              <a:cs typeface="Times New Roman" pitchFamily="18" charset="0"/>
            </a:endParaRPr>
          </a:p>
          <a:p>
            <a:pPr marL="342900" indent="-3429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None/>
              <a:defRPr/>
            </a:pPr>
            <a:r>
              <a:rPr lang="en-GB" sz="2400">
                <a:latin typeface="Arial" charset="0"/>
                <a:cs typeface="Times New Roman" pitchFamily="18" charset="0"/>
              </a:rPr>
              <a:t>	Teknik yang paling populer adalah </a:t>
            </a:r>
            <a:r>
              <a:rPr lang="en-GB" sz="2400" b="1">
                <a:latin typeface="Arial" charset="0"/>
                <a:cs typeface="Times New Roman" pitchFamily="18" charset="0"/>
              </a:rPr>
              <a:t>centroid technique</a:t>
            </a:r>
            <a:r>
              <a:rPr lang="en-GB" sz="2400">
                <a:latin typeface="Arial" charset="0"/>
                <a:cs typeface="Times New Roman" pitchFamily="18" charset="0"/>
              </a:rPr>
              <a:t>.  Metoda ini mencari </a:t>
            </a:r>
            <a:r>
              <a:rPr lang="en-GB" sz="2400" b="1">
                <a:latin typeface="Arial" charset="0"/>
                <a:cs typeface="Times New Roman" pitchFamily="18" charset="0"/>
              </a:rPr>
              <a:t>centre of gravity (COG)</a:t>
            </a:r>
            <a:r>
              <a:rPr lang="en-GB" sz="2400">
                <a:latin typeface="Arial" charset="0"/>
                <a:cs typeface="Times New Roman" pitchFamily="18" charset="0"/>
              </a:rPr>
              <a:t> dari </a:t>
            </a:r>
            <a:r>
              <a:rPr lang="en-GB" sz="2400" i="1">
                <a:latin typeface="Arial" charset="0"/>
                <a:cs typeface="Times New Roman" pitchFamily="18" charset="0"/>
              </a:rPr>
              <a:t>aggregate set</a:t>
            </a:r>
            <a:r>
              <a:rPr lang="en-GB" sz="2400">
                <a:latin typeface="Arial" charset="0"/>
                <a:cs typeface="Times New Roman" pitchFamily="18" charset="0"/>
              </a:rPr>
              <a:t>:</a:t>
            </a:r>
          </a:p>
          <a:p>
            <a:pPr marL="342900" indent="-342900" eaLnBrk="0" hangingPunct="0">
              <a:defRPr/>
            </a:pPr>
            <a:endParaRPr lang="en-GB" sz="3000"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Arial" charset="0"/>
            </a:endParaRPr>
          </a:p>
        </p:txBody>
      </p:sp>
      <p:sp>
        <p:nvSpPr>
          <p:cNvPr id="61444" name="Rectangle 3">
            <a:extLst>
              <a:ext uri="{FF2B5EF4-FFF2-40B4-BE49-F238E27FC236}">
                <a16:creationId xmlns:a16="http://schemas.microsoft.com/office/drawing/2014/main" id="{BD6F1176-0802-4B5A-BC91-9BE0B1502BF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5000" y="4267200"/>
            <a:ext cx="4724400" cy="19812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id-ID" altLang="en-US"/>
          </a:p>
        </p:txBody>
      </p:sp>
      <p:graphicFrame>
        <p:nvGraphicFramePr>
          <p:cNvPr id="61445" name="Object 4">
            <a:extLst>
              <a:ext uri="{FF2B5EF4-FFF2-40B4-BE49-F238E27FC236}">
                <a16:creationId xmlns:a16="http://schemas.microsoft.com/office/drawing/2014/main" id="{E6418700-83E2-4B46-A2E9-B1E55DE7416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628900" y="4454525"/>
          <a:ext cx="3429000" cy="160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47" name="Equation" r:id="rId4" imgW="1143000" imgH="914400" progId="Equation.3">
                  <p:embed/>
                </p:oleObj>
              </mc:Choice>
              <mc:Fallback>
                <p:oleObj name="Equation" r:id="rId4" imgW="1143000" imgH="9144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28900" y="4454525"/>
                        <a:ext cx="3429000" cy="1600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folHlink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2341" name="Rectangle 5">
            <a:extLst>
              <a:ext uri="{FF2B5EF4-FFF2-40B4-BE49-F238E27FC236}">
                <a16:creationId xmlns:a16="http://schemas.microsoft.com/office/drawing/2014/main" id="{F52B9F87-24DB-44A2-9583-2E81DE7F513D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7088" y="476250"/>
            <a:ext cx="7800975" cy="871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ctr"/>
          <a:lstStyle/>
          <a:p>
            <a:pPr>
              <a:defRPr/>
            </a:pPr>
            <a:r>
              <a:rPr lang="en-GB" sz="3600" b="1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Model Fuzzy Mamdani</a:t>
            </a:r>
            <a:endParaRPr lang="en-US" sz="3600" b="1"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  <a:cs typeface="Arial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Number Placeholder 5">
            <a:extLst>
              <a:ext uri="{FF2B5EF4-FFF2-40B4-BE49-F238E27FC236}">
                <a16:creationId xmlns:a16="http://schemas.microsoft.com/office/drawing/2014/main" id="{0D20C86F-DA01-4E9D-8111-5AE642D53F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24B96413-C746-4CF5-A3E3-07542779C141}" type="slidenum">
              <a:rPr lang="en-US" altLang="en-US"/>
              <a:pPr eaLnBrk="1" hangingPunct="1"/>
              <a:t>6</a:t>
            </a:fld>
            <a:endParaRPr lang="en-US" altLang="en-US"/>
          </a:p>
        </p:txBody>
      </p:sp>
      <p:sp>
        <p:nvSpPr>
          <p:cNvPr id="7171" name="Rectangle 2">
            <a:extLst>
              <a:ext uri="{FF2B5EF4-FFF2-40B4-BE49-F238E27FC236}">
                <a16:creationId xmlns:a16="http://schemas.microsoft.com/office/drawing/2014/main" id="{C1FD116F-5639-46D4-BC42-00402C5FC01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381000"/>
            <a:ext cx="8229600" cy="381000"/>
          </a:xfrm>
        </p:spPr>
        <p:txBody>
          <a:bodyPr/>
          <a:lstStyle/>
          <a:p>
            <a:pPr eaLnBrk="1" hangingPunct="1"/>
            <a:r>
              <a:rPr lang="en-US" altLang="en-US" sz="3200"/>
              <a:t>Fuzzy vs Probabilitas</a:t>
            </a:r>
          </a:p>
        </p:txBody>
      </p:sp>
      <p:sp>
        <p:nvSpPr>
          <p:cNvPr id="7172" name="Text Box 3">
            <a:extLst>
              <a:ext uri="{FF2B5EF4-FFF2-40B4-BE49-F238E27FC236}">
                <a16:creationId xmlns:a16="http://schemas.microsoft.com/office/drawing/2014/main" id="{576CB509-456B-4487-BA92-C7C51052FBD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" y="1066800"/>
            <a:ext cx="7467600" cy="487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286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Tx/>
              <a:buChar char="•"/>
            </a:pPr>
            <a:r>
              <a:rPr lang="en-US" altLang="en-US" sz="2000">
                <a:sym typeface="Symbol" panose="05050102010706020507" pitchFamily="18" charset="2"/>
              </a:rPr>
              <a:t>Fuzzy  Probabilitas </a:t>
            </a:r>
          </a:p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en-US" altLang="en-US" sz="2000">
                <a:sym typeface="Symbol" panose="05050102010706020507" pitchFamily="18" charset="2"/>
              </a:rPr>
              <a:t>- Probabilitas berkaitan dengan ketidakmenentuan </a:t>
            </a:r>
          </a:p>
          <a:p>
            <a:pPr eaLnBrk="1" hangingPunct="1"/>
            <a:r>
              <a:rPr lang="en-US" altLang="en-US" sz="2000">
                <a:sym typeface="Symbol" panose="05050102010706020507" pitchFamily="18" charset="2"/>
              </a:rPr>
              <a:t>     dan kemungkinan</a:t>
            </a:r>
          </a:p>
          <a:p>
            <a:pPr eaLnBrk="1" hangingPunct="1"/>
            <a:r>
              <a:rPr lang="en-US" altLang="en-US" sz="2000">
                <a:sym typeface="Symbol" panose="05050102010706020507" pitchFamily="18" charset="2"/>
              </a:rPr>
              <a:t>   - Logika Fuzzy berkaitan dengan ambiguitas dan </a:t>
            </a:r>
          </a:p>
          <a:p>
            <a:pPr eaLnBrk="1" hangingPunct="1"/>
            <a:r>
              <a:rPr lang="en-US" altLang="en-US" sz="2000">
                <a:sym typeface="Symbol" panose="05050102010706020507" pitchFamily="18" charset="2"/>
              </a:rPr>
              <a:t>     ketidakjelasan</a:t>
            </a:r>
          </a:p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en-US" altLang="en-US" sz="2000">
                <a:sym typeface="Symbol" panose="05050102010706020507" pitchFamily="18" charset="2"/>
              </a:rPr>
              <a:t>Contoh 1:</a:t>
            </a:r>
          </a:p>
          <a:p>
            <a:pPr eaLnBrk="1" hangingPunct="1"/>
            <a:r>
              <a:rPr lang="en-US" altLang="en-US" sz="2000">
                <a:sym typeface="Symbol" panose="05050102010706020507" pitchFamily="18" charset="2"/>
              </a:rPr>
              <a:t>	Billy memiliki 10 jari kaki. Probabilitas Billy memiliki 9 jari kaki adalah 0. Keanggotaan Fuzzy Billy pada himpunan orang dengan 9 jari kaki </a:t>
            </a:r>
            <a:r>
              <a:rPr lang="en-US" altLang="en-US" sz="2400">
                <a:sym typeface="Symbol" panose="05050102010706020507" pitchFamily="18" charset="2"/>
              </a:rPr>
              <a:t></a:t>
            </a:r>
            <a:r>
              <a:rPr lang="en-US" altLang="en-US">
                <a:sym typeface="Symbol" panose="05050102010706020507" pitchFamily="18" charset="2"/>
              </a:rPr>
              <a:t> 0 </a:t>
            </a:r>
            <a:endParaRPr lang="en-US" altLang="en-US" sz="2000">
              <a:sym typeface="Symbol" panose="05050102010706020507" pitchFamily="18" charset="2"/>
            </a:endParaRPr>
          </a:p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en-US" altLang="en-US" sz="2000">
                <a:sym typeface="Symbol" panose="05050102010706020507" pitchFamily="18" charset="2"/>
              </a:rPr>
              <a:t>Contoh 2:</a:t>
            </a:r>
          </a:p>
          <a:p>
            <a:pPr eaLnBrk="1" hangingPunct="1"/>
            <a:r>
              <a:rPr lang="en-US" altLang="en-US" sz="2000">
                <a:sym typeface="Symbol" panose="05050102010706020507" pitchFamily="18" charset="2"/>
              </a:rPr>
              <a:t>	- Probabilitas botol 1 berisi air beracun adalah 0.5 dan 0.5 </a:t>
            </a:r>
          </a:p>
          <a:p>
            <a:pPr eaLnBrk="1" hangingPunct="1"/>
            <a:r>
              <a:rPr lang="en-US" altLang="en-US" sz="2000">
                <a:sym typeface="Symbol" panose="05050102010706020507" pitchFamily="18" charset="2"/>
              </a:rPr>
              <a:t>      untuk isi air murni </a:t>
            </a:r>
            <a:r>
              <a:rPr lang="en-US" altLang="en-US" sz="2000">
                <a:solidFill>
                  <a:srgbClr val="D60093"/>
                </a:solidFill>
                <a:sym typeface="Symbol" panose="05050102010706020507" pitchFamily="18" charset="2"/>
              </a:rPr>
              <a:t>{mungkin air tersebut tidak beracun}</a:t>
            </a:r>
            <a:endParaRPr lang="en-US" altLang="en-US" sz="2000">
              <a:sym typeface="Symbol" panose="05050102010706020507" pitchFamily="18" charset="2"/>
            </a:endParaRPr>
          </a:p>
          <a:p>
            <a:pPr eaLnBrk="1" hangingPunct="1"/>
            <a:r>
              <a:rPr lang="en-US" altLang="en-US" sz="2000">
                <a:sym typeface="Symbol" panose="05050102010706020507" pitchFamily="18" charset="2"/>
              </a:rPr>
              <a:t>	- Isi botol 2 memiliki nilai keanggotaan 0.5 pada himpunan air  </a:t>
            </a:r>
          </a:p>
          <a:p>
            <a:pPr eaLnBrk="1" hangingPunct="1"/>
            <a:r>
              <a:rPr lang="en-US" altLang="en-US" sz="2000">
                <a:sym typeface="Symbol" panose="05050102010706020507" pitchFamily="18" charset="2"/>
              </a:rPr>
              <a:t>     berisi racun </a:t>
            </a:r>
            <a:r>
              <a:rPr lang="en-US" altLang="en-US" sz="2000">
                <a:solidFill>
                  <a:srgbClr val="D60093"/>
                </a:solidFill>
                <a:sym typeface="Symbol" panose="05050102010706020507" pitchFamily="18" charset="2"/>
              </a:rPr>
              <a:t>{air pasti beracun}</a:t>
            </a: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Slide Number Placeholder 5">
            <a:extLst>
              <a:ext uri="{FF2B5EF4-FFF2-40B4-BE49-F238E27FC236}">
                <a16:creationId xmlns:a16="http://schemas.microsoft.com/office/drawing/2014/main" id="{155F0001-FD28-4FE3-A517-216094632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C9933A0F-4545-4785-BA09-7277C21B20A4}" type="slidenum">
              <a:rPr lang="en-US" altLang="en-US"/>
              <a:pPr eaLnBrk="1" hangingPunct="1"/>
              <a:t>60</a:t>
            </a:fld>
            <a:endParaRPr lang="en-US" altLang="en-US"/>
          </a:p>
        </p:txBody>
      </p:sp>
      <p:sp>
        <p:nvSpPr>
          <p:cNvPr id="62467" name="Rectangle 2">
            <a:extLst>
              <a:ext uri="{FF2B5EF4-FFF2-40B4-BE49-F238E27FC236}">
                <a16:creationId xmlns:a16="http://schemas.microsoft.com/office/drawing/2014/main" id="{16DC1803-9B97-4B66-8838-6BD56D03210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1371600"/>
            <a:ext cx="7924800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GB" altLang="en-US" sz="2400" b="1">
                <a:cs typeface="Times New Roman" panose="02020603050405020304" pitchFamily="18" charset="0"/>
              </a:rPr>
              <a:t>	Centre of gravity (COG):</a:t>
            </a:r>
            <a:r>
              <a:rPr lang="en-GB" altLang="en-US" sz="2400">
                <a:cs typeface="Times New Roman" panose="02020603050405020304" pitchFamily="18" charset="0"/>
              </a:rPr>
              <a:t> mencari titik yang membagi area solusi menjadi 2 bagian yang sama</a:t>
            </a:r>
          </a:p>
        </p:txBody>
      </p:sp>
      <p:grpSp>
        <p:nvGrpSpPr>
          <p:cNvPr id="2" name="Group 3">
            <a:extLst>
              <a:ext uri="{FF2B5EF4-FFF2-40B4-BE49-F238E27FC236}">
                <a16:creationId xmlns:a16="http://schemas.microsoft.com/office/drawing/2014/main" id="{A9468A23-D158-4ED8-ABE2-73D3CA7C9783}"/>
              </a:ext>
            </a:extLst>
          </p:cNvPr>
          <p:cNvGrpSpPr>
            <a:grpSpLocks/>
          </p:cNvGrpSpPr>
          <p:nvPr/>
        </p:nvGrpSpPr>
        <p:grpSpPr bwMode="auto">
          <a:xfrm>
            <a:off x="914400" y="2743200"/>
            <a:ext cx="7239000" cy="685800"/>
            <a:chOff x="1056" y="576"/>
            <a:chExt cx="3360" cy="336"/>
          </a:xfrm>
        </p:grpSpPr>
        <p:sp>
          <p:nvSpPr>
            <p:cNvPr id="62472" name="Rectangle 4">
              <a:extLst>
                <a:ext uri="{FF2B5EF4-FFF2-40B4-BE49-F238E27FC236}">
                  <a16:creationId xmlns:a16="http://schemas.microsoft.com/office/drawing/2014/main" id="{B95ABA71-6E48-4864-97DD-9A5F3D5B031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56" y="576"/>
              <a:ext cx="3360" cy="336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id-ID" altLang="en-US"/>
            </a:p>
          </p:txBody>
        </p:sp>
        <p:graphicFrame>
          <p:nvGraphicFramePr>
            <p:cNvPr id="62473" name="Object 5">
              <a:extLst>
                <a:ext uri="{FF2B5EF4-FFF2-40B4-BE49-F238E27FC236}">
                  <a16:creationId xmlns:a16="http://schemas.microsoft.com/office/drawing/2014/main" id="{4356677C-71CB-432B-BD60-C7E9213703F0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1104" y="624"/>
            <a:ext cx="3248" cy="24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2474" name="Equation" r:id="rId4" imgW="5156200" imgH="393700" progId="Equation.3">
                    <p:embed/>
                  </p:oleObj>
                </mc:Choice>
                <mc:Fallback>
                  <p:oleObj name="Equation" r:id="rId4" imgW="5156200" imgH="393700" progId="Equation.3">
                    <p:embed/>
                    <p:pic>
                      <p:nvPicPr>
                        <p:cNvPr id="0" name="Object 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104" y="624"/>
                          <a:ext cx="3248" cy="247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folHlink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12700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62469" name="Rectangle 6">
            <a:extLst>
              <a:ext uri="{FF2B5EF4-FFF2-40B4-BE49-F238E27FC236}">
                <a16:creationId xmlns:a16="http://schemas.microsoft.com/office/drawing/2014/main" id="{01D0B90C-D6A9-4660-9B4C-E3E48DD5B5A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3657600"/>
            <a:ext cx="6172200" cy="25146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id-ID" altLang="en-US"/>
          </a:p>
        </p:txBody>
      </p:sp>
      <p:graphicFrame>
        <p:nvGraphicFramePr>
          <p:cNvPr id="144391" name="Object 7">
            <a:extLst>
              <a:ext uri="{FF2B5EF4-FFF2-40B4-BE49-F238E27FC236}">
                <a16:creationId xmlns:a16="http://schemas.microsoft.com/office/drawing/2014/main" id="{46EF502B-C723-4F81-A653-A1275CF88C2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700213" y="3727450"/>
          <a:ext cx="5829300" cy="2398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475" name="Picture" r:id="rId6" imgW="5038725" imgH="2619375" progId="Word.Picture.8">
                  <p:embed/>
                </p:oleObj>
              </mc:Choice>
              <mc:Fallback>
                <p:oleObj name="Picture" r:id="rId6" imgW="5038725" imgH="2619375" progId="Word.Picture.8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00213" y="3727450"/>
                        <a:ext cx="5829300" cy="23987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folHlink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4392" name="Rectangle 8">
            <a:extLst>
              <a:ext uri="{FF2B5EF4-FFF2-40B4-BE49-F238E27FC236}">
                <a16:creationId xmlns:a16="http://schemas.microsoft.com/office/drawing/2014/main" id="{8125D293-8528-4347-A54C-55B829EDF83D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7088" y="476250"/>
            <a:ext cx="7800975" cy="871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ctr"/>
          <a:lstStyle/>
          <a:p>
            <a:pPr>
              <a:defRPr/>
            </a:pPr>
            <a:r>
              <a:rPr lang="en-GB" sz="3600" b="1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Model Fuzzy Mamdani</a:t>
            </a:r>
            <a:endParaRPr lang="en-US" sz="3600" b="1"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4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Number Placeholder 5">
            <a:extLst>
              <a:ext uri="{FF2B5EF4-FFF2-40B4-BE49-F238E27FC236}">
                <a16:creationId xmlns:a16="http://schemas.microsoft.com/office/drawing/2014/main" id="{F626D6BC-1152-4E3A-8133-7431F98330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E9D6F88A-7A67-46BF-8927-973E885B9330}" type="slidenum">
              <a:rPr lang="en-US" altLang="en-US"/>
              <a:pPr eaLnBrk="1" hangingPunct="1"/>
              <a:t>7</a:t>
            </a:fld>
            <a:endParaRPr lang="en-US" altLang="en-US"/>
          </a:p>
        </p:txBody>
      </p:sp>
      <p:sp>
        <p:nvSpPr>
          <p:cNvPr id="8195" name="Rectangle 2">
            <a:extLst>
              <a:ext uri="{FF2B5EF4-FFF2-40B4-BE49-F238E27FC236}">
                <a16:creationId xmlns:a16="http://schemas.microsoft.com/office/drawing/2014/main" id="{727C8722-420A-46A3-BB8F-A22DD639457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33400" y="533400"/>
            <a:ext cx="8229600" cy="685800"/>
          </a:xfrm>
        </p:spPr>
        <p:txBody>
          <a:bodyPr/>
          <a:lstStyle/>
          <a:p>
            <a:pPr eaLnBrk="1" hangingPunct="1"/>
            <a:r>
              <a:rPr lang="en-US" altLang="zh-CN" sz="3600">
                <a:ea typeface="SimSun" panose="02010600030101010101" pitchFamily="2" charset="-122"/>
              </a:rPr>
              <a:t>Contoh: “Muda”</a:t>
            </a:r>
          </a:p>
        </p:txBody>
      </p:sp>
      <p:sp>
        <p:nvSpPr>
          <p:cNvPr id="8196" name="Rectangle 3">
            <a:extLst>
              <a:ext uri="{FF2B5EF4-FFF2-40B4-BE49-F238E27FC236}">
                <a16:creationId xmlns:a16="http://schemas.microsoft.com/office/drawing/2014/main" id="{53A87D6B-E8F6-4418-A99B-74E7B621436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419600"/>
          </a:xfrm>
        </p:spPr>
        <p:txBody>
          <a:bodyPr/>
          <a:lstStyle/>
          <a:p>
            <a:pPr eaLnBrk="1" hangingPunct="1"/>
            <a:r>
              <a:rPr lang="en-US" altLang="zh-CN" sz="2400">
                <a:ea typeface="SimSun" panose="02010600030101010101" pitchFamily="2" charset="-122"/>
              </a:rPr>
              <a:t>Contoh:</a:t>
            </a:r>
          </a:p>
          <a:p>
            <a:pPr lvl="1" eaLnBrk="1" hangingPunct="1"/>
            <a:r>
              <a:rPr lang="en-US" altLang="zh-CN" sz="2400">
                <a:ea typeface="SimSun" panose="02010600030101010101" pitchFamily="2" charset="-122"/>
              </a:rPr>
              <a:t>Ann 28 tahun,                0.8  pd himp “Muda”</a:t>
            </a:r>
          </a:p>
          <a:p>
            <a:pPr lvl="1" eaLnBrk="1" hangingPunct="1"/>
            <a:r>
              <a:rPr lang="en-US" altLang="zh-CN" sz="2400">
                <a:ea typeface="SimSun" panose="02010600030101010101" pitchFamily="2" charset="-122"/>
              </a:rPr>
              <a:t>Bob 35 tahun,                0.1 pd himp “Muda”</a:t>
            </a:r>
          </a:p>
          <a:p>
            <a:pPr lvl="1" eaLnBrk="1" hangingPunct="1"/>
            <a:r>
              <a:rPr lang="en-US" altLang="zh-CN" sz="2400">
                <a:ea typeface="SimSun" panose="02010600030101010101" pitchFamily="2" charset="-122"/>
              </a:rPr>
              <a:t>Charlie 23 tahun,           1.0 pd himp “Muda”</a:t>
            </a:r>
          </a:p>
          <a:p>
            <a:pPr lvl="1" eaLnBrk="1" hangingPunct="1"/>
            <a:endParaRPr lang="en-US" altLang="zh-CN" sz="2400">
              <a:ea typeface="SimSun" panose="02010600030101010101" pitchFamily="2" charset="-122"/>
            </a:endParaRPr>
          </a:p>
          <a:p>
            <a:pPr eaLnBrk="1" hangingPunct="1"/>
            <a:r>
              <a:rPr lang="en-US" altLang="zh-CN" sz="2400">
                <a:ea typeface="SimSun" panose="02010600030101010101" pitchFamily="2" charset="-122"/>
              </a:rPr>
              <a:t>Tidak seperti statistik dan probabilitas, derajat tidak menggambarkan </a:t>
            </a:r>
            <a:r>
              <a:rPr lang="en-US" altLang="zh-CN" sz="2400" i="1">
                <a:solidFill>
                  <a:srgbClr val="3333CC"/>
                </a:solidFill>
                <a:ea typeface="SimSun" panose="02010600030101010101" pitchFamily="2" charset="-122"/>
              </a:rPr>
              <a:t>probabilitas</a:t>
            </a:r>
            <a:r>
              <a:rPr lang="en-US" altLang="zh-CN" sz="2400">
                <a:ea typeface="SimSun" panose="02010600030101010101" pitchFamily="2" charset="-122"/>
              </a:rPr>
              <a:t> objek tersebut pada himpunan, tetapi menggambarkan </a:t>
            </a:r>
            <a:r>
              <a:rPr lang="en-US" altLang="zh-CN" sz="2400" i="1">
                <a:solidFill>
                  <a:srgbClr val="3333CC"/>
                </a:solidFill>
                <a:ea typeface="SimSun" panose="02010600030101010101" pitchFamily="2" charset="-122"/>
              </a:rPr>
              <a:t>taraf/tingkat</a:t>
            </a:r>
            <a:r>
              <a:rPr lang="en-US" altLang="zh-CN" sz="2400">
                <a:ea typeface="SimSun" panose="02010600030101010101" pitchFamily="2" charset="-122"/>
              </a:rPr>
              <a:t>  keanggotaan objek pada himpunan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Number Placeholder 5">
            <a:extLst>
              <a:ext uri="{FF2B5EF4-FFF2-40B4-BE49-F238E27FC236}">
                <a16:creationId xmlns:a16="http://schemas.microsoft.com/office/drawing/2014/main" id="{5B281A5E-D307-4E6B-B115-E745E32FFB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624D1EF2-EB51-437F-8681-9C496419CDFD}" type="slidenum">
              <a:rPr lang="en-US" altLang="en-US"/>
              <a:pPr eaLnBrk="1" hangingPunct="1"/>
              <a:t>8</a:t>
            </a:fld>
            <a:endParaRPr lang="en-US" altLang="en-US"/>
          </a:p>
        </p:txBody>
      </p:sp>
      <p:sp>
        <p:nvSpPr>
          <p:cNvPr id="9219" name="Rectangle 2">
            <a:extLst>
              <a:ext uri="{FF2B5EF4-FFF2-40B4-BE49-F238E27FC236}">
                <a16:creationId xmlns:a16="http://schemas.microsoft.com/office/drawing/2014/main" id="{A1ACEF39-9D7E-496D-A9FB-11E86158DD5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CN" sz="3200" b="1">
                <a:ea typeface="SimSun" panose="02010600030101010101" pitchFamily="2" charset="-122"/>
              </a:rPr>
              <a:t>Fungsi Keanggotaan Logika Fuzzy</a:t>
            </a:r>
          </a:p>
        </p:txBody>
      </p:sp>
      <p:sp>
        <p:nvSpPr>
          <p:cNvPr id="9220" name="Line 3">
            <a:extLst>
              <a:ext uri="{FF2B5EF4-FFF2-40B4-BE49-F238E27FC236}">
                <a16:creationId xmlns:a16="http://schemas.microsoft.com/office/drawing/2014/main" id="{E614050D-898F-4196-A84D-587D4382829A}"/>
              </a:ext>
            </a:extLst>
          </p:cNvPr>
          <p:cNvSpPr>
            <a:spLocks noChangeShapeType="1"/>
          </p:cNvSpPr>
          <p:nvPr/>
        </p:nvSpPr>
        <p:spPr bwMode="auto">
          <a:xfrm>
            <a:off x="2209800" y="4495800"/>
            <a:ext cx="5867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21" name="Line 4">
            <a:extLst>
              <a:ext uri="{FF2B5EF4-FFF2-40B4-BE49-F238E27FC236}">
                <a16:creationId xmlns:a16="http://schemas.microsoft.com/office/drawing/2014/main" id="{EA2A5DEE-01BE-4142-A326-8DDFDD52AFE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209800" y="1752600"/>
            <a:ext cx="0" cy="2743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22" name="Line 5">
            <a:extLst>
              <a:ext uri="{FF2B5EF4-FFF2-40B4-BE49-F238E27FC236}">
                <a16:creationId xmlns:a16="http://schemas.microsoft.com/office/drawing/2014/main" id="{8A30AB7D-074C-417E-95D0-C14136731805}"/>
              </a:ext>
            </a:extLst>
          </p:cNvPr>
          <p:cNvSpPr>
            <a:spLocks noChangeShapeType="1"/>
          </p:cNvSpPr>
          <p:nvPr/>
        </p:nvSpPr>
        <p:spPr bwMode="auto">
          <a:xfrm>
            <a:off x="2209800" y="3048000"/>
            <a:ext cx="762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23" name="Line 6">
            <a:extLst>
              <a:ext uri="{FF2B5EF4-FFF2-40B4-BE49-F238E27FC236}">
                <a16:creationId xmlns:a16="http://schemas.microsoft.com/office/drawing/2014/main" id="{D28509F7-68B1-48BA-A546-66CE359E379A}"/>
              </a:ext>
            </a:extLst>
          </p:cNvPr>
          <p:cNvSpPr>
            <a:spLocks noChangeShapeType="1"/>
          </p:cNvSpPr>
          <p:nvPr/>
        </p:nvSpPr>
        <p:spPr bwMode="auto">
          <a:xfrm>
            <a:off x="2971800" y="3048000"/>
            <a:ext cx="1981200" cy="1447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24" name="Line 7">
            <a:extLst>
              <a:ext uri="{FF2B5EF4-FFF2-40B4-BE49-F238E27FC236}">
                <a16:creationId xmlns:a16="http://schemas.microsoft.com/office/drawing/2014/main" id="{E2066412-6743-4D5B-8CA8-DB6209B6E7D9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953000" y="3048000"/>
            <a:ext cx="1752600" cy="1447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25" name="Line 8">
            <a:extLst>
              <a:ext uri="{FF2B5EF4-FFF2-40B4-BE49-F238E27FC236}">
                <a16:creationId xmlns:a16="http://schemas.microsoft.com/office/drawing/2014/main" id="{F5C853D7-84E6-4F3B-BDE4-FAFD88EC5F53}"/>
              </a:ext>
            </a:extLst>
          </p:cNvPr>
          <p:cNvSpPr>
            <a:spLocks noChangeShapeType="1"/>
          </p:cNvSpPr>
          <p:nvPr/>
        </p:nvSpPr>
        <p:spPr bwMode="auto">
          <a:xfrm>
            <a:off x="6705600" y="3048000"/>
            <a:ext cx="1066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26" name="Line 9">
            <a:extLst>
              <a:ext uri="{FF2B5EF4-FFF2-40B4-BE49-F238E27FC236}">
                <a16:creationId xmlns:a16="http://schemas.microsoft.com/office/drawing/2014/main" id="{2FC3F67A-2DBA-4425-88DE-CEBFD39FAD61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971800" y="3048000"/>
            <a:ext cx="1905000" cy="1447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27" name="Line 10">
            <a:extLst>
              <a:ext uri="{FF2B5EF4-FFF2-40B4-BE49-F238E27FC236}">
                <a16:creationId xmlns:a16="http://schemas.microsoft.com/office/drawing/2014/main" id="{0824FA1B-5330-4FC5-BDE5-F67539D1B863}"/>
              </a:ext>
            </a:extLst>
          </p:cNvPr>
          <p:cNvSpPr>
            <a:spLocks noChangeShapeType="1"/>
          </p:cNvSpPr>
          <p:nvPr/>
        </p:nvSpPr>
        <p:spPr bwMode="auto">
          <a:xfrm>
            <a:off x="4876800" y="3048000"/>
            <a:ext cx="1981200" cy="1447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28" name="Rectangle 11" descr="Small confetti">
            <a:extLst>
              <a:ext uri="{FF2B5EF4-FFF2-40B4-BE49-F238E27FC236}">
                <a16:creationId xmlns:a16="http://schemas.microsoft.com/office/drawing/2014/main" id="{BBDF46FC-C77F-4BDF-83F1-6FD50AFD0BA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09800" y="3048000"/>
            <a:ext cx="762000" cy="1447800"/>
          </a:xfrm>
          <a:prstGeom prst="rect">
            <a:avLst/>
          </a:prstGeom>
          <a:pattFill prst="smConfetti">
            <a:fgClr>
              <a:srgbClr val="3399FF"/>
            </a:fgClr>
            <a:bgClr>
              <a:srgbClr val="FFFFFF"/>
            </a:bgClr>
          </a:patt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id-ID" altLang="en-US"/>
          </a:p>
        </p:txBody>
      </p:sp>
      <p:sp>
        <p:nvSpPr>
          <p:cNvPr id="9229" name="AutoShape 12" descr="Small confetti">
            <a:extLst>
              <a:ext uri="{FF2B5EF4-FFF2-40B4-BE49-F238E27FC236}">
                <a16:creationId xmlns:a16="http://schemas.microsoft.com/office/drawing/2014/main" id="{7BFB3163-0EE5-4746-B034-3F29925DB17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71800" y="3048000"/>
            <a:ext cx="1981200" cy="1447800"/>
          </a:xfrm>
          <a:prstGeom prst="rtTriangle">
            <a:avLst/>
          </a:prstGeom>
          <a:pattFill prst="smConfetti">
            <a:fgClr>
              <a:srgbClr val="3399FF"/>
            </a:fgClr>
            <a:bgClr>
              <a:srgbClr val="FFFFFF"/>
            </a:bgClr>
          </a:patt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id-ID" altLang="en-US"/>
          </a:p>
        </p:txBody>
      </p:sp>
      <p:sp>
        <p:nvSpPr>
          <p:cNvPr id="9230" name="AutoShape 13" descr="50%">
            <a:extLst>
              <a:ext uri="{FF2B5EF4-FFF2-40B4-BE49-F238E27FC236}">
                <a16:creationId xmlns:a16="http://schemas.microsoft.com/office/drawing/2014/main" id="{14234544-60C6-4A30-BE6B-90B1F37F6498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4953000" y="3048000"/>
            <a:ext cx="1752600" cy="1447800"/>
          </a:xfrm>
          <a:prstGeom prst="rtTriangle">
            <a:avLst/>
          </a:prstGeom>
          <a:pattFill prst="pct50">
            <a:fgClr>
              <a:srgbClr val="FF3300"/>
            </a:fgClr>
            <a:bgClr>
              <a:srgbClr val="FFFFFF"/>
            </a:bgClr>
          </a:patt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id-ID" altLang="en-US"/>
          </a:p>
        </p:txBody>
      </p:sp>
      <p:sp>
        <p:nvSpPr>
          <p:cNvPr id="9231" name="Rectangle 14" descr="50%">
            <a:extLst>
              <a:ext uri="{FF2B5EF4-FFF2-40B4-BE49-F238E27FC236}">
                <a16:creationId xmlns:a16="http://schemas.microsoft.com/office/drawing/2014/main" id="{EA160C53-B69D-49E8-861C-6EA18075352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05600" y="3048000"/>
            <a:ext cx="990600" cy="1447800"/>
          </a:xfrm>
          <a:prstGeom prst="rect">
            <a:avLst/>
          </a:prstGeom>
          <a:pattFill prst="pct50">
            <a:fgClr>
              <a:srgbClr val="FF3300"/>
            </a:fgClr>
            <a:bgClr>
              <a:srgbClr val="FFFFFF"/>
            </a:bgClr>
          </a:patt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id-ID" altLang="en-US"/>
          </a:p>
        </p:txBody>
      </p:sp>
      <p:sp>
        <p:nvSpPr>
          <p:cNvPr id="9232" name="AutoShape 15" descr="Dark vertical">
            <a:extLst>
              <a:ext uri="{FF2B5EF4-FFF2-40B4-BE49-F238E27FC236}">
                <a16:creationId xmlns:a16="http://schemas.microsoft.com/office/drawing/2014/main" id="{C1D99551-8606-4533-AEFC-0B1D10F1D6EA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2971800" y="3048000"/>
            <a:ext cx="1905000" cy="1447800"/>
          </a:xfrm>
          <a:prstGeom prst="rtTriangle">
            <a:avLst/>
          </a:prstGeom>
          <a:pattFill prst="dkVert">
            <a:fgClr>
              <a:srgbClr val="33CC33">
                <a:alpha val="50195"/>
              </a:srgbClr>
            </a:fgClr>
            <a:bgClr>
              <a:srgbClr val="FFFFFF">
                <a:alpha val="50195"/>
              </a:srgbClr>
            </a:bgClr>
          </a:patt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id-ID" altLang="en-US"/>
          </a:p>
        </p:txBody>
      </p:sp>
      <p:sp>
        <p:nvSpPr>
          <p:cNvPr id="9233" name="AutoShape 16" descr="Dark vertical">
            <a:extLst>
              <a:ext uri="{FF2B5EF4-FFF2-40B4-BE49-F238E27FC236}">
                <a16:creationId xmlns:a16="http://schemas.microsoft.com/office/drawing/2014/main" id="{96AEEC3F-A2E3-4D42-9A75-F868A140FEC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76800" y="3048000"/>
            <a:ext cx="1981200" cy="1447800"/>
          </a:xfrm>
          <a:prstGeom prst="rtTriangle">
            <a:avLst/>
          </a:prstGeom>
          <a:pattFill prst="dkVert">
            <a:fgClr>
              <a:srgbClr val="33CC33">
                <a:alpha val="50195"/>
              </a:srgbClr>
            </a:fgClr>
            <a:bgClr>
              <a:srgbClr val="FFFFFF">
                <a:alpha val="50195"/>
              </a:srgbClr>
            </a:bgClr>
          </a:patt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id-ID" altLang="en-US"/>
          </a:p>
        </p:txBody>
      </p:sp>
      <p:sp>
        <p:nvSpPr>
          <p:cNvPr id="9234" name="Line 17">
            <a:extLst>
              <a:ext uri="{FF2B5EF4-FFF2-40B4-BE49-F238E27FC236}">
                <a16:creationId xmlns:a16="http://schemas.microsoft.com/office/drawing/2014/main" id="{227BFCA5-4BA9-4B9C-9E5F-6A0835FCCEB2}"/>
              </a:ext>
            </a:extLst>
          </p:cNvPr>
          <p:cNvSpPr>
            <a:spLocks noChangeShapeType="1"/>
          </p:cNvSpPr>
          <p:nvPr/>
        </p:nvSpPr>
        <p:spPr bwMode="auto">
          <a:xfrm>
            <a:off x="2971800" y="3048000"/>
            <a:ext cx="1981200" cy="1447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35" name="Line 18">
            <a:extLst>
              <a:ext uri="{FF2B5EF4-FFF2-40B4-BE49-F238E27FC236}">
                <a16:creationId xmlns:a16="http://schemas.microsoft.com/office/drawing/2014/main" id="{50977C57-7DB1-47C7-AC3A-2553E23E43F8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953000" y="3048000"/>
            <a:ext cx="1752600" cy="1447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36" name="Line 19">
            <a:extLst>
              <a:ext uri="{FF2B5EF4-FFF2-40B4-BE49-F238E27FC236}">
                <a16:creationId xmlns:a16="http://schemas.microsoft.com/office/drawing/2014/main" id="{60403FB4-7DCA-44FB-A474-7163DC7BBC04}"/>
              </a:ext>
            </a:extLst>
          </p:cNvPr>
          <p:cNvSpPr>
            <a:spLocks noChangeShapeType="1"/>
          </p:cNvSpPr>
          <p:nvPr/>
        </p:nvSpPr>
        <p:spPr bwMode="auto">
          <a:xfrm>
            <a:off x="6705600" y="3048000"/>
            <a:ext cx="990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37" name="Line 20">
            <a:extLst>
              <a:ext uri="{FF2B5EF4-FFF2-40B4-BE49-F238E27FC236}">
                <a16:creationId xmlns:a16="http://schemas.microsoft.com/office/drawing/2014/main" id="{57C83D28-CCDF-4778-821C-4A246239A132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971800" y="3048000"/>
            <a:ext cx="1905000" cy="1447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38" name="Line 21">
            <a:extLst>
              <a:ext uri="{FF2B5EF4-FFF2-40B4-BE49-F238E27FC236}">
                <a16:creationId xmlns:a16="http://schemas.microsoft.com/office/drawing/2014/main" id="{AFAA044F-A626-4067-9111-FDFEB281B71A}"/>
              </a:ext>
            </a:extLst>
          </p:cNvPr>
          <p:cNvSpPr>
            <a:spLocks noChangeShapeType="1"/>
          </p:cNvSpPr>
          <p:nvPr/>
        </p:nvSpPr>
        <p:spPr bwMode="auto">
          <a:xfrm>
            <a:off x="4876800" y="3048000"/>
            <a:ext cx="1981200" cy="1447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39" name="Text Box 22">
            <a:extLst>
              <a:ext uri="{FF2B5EF4-FFF2-40B4-BE49-F238E27FC236}">
                <a16:creationId xmlns:a16="http://schemas.microsoft.com/office/drawing/2014/main" id="{AF2C1690-33C2-4B13-9A66-CD9F508730B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48600" y="4648200"/>
            <a:ext cx="6858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>
                <a:ea typeface="SimSun" panose="02010600030101010101" pitchFamily="2" charset="-122"/>
              </a:rPr>
              <a:t>Age</a:t>
            </a:r>
          </a:p>
        </p:txBody>
      </p:sp>
      <p:sp>
        <p:nvSpPr>
          <p:cNvPr id="9240" name="Text Box 23">
            <a:extLst>
              <a:ext uri="{FF2B5EF4-FFF2-40B4-BE49-F238E27FC236}">
                <a16:creationId xmlns:a16="http://schemas.microsoft.com/office/drawing/2014/main" id="{CDCD54AE-5E6C-4407-8846-C72ED3FF19A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67000" y="4572000"/>
            <a:ext cx="6858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>
                <a:ea typeface="SimSun" panose="02010600030101010101" pitchFamily="2" charset="-122"/>
              </a:rPr>
              <a:t>25</a:t>
            </a:r>
          </a:p>
        </p:txBody>
      </p:sp>
      <p:sp>
        <p:nvSpPr>
          <p:cNvPr id="9241" name="Text Box 24">
            <a:extLst>
              <a:ext uri="{FF2B5EF4-FFF2-40B4-BE49-F238E27FC236}">
                <a16:creationId xmlns:a16="http://schemas.microsoft.com/office/drawing/2014/main" id="{1D83E2CA-37B6-4A66-90A6-AF593D6360A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24400" y="4572000"/>
            <a:ext cx="6858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>
                <a:ea typeface="SimSun" panose="02010600030101010101" pitchFamily="2" charset="-122"/>
              </a:rPr>
              <a:t>40</a:t>
            </a:r>
          </a:p>
        </p:txBody>
      </p:sp>
      <p:sp>
        <p:nvSpPr>
          <p:cNvPr id="9242" name="Text Box 25">
            <a:extLst>
              <a:ext uri="{FF2B5EF4-FFF2-40B4-BE49-F238E27FC236}">
                <a16:creationId xmlns:a16="http://schemas.microsoft.com/office/drawing/2014/main" id="{C4F336A6-B304-48F6-8052-1B3FC5DE79C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29400" y="4572000"/>
            <a:ext cx="6858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>
                <a:ea typeface="SimSun" panose="02010600030101010101" pitchFamily="2" charset="-122"/>
              </a:rPr>
              <a:t>55</a:t>
            </a:r>
          </a:p>
        </p:txBody>
      </p:sp>
      <p:sp>
        <p:nvSpPr>
          <p:cNvPr id="9243" name="Text Box 26">
            <a:extLst>
              <a:ext uri="{FF2B5EF4-FFF2-40B4-BE49-F238E27FC236}">
                <a16:creationId xmlns:a16="http://schemas.microsoft.com/office/drawing/2014/main" id="{66F5BAF3-F125-427E-88A5-FD2A1D5B113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0" y="2590800"/>
            <a:ext cx="1219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b="1">
                <a:solidFill>
                  <a:srgbClr val="3399FF"/>
                </a:solidFill>
                <a:ea typeface="SimSun" panose="02010600030101010101" pitchFamily="2" charset="-122"/>
              </a:rPr>
              <a:t>Young</a:t>
            </a:r>
          </a:p>
        </p:txBody>
      </p:sp>
      <p:sp>
        <p:nvSpPr>
          <p:cNvPr id="9244" name="Text Box 27">
            <a:extLst>
              <a:ext uri="{FF2B5EF4-FFF2-40B4-BE49-F238E27FC236}">
                <a16:creationId xmlns:a16="http://schemas.microsoft.com/office/drawing/2014/main" id="{ABA04296-0FA9-4FAF-8712-FB16692F53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53200" y="2590800"/>
            <a:ext cx="1219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b="1">
                <a:solidFill>
                  <a:srgbClr val="FF3300"/>
                </a:solidFill>
                <a:ea typeface="SimSun" panose="02010600030101010101" pitchFamily="2" charset="-122"/>
              </a:rPr>
              <a:t>Old</a:t>
            </a:r>
          </a:p>
        </p:txBody>
      </p:sp>
      <p:sp>
        <p:nvSpPr>
          <p:cNvPr id="9245" name="Text Box 28">
            <a:extLst>
              <a:ext uri="{FF2B5EF4-FFF2-40B4-BE49-F238E27FC236}">
                <a16:creationId xmlns:a16="http://schemas.microsoft.com/office/drawing/2014/main" id="{04A46E8F-FC83-4BA6-84ED-A455A470F0F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28800" y="2819400"/>
            <a:ext cx="457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>
                <a:ea typeface="SimSun" panose="02010600030101010101" pitchFamily="2" charset="-122"/>
              </a:rPr>
              <a:t>1</a:t>
            </a:r>
          </a:p>
        </p:txBody>
      </p:sp>
      <p:sp>
        <p:nvSpPr>
          <p:cNvPr id="9246" name="Text Box 29">
            <a:extLst>
              <a:ext uri="{FF2B5EF4-FFF2-40B4-BE49-F238E27FC236}">
                <a16:creationId xmlns:a16="http://schemas.microsoft.com/office/drawing/2014/main" id="{FC511D3F-F1D3-4033-AF05-E06DCAE4D0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9600" y="2590800"/>
            <a:ext cx="1219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b="1">
                <a:solidFill>
                  <a:srgbClr val="33CC33"/>
                </a:solidFill>
                <a:ea typeface="SimSun" panose="02010600030101010101" pitchFamily="2" charset="-122"/>
              </a:rPr>
              <a:t>Middle</a:t>
            </a:r>
          </a:p>
        </p:txBody>
      </p:sp>
      <p:sp>
        <p:nvSpPr>
          <p:cNvPr id="9247" name="Line 30">
            <a:extLst>
              <a:ext uri="{FF2B5EF4-FFF2-40B4-BE49-F238E27FC236}">
                <a16:creationId xmlns:a16="http://schemas.microsoft.com/office/drawing/2014/main" id="{59A3A496-ACD9-44FD-B58D-2AC9131ED57C}"/>
              </a:ext>
            </a:extLst>
          </p:cNvPr>
          <p:cNvSpPr>
            <a:spLocks noChangeShapeType="1"/>
          </p:cNvSpPr>
          <p:nvPr/>
        </p:nvSpPr>
        <p:spPr bwMode="auto">
          <a:xfrm>
            <a:off x="2209800" y="3810000"/>
            <a:ext cx="76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48" name="Text Box 31">
            <a:extLst>
              <a:ext uri="{FF2B5EF4-FFF2-40B4-BE49-F238E27FC236}">
                <a16:creationId xmlns:a16="http://schemas.microsoft.com/office/drawing/2014/main" id="{81A4616C-B349-41F0-A6B0-DC9CA8C5C3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3657600"/>
            <a:ext cx="762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>
                <a:ea typeface="SimSun" panose="02010600030101010101" pitchFamily="2" charset="-122"/>
              </a:rPr>
              <a:t>0.5</a:t>
            </a:r>
          </a:p>
        </p:txBody>
      </p:sp>
      <p:sp>
        <p:nvSpPr>
          <p:cNvPr id="9249" name="Text Box 32">
            <a:extLst>
              <a:ext uri="{FF2B5EF4-FFF2-40B4-BE49-F238E27FC236}">
                <a16:creationId xmlns:a16="http://schemas.microsoft.com/office/drawing/2014/main" id="{C8392C6B-527C-4A93-A6CC-088A4C32F10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1752600"/>
            <a:ext cx="1524000" cy="947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zh-CN" sz="1600">
                <a:ea typeface="SimSun" panose="02010600030101010101" pitchFamily="2" charset="-122"/>
              </a:rPr>
              <a:t>DOM</a:t>
            </a:r>
          </a:p>
          <a:p>
            <a:pPr algn="ctr" eaLnBrk="1" hangingPunct="1">
              <a:spcBef>
                <a:spcPct val="50000"/>
              </a:spcBef>
            </a:pPr>
            <a:r>
              <a:rPr lang="en-US" altLang="zh-CN" sz="1600" i="1">
                <a:ea typeface="SimSun" panose="02010600030101010101" pitchFamily="2" charset="-122"/>
              </a:rPr>
              <a:t>Degree of Membership</a:t>
            </a:r>
          </a:p>
        </p:txBody>
      </p:sp>
      <p:sp>
        <p:nvSpPr>
          <p:cNvPr id="9250" name="Line 33">
            <a:extLst>
              <a:ext uri="{FF2B5EF4-FFF2-40B4-BE49-F238E27FC236}">
                <a16:creationId xmlns:a16="http://schemas.microsoft.com/office/drawing/2014/main" id="{6C307F85-D771-48BB-8854-7C323D86F4C1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048000" y="2057400"/>
            <a:ext cx="19050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51" name="Line 34">
            <a:extLst>
              <a:ext uri="{FF2B5EF4-FFF2-40B4-BE49-F238E27FC236}">
                <a16:creationId xmlns:a16="http://schemas.microsoft.com/office/drawing/2014/main" id="{C071C3A3-3AD6-40CD-8811-10EC0AC5B899}"/>
              </a:ext>
            </a:extLst>
          </p:cNvPr>
          <p:cNvSpPr>
            <a:spLocks noChangeShapeType="1"/>
          </p:cNvSpPr>
          <p:nvPr/>
        </p:nvSpPr>
        <p:spPr bwMode="auto">
          <a:xfrm>
            <a:off x="4953000" y="20574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52" name="Line 35">
            <a:extLst>
              <a:ext uri="{FF2B5EF4-FFF2-40B4-BE49-F238E27FC236}">
                <a16:creationId xmlns:a16="http://schemas.microsoft.com/office/drawing/2014/main" id="{9D992E09-BC59-4A34-A31E-89323FCABF98}"/>
              </a:ext>
            </a:extLst>
          </p:cNvPr>
          <p:cNvSpPr>
            <a:spLocks noChangeShapeType="1"/>
          </p:cNvSpPr>
          <p:nvPr/>
        </p:nvSpPr>
        <p:spPr bwMode="auto">
          <a:xfrm>
            <a:off x="4953000" y="2057400"/>
            <a:ext cx="18288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53" name="Text Box 36">
            <a:extLst>
              <a:ext uri="{FF2B5EF4-FFF2-40B4-BE49-F238E27FC236}">
                <a16:creationId xmlns:a16="http://schemas.microsoft.com/office/drawing/2014/main" id="{4195A46B-FCCA-42B4-8CE9-D91A1EE2D7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14800" y="1462088"/>
            <a:ext cx="35814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>
                <a:ea typeface="SimSun" panose="02010600030101010101" pitchFamily="2" charset="-122"/>
              </a:rPr>
              <a:t>Fuzzy values</a:t>
            </a:r>
          </a:p>
        </p:txBody>
      </p:sp>
      <p:sp>
        <p:nvSpPr>
          <p:cNvPr id="9254" name="Text Box 37">
            <a:extLst>
              <a:ext uri="{FF2B5EF4-FFF2-40B4-BE49-F238E27FC236}">
                <a16:creationId xmlns:a16="http://schemas.microsoft.com/office/drawing/2014/main" id="{C0938008-11ED-4F8F-B52B-2591318ABF7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5410200"/>
            <a:ext cx="84582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zh-CN" sz="2000">
                <a:ea typeface="SimSun" panose="02010600030101010101" pitchFamily="2" charset="-122"/>
              </a:rPr>
              <a:t>Nilai Fuzzy berasosiasi dengan derajat keanggotaan pada himpunan </a:t>
            </a:r>
            <a:endParaRPr lang="zh-CN" altLang="en-US" sz="2000">
              <a:ea typeface="SimSun" panose="02010600030101010101" pitchFamily="2" charset="-122"/>
            </a:endParaRPr>
          </a:p>
        </p:txBody>
      </p:sp>
      <p:sp>
        <p:nvSpPr>
          <p:cNvPr id="9255" name="Text Box 38">
            <a:extLst>
              <a:ext uri="{FF2B5EF4-FFF2-40B4-BE49-F238E27FC236}">
                <a16:creationId xmlns:a16="http://schemas.microsoft.com/office/drawing/2014/main" id="{E4278B3F-4003-411D-879D-A0FE303A14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28800" y="4419600"/>
            <a:ext cx="3048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>
                <a:ea typeface="SimSun" panose="02010600030101010101" pitchFamily="2" charset="-122"/>
              </a:rPr>
              <a:t>0</a:t>
            </a:r>
          </a:p>
        </p:txBody>
      </p:sp>
      <p:sp>
        <p:nvSpPr>
          <p:cNvPr id="9256" name="Line 39">
            <a:extLst>
              <a:ext uri="{FF2B5EF4-FFF2-40B4-BE49-F238E27FC236}">
                <a16:creationId xmlns:a16="http://schemas.microsoft.com/office/drawing/2014/main" id="{4412D287-A31D-4992-9EB0-1E10FA854CBF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209800" y="2971800"/>
            <a:ext cx="0" cy="1524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57" name="Line 40">
            <a:extLst>
              <a:ext uri="{FF2B5EF4-FFF2-40B4-BE49-F238E27FC236}">
                <a16:creationId xmlns:a16="http://schemas.microsoft.com/office/drawing/2014/main" id="{B91BADC8-80ED-4846-8EB4-2A832F16BDCC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209800" y="3048000"/>
            <a:ext cx="762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Number Placeholder 6">
            <a:extLst>
              <a:ext uri="{FF2B5EF4-FFF2-40B4-BE49-F238E27FC236}">
                <a16:creationId xmlns:a16="http://schemas.microsoft.com/office/drawing/2014/main" id="{ECC403ED-79EF-44FC-96A7-F7B5EF8ECA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54A721B0-D247-4300-99BB-6848BAFCA713}" type="slidenum">
              <a:rPr lang="en-US" altLang="en-US"/>
              <a:pPr eaLnBrk="1" hangingPunct="1"/>
              <a:t>9</a:t>
            </a:fld>
            <a:endParaRPr lang="en-US" altLang="en-US"/>
          </a:p>
        </p:txBody>
      </p:sp>
      <p:sp>
        <p:nvSpPr>
          <p:cNvPr id="10243" name="Rectangle 2">
            <a:extLst>
              <a:ext uri="{FF2B5EF4-FFF2-40B4-BE49-F238E27FC236}">
                <a16:creationId xmlns:a16="http://schemas.microsoft.com/office/drawing/2014/main" id="{888899EC-065F-4031-9809-E23EF339CEE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CN">
                <a:ea typeface="SimSun" panose="02010600030101010101" pitchFamily="2" charset="-122"/>
              </a:rPr>
              <a:t>Crisp set vs. Fuzzy set</a:t>
            </a:r>
          </a:p>
        </p:txBody>
      </p:sp>
      <p:pic>
        <p:nvPicPr>
          <p:cNvPr id="10244" name="Picture 3">
            <a:extLst>
              <a:ext uri="{FF2B5EF4-FFF2-40B4-BE49-F238E27FC236}">
                <a16:creationId xmlns:a16="http://schemas.microsoft.com/office/drawing/2014/main" id="{DC3EAC44-12C3-4CA3-9947-66BB33E279F2}"/>
              </a:ext>
            </a:extLst>
          </p:cNvPr>
          <p:cNvPicPr>
            <a:picLocks noChangeAspect="1" noChangeArrowheads="1"/>
          </p:cNvPicPr>
          <p:nvPr>
            <p:ph sz="half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04800" y="2971800"/>
            <a:ext cx="3568700" cy="1943100"/>
          </a:xfrm>
          <a:noFill/>
        </p:spPr>
      </p:pic>
      <p:pic>
        <p:nvPicPr>
          <p:cNvPr id="10245" name="Picture 4">
            <a:extLst>
              <a:ext uri="{FF2B5EF4-FFF2-40B4-BE49-F238E27FC236}">
                <a16:creationId xmlns:a16="http://schemas.microsoft.com/office/drawing/2014/main" id="{DAE2D5D5-746C-4D67-B9D1-812E6A93B246}"/>
              </a:ext>
            </a:extLst>
          </p:cNvPr>
          <p:cNvPicPr>
            <a:picLocks noChangeAspect="1" noChangeArrowheads="1"/>
          </p:cNvPicPr>
          <p:nvPr>
            <p:ph sz="half" idx="2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181600" y="2743200"/>
            <a:ext cx="3543300" cy="2171700"/>
          </a:xfrm>
          <a:noFill/>
        </p:spPr>
      </p:pic>
      <p:sp>
        <p:nvSpPr>
          <p:cNvPr id="10246" name="Text Box 5">
            <a:extLst>
              <a:ext uri="{FF2B5EF4-FFF2-40B4-BE49-F238E27FC236}">
                <a16:creationId xmlns:a16="http://schemas.microsoft.com/office/drawing/2014/main" id="{FD517B76-406C-4B58-9332-ECEBF0BE550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5562600"/>
            <a:ext cx="3317875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en-GB" altLang="en-US" sz="2400">
                <a:latin typeface="Times New Roman" panose="02020603050405020304" pitchFamily="18" charset="0"/>
                <a:ea typeface="SimSun" panose="02010600030101010101" pitchFamily="2" charset="-122"/>
              </a:rPr>
              <a:t>A traditional crisp set</a:t>
            </a:r>
          </a:p>
        </p:txBody>
      </p:sp>
      <p:sp>
        <p:nvSpPr>
          <p:cNvPr id="10247" name="Text Box 6">
            <a:extLst>
              <a:ext uri="{FF2B5EF4-FFF2-40B4-BE49-F238E27FC236}">
                <a16:creationId xmlns:a16="http://schemas.microsoft.com/office/drawing/2014/main" id="{8A31C03D-D7EF-493F-88BC-AED78013E5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72200" y="5562600"/>
            <a:ext cx="18288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en-GB" altLang="en-US" sz="2400">
                <a:latin typeface="Times New Roman" panose="02020603050405020304" pitchFamily="18" charset="0"/>
                <a:ea typeface="SimSun" panose="02010600030101010101" pitchFamily="2" charset="-122"/>
              </a:rPr>
              <a:t>A fuzzy set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2085</TotalTime>
  <Words>3118</Words>
  <Application>Microsoft Office PowerPoint</Application>
  <PresentationFormat>On-screen Show (4:3)</PresentationFormat>
  <Paragraphs>666</Paragraphs>
  <Slides>60</Slides>
  <Notes>59</Notes>
  <HiddenSlides>0</HiddenSlides>
  <MMClips>0</MMClips>
  <ScaleCrop>false</ScaleCrop>
  <HeadingPairs>
    <vt:vector size="8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4</vt:i4>
      </vt:variant>
      <vt:variant>
        <vt:lpstr>Slide Titles</vt:lpstr>
      </vt:variant>
      <vt:variant>
        <vt:i4>60</vt:i4>
      </vt:variant>
    </vt:vector>
  </HeadingPairs>
  <TitlesOfParts>
    <vt:vector size="73" baseType="lpstr">
      <vt:lpstr>Arial</vt:lpstr>
      <vt:lpstr>SimSun</vt:lpstr>
      <vt:lpstr>Times New Roman</vt:lpstr>
      <vt:lpstr>Tahoma</vt:lpstr>
      <vt:lpstr>Symbol</vt:lpstr>
      <vt:lpstr>Wingdings</vt:lpstr>
      <vt:lpstr>Monotype Sorts</vt:lpstr>
      <vt:lpstr>Calibri</vt:lpstr>
      <vt:lpstr>Default Design</vt:lpstr>
      <vt:lpstr>Visio 2000 Drawing</vt:lpstr>
      <vt:lpstr>Microsoft Word Picture</vt:lpstr>
      <vt:lpstr>Microsoft Equation 3.0</vt:lpstr>
      <vt:lpstr>Microsoft Visio Drawing</vt:lpstr>
      <vt:lpstr>PowerPoint Presentation</vt:lpstr>
      <vt:lpstr>Crisp Logic</vt:lpstr>
      <vt:lpstr>Fungsi Keanggotaan untuk crisp logic</vt:lpstr>
      <vt:lpstr>Bahasa Alami</vt:lpstr>
      <vt:lpstr>Fuzzy Logic</vt:lpstr>
      <vt:lpstr>Fuzzy vs Probabilitas</vt:lpstr>
      <vt:lpstr>Contoh: “Muda”</vt:lpstr>
      <vt:lpstr>Fungsi Keanggotaan Logika Fuzzy</vt:lpstr>
      <vt:lpstr>Crisp set vs. Fuzzy set</vt:lpstr>
      <vt:lpstr>Crisp set vs. Fuzzy set</vt:lpstr>
      <vt:lpstr>Contoh: Crisp Set</vt:lpstr>
      <vt:lpstr>Contoh: Himpunan Fuzzy</vt:lpstr>
      <vt:lpstr>PowerPoint Presentation</vt:lpstr>
      <vt:lpstr>Fuzzyfication (1)</vt:lpstr>
      <vt:lpstr>Fuzzyfication (2)</vt:lpstr>
      <vt:lpstr>Himpunan Fuzzy</vt:lpstr>
      <vt:lpstr>Fungsi Keanggotaan: Fungsi Linier</vt:lpstr>
      <vt:lpstr>Fungsi Keanggotaan: Segitiga</vt:lpstr>
      <vt:lpstr>Fungsi Keanggotaan: Trapesium</vt:lpstr>
      <vt:lpstr>Fungsi Keanggotaan: Sigmoid</vt:lpstr>
      <vt:lpstr>Fungsi Keanggotaan: Phi</vt:lpstr>
      <vt:lpstr>Operasi Fuzzy</vt:lpstr>
      <vt:lpstr>Complement</vt:lpstr>
      <vt:lpstr>Contoh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Model Fuzzy Sugeno: Contoh</vt:lpstr>
      <vt:lpstr>L1: Fuzzification (1)</vt:lpstr>
      <vt:lpstr>L2: Rules Evaluation (1)</vt:lpstr>
      <vt:lpstr>L2: Rules Evaluation (2)</vt:lpstr>
      <vt:lpstr>L2: Rules Evaluation (3)</vt:lpstr>
      <vt:lpstr>L2: Rules Evaluation (4)</vt:lpstr>
      <vt:lpstr>L3: Defuzzification</vt:lpstr>
      <vt:lpstr>Model Fuzzy Tsukamoto</vt:lpstr>
      <vt:lpstr>PowerPoint Presentation</vt:lpstr>
      <vt:lpstr>Contoh (2)</vt:lpstr>
      <vt:lpstr>Contoh (3)</vt:lpstr>
      <vt:lpstr>Contoh (4)</vt:lpstr>
      <vt:lpstr>Contoh (5)</vt:lpstr>
      <vt:lpstr>Contoh</vt:lpstr>
      <vt:lpstr>Contoh (6)</vt:lpstr>
      <vt:lpstr>PowerPoint Presentation</vt:lpstr>
      <vt:lpstr>Soal</vt:lpstr>
      <vt:lpstr>Fungsi Keanggotaan untuk GPA</vt:lpstr>
      <vt:lpstr>Soal</vt:lpstr>
      <vt:lpstr>Soal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Teknik Informatika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Fuzzy Sets</dc:title>
  <dc:creator>dade nurjanah</dc:creator>
  <cp:lastModifiedBy>Nurjoko Nurjoko</cp:lastModifiedBy>
  <cp:revision>224</cp:revision>
  <dcterms:created xsi:type="dcterms:W3CDTF">2005-05-24T06:41:01Z</dcterms:created>
  <dcterms:modified xsi:type="dcterms:W3CDTF">2021-12-13T01:03:46Z</dcterms:modified>
</cp:coreProperties>
</file>