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341" r:id="rId3"/>
    <p:sldId id="342" r:id="rId4"/>
    <p:sldId id="338" r:id="rId5"/>
  </p:sldIdLst>
  <p:sldSz cx="9144000" cy="6858000" type="screen4x3"/>
  <p:notesSz cx="7045325" cy="9345613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  <p:cmAuthor id="3" name="Lenovo" initials="L" lastIdx="1" clrIdx="2">
    <p:extLst>
      <p:ext uri="{19B8F6BF-5375-455C-9EA6-DF929625EA0E}">
        <p15:presenceInfo xmlns:p15="http://schemas.microsoft.com/office/powerpoint/2012/main" userId="Lenov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55" autoAdjust="0"/>
    <p:restoredTop sz="94650" autoAdjust="0"/>
  </p:normalViewPr>
  <p:slideViewPr>
    <p:cSldViewPr>
      <p:cViewPr varScale="1">
        <p:scale>
          <a:sx n="57" d="100"/>
          <a:sy n="57" d="100"/>
        </p:scale>
        <p:origin x="66" y="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7743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Penyusunan</a:t>
            </a:r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Draft </a:t>
            </a:r>
            <a:r>
              <a:rPr lang="en-US" sz="40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Kontrak</a:t>
            </a:r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Bisnis</a:t>
            </a:r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dan MoU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13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5">
            <a:extLst>
              <a:ext uri="{FF2B5EF4-FFF2-40B4-BE49-F238E27FC236}">
                <a16:creationId xmlns:a16="http://schemas.microsoft.com/office/drawing/2014/main" id="{A995291E-E989-F44D-B748-BA6BB0247C7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36512" y="4471372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1" algn="ctr"/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 </a:t>
            </a:r>
            <a:r>
              <a:rPr lang="en-US" sz="40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Noviyanti</a:t>
            </a:r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, S.H., M.H. 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098557D4-AF10-4580-924B-A1B1919BC2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7544" y="836712"/>
            <a:ext cx="8496944" cy="480208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LATIHAN DRAFTING KONTRAK DAN MoU</a:t>
            </a:r>
          </a:p>
          <a:p>
            <a:pPr marL="514350" indent="-514350" algn="just">
              <a:buAutoNum type="arabicPeriod"/>
            </a:pPr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dirty="0">
                <a:solidFill>
                  <a:schemeClr val="tx1"/>
                </a:solidFill>
              </a:rPr>
              <a:t>1.1 </a:t>
            </a:r>
            <a:r>
              <a:rPr lang="en-US" dirty="0" err="1">
                <a:solidFill>
                  <a:schemeClr val="tx1"/>
                </a:solidFill>
              </a:rPr>
              <a:t>Pengantar</a:t>
            </a:r>
            <a:r>
              <a:rPr lang="en-US" dirty="0">
                <a:solidFill>
                  <a:schemeClr val="tx1"/>
                </a:solidFill>
              </a:rPr>
              <a:t> Drafting </a:t>
            </a:r>
            <a:r>
              <a:rPr lang="en-US" dirty="0" err="1">
                <a:solidFill>
                  <a:schemeClr val="tx1"/>
                </a:solidFill>
              </a:rPr>
              <a:t>Kontrak</a:t>
            </a:r>
            <a:r>
              <a:rPr lang="en-US" dirty="0">
                <a:solidFill>
                  <a:schemeClr val="tx1"/>
                </a:solidFill>
              </a:rPr>
              <a:t> dan MoU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 err="1">
                <a:solidFill>
                  <a:schemeClr val="tx1"/>
                </a:solidFill>
              </a:rPr>
              <a:t>Kontrak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perjanjian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tertulis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antara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dua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atau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bersifat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mengikat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MoU (Memorandum of Understanding) </a:t>
            </a:r>
            <a:r>
              <a:rPr lang="en-US" dirty="0" err="1">
                <a:solidFill>
                  <a:schemeClr val="tx1"/>
                </a:solidFill>
              </a:rPr>
              <a:t>adalah</a:t>
            </a:r>
            <a:r>
              <a:rPr lang="en-US" dirty="0">
                <a:solidFill>
                  <a:schemeClr val="tx1"/>
                </a:solidFill>
              </a:rPr>
              <a:t> nota </a:t>
            </a:r>
            <a:r>
              <a:rPr lang="en-US" dirty="0" err="1">
                <a:solidFill>
                  <a:schemeClr val="tx1"/>
                </a:solidFill>
              </a:rPr>
              <a:t>kesepemahaman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menyatakan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niat</a:t>
            </a:r>
            <a:r>
              <a:rPr lang="en-US" dirty="0">
                <a:solidFill>
                  <a:schemeClr val="tx1"/>
                </a:solidFill>
              </a:rPr>
              <a:t> para </a:t>
            </a:r>
            <a:r>
              <a:rPr lang="en-US" dirty="0" err="1">
                <a:solidFill>
                  <a:schemeClr val="tx1"/>
                </a:solidFill>
              </a:rPr>
              <a:t>pihak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bekerja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sama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biasanya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tidak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langsung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mengikat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secara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(non-binding) </a:t>
            </a:r>
            <a:r>
              <a:rPr lang="en-US" dirty="0" err="1">
                <a:solidFill>
                  <a:schemeClr val="tx1"/>
                </a:solidFill>
              </a:rPr>
              <a:t>kecuali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disepakati</a:t>
            </a:r>
            <a:r>
              <a:rPr lang="en-US" dirty="0">
                <a:solidFill>
                  <a:schemeClr val="tx1"/>
                </a:solidFill>
              </a:rPr>
              <a:t> lain. </a:t>
            </a:r>
          </a:p>
        </p:txBody>
      </p:sp>
    </p:spTree>
    <p:extLst>
      <p:ext uri="{BB962C8B-B14F-4D97-AF65-F5344CB8AC3E}">
        <p14:creationId xmlns:p14="http://schemas.microsoft.com/office/powerpoint/2010/main" val="473228019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66A122B-0478-415A-9C57-14F7EAC310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908720"/>
            <a:ext cx="8640960" cy="4730080"/>
          </a:xfrm>
        </p:spPr>
        <p:txBody>
          <a:bodyPr>
            <a:normAutofit/>
          </a:bodyPr>
          <a:lstStyle/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endParaRPr lang="en-US" dirty="0">
              <a:solidFill>
                <a:schemeClr val="tx1"/>
              </a:solidFill>
            </a:endParaRPr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Buatlah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kelompok</a:t>
            </a:r>
            <a:r>
              <a:rPr lang="en-US" dirty="0">
                <a:solidFill>
                  <a:schemeClr val="tx1"/>
                </a:solidFill>
              </a:rPr>
              <a:t> 2-3 orang,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membuat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sebuah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kontrak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diskusikan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kelompok</a:t>
            </a:r>
            <a:r>
              <a:rPr lang="en-US" dirty="0">
                <a:solidFill>
                  <a:schemeClr val="tx1"/>
                </a:solidFill>
              </a:rPr>
              <a:t> kalian. </a:t>
            </a:r>
          </a:p>
          <a:p>
            <a:pPr algn="just"/>
            <a:r>
              <a:rPr lang="en-US" dirty="0" err="1">
                <a:solidFill>
                  <a:schemeClr val="tx1"/>
                </a:solidFill>
              </a:rPr>
              <a:t>Terdiri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minimal 10 </a:t>
            </a:r>
            <a:r>
              <a:rPr lang="en-US" dirty="0" err="1">
                <a:solidFill>
                  <a:schemeClr val="tx1"/>
                </a:solidFill>
              </a:rPr>
              <a:t>pasal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algn="just"/>
            <a:r>
              <a:rPr lang="en-US" dirty="0">
                <a:solidFill>
                  <a:schemeClr val="tx1"/>
                </a:solidFill>
              </a:rPr>
              <a:t>Setelah </a:t>
            </a:r>
            <a:r>
              <a:rPr lang="en-US" dirty="0" err="1">
                <a:solidFill>
                  <a:schemeClr val="tx1"/>
                </a:solidFill>
              </a:rPr>
              <a:t>selesai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presentasi</a:t>
            </a:r>
            <a:r>
              <a:rPr lang="en-US" dirty="0">
                <a:solidFill>
                  <a:schemeClr val="tx1"/>
                </a:solidFill>
              </a:rPr>
              <a:t> dan </a:t>
            </a:r>
            <a:r>
              <a:rPr lang="en-US" dirty="0" err="1">
                <a:solidFill>
                  <a:schemeClr val="tx1"/>
                </a:solidFill>
              </a:rPr>
              <a:t>apabila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sudah</a:t>
            </a:r>
            <a:r>
              <a:rPr lang="en-US" dirty="0">
                <a:solidFill>
                  <a:schemeClr val="tx1"/>
                </a:solidFill>
              </a:rPr>
              <a:t> di acc </a:t>
            </a:r>
            <a:r>
              <a:rPr lang="en-US" dirty="0" err="1">
                <a:solidFill>
                  <a:schemeClr val="tx1"/>
                </a:solidFill>
              </a:rPr>
              <a:t>segera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untuk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jilid</a:t>
            </a:r>
            <a:r>
              <a:rPr lang="en-US" dirty="0">
                <a:solidFill>
                  <a:schemeClr val="tx1"/>
                </a:solidFill>
              </a:rPr>
              <a:t> 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4369385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FE8CB773-CC65-C78F-C6F0-7AF708C6BA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59632" y="1916832"/>
            <a:ext cx="6400800" cy="2736304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dirty="0">
                <a:solidFill>
                  <a:schemeClr val="tx1"/>
                </a:solidFill>
              </a:rPr>
              <a:t>END</a:t>
            </a:r>
          </a:p>
          <a:p>
            <a:r>
              <a:rPr lang="en-US" dirty="0">
                <a:solidFill>
                  <a:schemeClr val="tx1"/>
                </a:solidFill>
              </a:rPr>
              <a:t>THANK YOU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7357255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4389</TotalTime>
  <Words>113</Words>
  <Application>Microsoft Office PowerPoint</Application>
  <PresentationFormat>On-screen Show (4:3)</PresentationFormat>
  <Paragraphs>17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519</cp:revision>
  <cp:lastPrinted>2017-08-29T02:54:51Z</cp:lastPrinted>
  <dcterms:created xsi:type="dcterms:W3CDTF">2010-04-18T12:06:30Z</dcterms:created>
  <dcterms:modified xsi:type="dcterms:W3CDTF">2025-06-12T07:08:54Z</dcterms:modified>
</cp:coreProperties>
</file>