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41" r:id="rId3"/>
    <p:sldId id="342" r:id="rId4"/>
    <p:sldId id="338" r:id="rId5"/>
  </p:sldIdLst>
  <p:sldSz cx="9144000" cy="6858000" type="screen4x3"/>
  <p:notesSz cx="7045325" cy="9345613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Lenovo" initials="L" lastIdx="1" clrIdx="2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650" autoAdjust="0"/>
  </p:normalViewPr>
  <p:slideViewPr>
    <p:cSldViewPr>
      <p:cViewPr varScale="1">
        <p:scale>
          <a:sx n="57" d="100"/>
          <a:sy n="57" d="100"/>
        </p:scale>
        <p:origin x="6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Draft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dan MoU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98557D4-AF10-4580-924B-A1B1919BC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496944" cy="48020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LATIHAN DRAFTING KONTRAK DAN MoU</a:t>
            </a:r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1.1 </a:t>
            </a:r>
            <a:r>
              <a:rPr lang="en-US" dirty="0" err="1">
                <a:solidFill>
                  <a:schemeClr val="tx1"/>
                </a:solidFill>
              </a:rPr>
              <a:t>Pengantar</a:t>
            </a:r>
            <a:r>
              <a:rPr lang="en-US" dirty="0">
                <a:solidFill>
                  <a:schemeClr val="tx1"/>
                </a:solidFill>
              </a:rPr>
              <a:t> Drafting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dan MoU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tertulis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dirty="0">
                <a:solidFill>
                  <a:schemeClr val="tx1"/>
                </a:solidFill>
              </a:rPr>
              <a:t>MoU (Memorandum of Understanding)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nota </a:t>
            </a:r>
            <a:r>
              <a:rPr lang="en-US" dirty="0" err="1">
                <a:solidFill>
                  <a:schemeClr val="tx1"/>
                </a:solidFill>
              </a:rPr>
              <a:t>kesepemahaman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menyatakan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niat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biasanya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(non-binding) </a:t>
            </a:r>
            <a:r>
              <a:rPr lang="en-US" dirty="0" err="1">
                <a:solidFill>
                  <a:schemeClr val="tx1"/>
                </a:solidFill>
              </a:rPr>
              <a:t>kecuali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disepakati</a:t>
            </a:r>
            <a:r>
              <a:rPr lang="en-US" dirty="0">
                <a:solidFill>
                  <a:schemeClr val="tx1"/>
                </a:solidFill>
              </a:rPr>
              <a:t> lain. </a:t>
            </a:r>
          </a:p>
        </p:txBody>
      </p:sp>
    </p:spTree>
    <p:extLst>
      <p:ext uri="{BB962C8B-B14F-4D97-AF65-F5344CB8AC3E}">
        <p14:creationId xmlns:p14="http://schemas.microsoft.com/office/powerpoint/2010/main" val="47322801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66A122B-0478-415A-9C57-14F7EAC31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640960" cy="4730080"/>
          </a:xfrm>
        </p:spPr>
        <p:txBody>
          <a:bodyPr>
            <a:normAutofit/>
          </a:bodyPr>
          <a:lstStyle/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Buatlah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kelompok</a:t>
            </a:r>
            <a:r>
              <a:rPr lang="en-US" dirty="0">
                <a:solidFill>
                  <a:schemeClr val="tx1"/>
                </a:solidFill>
              </a:rPr>
              <a:t> 2-3 orang,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sebuah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diskusikan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kelompok</a:t>
            </a:r>
            <a:r>
              <a:rPr lang="en-US" dirty="0">
                <a:solidFill>
                  <a:schemeClr val="tx1"/>
                </a:solidFill>
              </a:rPr>
              <a:t> kalian. 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Terdiri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minimal 10 </a:t>
            </a:r>
            <a:r>
              <a:rPr lang="en-US" dirty="0" err="1">
                <a:solidFill>
                  <a:schemeClr val="tx1"/>
                </a:solidFill>
              </a:rPr>
              <a:t>pasal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Setelah </a:t>
            </a:r>
            <a:r>
              <a:rPr lang="en-US" dirty="0" err="1">
                <a:solidFill>
                  <a:schemeClr val="tx1"/>
                </a:solidFill>
              </a:rPr>
              <a:t>selesai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presentasi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apabila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sudah</a:t>
            </a:r>
            <a:r>
              <a:rPr lang="en-US" dirty="0">
                <a:solidFill>
                  <a:schemeClr val="tx1"/>
                </a:solidFill>
              </a:rPr>
              <a:t> di acc </a:t>
            </a:r>
            <a:r>
              <a:rPr lang="en-US" dirty="0" err="1">
                <a:solidFill>
                  <a:schemeClr val="tx1"/>
                </a:solidFill>
              </a:rPr>
              <a:t>segera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jilid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6938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8CB773-CC65-C78F-C6F0-7AF708C6B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400800" cy="273630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END</a:t>
            </a:r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5725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4389</TotalTime>
  <Words>113</Words>
  <Application>Microsoft Office PowerPoint</Application>
  <PresentationFormat>On-screen Show (4:3)</PresentationFormat>
  <Paragraphs>17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519</cp:revision>
  <cp:lastPrinted>2017-08-29T02:54:51Z</cp:lastPrinted>
  <dcterms:created xsi:type="dcterms:W3CDTF">2010-04-18T12:06:30Z</dcterms:created>
  <dcterms:modified xsi:type="dcterms:W3CDTF">2025-06-12T07:08:54Z</dcterms:modified>
</cp:coreProperties>
</file>