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embeddedFontLst>
    <p:embeddedFont>
      <p:font typeface="Overpass Black" charset="0"/>
      <p:bold r:id="rId14"/>
      <p:boldItalic r:id="rId15"/>
    </p:embeddedFont>
    <p:embeddedFont>
      <p:font typeface="Open Sans" charset="0"/>
      <p:regular r:id="rId16"/>
      <p:bold r:id="rId17"/>
      <p:italic r:id="rId18"/>
      <p:boldItalic r:id="rId19"/>
    </p:embeddedFont>
    <p:embeddedFont>
      <p:font typeface="Fira Sans Extra Condensed Medium"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a:tblStyle styleId="{0962C6A4-9052-4965-AE23-4FD225C73D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6" autoAdjust="0"/>
    <p:restoredTop sz="94660"/>
  </p:normalViewPr>
  <p:slideViewPr>
    <p:cSldViewPr>
      <p:cViewPr>
        <p:scale>
          <a:sx n="86" d="100"/>
          <a:sy n="86" d="100"/>
        </p:scale>
        <p:origin x="-882" y="-11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930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30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1048858"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9"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1048963"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964"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1049005"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06"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1049010"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11"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1049052"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053"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1048853"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4"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1048775"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76"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1048769"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70"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1048727" name="Google Shape;2714;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28" name="Google Shape;2715;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1048578"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48579"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2097152" name="Google Shape;11;p2"/>
          <p:cNvPicPr preferRelativeResize="0">
            <a:picLocks/>
          </p:cNvPicPr>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2097153" name="Google Shape;12;p2"/>
          <p:cNvPicPr preferRelativeResize="0">
            <a:picLocks/>
          </p:cNvPicPr>
          <p:nvPr/>
        </p:nvPicPr>
        <p:blipFill>
          <a:blip r:embed="rId3">
            <a:alphaModFix amt="64000"/>
          </a:blip>
          <a:stretch>
            <a:fillRect/>
          </a:stretch>
        </p:blipFill>
        <p:spPr>
          <a:xfrm rot="2440329">
            <a:off x="6865875" y="-711275"/>
            <a:ext cx="3592175" cy="3021601"/>
          </a:xfrm>
          <a:prstGeom prst="rect">
            <a:avLst/>
          </a:prstGeom>
          <a:noFill/>
          <a:ln>
            <a:noFill/>
          </a:ln>
        </p:spPr>
      </p:pic>
      <p:pic>
        <p:nvPicPr>
          <p:cNvPr id="2097154" name="Google Shape;13;p2"/>
          <p:cNvPicPr preferRelativeResize="0">
            <a:picLocks/>
          </p:cNvPicPr>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2097155" name="Google Shape;14;p2"/>
          <p:cNvPicPr preferRelativeResize="0">
            <a:picLocks/>
          </p:cNvPicPr>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2097156" name="Google Shape;15;p2"/>
          <p:cNvPicPr preferRelativeResize="0">
            <a:picLocks/>
          </p:cNvPicPr>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28" name="Google Shape;16;p2"/>
          <p:cNvGrpSpPr/>
          <p:nvPr/>
        </p:nvGrpSpPr>
        <p:grpSpPr>
          <a:xfrm rot="-2700000">
            <a:off x="381980" y="2801012"/>
            <a:ext cx="1344349" cy="2469678"/>
            <a:chOff x="272875" y="1419395"/>
            <a:chExt cx="255950" cy="563168"/>
          </a:xfrm>
        </p:grpSpPr>
        <p:sp>
          <p:nvSpPr>
            <p:cNvPr id="1048580"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1"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2"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3"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4"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5"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6"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7"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8"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9"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0"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1"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2"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3"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4"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5"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6"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7"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8"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9"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0"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1"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4"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5"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6"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7"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3"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2;p2"/>
          <p:cNvGrpSpPr/>
          <p:nvPr/>
        </p:nvGrpSpPr>
        <p:grpSpPr>
          <a:xfrm rot="-2700000">
            <a:off x="7112113" y="-364316"/>
            <a:ext cx="1344349" cy="1995327"/>
            <a:chOff x="272875" y="1527563"/>
            <a:chExt cx="255950" cy="455000"/>
          </a:xfrm>
        </p:grpSpPr>
        <p:sp>
          <p:nvSpPr>
            <p:cNvPr id="1048615"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6"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7"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8"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1"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2"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4"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6"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7"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8"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9"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0"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1"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2"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3"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4"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5"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6"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7"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8"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9"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0"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2097200" name="Google Shape;1840;p31"/>
          <p:cNvPicPr preferRelativeResize="0">
            <a:picLocks/>
          </p:cNvPicPr>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2097201" name="Google Shape;1841;p31"/>
          <p:cNvPicPr preferRelativeResize="0">
            <a:picLocks/>
          </p:cNvPicPr>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2097202" name="Google Shape;1842;p31"/>
          <p:cNvPicPr preferRelativeResize="0">
            <a:picLocks/>
          </p:cNvPicPr>
          <p:nvPr/>
        </p:nvPicPr>
        <p:blipFill>
          <a:blip r:embed="rId3">
            <a:alphaModFix amt="76000"/>
          </a:blip>
          <a:stretch>
            <a:fillRect/>
          </a:stretch>
        </p:blipFill>
        <p:spPr>
          <a:xfrm rot="2453973">
            <a:off x="6716115" y="-248136"/>
            <a:ext cx="4232748" cy="1576274"/>
          </a:xfrm>
          <a:prstGeom prst="rect">
            <a:avLst/>
          </a:prstGeom>
          <a:noFill/>
          <a:ln>
            <a:noFill/>
          </a:ln>
        </p:spPr>
      </p:pic>
      <p:pic>
        <p:nvPicPr>
          <p:cNvPr id="2097203" name="Google Shape;1843;p31"/>
          <p:cNvPicPr preferRelativeResize="0">
            <a:picLocks/>
          </p:cNvPicPr>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86" name="Google Shape;1844;p31"/>
          <p:cNvGrpSpPr/>
          <p:nvPr/>
        </p:nvGrpSpPr>
        <p:grpSpPr>
          <a:xfrm rot="-2700000">
            <a:off x="167955" y="3080962"/>
            <a:ext cx="1344349" cy="2469678"/>
            <a:chOff x="272875" y="1419395"/>
            <a:chExt cx="255950" cy="563168"/>
          </a:xfrm>
        </p:grpSpPr>
        <p:sp>
          <p:nvSpPr>
            <p:cNvPr id="1049196"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7"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8"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9"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0"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1"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2"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3"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4"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5"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6"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7"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8"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09"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0"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1"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2"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3"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4"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5"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6"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7"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8"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19"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0"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1"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2"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3"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4"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5"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6"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7"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8"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29"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0"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880;p31"/>
          <p:cNvGrpSpPr/>
          <p:nvPr/>
        </p:nvGrpSpPr>
        <p:grpSpPr>
          <a:xfrm rot="-2700000">
            <a:off x="8026513" y="-183341"/>
            <a:ext cx="1344349" cy="1995327"/>
            <a:chOff x="272875" y="1527563"/>
            <a:chExt cx="255950" cy="455000"/>
          </a:xfrm>
        </p:grpSpPr>
        <p:sp>
          <p:nvSpPr>
            <p:cNvPr id="104923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3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4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5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26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2097194" name="Google Shape;1918;p32"/>
          <p:cNvPicPr preferRelativeResize="0">
            <a:picLocks/>
          </p:cNvPicPr>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81" name="Google Shape;1919;p32"/>
          <p:cNvGrpSpPr/>
          <p:nvPr/>
        </p:nvGrpSpPr>
        <p:grpSpPr>
          <a:xfrm rot="-987768">
            <a:off x="7751817" y="-266278"/>
            <a:ext cx="1344359" cy="1995308"/>
            <a:chOff x="272875" y="1527563"/>
            <a:chExt cx="255950" cy="455000"/>
          </a:xfrm>
        </p:grpSpPr>
        <p:sp>
          <p:nvSpPr>
            <p:cNvPr id="104909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9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0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1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95" name="Google Shape;1955;p32"/>
          <p:cNvPicPr preferRelativeResize="0">
            <a:picLocks/>
          </p:cNvPicPr>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097196" name="Google Shape;1956;p32"/>
          <p:cNvPicPr preferRelativeResize="0">
            <a:picLocks/>
          </p:cNvPicPr>
          <p:nvPr/>
        </p:nvPicPr>
        <p:blipFill>
          <a:blip r:embed="rId4">
            <a:alphaModFix amt="76000"/>
          </a:blip>
          <a:stretch>
            <a:fillRect/>
          </a:stretch>
        </p:blipFill>
        <p:spPr>
          <a:xfrm rot="363351">
            <a:off x="802621" y="4291783"/>
            <a:ext cx="7605804" cy="2832383"/>
          </a:xfrm>
          <a:prstGeom prst="rect">
            <a:avLst/>
          </a:prstGeom>
          <a:noFill/>
          <a:ln>
            <a:noFill/>
          </a:ln>
        </p:spPr>
      </p:pic>
      <p:sp>
        <p:nvSpPr>
          <p:cNvPr id="1049125"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2097197" name="Google Shape;1959;p33"/>
          <p:cNvPicPr preferRelativeResize="0">
            <a:picLocks/>
          </p:cNvPicPr>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3" name="Google Shape;1960;p33"/>
          <p:cNvGrpSpPr/>
          <p:nvPr/>
        </p:nvGrpSpPr>
        <p:grpSpPr>
          <a:xfrm rot="-8099954">
            <a:off x="15431" y="-572435"/>
            <a:ext cx="1344367" cy="1995327"/>
            <a:chOff x="272875" y="1527563"/>
            <a:chExt cx="255950" cy="455000"/>
          </a:xfrm>
        </p:grpSpPr>
        <p:sp>
          <p:nvSpPr>
            <p:cNvPr id="1049126"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7"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8"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29"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0"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1"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2"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3"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4"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5"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6"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7"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8"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39"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0"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1"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2"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3"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4"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5"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6"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7"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8"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49"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0"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1"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2"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3"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4"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5"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6"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7"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8"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59"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0"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98" name="Google Shape;1996;p33"/>
          <p:cNvPicPr preferRelativeResize="0">
            <a:picLocks/>
          </p:cNvPicPr>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2097199" name="Google Shape;1997;p33"/>
          <p:cNvPicPr preferRelativeResize="0">
            <a:picLocks/>
          </p:cNvPicPr>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4" name="Google Shape;1998;p33"/>
          <p:cNvGrpSpPr/>
          <p:nvPr/>
        </p:nvGrpSpPr>
        <p:grpSpPr>
          <a:xfrm flipH="1">
            <a:off x="-624375" y="3487614"/>
            <a:ext cx="1344377" cy="2469659"/>
            <a:chOff x="272875" y="1419395"/>
            <a:chExt cx="255950" cy="563168"/>
          </a:xfrm>
        </p:grpSpPr>
        <p:sp>
          <p:nvSpPr>
            <p:cNvPr id="1049161"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2"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3"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4"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5"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6"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7"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8"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69"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0"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1"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2"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3"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4"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5"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6"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7"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8"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79"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0"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1"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2"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3"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4"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5"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6"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7"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8"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89"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0"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1"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2"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3"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4"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95"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97190" name="Google Shape;2035;p34"/>
          <p:cNvPicPr preferRelativeResize="0">
            <a:picLocks/>
          </p:cNvPicPr>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97191" name="Google Shape;2036;p34"/>
          <p:cNvPicPr preferRelativeResize="0">
            <a:picLocks/>
          </p:cNvPicPr>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79" name="Google Shape;2037;p34"/>
          <p:cNvGrpSpPr/>
          <p:nvPr/>
        </p:nvGrpSpPr>
        <p:grpSpPr>
          <a:xfrm rot="-2700000">
            <a:off x="8026513" y="-183341"/>
            <a:ext cx="1344349" cy="1995327"/>
            <a:chOff x="272875" y="1527563"/>
            <a:chExt cx="255950" cy="455000"/>
          </a:xfrm>
        </p:grpSpPr>
        <p:sp>
          <p:nvSpPr>
            <p:cNvPr id="1049054"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5"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6"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7"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8"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59"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0"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1"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2"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3"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4"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5"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6"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7"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8"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69"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0"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1"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2"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3"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4"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5"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6"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7"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8"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79"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0"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1"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2"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3"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4"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5"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6"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7"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88"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89"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192" name="Google Shape;2074;p34"/>
          <p:cNvPicPr preferRelativeResize="0">
            <a:picLocks/>
          </p:cNvPicPr>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97193" name="Google Shape;2075;p34"/>
          <p:cNvPicPr preferRelativeResize="0">
            <a:picLocks/>
          </p:cNvPicPr>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97204" name="Google Shape;2077;p35"/>
          <p:cNvPicPr preferRelativeResize="0">
            <a:picLocks/>
          </p:cNvPicPr>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89" name="Google Shape;2078;p35"/>
          <p:cNvGrpSpPr/>
          <p:nvPr/>
        </p:nvGrpSpPr>
        <p:grpSpPr>
          <a:xfrm rot="-987768">
            <a:off x="7751817" y="-266278"/>
            <a:ext cx="1344359" cy="1995308"/>
            <a:chOff x="272875" y="1527563"/>
            <a:chExt cx="255950" cy="455000"/>
          </a:xfrm>
        </p:grpSpPr>
        <p:sp>
          <p:nvSpPr>
            <p:cNvPr id="1049267"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8"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69"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0"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1"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2"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3"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4"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5"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6"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7"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8"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79"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0"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1"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2"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3"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4"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5"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6"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7"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8"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89"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0"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1"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2"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3"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4"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5"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6"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7"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8"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99"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0"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01"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205" name="Google Shape;2114;p35"/>
          <p:cNvPicPr preferRelativeResize="0">
            <a:picLocks/>
          </p:cNvPicPr>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097206" name="Google Shape;2115;p35"/>
          <p:cNvPicPr preferRelativeResize="0">
            <a:picLocks/>
          </p:cNvPicPr>
          <p:nvPr/>
        </p:nvPicPr>
        <p:blipFill>
          <a:blip r:embed="rId4">
            <a:alphaModFix amt="76000"/>
          </a:blip>
          <a:stretch>
            <a:fillRect/>
          </a:stretch>
        </p:blipFill>
        <p:spPr>
          <a:xfrm rot="363351">
            <a:off x="802621" y="4291783"/>
            <a:ext cx="7605804" cy="2832383"/>
          </a:xfrm>
          <a:prstGeom prst="rect">
            <a:avLst/>
          </a:prstGeom>
          <a:noFill/>
          <a:ln>
            <a:noFill/>
          </a:ln>
        </p:spPr>
      </p:pic>
      <p:sp>
        <p:nvSpPr>
          <p:cNvPr id="1049302"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pic>
        <p:nvPicPr>
          <p:cNvPr id="2097168" name="Google Shape;90;p3"/>
          <p:cNvPicPr preferRelativeResize="0">
            <a:picLocks/>
          </p:cNvPicPr>
          <p:nvPr/>
        </p:nvPicPr>
        <p:blipFill>
          <a:blip r:embed="rId2">
            <a:alphaModFix amt="76000"/>
          </a:blip>
          <a:stretch>
            <a:fillRect/>
          </a:stretch>
        </p:blipFill>
        <p:spPr>
          <a:xfrm>
            <a:off x="345175" y="3258079"/>
            <a:ext cx="8158656" cy="3038275"/>
          </a:xfrm>
          <a:prstGeom prst="rect">
            <a:avLst/>
          </a:prstGeom>
          <a:noFill/>
          <a:ln>
            <a:noFill/>
          </a:ln>
        </p:spPr>
      </p:pic>
      <p:pic>
        <p:nvPicPr>
          <p:cNvPr id="2097169" name="Google Shape;91;p3"/>
          <p:cNvPicPr preferRelativeResize="0">
            <a:picLocks/>
          </p:cNvPicPr>
          <p:nvPr/>
        </p:nvPicPr>
        <p:blipFill>
          <a:blip r:embed="rId3">
            <a:alphaModFix amt="47000"/>
          </a:blip>
          <a:stretch>
            <a:fillRect/>
          </a:stretch>
        </p:blipFill>
        <p:spPr>
          <a:xfrm>
            <a:off x="1630988" y="143888"/>
            <a:ext cx="5882026" cy="4855727"/>
          </a:xfrm>
          <a:prstGeom prst="rect">
            <a:avLst/>
          </a:prstGeom>
          <a:noFill/>
          <a:ln>
            <a:noFill/>
          </a:ln>
        </p:spPr>
      </p:pic>
      <p:sp>
        <p:nvSpPr>
          <p:cNvPr id="1048777"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93;p3"/>
          <p:cNvGrpSpPr/>
          <p:nvPr/>
        </p:nvGrpSpPr>
        <p:grpSpPr>
          <a:xfrm rot="-2700000">
            <a:off x="473130" y="2695837"/>
            <a:ext cx="1344349" cy="2469678"/>
            <a:chOff x="272875" y="1419395"/>
            <a:chExt cx="255950" cy="563168"/>
          </a:xfrm>
        </p:grpSpPr>
        <p:sp>
          <p:nvSpPr>
            <p:cNvPr id="1048778"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9"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0"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1"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2"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3"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4"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5"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7"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8"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9"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0"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1"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2"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3"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4"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5"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6"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7"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9"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2"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5"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6"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7"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0"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1"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2"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29;p3"/>
          <p:cNvGrpSpPr/>
          <p:nvPr/>
        </p:nvGrpSpPr>
        <p:grpSpPr>
          <a:xfrm rot="-2700000">
            <a:off x="8026513" y="-183341"/>
            <a:ext cx="1344349" cy="1995327"/>
            <a:chOff x="272875" y="1527563"/>
            <a:chExt cx="255950" cy="455000"/>
          </a:xfrm>
        </p:grpSpPr>
        <p:sp>
          <p:nvSpPr>
            <p:cNvPr id="1048813"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4"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6"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7"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8"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9"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0"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1"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2"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3"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4"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5"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6"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7"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8"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0"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1"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2"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4"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5"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6"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7"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9"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0"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1"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2"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3"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4"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5"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6"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7"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48" name="Google Shape;165;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lvl2pPr>
            <a:lvl3pPr lvl="2" algn="r" rtl="0">
              <a:lnSpc>
                <a:spcPct val="100000"/>
              </a:lnSpc>
              <a:spcBef>
                <a:spcPts val="0"/>
              </a:spcBef>
              <a:spcAft>
                <a:spcPts val="0"/>
              </a:spcAft>
              <a:buSzPts val="1400"/>
              <a:buNone/>
            </a:lvl3pPr>
            <a:lvl4pPr lvl="3" algn="r" rtl="0">
              <a:lnSpc>
                <a:spcPct val="100000"/>
              </a:lnSpc>
              <a:spcBef>
                <a:spcPts val="0"/>
              </a:spcBef>
              <a:spcAft>
                <a:spcPts val="0"/>
              </a:spcAft>
              <a:buSzPts val="1400"/>
              <a:buNone/>
            </a:lvl4pPr>
            <a:lvl5pPr lvl="4" algn="r" rtl="0">
              <a:lnSpc>
                <a:spcPct val="100000"/>
              </a:lnSpc>
              <a:spcBef>
                <a:spcPts val="0"/>
              </a:spcBef>
              <a:spcAft>
                <a:spcPts val="0"/>
              </a:spcAft>
              <a:buSzPts val="1400"/>
              <a:buNone/>
            </a:lvl5pPr>
            <a:lvl6pPr lvl="5" algn="r" rtl="0">
              <a:lnSpc>
                <a:spcPct val="100000"/>
              </a:lnSpc>
              <a:spcBef>
                <a:spcPts val="0"/>
              </a:spcBef>
              <a:spcAft>
                <a:spcPts val="0"/>
              </a:spcAft>
              <a:buSzPts val="1400"/>
              <a:buNone/>
            </a:lvl6pPr>
            <a:lvl7pPr lvl="6" algn="r" rtl="0">
              <a:lnSpc>
                <a:spcPct val="100000"/>
              </a:lnSpc>
              <a:spcBef>
                <a:spcPts val="0"/>
              </a:spcBef>
              <a:spcAft>
                <a:spcPts val="0"/>
              </a:spcAft>
              <a:buSzPts val="1400"/>
              <a:buNone/>
            </a:lvl7pPr>
            <a:lvl8pPr lvl="7" algn="r" rtl="0">
              <a:lnSpc>
                <a:spcPct val="100000"/>
              </a:lnSpc>
              <a:spcBef>
                <a:spcPts val="0"/>
              </a:spcBef>
              <a:spcAft>
                <a:spcPts val="0"/>
              </a:spcAft>
              <a:buSzPts val="1400"/>
              <a:buNone/>
            </a:lvl8pPr>
            <a:lvl9pPr lvl="8" algn="r" rtl="0">
              <a:lnSpc>
                <a:spcPct val="100000"/>
              </a:lnSpc>
              <a:spcBef>
                <a:spcPts val="0"/>
              </a:spcBef>
              <a:spcAft>
                <a:spcPts val="0"/>
              </a:spcAft>
              <a:buSzPts val="1400"/>
              <a:buNone/>
            </a:lvl9pPr>
          </a:lstStyle>
          <a:p>
            <a:endParaRPr/>
          </a:p>
        </p:txBody>
      </p:sp>
      <p:sp>
        <p:nvSpPr>
          <p:cNvPr id="1048849" name="Google Shape;166;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048850" name="Google Shape;167;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048965"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2097183" name="Google Shape;170;p4"/>
          <p:cNvPicPr preferRelativeResize="0">
            <a:picLocks/>
          </p:cNvPicPr>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2097184" name="Google Shape;171;p4"/>
          <p:cNvPicPr preferRelativeResize="0">
            <a:picLocks/>
          </p:cNvPicPr>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2097185" name="Google Shape;172;p4"/>
          <p:cNvPicPr preferRelativeResize="0">
            <a:picLocks/>
          </p:cNvPicPr>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2097186" name="Google Shape;173;p4"/>
          <p:cNvPicPr preferRelativeResize="0">
            <a:picLocks/>
          </p:cNvPicPr>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65" name="Google Shape;174;p4"/>
          <p:cNvGrpSpPr/>
          <p:nvPr/>
        </p:nvGrpSpPr>
        <p:grpSpPr>
          <a:xfrm>
            <a:off x="-624370" y="1649584"/>
            <a:ext cx="1344377" cy="1995312"/>
            <a:chOff x="272875" y="1527563"/>
            <a:chExt cx="255950" cy="455000"/>
          </a:xfrm>
        </p:grpSpPr>
        <p:sp>
          <p:nvSpPr>
            <p:cNvPr id="1048966"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7"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8"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9"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0"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1"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2"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3"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4"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5"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6"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7"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8"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9"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0"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1"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2"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3"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4"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5"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6"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7"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8"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89"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0"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1"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2"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3"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4"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5"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6"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7"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8"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99"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0"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001"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02"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9"/>
        <p:cNvGrpSpPr/>
        <p:nvPr/>
      </p:nvGrpSpPr>
      <p:grpSpPr>
        <a:xfrm>
          <a:off x="0" y="0"/>
          <a:ext cx="0" cy="0"/>
          <a:chOff x="0" y="0"/>
          <a:chExt cx="0" cy="0"/>
        </a:xfrm>
      </p:grpSpPr>
      <p:pic>
        <p:nvPicPr>
          <p:cNvPr id="2097157" name="Google Shape;460;p8"/>
          <p:cNvPicPr preferRelativeResize="0">
            <a:picLocks/>
          </p:cNvPicPr>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2097158" name="Google Shape;461;p8"/>
          <p:cNvPicPr preferRelativeResize="0">
            <a:picLocks/>
          </p:cNvPicPr>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2097159" name="Google Shape;462;p8"/>
          <p:cNvPicPr preferRelativeResize="0">
            <a:picLocks/>
          </p:cNvPicPr>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2097160" name="Google Shape;463;p8"/>
          <p:cNvPicPr preferRelativeResize="0">
            <a:picLocks/>
          </p:cNvPicPr>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1048653"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465;p8"/>
          <p:cNvGrpSpPr/>
          <p:nvPr/>
        </p:nvGrpSpPr>
        <p:grpSpPr>
          <a:xfrm rot="8100046">
            <a:off x="-12030" y="3450661"/>
            <a:ext cx="1344367" cy="1995327"/>
            <a:chOff x="272875" y="1527563"/>
            <a:chExt cx="255950" cy="455000"/>
          </a:xfrm>
        </p:grpSpPr>
        <p:sp>
          <p:nvSpPr>
            <p:cNvPr id="1048654"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5"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6"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7"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8"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9"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0"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1"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2"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3"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4"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5"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6"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7"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8"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9"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0"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1"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2"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3"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5"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6"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7"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8"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9"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0"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1"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3"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4"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5"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6"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7"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8"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01;p8"/>
          <p:cNvGrpSpPr/>
          <p:nvPr/>
        </p:nvGrpSpPr>
        <p:grpSpPr>
          <a:xfrm rot="-987768">
            <a:off x="7751817" y="-266278"/>
            <a:ext cx="1344359" cy="1995308"/>
            <a:chOff x="272875" y="1527563"/>
            <a:chExt cx="255950" cy="455000"/>
          </a:xfrm>
        </p:grpSpPr>
        <p:sp>
          <p:nvSpPr>
            <p:cNvPr id="1048689"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3"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4"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5"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6"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7"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8"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9"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0"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1"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2"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3"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4"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5"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6"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7"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8"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9"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0"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1"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2"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3"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4"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5"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7"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8"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0"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2"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3"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61" name="Google Shape;537;p8"/>
          <p:cNvPicPr preferRelativeResize="0">
            <a:picLocks/>
          </p:cNvPicPr>
          <p:nvPr/>
        </p:nvPicPr>
        <p:blipFill>
          <a:blip r:embed="rId6">
            <a:alphaModFix amt="62000"/>
          </a:blip>
          <a:stretch>
            <a:fillRect/>
          </a:stretch>
        </p:blipFill>
        <p:spPr>
          <a:xfrm rot="5400000">
            <a:off x="1054424" y="-334421"/>
            <a:ext cx="4474637" cy="5143502"/>
          </a:xfrm>
          <a:prstGeom prst="rect">
            <a:avLst/>
          </a:prstGeom>
          <a:noFill/>
          <a:ln>
            <a:noFill/>
          </a:ln>
        </p:spPr>
      </p:pic>
      <p:sp>
        <p:nvSpPr>
          <p:cNvPr id="1048724"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48725"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1049012"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lvl2pPr>
            <a:lvl3pPr lvl="2" algn="r" rtl="0">
              <a:lnSpc>
                <a:spcPct val="100000"/>
              </a:lnSpc>
              <a:spcBef>
                <a:spcPts val="0"/>
              </a:spcBef>
              <a:spcAft>
                <a:spcPts val="0"/>
              </a:spcAft>
              <a:buSzPts val="1400"/>
              <a:buNone/>
            </a:lvl3pPr>
            <a:lvl4pPr lvl="3" algn="r" rtl="0">
              <a:lnSpc>
                <a:spcPct val="100000"/>
              </a:lnSpc>
              <a:spcBef>
                <a:spcPts val="0"/>
              </a:spcBef>
              <a:spcAft>
                <a:spcPts val="0"/>
              </a:spcAft>
              <a:buSzPts val="1400"/>
              <a:buNone/>
            </a:lvl4pPr>
            <a:lvl5pPr lvl="4" algn="r" rtl="0">
              <a:lnSpc>
                <a:spcPct val="100000"/>
              </a:lnSpc>
              <a:spcBef>
                <a:spcPts val="0"/>
              </a:spcBef>
              <a:spcAft>
                <a:spcPts val="0"/>
              </a:spcAft>
              <a:buSzPts val="1400"/>
              <a:buNone/>
            </a:lvl5pPr>
            <a:lvl6pPr lvl="5" algn="r" rtl="0">
              <a:lnSpc>
                <a:spcPct val="100000"/>
              </a:lnSpc>
              <a:spcBef>
                <a:spcPts val="0"/>
              </a:spcBef>
              <a:spcAft>
                <a:spcPts val="0"/>
              </a:spcAft>
              <a:buSzPts val="1400"/>
              <a:buNone/>
            </a:lvl6pPr>
            <a:lvl7pPr lvl="6" algn="r" rtl="0">
              <a:lnSpc>
                <a:spcPct val="100000"/>
              </a:lnSpc>
              <a:spcBef>
                <a:spcPts val="0"/>
              </a:spcBef>
              <a:spcAft>
                <a:spcPts val="0"/>
              </a:spcAft>
              <a:buSzPts val="1400"/>
              <a:buNone/>
            </a:lvl7pPr>
            <a:lvl8pPr lvl="7" algn="r" rtl="0">
              <a:lnSpc>
                <a:spcPct val="100000"/>
              </a:lnSpc>
              <a:spcBef>
                <a:spcPts val="0"/>
              </a:spcBef>
              <a:spcAft>
                <a:spcPts val="0"/>
              </a:spcAft>
              <a:buSzPts val="1400"/>
              <a:buNone/>
            </a:lvl8pPr>
            <a:lvl9pPr lvl="8" algn="r" rtl="0">
              <a:lnSpc>
                <a:spcPct val="100000"/>
              </a:lnSpc>
              <a:spcBef>
                <a:spcPts val="0"/>
              </a:spcBef>
              <a:spcAft>
                <a:spcPts val="0"/>
              </a:spcAft>
              <a:buSzPts val="1400"/>
              <a:buNone/>
            </a:lvl9pPr>
          </a:lstStyle>
          <a:p>
            <a:endParaRPr/>
          </a:p>
        </p:txBody>
      </p:sp>
      <p:sp>
        <p:nvSpPr>
          <p:cNvPr id="1049013"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2097187" name="Google Shape;543;p9"/>
          <p:cNvPicPr preferRelativeResize="0">
            <a:picLocks/>
          </p:cNvPicPr>
          <p:nvPr/>
        </p:nvPicPr>
        <p:blipFill>
          <a:blip r:embed="rId2">
            <a:alphaModFix amt="82000"/>
          </a:blip>
          <a:stretch>
            <a:fillRect/>
          </a:stretch>
        </p:blipFill>
        <p:spPr>
          <a:xfrm>
            <a:off x="6498000" y="3581373"/>
            <a:ext cx="3440400" cy="2840126"/>
          </a:xfrm>
          <a:prstGeom prst="rect">
            <a:avLst/>
          </a:prstGeom>
          <a:noFill/>
          <a:ln>
            <a:noFill/>
          </a:ln>
        </p:spPr>
      </p:pic>
      <p:sp>
        <p:nvSpPr>
          <p:cNvPr id="104901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545;p9"/>
          <p:cNvGrpSpPr/>
          <p:nvPr/>
        </p:nvGrpSpPr>
        <p:grpSpPr>
          <a:xfrm rot="-6629356">
            <a:off x="7495291" y="3526103"/>
            <a:ext cx="1344346" cy="2469672"/>
            <a:chOff x="272875" y="1419395"/>
            <a:chExt cx="255950" cy="563168"/>
          </a:xfrm>
        </p:grpSpPr>
        <p:sp>
          <p:nvSpPr>
            <p:cNvPr id="1049015"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6"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7"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8"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19"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0"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1"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2"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3"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4"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5"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6"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7"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8"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29"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0"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1"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2"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3"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4"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5"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6"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7"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8"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39"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0"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1"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2"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3"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4"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5"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6"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7"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8"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49"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88" name="Google Shape;581;p9"/>
          <p:cNvPicPr preferRelativeResize="0">
            <a:picLocks/>
          </p:cNvPicPr>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2097177" name="Google Shape;668;p13"/>
          <p:cNvPicPr preferRelativeResize="0">
            <a:picLocks/>
          </p:cNvPicPr>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1048900"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70;p13"/>
          <p:cNvGrpSpPr/>
          <p:nvPr/>
        </p:nvGrpSpPr>
        <p:grpSpPr>
          <a:xfrm rot="3559955">
            <a:off x="-42012" y="-631342"/>
            <a:ext cx="1344348" cy="1995332"/>
            <a:chOff x="272875" y="1527563"/>
            <a:chExt cx="255950" cy="455000"/>
          </a:xfrm>
        </p:grpSpPr>
        <p:sp>
          <p:nvSpPr>
            <p:cNvPr id="104890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78" name="Google Shape;706;p13"/>
          <p:cNvPicPr preferRelativeResize="0">
            <a:picLocks/>
          </p:cNvPicPr>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2097179" name="Google Shape;707;p13"/>
          <p:cNvPicPr preferRelativeResize="0">
            <a:picLocks/>
          </p:cNvPicPr>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1048936"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37"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38"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39"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40"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41"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048942"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43"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44"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45"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46"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48947"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48"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49"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50"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51"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52"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53"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48954"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955"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39" name="Google Shape;967;p18"/>
          <p:cNvGrpSpPr/>
          <p:nvPr/>
        </p:nvGrpSpPr>
        <p:grpSpPr>
          <a:xfrm>
            <a:off x="-1680776" y="-4224695"/>
            <a:ext cx="16179801" cy="13950337"/>
            <a:chOff x="-1680776" y="-4224695"/>
            <a:chExt cx="16179801" cy="13950337"/>
          </a:xfrm>
        </p:grpSpPr>
        <p:pic>
          <p:nvPicPr>
            <p:cNvPr id="2097162" name="Google Shape;968;p18"/>
            <p:cNvPicPr preferRelativeResize="0">
              <a:picLocks/>
            </p:cNvPicPr>
            <p:nvPr/>
          </p:nvPicPr>
          <p:blipFill>
            <a:blip r:embed="rId2">
              <a:alphaModFix/>
            </a:blip>
            <a:stretch>
              <a:fillRect/>
            </a:stretch>
          </p:blipFill>
          <p:spPr>
            <a:xfrm rot="-3224823">
              <a:off x="-140037" y="3490385"/>
              <a:ext cx="5882028" cy="4855725"/>
            </a:xfrm>
            <a:prstGeom prst="rect">
              <a:avLst/>
            </a:prstGeom>
            <a:noFill/>
            <a:ln>
              <a:noFill/>
            </a:ln>
          </p:spPr>
        </p:pic>
        <p:pic>
          <p:nvPicPr>
            <p:cNvPr id="2097163" name="Google Shape;969;p18"/>
            <p:cNvPicPr preferRelativeResize="0">
              <a:picLocks/>
            </p:cNvPicPr>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2097164" name="Google Shape;970;p18"/>
            <p:cNvPicPr preferRelativeResize="0">
              <a:picLocks/>
            </p:cNvPicPr>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2097165" name="Google Shape;971;p18"/>
            <p:cNvPicPr preferRelativeResize="0">
              <a:picLocks/>
            </p:cNvPicPr>
            <p:nvPr/>
          </p:nvPicPr>
          <p:blipFill>
            <a:blip r:embed="rId5">
              <a:alphaModFix amt="47000"/>
            </a:blip>
            <a:stretch>
              <a:fillRect/>
            </a:stretch>
          </p:blipFill>
          <p:spPr>
            <a:xfrm rot="-1342742">
              <a:off x="-977911" y="-3287812"/>
              <a:ext cx="5882021" cy="4855724"/>
            </a:xfrm>
            <a:prstGeom prst="rect">
              <a:avLst/>
            </a:prstGeom>
            <a:noFill/>
            <a:ln>
              <a:noFill/>
            </a:ln>
          </p:spPr>
        </p:pic>
        <p:pic>
          <p:nvPicPr>
            <p:cNvPr id="2097166" name="Google Shape;972;p18"/>
            <p:cNvPicPr preferRelativeResize="0">
              <a:picLocks/>
            </p:cNvPicPr>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2097167" name="Google Shape;973;p18"/>
            <p:cNvPicPr preferRelativeResize="0">
              <a:picLocks/>
            </p:cNvPicPr>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1048729"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48730"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lvl2pPr>
            <a:lvl3pPr lvl="2" algn="ctr" rtl="0">
              <a:lnSpc>
                <a:spcPct val="100000"/>
              </a:lnSpc>
              <a:spcBef>
                <a:spcPts val="1600"/>
              </a:spcBef>
              <a:spcAft>
                <a:spcPts val="0"/>
              </a:spcAft>
              <a:buSzPts val="1400"/>
              <a:buNone/>
            </a:lvl3pPr>
            <a:lvl4pPr lvl="3" algn="ctr" rtl="0">
              <a:lnSpc>
                <a:spcPct val="100000"/>
              </a:lnSpc>
              <a:spcBef>
                <a:spcPts val="1600"/>
              </a:spcBef>
              <a:spcAft>
                <a:spcPts val="0"/>
              </a:spcAft>
              <a:buSzPts val="1400"/>
              <a:buNone/>
            </a:lvl4pPr>
            <a:lvl5pPr lvl="4" algn="ctr" rtl="0">
              <a:lnSpc>
                <a:spcPct val="100000"/>
              </a:lnSpc>
              <a:spcBef>
                <a:spcPts val="1600"/>
              </a:spcBef>
              <a:spcAft>
                <a:spcPts val="0"/>
              </a:spcAft>
              <a:buSzPts val="1400"/>
              <a:buNone/>
            </a:lvl5pPr>
            <a:lvl6pPr lvl="5" algn="ctr" rtl="0">
              <a:lnSpc>
                <a:spcPct val="100000"/>
              </a:lnSpc>
              <a:spcBef>
                <a:spcPts val="1600"/>
              </a:spcBef>
              <a:spcAft>
                <a:spcPts val="0"/>
              </a:spcAft>
              <a:buSzPts val="1400"/>
              <a:buNone/>
            </a:lvl6pPr>
            <a:lvl7pPr lvl="6" algn="ctr" rtl="0">
              <a:lnSpc>
                <a:spcPct val="100000"/>
              </a:lnSpc>
              <a:spcBef>
                <a:spcPts val="1600"/>
              </a:spcBef>
              <a:spcAft>
                <a:spcPts val="0"/>
              </a:spcAft>
              <a:buSzPts val="1400"/>
              <a:buNone/>
            </a:lvl7pPr>
            <a:lvl8pPr lvl="7" algn="ctr" rtl="0">
              <a:lnSpc>
                <a:spcPct val="100000"/>
              </a:lnSpc>
              <a:spcBef>
                <a:spcPts val="1600"/>
              </a:spcBef>
              <a:spcAft>
                <a:spcPts val="0"/>
              </a:spcAft>
              <a:buSzPts val="1400"/>
              <a:buNone/>
            </a:lvl8pPr>
            <a:lvl9pPr lvl="8" algn="ctr" rtl="0">
              <a:lnSpc>
                <a:spcPct val="100000"/>
              </a:lnSpc>
              <a:spcBef>
                <a:spcPts val="1600"/>
              </a:spcBef>
              <a:spcAft>
                <a:spcPts val="1600"/>
              </a:spcAft>
              <a:buSzPts val="1400"/>
              <a:buNone/>
            </a:lvl9pPr>
          </a:lstStyle>
          <a:p>
            <a:endParaRPr/>
          </a:p>
        </p:txBody>
      </p:sp>
      <p:grpSp>
        <p:nvGrpSpPr>
          <p:cNvPr id="40" name="Google Shape;976;p18"/>
          <p:cNvGrpSpPr/>
          <p:nvPr/>
        </p:nvGrpSpPr>
        <p:grpSpPr>
          <a:xfrm rot="5400065">
            <a:off x="8667137" y="-1129839"/>
            <a:ext cx="1344377" cy="1995312"/>
            <a:chOff x="272875" y="1527563"/>
            <a:chExt cx="255950" cy="455000"/>
          </a:xfrm>
        </p:grpSpPr>
        <p:sp>
          <p:nvSpPr>
            <p:cNvPr id="1048731"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5"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6"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7"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8"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9"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0"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1"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2"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3"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4"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5"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6"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7"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8"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9"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0"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1"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2"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3"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4"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5"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7"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8"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9"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0"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1"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2"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3"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4"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5"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66"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048860"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lvl2pPr>
            <a:lvl3pPr lvl="2" algn="r" rtl="0">
              <a:lnSpc>
                <a:spcPct val="100000"/>
              </a:lnSpc>
              <a:spcBef>
                <a:spcPts val="0"/>
              </a:spcBef>
              <a:spcAft>
                <a:spcPts val="0"/>
              </a:spcAft>
              <a:buSzPts val="1400"/>
              <a:buNone/>
            </a:lvl3pPr>
            <a:lvl4pPr lvl="3" algn="r" rtl="0">
              <a:lnSpc>
                <a:spcPct val="100000"/>
              </a:lnSpc>
              <a:spcBef>
                <a:spcPts val="0"/>
              </a:spcBef>
              <a:spcAft>
                <a:spcPts val="0"/>
              </a:spcAft>
              <a:buSzPts val="1400"/>
              <a:buNone/>
            </a:lvl4pPr>
            <a:lvl5pPr lvl="4" algn="r" rtl="0">
              <a:lnSpc>
                <a:spcPct val="100000"/>
              </a:lnSpc>
              <a:spcBef>
                <a:spcPts val="0"/>
              </a:spcBef>
              <a:spcAft>
                <a:spcPts val="0"/>
              </a:spcAft>
              <a:buSzPts val="1400"/>
              <a:buNone/>
            </a:lvl5pPr>
            <a:lvl6pPr lvl="5" algn="r" rtl="0">
              <a:lnSpc>
                <a:spcPct val="100000"/>
              </a:lnSpc>
              <a:spcBef>
                <a:spcPts val="0"/>
              </a:spcBef>
              <a:spcAft>
                <a:spcPts val="0"/>
              </a:spcAft>
              <a:buSzPts val="1400"/>
              <a:buNone/>
            </a:lvl6pPr>
            <a:lvl7pPr lvl="6" algn="r" rtl="0">
              <a:lnSpc>
                <a:spcPct val="100000"/>
              </a:lnSpc>
              <a:spcBef>
                <a:spcPts val="0"/>
              </a:spcBef>
              <a:spcAft>
                <a:spcPts val="0"/>
              </a:spcAft>
              <a:buSzPts val="1400"/>
              <a:buNone/>
            </a:lvl7pPr>
            <a:lvl8pPr lvl="7" algn="r" rtl="0">
              <a:lnSpc>
                <a:spcPct val="100000"/>
              </a:lnSpc>
              <a:spcBef>
                <a:spcPts val="0"/>
              </a:spcBef>
              <a:spcAft>
                <a:spcPts val="0"/>
              </a:spcAft>
              <a:buSzPts val="1400"/>
              <a:buNone/>
            </a:lvl8pPr>
            <a:lvl9pPr lvl="8" algn="r" rtl="0">
              <a:lnSpc>
                <a:spcPct val="100000"/>
              </a:lnSpc>
              <a:spcBef>
                <a:spcPts val="0"/>
              </a:spcBef>
              <a:spcAft>
                <a:spcPts val="0"/>
              </a:spcAft>
              <a:buSzPts val="1400"/>
              <a:buNone/>
            </a:lvl9pPr>
          </a:lstStyle>
          <a:p>
            <a:endParaRPr/>
          </a:p>
        </p:txBody>
      </p:sp>
      <p:sp>
        <p:nvSpPr>
          <p:cNvPr id="1048861"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2097173" name="Google Shape;1496;p25"/>
          <p:cNvPicPr preferRelativeResize="0">
            <a:picLocks/>
          </p:cNvPicPr>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97174" name="Google Shape;1497;p25"/>
          <p:cNvPicPr preferRelativeResize="0">
            <a:picLocks/>
          </p:cNvPicPr>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57" name="Google Shape;1498;p25"/>
          <p:cNvGrpSpPr/>
          <p:nvPr/>
        </p:nvGrpSpPr>
        <p:grpSpPr>
          <a:xfrm rot="-2700000">
            <a:off x="8026513" y="-183341"/>
            <a:ext cx="1344349" cy="1995327"/>
            <a:chOff x="272875" y="1527563"/>
            <a:chExt cx="255950" cy="455000"/>
          </a:xfrm>
        </p:grpSpPr>
        <p:sp>
          <p:nvSpPr>
            <p:cNvPr id="1048862"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3"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4"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5"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6"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7"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8"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9"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0"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1"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2"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3"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4"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5"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6"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7"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8"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9"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0"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1"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3"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5"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6"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7"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8"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9"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0"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1"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2"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3"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4"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5"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6"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97"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7175" name="Google Shape;1535;p25"/>
          <p:cNvPicPr preferRelativeResize="0">
            <a:picLocks/>
          </p:cNvPicPr>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97176" name="Google Shape;1536;p25"/>
          <p:cNvPicPr preferRelativeResize="0">
            <a:picLocks/>
          </p:cNvPicPr>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104857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097170" name="Google Shape;2125;p38"/>
          <p:cNvPicPr preferRelativeResize="0">
            <a:picLocks/>
          </p:cNvPicPr>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097171" name="Google Shape;2126;p38"/>
          <p:cNvPicPr preferRelativeResize="0">
            <a:picLocks/>
          </p:cNvPicPr>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097172" name="Google Shape;2127;p38"/>
          <p:cNvPicPr preferRelativeResize="0">
            <a:picLocks/>
          </p:cNvPicPr>
          <p:nvPr/>
        </p:nvPicPr>
        <p:blipFill>
          <a:blip r:embed="rId5">
            <a:alphaModFix amt="47000"/>
          </a:blip>
          <a:stretch>
            <a:fillRect/>
          </a:stretch>
        </p:blipFill>
        <p:spPr>
          <a:xfrm>
            <a:off x="1785918" y="-214332"/>
            <a:ext cx="5527099" cy="4562724"/>
          </a:xfrm>
          <a:prstGeom prst="rect">
            <a:avLst/>
          </a:prstGeom>
          <a:noFill/>
          <a:ln>
            <a:noFill/>
          </a:ln>
        </p:spPr>
      </p:pic>
      <p:sp>
        <p:nvSpPr>
          <p:cNvPr id="1048855" name="Google Shape;2128;p38"/>
          <p:cNvSpPr txBox="1">
            <a:spLocks noGrp="1"/>
          </p:cNvSpPr>
          <p:nvPr>
            <p:ph type="ctrTitle"/>
          </p:nvPr>
        </p:nvSpPr>
        <p:spPr>
          <a:xfrm>
            <a:off x="1428728" y="642924"/>
            <a:ext cx="6291000" cy="15402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Klasifikasi</a:t>
            </a:r>
            <a:r>
              <a:rPr lang="en-US" dirty="0" smtClean="0"/>
              <a:t> </a:t>
            </a:r>
            <a:r>
              <a:rPr lang="en-US" dirty="0" err="1" smtClean="0"/>
              <a:t>Belanja</a:t>
            </a:r>
            <a:endParaRPr dirty="0"/>
          </a:p>
        </p:txBody>
      </p:sp>
      <p:sp>
        <p:nvSpPr>
          <p:cNvPr id="1048856" name="Google Shape;2129;p38"/>
          <p:cNvSpPr txBox="1">
            <a:spLocks noGrp="1"/>
          </p:cNvSpPr>
          <p:nvPr>
            <p:ph type="subTitle" idx="1"/>
          </p:nvPr>
        </p:nvSpPr>
        <p:spPr>
          <a:xfrm>
            <a:off x="714348" y="2428874"/>
            <a:ext cx="7704000" cy="17430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t>Nama</a:t>
            </a:r>
            <a:r>
              <a:rPr lang="en-US" dirty="0" smtClean="0"/>
              <a:t> </a:t>
            </a:r>
            <a:r>
              <a:rPr lang="en-US" dirty="0" err="1" smtClean="0"/>
              <a:t>kelompok</a:t>
            </a:r>
            <a:r>
              <a:rPr lang="en-US" dirty="0" smtClean="0"/>
              <a:t> :</a:t>
            </a:r>
          </a:p>
          <a:p>
            <a:pPr marL="0" lvl="0" indent="0" algn="ctr" rtl="0">
              <a:spcBef>
                <a:spcPts val="0"/>
              </a:spcBef>
              <a:spcAft>
                <a:spcPts val="0"/>
              </a:spcAft>
              <a:buNone/>
            </a:pPr>
            <a:r>
              <a:rPr lang="en-US" dirty="0" smtClean="0"/>
              <a:t>1. Ni Made </a:t>
            </a:r>
            <a:r>
              <a:rPr lang="en-US" dirty="0" err="1" smtClean="0"/>
              <a:t>Padma</a:t>
            </a:r>
            <a:r>
              <a:rPr lang="en-US" dirty="0" smtClean="0"/>
              <a:t> </a:t>
            </a:r>
            <a:r>
              <a:rPr lang="en-US" dirty="0" err="1" smtClean="0"/>
              <a:t>Jurita</a:t>
            </a:r>
            <a:r>
              <a:rPr lang="en-US" dirty="0" smtClean="0"/>
              <a:t> </a:t>
            </a:r>
            <a:r>
              <a:rPr lang="en-US" dirty="0" smtClean="0"/>
              <a:t>1812120017</a:t>
            </a:r>
            <a:endParaRPr lang="en-US" dirty="0" smtClean="0"/>
          </a:p>
          <a:p>
            <a:pPr marL="0" lvl="0" indent="0" algn="ctr" rtl="0">
              <a:spcBef>
                <a:spcPts val="0"/>
              </a:spcBef>
              <a:spcAft>
                <a:spcPts val="0"/>
              </a:spcAft>
              <a:buNone/>
            </a:pPr>
            <a:r>
              <a:rPr lang="en-US" dirty="0" smtClean="0"/>
              <a:t>2.Shyfa </a:t>
            </a:r>
            <a:r>
              <a:rPr lang="en-US" dirty="0" err="1" smtClean="0"/>
              <a:t>andini</a:t>
            </a:r>
            <a:r>
              <a:rPr lang="en-US" dirty="0" smtClean="0"/>
              <a:t> 1812120082</a:t>
            </a:r>
            <a:endParaRPr lang="en-US" dirty="0" smtClean="0"/>
          </a:p>
          <a:p>
            <a:pPr marL="0" lvl="0" indent="0" algn="ctr" rtl="0">
              <a:spcBef>
                <a:spcPts val="0"/>
              </a:spcBef>
              <a:spcAft>
                <a:spcPts val="0"/>
              </a:spcAft>
              <a:buNone/>
            </a:pPr>
            <a:endParaRPr/>
          </a:p>
        </p:txBody>
      </p:sp>
      <p:sp>
        <p:nvSpPr>
          <p:cNvPr id="1048857"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ctrTitle"/>
          </p:nvPr>
        </p:nvSpPr>
        <p:spPr>
          <a:xfrm>
            <a:off x="928662" y="142858"/>
            <a:ext cx="6860276" cy="1143008"/>
          </a:xfrm>
        </p:spPr>
        <p:txBody>
          <a:bodyPr/>
          <a:lstStyle/>
          <a:p>
            <a:r>
              <a:rPr lang="en-US" sz="4000" dirty="0" smtClean="0"/>
              <a:t>IKHTISAR </a:t>
            </a:r>
            <a:endParaRPr lang="id-ID" sz="4000" dirty="0"/>
          </a:p>
        </p:txBody>
      </p:sp>
      <p:sp>
        <p:nvSpPr>
          <p:cNvPr id="1048652" name="Subtitle 2"/>
          <p:cNvSpPr>
            <a:spLocks noGrp="1"/>
          </p:cNvSpPr>
          <p:nvPr>
            <p:ph type="subTitle" idx="1"/>
          </p:nvPr>
        </p:nvSpPr>
        <p:spPr>
          <a:xfrm>
            <a:off x="772062" y="1566045"/>
            <a:ext cx="7438738" cy="2627673"/>
          </a:xfrm>
        </p:spPr>
        <p:txBody>
          <a:bodyPr/>
          <a:lstStyle/>
          <a:p>
            <a:pPr algn="just">
              <a:buAutoNum type="arabicPeriod"/>
            </a:pPr>
            <a:r>
              <a:rPr lang="en-US" sz="1400" dirty="0" err="1" smtClean="0"/>
              <a:t>Terdapat</a:t>
            </a:r>
            <a:r>
              <a:rPr lang="en-US" sz="1400" dirty="0" smtClean="0"/>
              <a:t> </a:t>
            </a:r>
            <a:r>
              <a:rPr lang="en-US" sz="1400" dirty="0" err="1" smtClean="0"/>
              <a:t>tiga</a:t>
            </a:r>
            <a:r>
              <a:rPr lang="en-US" sz="1400" dirty="0" smtClean="0"/>
              <a:t> </a:t>
            </a:r>
            <a:r>
              <a:rPr lang="en-US" sz="1400" dirty="0" err="1" smtClean="0"/>
              <a:t>istilah</a:t>
            </a:r>
            <a:r>
              <a:rPr lang="en-US" sz="1400" dirty="0" smtClean="0"/>
              <a:t> yang </a:t>
            </a:r>
            <a:r>
              <a:rPr lang="en-US" sz="1400" dirty="0" err="1" smtClean="0"/>
              <a:t>semuanya</a:t>
            </a:r>
            <a:r>
              <a:rPr lang="en-US" sz="1400" dirty="0" smtClean="0"/>
              <a:t> </a:t>
            </a:r>
            <a:r>
              <a:rPr lang="en-US" sz="1400" dirty="0" err="1" smtClean="0"/>
              <a:t>menunjukan</a:t>
            </a:r>
            <a:r>
              <a:rPr lang="en-US" sz="1400" dirty="0" smtClean="0"/>
              <a:t> </a:t>
            </a:r>
            <a:r>
              <a:rPr lang="en-US" sz="1400" dirty="0" err="1" smtClean="0"/>
              <a:t>pengeluaran</a:t>
            </a:r>
            <a:r>
              <a:rPr lang="en-US" sz="1400" dirty="0" smtClean="0"/>
              <a:t> </a:t>
            </a:r>
            <a:r>
              <a:rPr lang="en-US" sz="1400" dirty="0" err="1" smtClean="0"/>
              <a:t>anggaran</a:t>
            </a:r>
            <a:r>
              <a:rPr lang="en-US" sz="1400" dirty="0" smtClean="0"/>
              <a:t> ,</a:t>
            </a:r>
            <a:r>
              <a:rPr lang="en-US" sz="1400" dirty="0" err="1" smtClean="0"/>
              <a:t>yaitu</a:t>
            </a:r>
            <a:r>
              <a:rPr lang="en-US" sz="1400" dirty="0" smtClean="0"/>
              <a:t> </a:t>
            </a:r>
            <a:r>
              <a:rPr lang="en-US" sz="1400" dirty="0" err="1" smtClean="0"/>
              <a:t>biaya,belanja</a:t>
            </a:r>
            <a:r>
              <a:rPr lang="en-US" sz="1400" dirty="0" smtClean="0"/>
              <a:t> </a:t>
            </a:r>
            <a:r>
              <a:rPr lang="en-US" sz="1400" dirty="0" err="1" smtClean="0"/>
              <a:t>dan</a:t>
            </a:r>
            <a:r>
              <a:rPr lang="en-US" sz="1400" dirty="0" smtClean="0"/>
              <a:t> </a:t>
            </a:r>
            <a:r>
              <a:rPr lang="en-US" sz="1400" dirty="0" err="1" smtClean="0"/>
              <a:t>pengeluaran</a:t>
            </a:r>
            <a:r>
              <a:rPr lang="en-US" sz="1400" dirty="0" smtClean="0"/>
              <a:t>.</a:t>
            </a:r>
          </a:p>
          <a:p>
            <a:pPr marL="482600" indent="-342900" algn="just">
              <a:buAutoNum type="arabicPeriod"/>
            </a:pPr>
            <a:r>
              <a:rPr lang="en-US" sz="1400" dirty="0" err="1" smtClean="0"/>
              <a:t>Untuk</a:t>
            </a:r>
            <a:r>
              <a:rPr lang="en-US" sz="1400" dirty="0" smtClean="0"/>
              <a:t> </a:t>
            </a:r>
            <a:r>
              <a:rPr lang="en-US" sz="1400" dirty="0" err="1" smtClean="0"/>
              <a:t>bisa</a:t>
            </a:r>
            <a:r>
              <a:rPr lang="en-US" sz="1400" dirty="0" smtClean="0"/>
              <a:t> </a:t>
            </a:r>
            <a:r>
              <a:rPr lang="en-US" sz="1400" dirty="0" err="1" smtClean="0"/>
              <a:t>memahami</a:t>
            </a:r>
            <a:r>
              <a:rPr lang="en-US" sz="1400" dirty="0" smtClean="0"/>
              <a:t> </a:t>
            </a:r>
            <a:r>
              <a:rPr lang="en-US" sz="1400" dirty="0" err="1" smtClean="0"/>
              <a:t>lebih</a:t>
            </a:r>
            <a:r>
              <a:rPr lang="en-US" sz="1400" dirty="0" smtClean="0"/>
              <a:t> </a:t>
            </a:r>
            <a:r>
              <a:rPr lang="en-US" sz="1400" dirty="0" err="1" smtClean="0"/>
              <a:t>dalam</a:t>
            </a:r>
            <a:r>
              <a:rPr lang="en-US" sz="1400" dirty="0" smtClean="0"/>
              <a:t> </a:t>
            </a:r>
            <a:r>
              <a:rPr lang="en-US" sz="1400" dirty="0" err="1" smtClean="0"/>
              <a:t>tentang</a:t>
            </a:r>
            <a:r>
              <a:rPr lang="en-US" sz="1400" dirty="0" smtClean="0"/>
              <a:t> </a:t>
            </a:r>
            <a:r>
              <a:rPr lang="en-US" sz="1400" dirty="0" err="1" smtClean="0"/>
              <a:t>konsep</a:t>
            </a:r>
            <a:r>
              <a:rPr lang="en-US" sz="1400" dirty="0" smtClean="0"/>
              <a:t> </a:t>
            </a:r>
            <a:r>
              <a:rPr lang="en-US" sz="1400" dirty="0" err="1" smtClean="0"/>
              <a:t>biaya</a:t>
            </a:r>
            <a:r>
              <a:rPr lang="en-US" sz="1400" dirty="0" smtClean="0"/>
              <a:t> </a:t>
            </a:r>
            <a:r>
              <a:rPr lang="en-US" sz="1400" dirty="0" err="1" smtClean="0"/>
              <a:t>maka</a:t>
            </a:r>
            <a:r>
              <a:rPr lang="en-US" sz="1400" dirty="0" smtClean="0"/>
              <a:t> </a:t>
            </a:r>
            <a:r>
              <a:rPr lang="en-US" sz="1400" dirty="0" err="1" smtClean="0"/>
              <a:t>perlu</a:t>
            </a:r>
            <a:r>
              <a:rPr lang="en-US" sz="1400" dirty="0" smtClean="0"/>
              <a:t> </a:t>
            </a:r>
            <a:r>
              <a:rPr lang="en-US" sz="1400" dirty="0" err="1" smtClean="0"/>
              <a:t>dipahami</a:t>
            </a:r>
            <a:r>
              <a:rPr lang="en-US" sz="1400" dirty="0" smtClean="0"/>
              <a:t> </a:t>
            </a:r>
            <a:r>
              <a:rPr lang="en-US" sz="1400" dirty="0" err="1" smtClean="0"/>
              <a:t>tentang</a:t>
            </a:r>
            <a:r>
              <a:rPr lang="en-US" sz="1400" dirty="0" smtClean="0"/>
              <a:t> </a:t>
            </a:r>
            <a:r>
              <a:rPr lang="en-US" sz="1400" dirty="0" err="1" smtClean="0"/>
              <a:t>objek</a:t>
            </a:r>
            <a:r>
              <a:rPr lang="en-US" sz="1400" dirty="0" smtClean="0"/>
              <a:t> </a:t>
            </a:r>
            <a:r>
              <a:rPr lang="en-US" sz="1400" dirty="0" err="1" smtClean="0"/>
              <a:t>biaya,penurunan</a:t>
            </a:r>
            <a:r>
              <a:rPr lang="en-US" sz="1400" dirty="0" smtClean="0"/>
              <a:t> </a:t>
            </a:r>
            <a:r>
              <a:rPr lang="en-US" sz="1400" dirty="0" err="1" smtClean="0"/>
              <a:t>biaya</a:t>
            </a:r>
            <a:r>
              <a:rPr lang="en-US" sz="1400" dirty="0" smtClean="0"/>
              <a:t>, </a:t>
            </a:r>
            <a:r>
              <a:rPr lang="en-US" sz="1400" dirty="0" err="1" smtClean="0"/>
              <a:t>alokasi</a:t>
            </a:r>
            <a:r>
              <a:rPr lang="en-US" sz="1400" dirty="0" smtClean="0"/>
              <a:t> </a:t>
            </a:r>
            <a:r>
              <a:rPr lang="en-US" sz="1400" dirty="0" err="1" smtClean="0"/>
              <a:t>biaya,dan</a:t>
            </a:r>
            <a:r>
              <a:rPr lang="en-US" sz="1400" dirty="0" smtClean="0"/>
              <a:t> </a:t>
            </a:r>
            <a:r>
              <a:rPr lang="en-US" sz="1400" dirty="0" err="1" smtClean="0"/>
              <a:t>akumulasi</a:t>
            </a:r>
            <a:r>
              <a:rPr lang="en-US" sz="1400" dirty="0" smtClean="0"/>
              <a:t> </a:t>
            </a:r>
            <a:r>
              <a:rPr lang="en-US" sz="1400" dirty="0" err="1" smtClean="0"/>
              <a:t>biaya</a:t>
            </a:r>
            <a:r>
              <a:rPr lang="en-US" sz="1400" dirty="0" smtClean="0"/>
              <a:t>.</a:t>
            </a:r>
          </a:p>
          <a:p>
            <a:pPr marL="482600" indent="-342900" algn="just">
              <a:buAutoNum type="arabicPeriod"/>
            </a:pPr>
            <a:r>
              <a:rPr lang="en-US" sz="1400" dirty="0" err="1" smtClean="0"/>
              <a:t>Biaya</a:t>
            </a:r>
            <a:r>
              <a:rPr lang="en-US" sz="1400" dirty="0" smtClean="0"/>
              <a:t> </a:t>
            </a:r>
            <a:r>
              <a:rPr lang="en-US" sz="1400" dirty="0" err="1" smtClean="0"/>
              <a:t>dapat</a:t>
            </a:r>
            <a:r>
              <a:rPr lang="en-US" sz="1400" dirty="0" smtClean="0"/>
              <a:t> </a:t>
            </a:r>
            <a:r>
              <a:rPr lang="en-US" sz="1400" dirty="0" err="1" smtClean="0"/>
              <a:t>diklarifikasi</a:t>
            </a:r>
            <a:r>
              <a:rPr lang="en-US" sz="1400" dirty="0" smtClean="0"/>
              <a:t> </a:t>
            </a:r>
            <a:r>
              <a:rPr lang="en-US" sz="1400" dirty="0" err="1" smtClean="0"/>
              <a:t>menjadi</a:t>
            </a:r>
            <a:r>
              <a:rPr lang="en-US" sz="1400" dirty="0" smtClean="0"/>
              <a:t> </a:t>
            </a:r>
            <a:r>
              <a:rPr lang="en-US" sz="1400" dirty="0" err="1" smtClean="0"/>
              <a:t>beberapa</a:t>
            </a:r>
            <a:r>
              <a:rPr lang="en-US" sz="1400" dirty="0" smtClean="0"/>
              <a:t> </a:t>
            </a:r>
            <a:r>
              <a:rPr lang="en-US" sz="1400" dirty="0" err="1" smtClean="0"/>
              <a:t>jenis</a:t>
            </a:r>
            <a:r>
              <a:rPr lang="en-US" sz="1400" dirty="0" smtClean="0"/>
              <a:t> ,</a:t>
            </a:r>
            <a:r>
              <a:rPr lang="en-US" sz="1400" dirty="0" err="1" smtClean="0"/>
              <a:t>yaitu</a:t>
            </a:r>
            <a:r>
              <a:rPr lang="en-US" sz="1400" dirty="0" smtClean="0"/>
              <a:t> </a:t>
            </a:r>
            <a:r>
              <a:rPr lang="en-US" sz="1400" dirty="0" err="1" smtClean="0"/>
              <a:t>berdasarkan</a:t>
            </a:r>
            <a:r>
              <a:rPr lang="en-US" sz="1400" dirty="0" smtClean="0"/>
              <a:t> </a:t>
            </a:r>
            <a:r>
              <a:rPr lang="en-US" sz="1400" dirty="0" err="1" smtClean="0"/>
              <a:t>waktu</a:t>
            </a:r>
            <a:r>
              <a:rPr lang="en-US" sz="1400" dirty="0" smtClean="0"/>
              <a:t> </a:t>
            </a:r>
            <a:r>
              <a:rPr lang="en-US" sz="1400" dirty="0" err="1" smtClean="0"/>
              <a:t>terjadinya</a:t>
            </a:r>
            <a:r>
              <a:rPr lang="en-US" sz="1400" dirty="0" smtClean="0"/>
              <a:t> </a:t>
            </a:r>
            <a:r>
              <a:rPr lang="en-US" sz="1400" dirty="0" err="1" smtClean="0"/>
              <a:t>biaya,berdasarkan</a:t>
            </a:r>
            <a:r>
              <a:rPr lang="en-US" sz="1400" dirty="0" smtClean="0"/>
              <a:t> </a:t>
            </a:r>
            <a:r>
              <a:rPr lang="en-US" sz="1400" dirty="0" err="1" smtClean="0"/>
              <a:t>reaksinya</a:t>
            </a:r>
            <a:r>
              <a:rPr lang="en-US" sz="1400" dirty="0" smtClean="0"/>
              <a:t> </a:t>
            </a:r>
            <a:r>
              <a:rPr lang="en-US" sz="1400" dirty="0" err="1" smtClean="0"/>
              <a:t>terhadap</a:t>
            </a:r>
            <a:r>
              <a:rPr lang="en-US" sz="1400" dirty="0" smtClean="0"/>
              <a:t> </a:t>
            </a:r>
            <a:r>
              <a:rPr lang="en-US" sz="1400" dirty="0" err="1" smtClean="0"/>
              <a:t>tingkat</a:t>
            </a:r>
            <a:r>
              <a:rPr lang="en-US" sz="1400" dirty="0" smtClean="0"/>
              <a:t> </a:t>
            </a:r>
            <a:r>
              <a:rPr lang="en-US" sz="1400" dirty="0" err="1" smtClean="0"/>
              <a:t>aktifitas</a:t>
            </a:r>
            <a:r>
              <a:rPr lang="en-US" sz="1400" dirty="0" smtClean="0"/>
              <a:t>, </a:t>
            </a:r>
            <a:r>
              <a:rPr lang="en-US" sz="1400" dirty="0" err="1" smtClean="0"/>
              <a:t>berdasarkan</a:t>
            </a:r>
            <a:r>
              <a:rPr lang="en-US" sz="1400" dirty="0" smtClean="0"/>
              <a:t> </a:t>
            </a:r>
            <a:r>
              <a:rPr lang="en-US" sz="1400" dirty="0" err="1" smtClean="0"/>
              <a:t>hubungan</a:t>
            </a:r>
            <a:r>
              <a:rPr lang="en-US" sz="1400" dirty="0" smtClean="0"/>
              <a:t> </a:t>
            </a:r>
            <a:r>
              <a:rPr lang="en-US" sz="1400" dirty="0" err="1" smtClean="0"/>
              <a:t>dengan</a:t>
            </a:r>
            <a:r>
              <a:rPr lang="en-US" sz="1400" dirty="0" smtClean="0"/>
              <a:t> </a:t>
            </a:r>
            <a:r>
              <a:rPr lang="en-US" sz="1400" dirty="0" err="1" smtClean="0"/>
              <a:t>aktivitas</a:t>
            </a:r>
            <a:r>
              <a:rPr lang="en-US" sz="1400" dirty="0" smtClean="0"/>
              <a:t> , </a:t>
            </a:r>
            <a:r>
              <a:rPr lang="en-US" sz="1400" dirty="0" err="1" smtClean="0"/>
              <a:t>berdasarkan</a:t>
            </a:r>
            <a:r>
              <a:rPr lang="en-US" sz="1400" dirty="0" smtClean="0"/>
              <a:t> </a:t>
            </a:r>
            <a:r>
              <a:rPr lang="en-US" sz="1400" dirty="0" err="1" smtClean="0"/>
              <a:t>pengaruhnya</a:t>
            </a:r>
            <a:r>
              <a:rPr lang="en-US" sz="1400" dirty="0" smtClean="0"/>
              <a:t> </a:t>
            </a:r>
            <a:r>
              <a:rPr lang="en-US" sz="1400" dirty="0" err="1" smtClean="0"/>
              <a:t>terhadap</a:t>
            </a:r>
            <a:r>
              <a:rPr lang="en-US" sz="1400" dirty="0" smtClean="0"/>
              <a:t> </a:t>
            </a:r>
            <a:r>
              <a:rPr lang="en-US" sz="1400" dirty="0" err="1" smtClean="0"/>
              <a:t>pembuatan</a:t>
            </a:r>
            <a:r>
              <a:rPr lang="en-US" sz="1400" dirty="0" smtClean="0"/>
              <a:t> </a:t>
            </a:r>
            <a:r>
              <a:rPr lang="en-US" sz="1400" dirty="0" err="1" smtClean="0"/>
              <a:t>keputusan</a:t>
            </a:r>
            <a:r>
              <a:rPr lang="en-US" sz="1400" dirty="0" smtClean="0"/>
              <a:t> .</a:t>
            </a:r>
            <a:r>
              <a:rPr lang="en-US" sz="1400" dirty="0" err="1" smtClean="0"/>
              <a:t>berdasarkan</a:t>
            </a:r>
            <a:r>
              <a:rPr lang="en-US" sz="1400" dirty="0" smtClean="0"/>
              <a:t> </a:t>
            </a:r>
            <a:r>
              <a:rPr lang="en-US" sz="1400" dirty="0" err="1" smtClean="0"/>
              <a:t>pengaruhnya</a:t>
            </a:r>
            <a:r>
              <a:rPr lang="en-US" sz="1400" dirty="0" smtClean="0"/>
              <a:t> </a:t>
            </a:r>
            <a:r>
              <a:rPr lang="en-US" sz="1400" dirty="0" err="1" smtClean="0"/>
              <a:t>terhadap</a:t>
            </a:r>
            <a:r>
              <a:rPr lang="en-US" sz="1400" dirty="0" smtClean="0"/>
              <a:t> </a:t>
            </a:r>
            <a:r>
              <a:rPr lang="en-US" sz="1400" dirty="0" err="1" smtClean="0"/>
              <a:t>pengendalian</a:t>
            </a:r>
            <a:r>
              <a:rPr lang="en-US" sz="1400" dirty="0" smtClean="0"/>
              <a:t> </a:t>
            </a:r>
            <a:r>
              <a:rPr lang="en-US" sz="1400" dirty="0" err="1" smtClean="0"/>
              <a:t>manajemen,dan</a:t>
            </a:r>
            <a:r>
              <a:rPr lang="en-US" sz="1400" dirty="0" smtClean="0"/>
              <a:t> </a:t>
            </a:r>
            <a:r>
              <a:rPr lang="en-US" sz="1400" dirty="0" err="1" smtClean="0"/>
              <a:t>berdasarkan</a:t>
            </a:r>
            <a:r>
              <a:rPr lang="en-US" sz="1400" dirty="0" smtClean="0"/>
              <a:t> </a:t>
            </a:r>
            <a:r>
              <a:rPr lang="en-US" sz="1400" dirty="0" err="1" smtClean="0"/>
              <a:t>masa</a:t>
            </a:r>
            <a:r>
              <a:rPr lang="en-US" sz="1400" dirty="0" smtClean="0"/>
              <a:t> ,</a:t>
            </a:r>
            <a:r>
              <a:rPr lang="en-US" sz="1400" dirty="0" err="1" smtClean="0"/>
              <a:t>manfaat</a:t>
            </a:r>
            <a:r>
              <a:rPr lang="en-US" sz="1400" dirty="0" smtClean="0"/>
              <a:t> </a:t>
            </a:r>
            <a:r>
              <a:rPr lang="en-US" sz="1400" dirty="0" err="1" smtClean="0"/>
              <a:t>biaya</a:t>
            </a:r>
            <a:r>
              <a:rPr lang="en-US" sz="14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1048726" name="Google Shape;2717;p62"/>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Terimakasih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8" name="Subtitle 1"/>
          <p:cNvSpPr>
            <a:spLocks noGrp="1"/>
          </p:cNvSpPr>
          <p:nvPr>
            <p:ph type="subTitle" idx="1"/>
          </p:nvPr>
        </p:nvSpPr>
        <p:spPr>
          <a:xfrm>
            <a:off x="685800" y="1962150"/>
            <a:ext cx="6406480" cy="2514600"/>
          </a:xfrm>
        </p:spPr>
        <p:txBody>
          <a:bodyPr/>
          <a:lstStyle/>
          <a:p>
            <a:pPr algn="just">
              <a:buFont typeface="Arial" pitchFamily="34" charset="0"/>
              <a:buChar char="•"/>
            </a:pPr>
            <a:r>
              <a:rPr lang="en-US" sz="1400" u="sng" dirty="0" err="1" smtClean="0"/>
              <a:t>Biaya</a:t>
            </a:r>
            <a:r>
              <a:rPr lang="en-US" sz="1400" u="sng" dirty="0" smtClean="0"/>
              <a:t> </a:t>
            </a:r>
            <a:r>
              <a:rPr lang="en-US" sz="1400" dirty="0" err="1" smtClean="0"/>
              <a:t>yaitu</a:t>
            </a:r>
            <a:r>
              <a:rPr lang="en-US" sz="1400" dirty="0" smtClean="0"/>
              <a:t> </a:t>
            </a:r>
            <a:r>
              <a:rPr lang="en-US" sz="1400" dirty="0" err="1" smtClean="0"/>
              <a:t>istilah</a:t>
            </a:r>
            <a:r>
              <a:rPr lang="en-US" sz="1400" dirty="0" smtClean="0"/>
              <a:t> </a:t>
            </a:r>
            <a:r>
              <a:rPr lang="en-US" sz="1400" dirty="0" err="1" smtClean="0"/>
              <a:t>biaya</a:t>
            </a:r>
            <a:r>
              <a:rPr lang="en-US" sz="1400" dirty="0" smtClean="0"/>
              <a:t> </a:t>
            </a:r>
            <a:r>
              <a:rPr lang="en-US" sz="1400" dirty="0" err="1" smtClean="0"/>
              <a:t>lebih</a:t>
            </a:r>
            <a:r>
              <a:rPr lang="en-US" sz="1400" dirty="0" smtClean="0"/>
              <a:t> </a:t>
            </a:r>
            <a:r>
              <a:rPr lang="en-US" sz="1400" dirty="0" err="1" smtClean="0"/>
              <a:t>banyak</a:t>
            </a:r>
            <a:r>
              <a:rPr lang="en-US" sz="1400" dirty="0" smtClean="0"/>
              <a:t> </a:t>
            </a:r>
            <a:r>
              <a:rPr lang="en-US" sz="1400" dirty="0" err="1" smtClean="0"/>
              <a:t>di</a:t>
            </a:r>
            <a:r>
              <a:rPr lang="en-US" sz="1400" dirty="0" smtClean="0"/>
              <a:t> </a:t>
            </a:r>
            <a:r>
              <a:rPr lang="en-US" sz="1400" dirty="0" err="1" smtClean="0"/>
              <a:t>jumpai</a:t>
            </a:r>
            <a:r>
              <a:rPr lang="en-US" sz="1400" dirty="0" smtClean="0"/>
              <a:t> </a:t>
            </a:r>
            <a:r>
              <a:rPr lang="en-US" sz="1400" dirty="0" err="1" smtClean="0"/>
              <a:t>di</a:t>
            </a:r>
            <a:r>
              <a:rPr lang="en-US" sz="1400" dirty="0" smtClean="0"/>
              <a:t> </a:t>
            </a:r>
            <a:r>
              <a:rPr lang="en-US" sz="1400" dirty="0" err="1" smtClean="0"/>
              <a:t>sektor</a:t>
            </a:r>
            <a:r>
              <a:rPr lang="en-US" sz="1400" dirty="0" smtClean="0"/>
              <a:t> </a:t>
            </a:r>
            <a:r>
              <a:rPr lang="en-US" sz="1400" dirty="0" err="1" smtClean="0"/>
              <a:t>bisnis</a:t>
            </a:r>
            <a:r>
              <a:rPr lang="en-US" sz="1400" dirty="0" smtClean="0"/>
              <a:t> (</a:t>
            </a:r>
            <a:r>
              <a:rPr lang="en-US" sz="1400" dirty="0" err="1" smtClean="0"/>
              <a:t>komersial</a:t>
            </a:r>
            <a:r>
              <a:rPr lang="en-US" sz="1400" dirty="0" smtClean="0"/>
              <a:t>) </a:t>
            </a:r>
            <a:r>
              <a:rPr lang="en-US" sz="1400" dirty="0" err="1" smtClean="0"/>
              <a:t>di</a:t>
            </a:r>
            <a:r>
              <a:rPr lang="en-US" sz="1400" dirty="0" smtClean="0"/>
              <a:t> </a:t>
            </a:r>
            <a:r>
              <a:rPr lang="en-US" sz="1400" dirty="0" err="1" smtClean="0"/>
              <a:t>bandingkan</a:t>
            </a:r>
            <a:r>
              <a:rPr lang="en-US" sz="1400" dirty="0" smtClean="0"/>
              <a:t> </a:t>
            </a:r>
            <a:r>
              <a:rPr lang="en-US" sz="1400" dirty="0" err="1" smtClean="0"/>
              <a:t>sektor</a:t>
            </a:r>
            <a:r>
              <a:rPr lang="en-US" sz="1400" dirty="0" smtClean="0"/>
              <a:t> </a:t>
            </a:r>
            <a:r>
              <a:rPr lang="en-US" sz="1400" dirty="0" err="1" smtClean="0"/>
              <a:t>publik</a:t>
            </a:r>
            <a:r>
              <a:rPr lang="en-US" sz="1400" dirty="0" smtClean="0"/>
              <a:t> ,</a:t>
            </a:r>
            <a:r>
              <a:rPr lang="en-US" sz="1400" dirty="0" err="1" smtClean="0"/>
              <a:t>sebab</a:t>
            </a:r>
            <a:r>
              <a:rPr lang="en-US" sz="1400" dirty="0" smtClean="0"/>
              <a:t> </a:t>
            </a:r>
            <a:r>
              <a:rPr lang="en-US" sz="1400" dirty="0" err="1" smtClean="0"/>
              <a:t>biaya</a:t>
            </a:r>
            <a:r>
              <a:rPr lang="en-US" sz="1400" dirty="0" smtClean="0"/>
              <a:t> </a:t>
            </a:r>
            <a:r>
              <a:rPr lang="en-US" sz="1400" dirty="0" err="1" smtClean="0"/>
              <a:t>merupakan</a:t>
            </a:r>
            <a:r>
              <a:rPr lang="en-US" sz="1400" dirty="0" smtClean="0"/>
              <a:t> </a:t>
            </a:r>
            <a:r>
              <a:rPr lang="en-US" sz="1400" dirty="0" err="1" smtClean="0"/>
              <a:t>salah</a:t>
            </a:r>
            <a:r>
              <a:rPr lang="en-US" sz="1400" dirty="0" smtClean="0"/>
              <a:t> </a:t>
            </a:r>
            <a:r>
              <a:rPr lang="en-US" sz="1400" dirty="0" err="1" smtClean="0"/>
              <a:t>satu</a:t>
            </a:r>
            <a:r>
              <a:rPr lang="en-US" sz="1400" dirty="0" smtClean="0"/>
              <a:t> </a:t>
            </a:r>
            <a:r>
              <a:rPr lang="en-US" sz="1400" dirty="0" err="1" smtClean="0"/>
              <a:t>informasi</a:t>
            </a:r>
            <a:r>
              <a:rPr lang="en-US" sz="1400" dirty="0" smtClean="0"/>
              <a:t> </a:t>
            </a:r>
            <a:r>
              <a:rPr lang="en-US" sz="1400" dirty="0" err="1" smtClean="0"/>
              <a:t>penting</a:t>
            </a:r>
            <a:r>
              <a:rPr lang="en-US" sz="1400" dirty="0" smtClean="0"/>
              <a:t> yang </a:t>
            </a:r>
            <a:r>
              <a:rPr lang="en-US" sz="1400" dirty="0" err="1" smtClean="0"/>
              <a:t>akan</a:t>
            </a:r>
            <a:r>
              <a:rPr lang="en-US" sz="1400" dirty="0" smtClean="0"/>
              <a:t> </a:t>
            </a:r>
            <a:r>
              <a:rPr lang="en-US" sz="1400" dirty="0" err="1" smtClean="0"/>
              <a:t>di</a:t>
            </a:r>
            <a:r>
              <a:rPr lang="en-US" sz="1400" dirty="0" smtClean="0"/>
              <a:t> </a:t>
            </a:r>
            <a:r>
              <a:rPr lang="en-US" sz="1400" dirty="0" err="1" smtClean="0"/>
              <a:t>laporkan</a:t>
            </a:r>
            <a:r>
              <a:rPr lang="en-US" sz="1400" dirty="0" smtClean="0"/>
              <a:t> </a:t>
            </a:r>
            <a:r>
              <a:rPr lang="en-US" sz="1400" dirty="0" err="1" smtClean="0"/>
              <a:t>laba</a:t>
            </a:r>
            <a:r>
              <a:rPr lang="en-US" sz="1400" dirty="0" smtClean="0"/>
              <a:t> </a:t>
            </a:r>
            <a:r>
              <a:rPr lang="en-US" sz="1400" dirty="0" err="1" smtClean="0"/>
              <a:t>rugi</a:t>
            </a:r>
            <a:r>
              <a:rPr lang="en-US" sz="1400" dirty="0" smtClean="0"/>
              <a:t>.</a:t>
            </a:r>
          </a:p>
          <a:p>
            <a:pPr algn="just">
              <a:buFont typeface="Arial" pitchFamily="34" charset="0"/>
              <a:buChar char="•"/>
            </a:pPr>
            <a:r>
              <a:rPr lang="en-US" sz="1400" u="sng" dirty="0" err="1" smtClean="0"/>
              <a:t>Belanja</a:t>
            </a:r>
            <a:r>
              <a:rPr lang="en-US" sz="1400" dirty="0" smtClean="0"/>
              <a:t> </a:t>
            </a:r>
            <a:r>
              <a:rPr lang="en-US" sz="1400" dirty="0" err="1" smtClean="0"/>
              <a:t>yaitu</a:t>
            </a:r>
            <a:r>
              <a:rPr lang="en-US" sz="1400" dirty="0" smtClean="0"/>
              <a:t> </a:t>
            </a:r>
            <a:r>
              <a:rPr lang="en-US" sz="1400" dirty="0" err="1" smtClean="0"/>
              <a:t>menunjukan</a:t>
            </a:r>
            <a:r>
              <a:rPr lang="en-US" sz="1400" dirty="0" smtClean="0"/>
              <a:t> </a:t>
            </a:r>
            <a:r>
              <a:rPr lang="en-US" sz="1400" dirty="0" err="1" smtClean="0"/>
              <a:t>jumlah</a:t>
            </a:r>
            <a:r>
              <a:rPr lang="en-US" sz="1400" dirty="0" smtClean="0"/>
              <a:t> </a:t>
            </a:r>
            <a:r>
              <a:rPr lang="en-US" sz="1400" dirty="0" err="1" smtClean="0"/>
              <a:t>uang</a:t>
            </a:r>
            <a:r>
              <a:rPr lang="en-US" sz="1400" dirty="0" smtClean="0"/>
              <a:t> yang </a:t>
            </a:r>
            <a:r>
              <a:rPr lang="en-US" sz="1400" dirty="0" err="1" smtClean="0"/>
              <a:t>telah</a:t>
            </a:r>
            <a:r>
              <a:rPr lang="en-US" sz="1400" dirty="0" smtClean="0"/>
              <a:t> </a:t>
            </a:r>
            <a:r>
              <a:rPr lang="en-US" sz="1400" dirty="0" err="1" smtClean="0"/>
              <a:t>dikeluarkan</a:t>
            </a:r>
            <a:r>
              <a:rPr lang="en-US" sz="1400" dirty="0" smtClean="0"/>
              <a:t> </a:t>
            </a:r>
            <a:r>
              <a:rPr lang="en-US" sz="1400" dirty="0" err="1" smtClean="0"/>
              <a:t>selama</a:t>
            </a:r>
            <a:r>
              <a:rPr lang="en-US" sz="1400" dirty="0" smtClean="0"/>
              <a:t> </a:t>
            </a:r>
            <a:r>
              <a:rPr lang="en-US" sz="1400" dirty="0" err="1" smtClean="0"/>
              <a:t>satu</a:t>
            </a:r>
            <a:r>
              <a:rPr lang="en-US" sz="1400" dirty="0" smtClean="0"/>
              <a:t> </a:t>
            </a:r>
            <a:r>
              <a:rPr lang="en-US" sz="1400" dirty="0" err="1" smtClean="0"/>
              <a:t>tahun</a:t>
            </a:r>
            <a:r>
              <a:rPr lang="en-US" sz="1400" dirty="0" smtClean="0"/>
              <a:t> </a:t>
            </a:r>
            <a:r>
              <a:rPr lang="en-US" sz="1400" dirty="0" err="1" smtClean="0"/>
              <a:t>anggaran</a:t>
            </a:r>
            <a:r>
              <a:rPr lang="en-US" sz="1400" dirty="0" smtClean="0"/>
              <a:t>.</a:t>
            </a:r>
          </a:p>
          <a:p>
            <a:pPr algn="just">
              <a:buFont typeface="Arial" pitchFamily="34" charset="0"/>
              <a:buChar char="•"/>
            </a:pPr>
            <a:r>
              <a:rPr lang="en-US" sz="1400" u="sng" dirty="0" err="1" smtClean="0"/>
              <a:t>Pengeluaran</a:t>
            </a:r>
            <a:r>
              <a:rPr lang="en-US" sz="1400" u="sng" dirty="0" smtClean="0"/>
              <a:t> </a:t>
            </a:r>
            <a:r>
              <a:rPr lang="en-US" sz="1400" dirty="0" err="1" smtClean="0"/>
              <a:t>merupakan</a:t>
            </a:r>
            <a:r>
              <a:rPr lang="en-US" sz="1400" dirty="0" smtClean="0"/>
              <a:t> </a:t>
            </a:r>
            <a:r>
              <a:rPr lang="en-US" sz="1400" dirty="0" err="1" smtClean="0"/>
              <a:t>komponen</a:t>
            </a:r>
            <a:r>
              <a:rPr lang="en-US" sz="1400" dirty="0" smtClean="0"/>
              <a:t> pos </a:t>
            </a:r>
            <a:r>
              <a:rPr lang="en-US" sz="1400" dirty="0" err="1" smtClean="0"/>
              <a:t>pembiayaan</a:t>
            </a:r>
            <a:r>
              <a:rPr lang="en-US" sz="1400" dirty="0" smtClean="0"/>
              <a:t> </a:t>
            </a:r>
            <a:r>
              <a:rPr lang="en-US" sz="1400" dirty="0" err="1" smtClean="0"/>
              <a:t>dalam</a:t>
            </a:r>
            <a:r>
              <a:rPr lang="en-US" sz="1400" dirty="0" smtClean="0"/>
              <a:t> </a:t>
            </a:r>
            <a:r>
              <a:rPr lang="en-US" sz="1400" dirty="0" err="1" smtClean="0"/>
              <a:t>struktur</a:t>
            </a:r>
            <a:r>
              <a:rPr lang="en-US" sz="1400" dirty="0" smtClean="0"/>
              <a:t> APBD yang </a:t>
            </a:r>
            <a:r>
              <a:rPr lang="en-US" sz="1400" dirty="0" err="1" smtClean="0"/>
              <a:t>di</a:t>
            </a:r>
            <a:r>
              <a:rPr lang="en-US" sz="1400" dirty="0" smtClean="0"/>
              <a:t> </a:t>
            </a:r>
            <a:r>
              <a:rPr lang="en-US" sz="1400" dirty="0" err="1" smtClean="0"/>
              <a:t>maksudkan</a:t>
            </a:r>
            <a:r>
              <a:rPr lang="en-US" sz="1400" dirty="0" smtClean="0"/>
              <a:t> </a:t>
            </a:r>
            <a:r>
              <a:rPr lang="en-US" sz="1400" dirty="0" err="1" smtClean="0"/>
              <a:t>untuk</a:t>
            </a:r>
            <a:r>
              <a:rPr lang="en-US" sz="1400" dirty="0" smtClean="0"/>
              <a:t> </a:t>
            </a:r>
            <a:r>
              <a:rPr lang="en-US" sz="1400" dirty="0" err="1" smtClean="0"/>
              <a:t>memanfaatkan</a:t>
            </a:r>
            <a:r>
              <a:rPr lang="en-US" sz="1400" dirty="0" smtClean="0"/>
              <a:t> surplus </a:t>
            </a:r>
            <a:r>
              <a:rPr lang="en-US" sz="1400" dirty="0" err="1" smtClean="0"/>
              <a:t>anggaran</a:t>
            </a:r>
            <a:r>
              <a:rPr lang="en-US" sz="1400" dirty="0" smtClean="0"/>
              <a:t>  yang </a:t>
            </a:r>
            <a:r>
              <a:rPr lang="en-US" sz="1400" dirty="0" err="1" smtClean="0"/>
              <a:t>terjadi</a:t>
            </a:r>
            <a:r>
              <a:rPr lang="en-US" sz="1400" dirty="0" smtClean="0"/>
              <a:t>.</a:t>
            </a:r>
          </a:p>
        </p:txBody>
      </p:sp>
      <p:sp>
        <p:nvSpPr>
          <p:cNvPr id="1048899" name="Title 2"/>
          <p:cNvSpPr>
            <a:spLocks noGrp="1"/>
          </p:cNvSpPr>
          <p:nvPr>
            <p:ph type="ctrTitle"/>
          </p:nvPr>
        </p:nvSpPr>
        <p:spPr>
          <a:xfrm>
            <a:off x="611560" y="666750"/>
            <a:ext cx="6703640" cy="1219200"/>
          </a:xfrm>
        </p:spPr>
        <p:txBody>
          <a:bodyPr/>
          <a:lstStyle/>
          <a:p>
            <a:r>
              <a:rPr lang="en-US" sz="3200" b="1" dirty="0" err="1" smtClean="0"/>
              <a:t>Pengertian</a:t>
            </a:r>
            <a:r>
              <a:rPr lang="en-US" sz="3200" b="1" dirty="0" smtClean="0"/>
              <a:t> </a:t>
            </a:r>
            <a:r>
              <a:rPr lang="en-US" sz="3200" b="1" dirty="0" err="1" smtClean="0"/>
              <a:t>biaya</a:t>
            </a:r>
            <a:r>
              <a:rPr lang="en-US" sz="3200" b="1" dirty="0" smtClean="0"/>
              <a:t>, </a:t>
            </a:r>
            <a:r>
              <a:rPr lang="en-US" sz="3200" b="1" dirty="0" err="1" smtClean="0"/>
              <a:t>Belanja</a:t>
            </a:r>
            <a:r>
              <a:rPr lang="en-US" sz="3200" b="1" dirty="0" smtClean="0"/>
              <a:t>, </a:t>
            </a:r>
            <a:r>
              <a:rPr lang="en-US" sz="3200" b="1" dirty="0" err="1" smtClean="0"/>
              <a:t>dan</a:t>
            </a:r>
            <a:r>
              <a:rPr lang="en-US" sz="3200" b="1" dirty="0" smtClean="0"/>
              <a:t> </a:t>
            </a:r>
            <a:r>
              <a:rPr lang="en-US" sz="3200" b="1" dirty="0" err="1" smtClean="0"/>
              <a:t>Pengeluaran</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1048956" name="Google Shape;2141;p40"/>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p>
            <a:pPr lvl="0"/>
            <a:r>
              <a:rPr lang="en-US" dirty="0" err="1" smtClean="0"/>
              <a:t>Konsep</a:t>
            </a:r>
            <a:r>
              <a:rPr lang="en-US" dirty="0" smtClean="0"/>
              <a:t> </a:t>
            </a:r>
            <a:r>
              <a:rPr lang="en-US" dirty="0" err="1" smtClean="0"/>
              <a:t>Biaya</a:t>
            </a:r>
            <a:r>
              <a:rPr lang="en-US" dirty="0" smtClean="0"/>
              <a:t>/</a:t>
            </a:r>
            <a:r>
              <a:rPr lang="en-US" dirty="0" err="1" smtClean="0"/>
              <a:t>Belanja</a:t>
            </a:r>
            <a:r>
              <a:rPr lang="en-US" dirty="0" smtClean="0"/>
              <a:t> </a:t>
            </a: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r>
              <a:rPr lang="id-ID" dirty="0" smtClean="0"/>
              <a:t/>
            </a:r>
            <a:br>
              <a:rPr lang="id-ID" dirty="0" smtClean="0"/>
            </a:br>
            <a:endParaRPr dirty="0"/>
          </a:p>
        </p:txBody>
      </p:sp>
      <p:pic>
        <p:nvPicPr>
          <p:cNvPr id="2097180" name="Google Shape;2145;p40"/>
          <p:cNvPicPr preferRelativeResize="0">
            <a:picLocks/>
          </p:cNvPicPr>
          <p:nvPr/>
        </p:nvPicPr>
        <p:blipFill>
          <a:blip r:embed="rId3">
            <a:alphaModFix amt="64000"/>
          </a:blip>
          <a:stretch>
            <a:fillRect/>
          </a:stretch>
        </p:blipFill>
        <p:spPr>
          <a:xfrm>
            <a:off x="759925" y="1601697"/>
            <a:ext cx="842174" cy="708408"/>
          </a:xfrm>
          <a:prstGeom prst="rect">
            <a:avLst/>
          </a:prstGeom>
          <a:noFill/>
          <a:ln>
            <a:noFill/>
          </a:ln>
        </p:spPr>
      </p:pic>
      <p:pic>
        <p:nvPicPr>
          <p:cNvPr id="2097181" name="Google Shape;2146;p40"/>
          <p:cNvPicPr preferRelativeResize="0">
            <a:picLocks/>
          </p:cNvPicPr>
          <p:nvPr/>
        </p:nvPicPr>
        <p:blipFill>
          <a:blip r:embed="rId3">
            <a:alphaModFix amt="64000"/>
          </a:blip>
          <a:stretch>
            <a:fillRect/>
          </a:stretch>
        </p:blipFill>
        <p:spPr>
          <a:xfrm>
            <a:off x="5822959" y="1601700"/>
            <a:ext cx="842174" cy="708400"/>
          </a:xfrm>
          <a:prstGeom prst="rect">
            <a:avLst/>
          </a:prstGeom>
          <a:noFill/>
          <a:ln>
            <a:noFill/>
          </a:ln>
        </p:spPr>
      </p:pic>
      <p:pic>
        <p:nvPicPr>
          <p:cNvPr id="2097182" name="Google Shape;2147;p40"/>
          <p:cNvPicPr preferRelativeResize="0">
            <a:picLocks/>
          </p:cNvPicPr>
          <p:nvPr/>
        </p:nvPicPr>
        <p:blipFill>
          <a:blip r:embed="rId4">
            <a:alphaModFix amt="82000"/>
          </a:blip>
          <a:stretch>
            <a:fillRect/>
          </a:stretch>
        </p:blipFill>
        <p:spPr>
          <a:xfrm>
            <a:off x="5105400" y="2876550"/>
            <a:ext cx="842174" cy="708408"/>
          </a:xfrm>
          <a:prstGeom prst="rect">
            <a:avLst/>
          </a:prstGeom>
          <a:noFill/>
          <a:ln>
            <a:noFill/>
          </a:ln>
        </p:spPr>
      </p:pic>
      <p:sp>
        <p:nvSpPr>
          <p:cNvPr id="1048957" name="Google Shape;2150;p40"/>
          <p:cNvSpPr txBox="1">
            <a:spLocks noGrp="1"/>
          </p:cNvSpPr>
          <p:nvPr>
            <p:ph type="title" idx="3"/>
          </p:nvPr>
        </p:nvSpPr>
        <p:spPr>
          <a:xfrm>
            <a:off x="5697526"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lang="en" dirty="0"/>
          </a:p>
        </p:txBody>
      </p:sp>
      <p:sp>
        <p:nvSpPr>
          <p:cNvPr id="1048958" name="Google Shape;2152;p40"/>
          <p:cNvSpPr txBox="1">
            <a:spLocks noGrp="1"/>
          </p:cNvSpPr>
          <p:nvPr>
            <p:ph type="title" idx="5"/>
          </p:nvPr>
        </p:nvSpPr>
        <p:spPr>
          <a:xfrm>
            <a:off x="637282"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p>
        </p:txBody>
      </p:sp>
      <p:sp>
        <p:nvSpPr>
          <p:cNvPr id="1048959" name="Google Shape;2153;p40"/>
          <p:cNvSpPr txBox="1">
            <a:spLocks noGrp="1"/>
          </p:cNvSpPr>
          <p:nvPr>
            <p:ph type="title" idx="6"/>
          </p:nvPr>
        </p:nvSpPr>
        <p:spPr>
          <a:xfrm>
            <a:off x="5029200" y="3028950"/>
            <a:ext cx="1036800" cy="38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1048960" name="Google Shape;2159;p40"/>
          <p:cNvSpPr txBox="1">
            <a:spLocks noGrp="1"/>
          </p:cNvSpPr>
          <p:nvPr>
            <p:ph type="subTitle" idx="14"/>
          </p:nvPr>
        </p:nvSpPr>
        <p:spPr>
          <a:xfrm>
            <a:off x="6715140" y="1714494"/>
            <a:ext cx="1821000" cy="799200"/>
          </a:xfrm>
          <a:prstGeom prst="rect">
            <a:avLst/>
          </a:prstGeom>
        </p:spPr>
        <p:txBody>
          <a:bodyPr spcFirstLastPara="1" wrap="square" lIns="91425" tIns="91425" rIns="91425" bIns="91425" anchor="t" anchorCtr="0">
            <a:noAutofit/>
          </a:bodyPr>
          <a:lstStyle/>
          <a:p>
            <a:pPr marL="0" indent="0"/>
            <a:r>
              <a:rPr lang="en-US" b="1" dirty="0" err="1" smtClean="0"/>
              <a:t>Perunutan</a:t>
            </a:r>
            <a:r>
              <a:rPr lang="en-US" b="1" dirty="0" smtClean="0"/>
              <a:t> </a:t>
            </a:r>
            <a:r>
              <a:rPr lang="en-US" b="1" dirty="0" err="1" smtClean="0"/>
              <a:t>biaya</a:t>
            </a:r>
            <a:r>
              <a:rPr lang="en-US" b="1" dirty="0" smtClean="0"/>
              <a:t>.</a:t>
            </a:r>
            <a:endParaRPr lang="id-ID" b="1" dirty="0" smtClean="0"/>
          </a:p>
          <a:p>
            <a:pPr marL="0" lvl="0" indent="0" algn="l" rtl="0">
              <a:spcBef>
                <a:spcPts val="0"/>
              </a:spcBef>
              <a:spcAft>
                <a:spcPts val="0"/>
              </a:spcAft>
              <a:buNone/>
            </a:pPr>
            <a:endParaRPr/>
          </a:p>
        </p:txBody>
      </p:sp>
      <p:sp>
        <p:nvSpPr>
          <p:cNvPr id="1048961" name="Google Shape;2165;p40"/>
          <p:cNvSpPr txBox="1">
            <a:spLocks noGrp="1"/>
          </p:cNvSpPr>
          <p:nvPr>
            <p:ph type="subTitle" idx="20"/>
          </p:nvPr>
        </p:nvSpPr>
        <p:spPr>
          <a:xfrm>
            <a:off x="6096000" y="2952750"/>
            <a:ext cx="1821000" cy="899920"/>
          </a:xfrm>
          <a:prstGeom prst="rect">
            <a:avLst/>
          </a:prstGeom>
        </p:spPr>
        <p:txBody>
          <a:bodyPr spcFirstLastPara="1" wrap="square" lIns="91425" tIns="91425" rIns="91425" bIns="91425" anchor="t" anchorCtr="0">
            <a:noAutofit/>
          </a:bodyPr>
          <a:lstStyle/>
          <a:p>
            <a:pPr marL="0" lvl="0" indent="0"/>
            <a:r>
              <a:rPr lang="en-US" b="1" dirty="0" err="1" smtClean="0"/>
              <a:t>Akumulasi</a:t>
            </a:r>
            <a:r>
              <a:rPr lang="en-US" b="1" dirty="0" smtClean="0"/>
              <a:t> </a:t>
            </a:r>
            <a:r>
              <a:rPr lang="en-US" b="1" dirty="0" err="1" smtClean="0"/>
              <a:t>biaya</a:t>
            </a:r>
            <a:r>
              <a:rPr lang="en-US" b="1" dirty="0" smtClean="0"/>
              <a:t> </a:t>
            </a:r>
            <a:endParaRPr lang="id-ID" b="1" dirty="0" smtClean="0"/>
          </a:p>
        </p:txBody>
      </p:sp>
      <p:sp>
        <p:nvSpPr>
          <p:cNvPr id="1048962" name="Subtitle 28"/>
          <p:cNvSpPr>
            <a:spLocks noGrp="1"/>
          </p:cNvSpPr>
          <p:nvPr>
            <p:ph type="subTitle" idx="18"/>
          </p:nvPr>
        </p:nvSpPr>
        <p:spPr>
          <a:xfrm>
            <a:off x="1428728" y="1714494"/>
            <a:ext cx="2014941" cy="876256"/>
          </a:xfrm>
        </p:spPr>
        <p:txBody>
          <a:bodyPr/>
          <a:lstStyle/>
          <a:p>
            <a:r>
              <a:rPr lang="en-US" b="1" dirty="0" err="1" smtClean="0"/>
              <a:t>Objek</a:t>
            </a:r>
            <a:r>
              <a:rPr lang="en-US" b="1" dirty="0" smtClean="0"/>
              <a:t> </a:t>
            </a:r>
            <a:r>
              <a:rPr lang="en-US" b="1" dirty="0" err="1" smtClean="0"/>
              <a:t>Biaya</a:t>
            </a:r>
            <a:r>
              <a:rPr lang="en-US" b="1" dirty="0" smtClean="0"/>
              <a:t> .</a:t>
            </a:r>
            <a:endParaRPr lang="id-ID" dirty="0"/>
          </a:p>
        </p:txBody>
      </p:sp>
      <p:pic>
        <p:nvPicPr>
          <p:cNvPr id="12" name="Google Shape;2147;p40"/>
          <p:cNvPicPr preferRelativeResize="0">
            <a:picLocks/>
          </p:cNvPicPr>
          <p:nvPr/>
        </p:nvPicPr>
        <p:blipFill>
          <a:blip r:embed="rId4">
            <a:alphaModFix amt="82000"/>
          </a:blip>
          <a:stretch>
            <a:fillRect/>
          </a:stretch>
        </p:blipFill>
        <p:spPr>
          <a:xfrm>
            <a:off x="1143000" y="3028950"/>
            <a:ext cx="842174" cy="708408"/>
          </a:xfrm>
          <a:prstGeom prst="rect">
            <a:avLst/>
          </a:prstGeom>
          <a:noFill/>
          <a:ln>
            <a:noFill/>
          </a:ln>
        </p:spPr>
      </p:pic>
      <p:sp>
        <p:nvSpPr>
          <p:cNvPr id="13" name="Google Shape;2165;p40"/>
          <p:cNvSpPr txBox="1">
            <a:spLocks noGrp="1"/>
          </p:cNvSpPr>
          <p:nvPr>
            <p:ph type="subTitle" idx="20"/>
          </p:nvPr>
        </p:nvSpPr>
        <p:spPr>
          <a:xfrm>
            <a:off x="2286000" y="3028950"/>
            <a:ext cx="1821000" cy="857256"/>
          </a:xfrm>
          <a:prstGeom prst="rect">
            <a:avLst/>
          </a:prstGeom>
        </p:spPr>
        <p:txBody>
          <a:bodyPr spcFirstLastPara="1" wrap="square" lIns="91425" tIns="91425" rIns="91425" bIns="91425" anchor="t" anchorCtr="0">
            <a:noAutofit/>
          </a:bodyPr>
          <a:lstStyle/>
          <a:p>
            <a:pPr marL="0" lvl="0" indent="0"/>
            <a:r>
              <a:rPr lang="en-US" b="1" dirty="0" err="1" smtClean="0"/>
              <a:t>Alokasi</a:t>
            </a:r>
            <a:r>
              <a:rPr lang="en-US" b="1" dirty="0" smtClean="0"/>
              <a:t> </a:t>
            </a:r>
            <a:r>
              <a:rPr lang="en-US" b="1" dirty="0" err="1" smtClean="0"/>
              <a:t>biaya</a:t>
            </a:r>
            <a:r>
              <a:rPr lang="en-US" b="1" dirty="0" smtClean="0"/>
              <a:t> </a:t>
            </a:r>
            <a:endParaRPr lang="id-ID" b="1" dirty="0" smtClean="0"/>
          </a:p>
        </p:txBody>
      </p:sp>
      <p:sp>
        <p:nvSpPr>
          <p:cNvPr id="14" name="Google Shape;2153;p40"/>
          <p:cNvSpPr txBox="1">
            <a:spLocks noGrp="1"/>
          </p:cNvSpPr>
          <p:nvPr>
            <p:ph type="title" idx="6"/>
          </p:nvPr>
        </p:nvSpPr>
        <p:spPr>
          <a:xfrm>
            <a:off x="1219200" y="3181350"/>
            <a:ext cx="6858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049003" name="Google Shape;2135;p39"/>
          <p:cNvSpPr txBox="1">
            <a:spLocks noGrp="1"/>
          </p:cNvSpPr>
          <p:nvPr>
            <p:ph type="body" idx="1"/>
          </p:nvPr>
        </p:nvSpPr>
        <p:spPr>
          <a:xfrm>
            <a:off x="720000" y="1123950"/>
            <a:ext cx="7704000" cy="3444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dirty="0" err="1" smtClean="0"/>
              <a:t>Biaya</a:t>
            </a:r>
            <a:r>
              <a:rPr lang="en-US" sz="1400" dirty="0" smtClean="0"/>
              <a:t> </a:t>
            </a:r>
            <a:r>
              <a:rPr lang="en-US" sz="1400" dirty="0" err="1" smtClean="0"/>
              <a:t>merupakan</a:t>
            </a:r>
            <a:r>
              <a:rPr lang="en-US" sz="1400" dirty="0" smtClean="0"/>
              <a:t> </a:t>
            </a:r>
            <a:r>
              <a:rPr lang="en-US" sz="1400" dirty="0" err="1" smtClean="0"/>
              <a:t>ukuran</a:t>
            </a:r>
            <a:r>
              <a:rPr lang="en-US" sz="1400" dirty="0" smtClean="0"/>
              <a:t> </a:t>
            </a:r>
            <a:r>
              <a:rPr lang="en-US" sz="1400" dirty="0" err="1" smtClean="0"/>
              <a:t>finansial</a:t>
            </a:r>
            <a:r>
              <a:rPr lang="en-US" sz="1400" dirty="0" smtClean="0"/>
              <a:t> </a:t>
            </a:r>
            <a:r>
              <a:rPr lang="en-US" sz="1400" dirty="0" err="1" smtClean="0"/>
              <a:t>atas</a:t>
            </a:r>
            <a:r>
              <a:rPr lang="en-US" sz="1400" dirty="0" smtClean="0"/>
              <a:t> </a:t>
            </a:r>
            <a:r>
              <a:rPr lang="en-US" sz="1400" dirty="0" err="1" smtClean="0"/>
              <a:t>sumber</a:t>
            </a:r>
            <a:r>
              <a:rPr lang="en-US" sz="1400" dirty="0" smtClean="0"/>
              <a:t> </a:t>
            </a:r>
            <a:r>
              <a:rPr lang="en-US" sz="1400" dirty="0" err="1" smtClean="0"/>
              <a:t>daya</a:t>
            </a:r>
            <a:r>
              <a:rPr lang="en-US" sz="1400" dirty="0" smtClean="0"/>
              <a:t> yang </a:t>
            </a:r>
            <a:r>
              <a:rPr lang="en-US" sz="1400" dirty="0" err="1" smtClean="0"/>
              <a:t>dikonsumsi</a:t>
            </a:r>
            <a:r>
              <a:rPr lang="en-US" sz="1400" dirty="0" smtClean="0"/>
              <a:t> </a:t>
            </a:r>
            <a:r>
              <a:rPr lang="en-US" sz="1400" dirty="0" err="1" smtClean="0"/>
              <a:t>atau</a:t>
            </a:r>
            <a:r>
              <a:rPr lang="en-US" sz="1400" dirty="0" smtClean="0"/>
              <a:t> </a:t>
            </a:r>
            <a:r>
              <a:rPr lang="en-US" sz="1400" dirty="0" err="1" smtClean="0"/>
              <a:t>digunakan</a:t>
            </a:r>
            <a:r>
              <a:rPr lang="en-US" sz="1400" dirty="0" smtClean="0"/>
              <a:t> </a:t>
            </a:r>
            <a:r>
              <a:rPr lang="en-US" sz="1400" dirty="0" err="1" smtClean="0"/>
              <a:t>untuk</a:t>
            </a:r>
            <a:r>
              <a:rPr lang="en-US" sz="1400" dirty="0" smtClean="0"/>
              <a:t> </a:t>
            </a:r>
            <a:r>
              <a:rPr lang="en-US" sz="1400" dirty="0" err="1" smtClean="0"/>
              <a:t>membuat</a:t>
            </a:r>
            <a:r>
              <a:rPr lang="en-US" sz="1400" dirty="0" smtClean="0"/>
              <a:t> </a:t>
            </a:r>
            <a:r>
              <a:rPr lang="en-US" sz="1400" dirty="0" err="1" smtClean="0"/>
              <a:t>suatu</a:t>
            </a:r>
            <a:r>
              <a:rPr lang="en-US" sz="1400" dirty="0" smtClean="0"/>
              <a:t> </a:t>
            </a:r>
            <a:r>
              <a:rPr lang="en-US" sz="1400" dirty="0" err="1" smtClean="0"/>
              <a:t>produk</a:t>
            </a:r>
            <a:r>
              <a:rPr lang="en-US" sz="1400" dirty="0" smtClean="0"/>
              <a:t> ,</a:t>
            </a:r>
            <a:r>
              <a:rPr lang="en-US" sz="1400" dirty="0" err="1" smtClean="0"/>
              <a:t>memberikan</a:t>
            </a:r>
            <a:r>
              <a:rPr lang="en-US" sz="1400" dirty="0" smtClean="0"/>
              <a:t> </a:t>
            </a:r>
            <a:r>
              <a:rPr lang="en-US" sz="1400" dirty="0" err="1" smtClean="0"/>
              <a:t>pelayanan</a:t>
            </a:r>
            <a:r>
              <a:rPr lang="en-US" sz="1400" dirty="0" smtClean="0"/>
              <a:t> </a:t>
            </a:r>
            <a:r>
              <a:rPr lang="en-US" sz="1400" dirty="0" err="1" smtClean="0"/>
              <a:t>publik</a:t>
            </a:r>
            <a:r>
              <a:rPr lang="en-US" sz="1400" dirty="0" smtClean="0"/>
              <a:t> , </a:t>
            </a:r>
            <a:r>
              <a:rPr lang="en-US" sz="1400" dirty="0" err="1" smtClean="0"/>
              <a:t>melaksanakan</a:t>
            </a:r>
            <a:r>
              <a:rPr lang="en-US" sz="1400" dirty="0" smtClean="0"/>
              <a:t>  program </a:t>
            </a:r>
            <a:r>
              <a:rPr lang="en-US" sz="1400" dirty="0" err="1" smtClean="0"/>
              <a:t>dan</a:t>
            </a:r>
            <a:r>
              <a:rPr lang="en-US" sz="1400" dirty="0" smtClean="0"/>
              <a:t> </a:t>
            </a:r>
            <a:r>
              <a:rPr lang="en-US" sz="1400" dirty="0" err="1" smtClean="0"/>
              <a:t>kegiatan</a:t>
            </a:r>
            <a:r>
              <a:rPr lang="en-US" sz="1400" dirty="0" smtClean="0"/>
              <a:t>. </a:t>
            </a:r>
            <a:r>
              <a:rPr lang="en-US" sz="1400" dirty="0" err="1" smtClean="0"/>
              <a:t>Biaya</a:t>
            </a:r>
            <a:r>
              <a:rPr lang="en-US" sz="1400" dirty="0" smtClean="0"/>
              <a:t> </a:t>
            </a:r>
            <a:r>
              <a:rPr lang="en-US" sz="1400" dirty="0" err="1" smtClean="0"/>
              <a:t>dapat</a:t>
            </a:r>
            <a:r>
              <a:rPr lang="en-US" sz="1400" dirty="0" smtClean="0"/>
              <a:t> </a:t>
            </a:r>
            <a:r>
              <a:rPr lang="en-US" sz="1400" dirty="0" err="1" smtClean="0"/>
              <a:t>diklarifikasikan</a:t>
            </a:r>
            <a:r>
              <a:rPr lang="en-US" sz="1400" dirty="0" smtClean="0"/>
              <a:t> </a:t>
            </a:r>
            <a:r>
              <a:rPr lang="en-US" sz="1400" dirty="0" err="1" smtClean="0"/>
              <a:t>menjadi</a:t>
            </a:r>
            <a:r>
              <a:rPr lang="en-US" sz="1400" dirty="0" smtClean="0"/>
              <a:t> </a:t>
            </a:r>
            <a:r>
              <a:rPr lang="en-US" sz="1400" dirty="0" err="1" smtClean="0"/>
              <a:t>berbagai</a:t>
            </a:r>
            <a:r>
              <a:rPr lang="en-US" sz="1400" dirty="0" smtClean="0"/>
              <a:t> </a:t>
            </a:r>
            <a:r>
              <a:rPr lang="en-US" sz="1400" dirty="0" err="1" smtClean="0"/>
              <a:t>jenis</a:t>
            </a:r>
            <a:r>
              <a:rPr lang="en-US" sz="1400" dirty="0" smtClean="0"/>
              <a:t> </a:t>
            </a:r>
            <a:r>
              <a:rPr lang="en-US" sz="1400" dirty="0" err="1" smtClean="0"/>
              <a:t>tergantung</a:t>
            </a:r>
            <a:r>
              <a:rPr lang="en-US" sz="1400" dirty="0" smtClean="0"/>
              <a:t> </a:t>
            </a:r>
            <a:r>
              <a:rPr lang="en-US" sz="1400" dirty="0" err="1" smtClean="0"/>
              <a:t>pada</a:t>
            </a:r>
            <a:r>
              <a:rPr lang="en-US" sz="1400" dirty="0" smtClean="0"/>
              <a:t> </a:t>
            </a:r>
            <a:r>
              <a:rPr lang="en-US" sz="1400" dirty="0" err="1" smtClean="0"/>
              <a:t>sudut</a:t>
            </a:r>
            <a:r>
              <a:rPr lang="en-US" sz="1400" dirty="0" smtClean="0"/>
              <a:t> </a:t>
            </a:r>
            <a:r>
              <a:rPr lang="en-US" sz="1400" dirty="0" err="1" smtClean="0"/>
              <a:t>pandang</a:t>
            </a:r>
            <a:r>
              <a:rPr lang="en-US" sz="1400" dirty="0" smtClean="0"/>
              <a:t> yang </a:t>
            </a:r>
            <a:r>
              <a:rPr lang="en-US" sz="1400" dirty="0" err="1" smtClean="0"/>
              <a:t>digunakan</a:t>
            </a:r>
            <a:r>
              <a:rPr lang="en-US" sz="1400" dirty="0" smtClean="0"/>
              <a:t>. </a:t>
            </a:r>
          </a:p>
          <a:p>
            <a:pPr marL="0" lvl="0" indent="0" algn="just" rtl="0">
              <a:spcBef>
                <a:spcPts val="0"/>
              </a:spcBef>
              <a:spcAft>
                <a:spcPts val="0"/>
              </a:spcAft>
              <a:buNone/>
            </a:pPr>
            <a:r>
              <a:rPr lang="en-US" sz="1400" dirty="0" err="1" smtClean="0"/>
              <a:t>Pengklasifikasian</a:t>
            </a:r>
            <a:r>
              <a:rPr lang="en-US" sz="1400" dirty="0" smtClean="0"/>
              <a:t> </a:t>
            </a:r>
            <a:r>
              <a:rPr lang="en-US" sz="1400" dirty="0" err="1" smtClean="0"/>
              <a:t>biaya</a:t>
            </a:r>
            <a:r>
              <a:rPr lang="en-US" sz="1400" dirty="0" smtClean="0"/>
              <a:t> </a:t>
            </a:r>
            <a:r>
              <a:rPr lang="en-US" sz="1400" dirty="0" err="1" smtClean="0"/>
              <a:t>dapat</a:t>
            </a:r>
            <a:r>
              <a:rPr lang="en-US" sz="1400" dirty="0" smtClean="0"/>
              <a:t> </a:t>
            </a:r>
            <a:r>
              <a:rPr lang="en-US" sz="1400" dirty="0" err="1" smtClean="0"/>
              <a:t>di</a:t>
            </a:r>
            <a:r>
              <a:rPr lang="en-US" sz="1400" dirty="0" smtClean="0"/>
              <a:t> </a:t>
            </a:r>
            <a:r>
              <a:rPr lang="en-US" sz="1400" dirty="0" err="1" smtClean="0"/>
              <a:t>lakukan</a:t>
            </a:r>
            <a:r>
              <a:rPr lang="en-US" sz="1400" dirty="0" smtClean="0"/>
              <a:t> </a:t>
            </a:r>
            <a:r>
              <a:rPr lang="en-US" sz="1400" dirty="0" err="1" smtClean="0"/>
              <a:t>berdasarkan</a:t>
            </a:r>
            <a:r>
              <a:rPr lang="en-US" sz="1400" dirty="0" smtClean="0"/>
              <a:t> </a:t>
            </a:r>
            <a:r>
              <a:rPr lang="en-US" sz="1400" dirty="0" err="1" smtClean="0"/>
              <a:t>karakteristik</a:t>
            </a:r>
            <a:r>
              <a:rPr lang="en-US" sz="1400" dirty="0" smtClean="0"/>
              <a:t> </a:t>
            </a:r>
            <a:r>
              <a:rPr lang="en-US" sz="1400" dirty="0" err="1" smtClean="0"/>
              <a:t>berikut</a:t>
            </a:r>
            <a:r>
              <a:rPr lang="en-US" sz="1400" dirty="0" smtClean="0"/>
              <a:t> :</a:t>
            </a:r>
          </a:p>
          <a:p>
            <a:pPr marL="495300" lvl="0" indent="-342900" algn="just" rtl="0">
              <a:spcBef>
                <a:spcPts val="1000"/>
              </a:spcBef>
              <a:spcAft>
                <a:spcPts val="0"/>
              </a:spcAft>
              <a:buSzPts val="1200"/>
              <a:buAutoNum type="arabicPeriod"/>
            </a:pPr>
            <a:r>
              <a:rPr lang="en-US" sz="1400" b="1" dirty="0" err="1" smtClean="0"/>
              <a:t>Klarisifikasi</a:t>
            </a:r>
            <a:r>
              <a:rPr lang="en-US" sz="1400" b="1" dirty="0" smtClean="0"/>
              <a:t> </a:t>
            </a:r>
            <a:r>
              <a:rPr lang="en-US" sz="1400" b="1" dirty="0" err="1" smtClean="0"/>
              <a:t>biaya</a:t>
            </a:r>
            <a:r>
              <a:rPr lang="en-US" sz="1400" b="1" dirty="0" smtClean="0"/>
              <a:t> </a:t>
            </a:r>
            <a:r>
              <a:rPr lang="en-US" sz="1400" b="1" dirty="0" err="1" smtClean="0"/>
              <a:t>berdasarkan</a:t>
            </a:r>
            <a:r>
              <a:rPr lang="en-US" sz="1400" b="1" dirty="0" smtClean="0"/>
              <a:t> </a:t>
            </a:r>
            <a:r>
              <a:rPr lang="en-US" sz="1400" b="1" dirty="0" err="1" smtClean="0"/>
              <a:t>waktu</a:t>
            </a:r>
            <a:r>
              <a:rPr lang="en-US" sz="1400" b="1" dirty="0" smtClean="0"/>
              <a:t> </a:t>
            </a:r>
            <a:r>
              <a:rPr lang="en-US" sz="1400" b="1" dirty="0" err="1" smtClean="0"/>
              <a:t>terjadinya</a:t>
            </a:r>
            <a:r>
              <a:rPr lang="en-US" sz="1400" b="1" dirty="0" smtClean="0"/>
              <a:t> </a:t>
            </a:r>
          </a:p>
          <a:p>
            <a:pPr marL="457200" lvl="0" indent="-304800" algn="just" rtl="0">
              <a:spcBef>
                <a:spcPts val="1000"/>
              </a:spcBef>
              <a:spcAft>
                <a:spcPts val="0"/>
              </a:spcAft>
              <a:buSzPts val="1200"/>
              <a:buNone/>
            </a:pPr>
            <a:r>
              <a:rPr lang="en-US" sz="1400" dirty="0" smtClean="0"/>
              <a:t>      </a:t>
            </a:r>
            <a:r>
              <a:rPr lang="en-US" sz="1400" dirty="0" err="1" smtClean="0"/>
              <a:t>Jika</a:t>
            </a:r>
            <a:r>
              <a:rPr lang="en-US" sz="1400" dirty="0" smtClean="0"/>
              <a:t> </a:t>
            </a:r>
            <a:r>
              <a:rPr lang="en-US" sz="1400" dirty="0" err="1" smtClean="0"/>
              <a:t>dilihat</a:t>
            </a:r>
            <a:r>
              <a:rPr lang="en-US" sz="1400" dirty="0" smtClean="0"/>
              <a:t> </a:t>
            </a:r>
            <a:r>
              <a:rPr lang="en-US" sz="1400" dirty="0" err="1" smtClean="0"/>
              <a:t>dari</a:t>
            </a:r>
            <a:r>
              <a:rPr lang="en-US" sz="1400" dirty="0" smtClean="0"/>
              <a:t> </a:t>
            </a:r>
            <a:r>
              <a:rPr lang="en-US" sz="1400" dirty="0" err="1" smtClean="0"/>
              <a:t>waktu</a:t>
            </a:r>
            <a:r>
              <a:rPr lang="en-US" sz="1400" dirty="0" smtClean="0"/>
              <a:t> </a:t>
            </a:r>
            <a:r>
              <a:rPr lang="en-US" sz="1400" dirty="0" err="1" smtClean="0"/>
              <a:t>terjadinya</a:t>
            </a:r>
            <a:r>
              <a:rPr lang="en-US" sz="1400" dirty="0" smtClean="0"/>
              <a:t> </a:t>
            </a:r>
            <a:r>
              <a:rPr lang="en-US" sz="1400" dirty="0" err="1" smtClean="0"/>
              <a:t>biaya</a:t>
            </a:r>
            <a:r>
              <a:rPr lang="en-US" sz="1400" dirty="0" smtClean="0"/>
              <a:t> ,</a:t>
            </a:r>
            <a:r>
              <a:rPr lang="en-US" sz="1400" dirty="0" err="1" smtClean="0"/>
              <a:t>maka</a:t>
            </a:r>
            <a:r>
              <a:rPr lang="en-US" sz="1400" dirty="0" smtClean="0"/>
              <a:t> </a:t>
            </a:r>
            <a:r>
              <a:rPr lang="en-US" sz="1400" dirty="0" err="1" smtClean="0"/>
              <a:t>biaya</a:t>
            </a:r>
            <a:r>
              <a:rPr lang="en-US" sz="1400" dirty="0" smtClean="0"/>
              <a:t> </a:t>
            </a:r>
            <a:r>
              <a:rPr lang="en-US" sz="1400" dirty="0" err="1" smtClean="0"/>
              <a:t>dapat</a:t>
            </a:r>
            <a:r>
              <a:rPr lang="en-US" sz="1400" dirty="0" smtClean="0"/>
              <a:t> </a:t>
            </a:r>
            <a:r>
              <a:rPr lang="en-US" sz="1400" dirty="0" err="1" smtClean="0"/>
              <a:t>di</a:t>
            </a:r>
            <a:r>
              <a:rPr lang="en-US" sz="1400" dirty="0" smtClean="0"/>
              <a:t> </a:t>
            </a:r>
            <a:r>
              <a:rPr lang="en-US" sz="1400" dirty="0" err="1" smtClean="0"/>
              <a:t>klarifikasikan</a:t>
            </a:r>
            <a:r>
              <a:rPr lang="en-US" sz="1400" dirty="0" smtClean="0"/>
              <a:t> </a:t>
            </a:r>
            <a:r>
              <a:rPr lang="en-US" sz="1400" dirty="0" err="1" smtClean="0"/>
              <a:t>menjadi</a:t>
            </a:r>
            <a:r>
              <a:rPr lang="en-US" sz="1400" dirty="0" smtClean="0"/>
              <a:t> </a:t>
            </a:r>
            <a:r>
              <a:rPr lang="en-US" sz="1400" dirty="0" err="1" smtClean="0"/>
              <a:t>tiga</a:t>
            </a:r>
            <a:r>
              <a:rPr lang="en-US" sz="1400" dirty="0" smtClean="0"/>
              <a:t> </a:t>
            </a:r>
            <a:r>
              <a:rPr lang="en-US" sz="1400" dirty="0" err="1" smtClean="0"/>
              <a:t>yaitu</a:t>
            </a:r>
            <a:r>
              <a:rPr lang="en-US" sz="1400" dirty="0" smtClean="0"/>
              <a:t> </a:t>
            </a:r>
          </a:p>
          <a:p>
            <a:pPr marL="457200" lvl="0" indent="-304800" algn="just" rtl="0">
              <a:spcBef>
                <a:spcPts val="1000"/>
              </a:spcBef>
              <a:spcAft>
                <a:spcPts val="0"/>
              </a:spcAft>
              <a:buSzPts val="1200"/>
              <a:buNone/>
            </a:pPr>
            <a:r>
              <a:rPr lang="en-US" sz="1400" dirty="0" smtClean="0"/>
              <a:t>	1. </a:t>
            </a:r>
            <a:r>
              <a:rPr lang="en-US" sz="1400" dirty="0" err="1" smtClean="0"/>
              <a:t>Biaya</a:t>
            </a:r>
            <a:r>
              <a:rPr lang="en-US" sz="1400" dirty="0" smtClean="0"/>
              <a:t> </a:t>
            </a:r>
            <a:r>
              <a:rPr lang="en-US" sz="1400" dirty="0" err="1" smtClean="0"/>
              <a:t>Historis</a:t>
            </a:r>
            <a:r>
              <a:rPr lang="en-US" sz="1400" dirty="0" smtClean="0"/>
              <a:t> .</a:t>
            </a:r>
          </a:p>
          <a:p>
            <a:pPr marL="457200" lvl="0" indent="-304800" algn="just" rtl="0">
              <a:spcBef>
                <a:spcPts val="1000"/>
              </a:spcBef>
              <a:spcAft>
                <a:spcPts val="0"/>
              </a:spcAft>
              <a:buSzPts val="1200"/>
              <a:buNone/>
            </a:pPr>
            <a:r>
              <a:rPr lang="en-US" sz="1400" dirty="0" smtClean="0"/>
              <a:t>	2. </a:t>
            </a:r>
            <a:r>
              <a:rPr lang="en-US" sz="1400" dirty="0" err="1" smtClean="0"/>
              <a:t>Biaya</a:t>
            </a:r>
            <a:r>
              <a:rPr lang="en-US" sz="1400" dirty="0" smtClean="0"/>
              <a:t> </a:t>
            </a:r>
            <a:r>
              <a:rPr lang="en-US" sz="1400" dirty="0" err="1" smtClean="0"/>
              <a:t>sekarang</a:t>
            </a:r>
            <a:r>
              <a:rPr lang="en-US" sz="1400" dirty="0" smtClean="0"/>
              <a:t> .</a:t>
            </a:r>
          </a:p>
          <a:p>
            <a:pPr marL="457200" lvl="0" indent="-304800" algn="just" rtl="0">
              <a:spcBef>
                <a:spcPts val="1000"/>
              </a:spcBef>
              <a:spcAft>
                <a:spcPts val="0"/>
              </a:spcAft>
              <a:buSzPts val="1200"/>
              <a:buNone/>
            </a:pPr>
            <a:r>
              <a:rPr lang="en-US" sz="1400" dirty="0" smtClean="0"/>
              <a:t>	3. </a:t>
            </a:r>
            <a:r>
              <a:rPr lang="en-US" sz="1400" dirty="0" err="1" smtClean="0"/>
              <a:t>Biaya</a:t>
            </a:r>
            <a:r>
              <a:rPr lang="en-US" sz="1400" dirty="0" smtClean="0"/>
              <a:t> </a:t>
            </a:r>
            <a:r>
              <a:rPr lang="en-US" sz="1400" dirty="0" err="1" smtClean="0"/>
              <a:t>dianggarkan</a:t>
            </a:r>
            <a:r>
              <a:rPr lang="en-US" sz="1400" dirty="0" smtClean="0"/>
              <a:t> .</a:t>
            </a:r>
            <a:endParaRPr sz="1400"/>
          </a:p>
          <a:p>
            <a:pPr marL="457200" lvl="0" indent="-304800" algn="just" rtl="0">
              <a:spcBef>
                <a:spcPts val="0"/>
              </a:spcBef>
              <a:spcAft>
                <a:spcPts val="0"/>
              </a:spcAft>
              <a:buSzPts val="1200"/>
              <a:buNone/>
            </a:pPr>
            <a:endParaRPr sz="1400"/>
          </a:p>
          <a:p>
            <a:pPr marL="0" lvl="0" indent="0" algn="l" rtl="0">
              <a:spcBef>
                <a:spcPts val="1000"/>
              </a:spcBef>
              <a:spcAft>
                <a:spcPts val="0"/>
              </a:spcAft>
              <a:buNone/>
            </a:pPr>
            <a:endParaRPr/>
          </a:p>
          <a:p>
            <a:pPr marL="0" lvl="0" indent="0" algn="l" rtl="0">
              <a:spcBef>
                <a:spcPts val="0"/>
              </a:spcBef>
              <a:spcAft>
                <a:spcPts val="1600"/>
              </a:spcAft>
              <a:buNone/>
            </a:pPr>
            <a:endParaRPr/>
          </a:p>
        </p:txBody>
      </p:sp>
      <p:sp>
        <p:nvSpPr>
          <p:cNvPr id="1049004" name="Google Shape;2136;p39"/>
          <p:cNvSpPr txBox="1">
            <a:spLocks noGrp="1"/>
          </p:cNvSpPr>
          <p:nvPr>
            <p:ph type="ctrTitle"/>
          </p:nvPr>
        </p:nvSpPr>
        <p:spPr>
          <a:xfrm>
            <a:off x="736646" y="373025"/>
            <a:ext cx="683575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t>Klasifikasi</a:t>
            </a:r>
            <a:r>
              <a:rPr lang="en-US" dirty="0" smtClean="0"/>
              <a:t> </a:t>
            </a:r>
            <a:r>
              <a:rPr lang="en-US" dirty="0" err="1" smtClean="0"/>
              <a:t>Biaya</a:t>
            </a:r>
            <a:r>
              <a:rPr lang="en-US" dirty="0" smtClean="0"/>
              <a:t>/</a:t>
            </a:r>
            <a:r>
              <a:rPr lang="en-US" dirty="0" err="1" smtClean="0"/>
              <a:t>Belanja</a:t>
            </a:r>
            <a:endParaRPr lang="id-ID"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1049007" name="Google Shape;2170;p41"/>
          <p:cNvSpPr txBox="1">
            <a:spLocks noGrp="1"/>
          </p:cNvSpPr>
          <p:nvPr>
            <p:ph type="subTitle" idx="1"/>
          </p:nvPr>
        </p:nvSpPr>
        <p:spPr>
          <a:xfrm>
            <a:off x="357158" y="1047750"/>
            <a:ext cx="6643734" cy="2514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400" dirty="0" smtClean="0"/>
              <a:t>	</a:t>
            </a:r>
            <a:r>
              <a:rPr lang="en-US" dirty="0" smtClean="0"/>
              <a:t>2</a:t>
            </a:r>
            <a:r>
              <a:rPr lang="en-US" b="1" dirty="0" smtClean="0"/>
              <a:t>. </a:t>
            </a:r>
            <a:r>
              <a:rPr lang="en-US" b="1" dirty="0" err="1" smtClean="0"/>
              <a:t>Klarifikasi</a:t>
            </a:r>
            <a:r>
              <a:rPr lang="en-US" b="1" dirty="0" smtClean="0"/>
              <a:t> </a:t>
            </a:r>
            <a:r>
              <a:rPr lang="en-US" b="1" dirty="0" err="1" smtClean="0"/>
              <a:t>Biaya</a:t>
            </a:r>
            <a:r>
              <a:rPr lang="en-US" b="1" dirty="0" smtClean="0"/>
              <a:t> </a:t>
            </a:r>
            <a:r>
              <a:rPr lang="en-US" b="1" dirty="0" err="1" smtClean="0"/>
              <a:t>Berdasarkan</a:t>
            </a:r>
            <a:r>
              <a:rPr lang="en-US" b="1" dirty="0" smtClean="0"/>
              <a:t> </a:t>
            </a:r>
            <a:r>
              <a:rPr lang="en-US" b="1" dirty="0" err="1" smtClean="0"/>
              <a:t>Reaksinya</a:t>
            </a:r>
            <a:r>
              <a:rPr lang="en-US" b="1" dirty="0" smtClean="0"/>
              <a:t> </a:t>
            </a:r>
            <a:r>
              <a:rPr lang="en-US" b="1" dirty="0" err="1" smtClean="0"/>
              <a:t>Terhadap</a:t>
            </a:r>
            <a:r>
              <a:rPr lang="en-US" b="1" dirty="0" smtClean="0"/>
              <a:t> 	</a:t>
            </a:r>
            <a:r>
              <a:rPr lang="en-US" b="1" dirty="0" err="1" smtClean="0"/>
              <a:t>Perubahan</a:t>
            </a:r>
            <a:r>
              <a:rPr lang="en-US" b="1" dirty="0" smtClean="0"/>
              <a:t> Tingkat </a:t>
            </a:r>
            <a:r>
              <a:rPr lang="en-US" b="1" dirty="0" err="1" smtClean="0"/>
              <a:t>Aktifitas</a:t>
            </a:r>
            <a:r>
              <a:rPr lang="en-US" b="1" dirty="0" smtClean="0"/>
              <a:t>.</a:t>
            </a:r>
          </a:p>
          <a:p>
            <a:pPr marL="0" lvl="0" indent="0" algn="just" rtl="0">
              <a:spcBef>
                <a:spcPts val="0"/>
              </a:spcBef>
              <a:spcAft>
                <a:spcPts val="0"/>
              </a:spcAft>
              <a:buNone/>
            </a:pPr>
            <a:r>
              <a:rPr lang="en-US" dirty="0" smtClean="0"/>
              <a:t>	</a:t>
            </a:r>
            <a:r>
              <a:rPr lang="en-US" dirty="0" err="1" smtClean="0"/>
              <a:t>Jika</a:t>
            </a:r>
            <a:r>
              <a:rPr lang="en-US" dirty="0" smtClean="0"/>
              <a:t> </a:t>
            </a:r>
            <a:r>
              <a:rPr lang="en-US" dirty="0" err="1" smtClean="0"/>
              <a:t>di</a:t>
            </a:r>
            <a:r>
              <a:rPr lang="en-US" dirty="0" smtClean="0"/>
              <a:t> </a:t>
            </a:r>
            <a:r>
              <a:rPr lang="en-US" dirty="0" err="1" smtClean="0"/>
              <a:t>lihat</a:t>
            </a:r>
            <a:r>
              <a:rPr lang="en-US" dirty="0" smtClean="0"/>
              <a:t> </a:t>
            </a:r>
            <a:r>
              <a:rPr lang="en-US" dirty="0" err="1" smtClean="0"/>
              <a:t>dari</a:t>
            </a:r>
            <a:r>
              <a:rPr lang="en-US" dirty="0" smtClean="0"/>
              <a:t> </a:t>
            </a:r>
            <a:r>
              <a:rPr lang="en-US" dirty="0" err="1" smtClean="0"/>
              <a:t>reaksi</a:t>
            </a:r>
            <a:r>
              <a:rPr lang="en-US" dirty="0" smtClean="0"/>
              <a:t> </a:t>
            </a:r>
            <a:r>
              <a:rPr lang="en-US" dirty="0" err="1" smtClean="0"/>
              <a:t>biaya</a:t>
            </a:r>
            <a:r>
              <a:rPr lang="en-US" dirty="0" smtClean="0"/>
              <a:t> </a:t>
            </a:r>
            <a:r>
              <a:rPr lang="en-US" dirty="0" err="1" smtClean="0"/>
              <a:t>terhadap</a:t>
            </a:r>
            <a:r>
              <a:rPr lang="en-US" dirty="0" smtClean="0"/>
              <a:t> </a:t>
            </a:r>
            <a:r>
              <a:rPr lang="en-US" dirty="0" err="1" smtClean="0"/>
              <a:t>perubahan</a:t>
            </a:r>
            <a:r>
              <a:rPr lang="en-US" dirty="0" smtClean="0"/>
              <a:t> </a:t>
            </a:r>
            <a:r>
              <a:rPr lang="en-US" dirty="0" err="1" smtClean="0"/>
              <a:t>tingkat</a:t>
            </a:r>
            <a:r>
              <a:rPr lang="en-US" dirty="0" smtClean="0"/>
              <a:t> 	</a:t>
            </a:r>
            <a:r>
              <a:rPr lang="en-US" dirty="0" err="1" smtClean="0"/>
              <a:t>aktifitas</a:t>
            </a:r>
            <a:r>
              <a:rPr lang="en-US" dirty="0" smtClean="0"/>
              <a:t> ,</a:t>
            </a:r>
            <a:r>
              <a:rPr lang="en-US" dirty="0" err="1" smtClean="0"/>
              <a:t>maka</a:t>
            </a:r>
            <a:r>
              <a:rPr lang="en-US" dirty="0" smtClean="0"/>
              <a:t> </a:t>
            </a:r>
            <a:r>
              <a:rPr lang="en-US" dirty="0" err="1" smtClean="0"/>
              <a:t>biaya</a:t>
            </a:r>
            <a:r>
              <a:rPr lang="en-US" dirty="0" smtClean="0"/>
              <a:t> </a:t>
            </a:r>
            <a:r>
              <a:rPr lang="en-US" dirty="0" err="1" smtClean="0"/>
              <a:t>dapat</a:t>
            </a:r>
            <a:r>
              <a:rPr lang="en-US" dirty="0" smtClean="0"/>
              <a:t> </a:t>
            </a:r>
            <a:r>
              <a:rPr lang="en-US" dirty="0" err="1" smtClean="0"/>
              <a:t>diklasifikasikan</a:t>
            </a:r>
            <a:r>
              <a:rPr lang="en-US" dirty="0" smtClean="0"/>
              <a:t> </a:t>
            </a:r>
            <a:r>
              <a:rPr lang="en-US" dirty="0" err="1" smtClean="0"/>
              <a:t>sebagai</a:t>
            </a:r>
            <a:r>
              <a:rPr lang="en-US" dirty="0" smtClean="0"/>
              <a:t> 	</a:t>
            </a:r>
            <a:r>
              <a:rPr lang="en-US" dirty="0" err="1" smtClean="0"/>
              <a:t>berikut</a:t>
            </a:r>
            <a:r>
              <a:rPr lang="en-US" dirty="0" smtClean="0"/>
              <a:t>:</a:t>
            </a:r>
          </a:p>
          <a:p>
            <a:pPr marL="0" lvl="0" indent="0" algn="just" rtl="0">
              <a:spcBef>
                <a:spcPts val="0"/>
              </a:spcBef>
              <a:spcAft>
                <a:spcPts val="0"/>
              </a:spcAft>
              <a:buNone/>
            </a:pPr>
            <a:r>
              <a:rPr lang="en-US" dirty="0" smtClean="0"/>
              <a:t>		1. </a:t>
            </a:r>
            <a:r>
              <a:rPr lang="en-US" dirty="0" err="1" smtClean="0"/>
              <a:t>biaya</a:t>
            </a:r>
            <a:r>
              <a:rPr lang="en-US" dirty="0" smtClean="0"/>
              <a:t> </a:t>
            </a:r>
            <a:r>
              <a:rPr lang="en-US" dirty="0" err="1" smtClean="0"/>
              <a:t>tetap</a:t>
            </a:r>
            <a:r>
              <a:rPr lang="en-US" dirty="0" smtClean="0"/>
              <a:t>.</a:t>
            </a:r>
          </a:p>
          <a:p>
            <a:pPr marL="0" lvl="0" indent="0" algn="just" rtl="0">
              <a:spcBef>
                <a:spcPts val="0"/>
              </a:spcBef>
              <a:spcAft>
                <a:spcPts val="0"/>
              </a:spcAft>
              <a:buNone/>
            </a:pPr>
            <a:r>
              <a:rPr lang="en-US" dirty="0" smtClean="0"/>
              <a:t>		2. </a:t>
            </a:r>
            <a:r>
              <a:rPr lang="en-US" dirty="0" err="1" smtClean="0"/>
              <a:t>biaya</a:t>
            </a:r>
            <a:r>
              <a:rPr lang="en-US" dirty="0" smtClean="0"/>
              <a:t> </a:t>
            </a:r>
            <a:r>
              <a:rPr lang="en-US" dirty="0" err="1" smtClean="0"/>
              <a:t>variabel</a:t>
            </a:r>
            <a:r>
              <a:rPr lang="en-US" dirty="0" smtClean="0"/>
              <a:t> .</a:t>
            </a:r>
          </a:p>
          <a:p>
            <a:pPr marL="0" lvl="0" indent="0" algn="just" rtl="0">
              <a:spcBef>
                <a:spcPts val="0"/>
              </a:spcBef>
              <a:spcAft>
                <a:spcPts val="0"/>
              </a:spcAft>
              <a:buNone/>
            </a:pPr>
            <a:r>
              <a:rPr lang="en-US" dirty="0" smtClean="0"/>
              <a:t>		3. </a:t>
            </a:r>
            <a:r>
              <a:rPr lang="en-US" dirty="0" err="1" smtClean="0"/>
              <a:t>biaya</a:t>
            </a:r>
            <a:r>
              <a:rPr lang="en-US" dirty="0" smtClean="0"/>
              <a:t> </a:t>
            </a:r>
            <a:r>
              <a:rPr lang="en-US" dirty="0" err="1" smtClean="0"/>
              <a:t>campuran</a:t>
            </a:r>
            <a:r>
              <a:rPr lang="en-US" dirty="0" smtClean="0"/>
              <a:t> .</a:t>
            </a:r>
          </a:p>
          <a:p>
            <a:pPr marL="0" lvl="0" indent="0" algn="just" rtl="0">
              <a:spcBef>
                <a:spcPts val="0"/>
              </a:spcBef>
              <a:spcAft>
                <a:spcPts val="0"/>
              </a:spcAft>
              <a:buNone/>
            </a:pPr>
            <a:r>
              <a:rPr lang="en-US" dirty="0" smtClean="0"/>
              <a:t>	</a:t>
            </a:r>
            <a:endParaRPr lang="id-ID" dirty="0" smtClean="0"/>
          </a:p>
          <a:p>
            <a:pPr marL="0" lvl="0" indent="0" algn="l" rtl="0">
              <a:spcBef>
                <a:spcPts val="0"/>
              </a:spcBef>
              <a:spcAft>
                <a:spcPts val="0"/>
              </a:spcAft>
              <a:buNone/>
            </a:pPr>
            <a:endParaRPr lang="id-ID" dirty="0" smtClean="0"/>
          </a:p>
          <a:p>
            <a:pPr marL="0" lvl="0" indent="0" algn="l" rtl="0">
              <a:spcBef>
                <a:spcPts val="0"/>
              </a:spcBef>
              <a:spcAft>
                <a:spcPts val="0"/>
              </a:spcAft>
              <a:buNone/>
            </a:pPr>
            <a:endParaRPr lang="id-ID" dirty="0" smtClean="0"/>
          </a:p>
        </p:txBody>
      </p:sp>
      <p:sp>
        <p:nvSpPr>
          <p:cNvPr id="1049008"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1049050" name="Google Shape;2178;p42"/>
          <p:cNvSpPr txBox="1">
            <a:spLocks noGrp="1"/>
          </p:cNvSpPr>
          <p:nvPr>
            <p:ph type="subTitle" idx="1"/>
          </p:nvPr>
        </p:nvSpPr>
        <p:spPr>
          <a:xfrm flipH="1">
            <a:off x="2743200" y="590550"/>
            <a:ext cx="5672500" cy="3505200"/>
          </a:xfrm>
          <a:prstGeom prst="rect">
            <a:avLst/>
          </a:prstGeom>
        </p:spPr>
        <p:txBody>
          <a:bodyPr spcFirstLastPara="1" wrap="square" lIns="91425" tIns="91425" rIns="91425" bIns="91425" anchor="ctr" anchorCtr="0">
            <a:noAutofit/>
          </a:bodyPr>
          <a:lstStyle/>
          <a:p>
            <a:pPr marL="0" indent="0" algn="just"/>
            <a:r>
              <a:rPr lang="en-US" b="1" dirty="0" smtClean="0"/>
              <a:t>3. </a:t>
            </a:r>
            <a:r>
              <a:rPr lang="en-US" b="1" dirty="0" err="1" smtClean="0"/>
              <a:t>Klasifikasi</a:t>
            </a:r>
            <a:r>
              <a:rPr lang="en-US" b="1" dirty="0" smtClean="0"/>
              <a:t> </a:t>
            </a:r>
            <a:r>
              <a:rPr lang="en-US" b="1" dirty="0" err="1" smtClean="0"/>
              <a:t>biaya</a:t>
            </a:r>
            <a:r>
              <a:rPr lang="en-US" b="1" dirty="0" smtClean="0"/>
              <a:t> </a:t>
            </a:r>
            <a:r>
              <a:rPr lang="en-US" b="1" dirty="0" err="1" smtClean="0"/>
              <a:t>berdasarkan</a:t>
            </a:r>
            <a:r>
              <a:rPr lang="en-US" b="1" dirty="0" smtClean="0"/>
              <a:t> </a:t>
            </a:r>
            <a:r>
              <a:rPr lang="en-US" b="1" dirty="0" err="1" smtClean="0"/>
              <a:t>hubunganya</a:t>
            </a:r>
            <a:r>
              <a:rPr lang="en-US" b="1" dirty="0" smtClean="0"/>
              <a:t> </a:t>
            </a:r>
            <a:r>
              <a:rPr lang="en-US" b="1" dirty="0" err="1" smtClean="0"/>
              <a:t>dengan</a:t>
            </a:r>
            <a:r>
              <a:rPr lang="en-US" b="1" dirty="0" smtClean="0"/>
              <a:t> </a:t>
            </a:r>
            <a:r>
              <a:rPr lang="en-US" b="1" dirty="0" err="1" smtClean="0"/>
              <a:t>aktifitas</a:t>
            </a:r>
            <a:r>
              <a:rPr lang="en-US" dirty="0" smtClean="0"/>
              <a:t>.</a:t>
            </a:r>
          </a:p>
          <a:p>
            <a:pPr marL="0" indent="0" algn="just"/>
            <a:r>
              <a:rPr lang="en-US" dirty="0" err="1" smtClean="0"/>
              <a:t>Jika</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hubungan</a:t>
            </a:r>
            <a:r>
              <a:rPr lang="en-US" dirty="0" smtClean="0"/>
              <a:t> </a:t>
            </a:r>
            <a:r>
              <a:rPr lang="en-US" dirty="0" err="1" smtClean="0"/>
              <a:t>biaya</a:t>
            </a:r>
            <a:r>
              <a:rPr lang="en-US" dirty="0" smtClean="0"/>
              <a:t> </a:t>
            </a:r>
            <a:r>
              <a:rPr lang="en-US" dirty="0" err="1" smtClean="0"/>
              <a:t>dengan</a:t>
            </a:r>
            <a:r>
              <a:rPr lang="en-US" dirty="0" smtClean="0"/>
              <a:t> </a:t>
            </a:r>
            <a:r>
              <a:rPr lang="en-US" dirty="0" err="1" smtClean="0"/>
              <a:t>suatu</a:t>
            </a:r>
            <a:r>
              <a:rPr lang="en-US" dirty="0" smtClean="0"/>
              <a:t> </a:t>
            </a:r>
            <a:r>
              <a:rPr lang="en-US" dirty="0" err="1" smtClean="0"/>
              <a:t>aktifitas</a:t>
            </a:r>
            <a:r>
              <a:rPr lang="en-US" dirty="0" smtClean="0"/>
              <a:t> ,</a:t>
            </a:r>
            <a:r>
              <a:rPr lang="en-US" dirty="0" err="1" smtClean="0"/>
              <a:t>maka</a:t>
            </a:r>
            <a:r>
              <a:rPr lang="en-US" dirty="0" smtClean="0"/>
              <a:t> </a:t>
            </a:r>
            <a:r>
              <a:rPr lang="en-US" dirty="0" err="1" smtClean="0"/>
              <a:t>biaya</a:t>
            </a:r>
            <a:r>
              <a:rPr lang="en-US" dirty="0" smtClean="0"/>
              <a:t> </a:t>
            </a:r>
            <a:r>
              <a:rPr lang="en-US" dirty="0" err="1" smtClean="0"/>
              <a:t>dapat</a:t>
            </a:r>
            <a:r>
              <a:rPr lang="en-US" dirty="0" smtClean="0"/>
              <a:t> </a:t>
            </a:r>
            <a:r>
              <a:rPr lang="en-US" dirty="0" err="1" smtClean="0"/>
              <a:t>diklarifikasikan</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yaitu</a:t>
            </a:r>
            <a:r>
              <a:rPr lang="en-US" dirty="0" smtClean="0"/>
              <a:t> :</a:t>
            </a:r>
            <a:endParaRPr lang="id-ID" dirty="0" smtClean="0"/>
          </a:p>
          <a:p>
            <a:pPr marL="0" lvl="0" indent="0" algn="l" rtl="0">
              <a:spcBef>
                <a:spcPts val="0"/>
              </a:spcBef>
              <a:spcAft>
                <a:spcPts val="0"/>
              </a:spcAft>
              <a:buNone/>
            </a:pPr>
            <a:r>
              <a:rPr lang="en" dirty="0" smtClean="0"/>
              <a:t> 	1. biaya langsung </a:t>
            </a:r>
          </a:p>
          <a:p>
            <a:pPr marL="0" lvl="0" indent="0" algn="l" rtl="0">
              <a:spcBef>
                <a:spcPts val="0"/>
              </a:spcBef>
              <a:spcAft>
                <a:spcPts val="0"/>
              </a:spcAft>
              <a:buNone/>
            </a:pPr>
            <a:r>
              <a:rPr lang="en" dirty="0" smtClean="0"/>
              <a:t>	2. biaya tidak langsung.</a:t>
            </a:r>
          </a:p>
          <a:p>
            <a:pPr marL="0" lvl="0" indent="0" algn="l" rtl="0">
              <a:spcBef>
                <a:spcPts val="0"/>
              </a:spcBef>
              <a:spcAft>
                <a:spcPts val="0"/>
              </a:spcAft>
              <a:buNone/>
            </a:pPr>
            <a:endParaRPr dirty="0"/>
          </a:p>
        </p:txBody>
      </p:sp>
      <p:pic>
        <p:nvPicPr>
          <p:cNvPr id="2097189" name="Google Shape;2180;p42"/>
          <p:cNvPicPr preferRelativeResize="0">
            <a:picLocks/>
          </p:cNvPicPr>
          <p:nvPr/>
        </p:nvPicPr>
        <p:blipFill rotWithShape="1">
          <a:blip r:embed="rId3">
            <a:alphaModFix/>
          </a:blip>
          <a:srcRect l="12807" r="45283"/>
          <a:stretch>
            <a:fillRect/>
          </a:stretch>
        </p:blipFill>
        <p:spPr>
          <a:xfrm>
            <a:off x="214282" y="285734"/>
            <a:ext cx="2286015" cy="4063500"/>
          </a:xfrm>
          <a:prstGeom prst="ellipse">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1048852" name="Google Shape;2187;p43"/>
          <p:cNvSpPr txBox="1">
            <a:spLocks noGrp="1"/>
          </p:cNvSpPr>
          <p:nvPr>
            <p:ph type="ctrTitle"/>
          </p:nvPr>
        </p:nvSpPr>
        <p:spPr>
          <a:xfrm>
            <a:off x="642910" y="819150"/>
            <a:ext cx="6929486" cy="3200400"/>
          </a:xfrm>
          <a:prstGeom prst="rect">
            <a:avLst/>
          </a:prstGeom>
        </p:spPr>
        <p:txBody>
          <a:bodyPr spcFirstLastPara="1" wrap="square" lIns="91425" tIns="91425" rIns="91425" bIns="91425" anchor="ctr" anchorCtr="0">
            <a:noAutofit/>
          </a:bodyPr>
          <a:lstStyle/>
          <a:p>
            <a:pPr algn="l"/>
            <a:r>
              <a:rPr lang="en-US" sz="1600" b="1" dirty="0" smtClean="0"/>
              <a:t>4. </a:t>
            </a:r>
            <a:r>
              <a:rPr lang="en-US" sz="1600" b="1" dirty="0" err="1" smtClean="0"/>
              <a:t>Klasifikasi</a:t>
            </a:r>
            <a:r>
              <a:rPr lang="en-US" sz="1600" b="1" dirty="0" smtClean="0"/>
              <a:t> </a:t>
            </a:r>
            <a:r>
              <a:rPr lang="en-US" sz="1600" b="1" dirty="0" err="1" smtClean="0"/>
              <a:t>biaya</a:t>
            </a:r>
            <a:r>
              <a:rPr lang="en-US" sz="1600" b="1" dirty="0" smtClean="0"/>
              <a:t> </a:t>
            </a:r>
            <a:r>
              <a:rPr lang="en-US" sz="1600" b="1" dirty="0" err="1" smtClean="0"/>
              <a:t>berdasarkan</a:t>
            </a:r>
            <a:r>
              <a:rPr lang="en-US" sz="1600" b="1" dirty="0" smtClean="0"/>
              <a:t> </a:t>
            </a:r>
            <a:r>
              <a:rPr lang="en-US" sz="1600" b="1" dirty="0" err="1" smtClean="0"/>
              <a:t>pengaruhnya</a:t>
            </a:r>
            <a:r>
              <a:rPr lang="en-US" sz="1600" b="1" dirty="0" smtClean="0"/>
              <a:t> </a:t>
            </a:r>
            <a:r>
              <a:rPr lang="en-US" sz="1600" b="1" dirty="0" err="1" smtClean="0"/>
              <a:t>terhadap</a:t>
            </a:r>
            <a:r>
              <a:rPr lang="en-US" sz="1600" b="1" dirty="0" smtClean="0"/>
              <a:t> </a:t>
            </a:r>
            <a:r>
              <a:rPr lang="en-US" sz="1600" b="1" dirty="0" err="1" smtClean="0"/>
              <a:t>pengambilan</a:t>
            </a:r>
            <a:r>
              <a:rPr lang="en-US" sz="1600" b="1" dirty="0" smtClean="0"/>
              <a:t> </a:t>
            </a:r>
            <a:r>
              <a:rPr lang="en-US" sz="1600" b="1" dirty="0" err="1" smtClean="0"/>
              <a:t>keputusan</a:t>
            </a:r>
            <a:r>
              <a:rPr lang="en-US" sz="1600" dirty="0" smtClean="0"/>
              <a:t>.</a:t>
            </a:r>
            <a:br>
              <a:rPr lang="en-US" sz="1600" dirty="0" smtClean="0"/>
            </a:br>
            <a:r>
              <a:rPr lang="en-US" sz="1600" dirty="0" err="1" smtClean="0"/>
              <a:t>Jika</a:t>
            </a:r>
            <a:r>
              <a:rPr lang="en-US" sz="1600" dirty="0" smtClean="0"/>
              <a:t> </a:t>
            </a:r>
            <a:r>
              <a:rPr lang="en-US" sz="1600" dirty="0" err="1" smtClean="0"/>
              <a:t>dilihat</a:t>
            </a:r>
            <a:r>
              <a:rPr lang="en-US" sz="1600" dirty="0" smtClean="0"/>
              <a:t> </a:t>
            </a:r>
            <a:r>
              <a:rPr lang="en-US" sz="1600" dirty="0" err="1" smtClean="0"/>
              <a:t>dari</a:t>
            </a:r>
            <a:r>
              <a:rPr lang="en-US" sz="1600" dirty="0" smtClean="0"/>
              <a:t> </a:t>
            </a:r>
            <a:r>
              <a:rPr lang="en-US" sz="1600" dirty="0" err="1" smtClean="0"/>
              <a:t>pengaruhnya</a:t>
            </a:r>
            <a:r>
              <a:rPr lang="en-US" sz="1600" dirty="0" smtClean="0"/>
              <a:t> </a:t>
            </a:r>
            <a:r>
              <a:rPr lang="en-US" sz="1600" dirty="0" err="1" smtClean="0"/>
              <a:t>terhadap</a:t>
            </a:r>
            <a:r>
              <a:rPr lang="en-US" sz="1600" dirty="0" smtClean="0"/>
              <a:t> </a:t>
            </a:r>
            <a:r>
              <a:rPr lang="en-US" sz="1600" dirty="0" err="1" smtClean="0"/>
              <a:t>pengambilan</a:t>
            </a:r>
            <a:r>
              <a:rPr lang="en-US" sz="1600" dirty="0" smtClean="0"/>
              <a:t> </a:t>
            </a:r>
            <a:r>
              <a:rPr lang="en-US" sz="1600" dirty="0" err="1" smtClean="0"/>
              <a:t>keputusan</a:t>
            </a:r>
            <a:r>
              <a:rPr lang="en-US" sz="1600" dirty="0" smtClean="0"/>
              <a:t> ,</a:t>
            </a:r>
            <a:r>
              <a:rPr lang="en-US" sz="1600" dirty="0" err="1" smtClean="0"/>
              <a:t>biaya</a:t>
            </a:r>
            <a:r>
              <a:rPr lang="en-US" sz="1600" dirty="0" smtClean="0"/>
              <a:t> </a:t>
            </a:r>
            <a:r>
              <a:rPr lang="en-US" sz="1600" dirty="0" err="1" smtClean="0"/>
              <a:t>dapat</a:t>
            </a:r>
            <a:r>
              <a:rPr lang="en-US" sz="1600" dirty="0" smtClean="0"/>
              <a:t> </a:t>
            </a:r>
            <a:r>
              <a:rPr lang="en-US" sz="1600" dirty="0" err="1" smtClean="0"/>
              <a:t>diklarifikasikan</a:t>
            </a:r>
            <a:r>
              <a:rPr lang="en-US" sz="1600" dirty="0" smtClean="0"/>
              <a:t> </a:t>
            </a:r>
            <a:r>
              <a:rPr lang="en-US" sz="1600" dirty="0" err="1" smtClean="0"/>
              <a:t>menjadi</a:t>
            </a:r>
            <a:r>
              <a:rPr lang="en-US" sz="1600" dirty="0" smtClean="0"/>
              <a:t> 3,yaitu :</a:t>
            </a:r>
            <a:br>
              <a:rPr lang="en-US" sz="1600" dirty="0" smtClean="0"/>
            </a:br>
            <a:r>
              <a:rPr lang="en-US" sz="1600" dirty="0" smtClean="0"/>
              <a:t> 	1. </a:t>
            </a:r>
            <a:r>
              <a:rPr lang="en-US" sz="1600" dirty="0" err="1" smtClean="0"/>
              <a:t>biaya</a:t>
            </a:r>
            <a:r>
              <a:rPr lang="en-US" sz="1600" dirty="0" smtClean="0"/>
              <a:t> </a:t>
            </a:r>
            <a:r>
              <a:rPr lang="en-US" sz="1600" dirty="0" err="1" smtClean="0"/>
              <a:t>tertanam</a:t>
            </a:r>
            <a:r>
              <a:rPr lang="en-US" sz="1600" dirty="0" smtClean="0"/>
              <a:t>. </a:t>
            </a:r>
            <a:br>
              <a:rPr lang="en-US" sz="1600" dirty="0" smtClean="0"/>
            </a:br>
            <a:r>
              <a:rPr lang="en-US" sz="1600" dirty="0" smtClean="0"/>
              <a:t>	2. </a:t>
            </a:r>
            <a:r>
              <a:rPr lang="en-US" sz="1600" dirty="0" err="1" smtClean="0"/>
              <a:t>biaya</a:t>
            </a:r>
            <a:r>
              <a:rPr lang="en-US" sz="1600" dirty="0" smtClean="0"/>
              <a:t> </a:t>
            </a:r>
            <a:r>
              <a:rPr lang="en-US" sz="1600" dirty="0" err="1" smtClean="0"/>
              <a:t>relevan</a:t>
            </a:r>
            <a:r>
              <a:rPr lang="en-US" sz="1600" dirty="0" smtClean="0"/>
              <a:t>.</a:t>
            </a:r>
            <a:br>
              <a:rPr lang="en-US" sz="1600" dirty="0" smtClean="0"/>
            </a:br>
            <a:r>
              <a:rPr lang="en-US" sz="1600" dirty="0" smtClean="0"/>
              <a:t>	3. </a:t>
            </a:r>
            <a:r>
              <a:rPr lang="en-US" sz="1600" dirty="0" err="1" smtClean="0"/>
              <a:t>biaya</a:t>
            </a:r>
            <a:r>
              <a:rPr lang="en-US" sz="1600" dirty="0" smtClean="0"/>
              <a:t> </a:t>
            </a:r>
            <a:r>
              <a:rPr lang="en-US" sz="1600" dirty="0" err="1" smtClean="0"/>
              <a:t>oportunitas</a:t>
            </a:r>
            <a:r>
              <a:rPr lang="en-US" sz="1600" dirty="0" smtClean="0"/>
              <a:t>.</a:t>
            </a:r>
            <a:r>
              <a:rPr lang="id-ID" sz="1600" dirty="0" smtClean="0"/>
              <a:t/>
            </a:r>
            <a:br>
              <a:rPr lang="id-ID" sz="1600" dirty="0" smtClean="0"/>
            </a:br>
            <a:endParaRPr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6" name="Title 5"/>
          <p:cNvSpPr>
            <a:spLocks noGrp="1"/>
          </p:cNvSpPr>
          <p:nvPr>
            <p:ph type="title"/>
          </p:nvPr>
        </p:nvSpPr>
        <p:spPr>
          <a:xfrm>
            <a:off x="914400" y="666750"/>
            <a:ext cx="7315200" cy="3962400"/>
          </a:xfrm>
        </p:spPr>
        <p:txBody>
          <a:bodyPr/>
          <a:lstStyle/>
          <a:p>
            <a:pPr algn="l"/>
            <a:r>
              <a:rPr lang="en-US" sz="1600" b="1" dirty="0" smtClean="0"/>
              <a:t>5. </a:t>
            </a:r>
            <a:r>
              <a:rPr lang="en-US" sz="1600" b="1" dirty="0" err="1" smtClean="0"/>
              <a:t>Klarifikasi</a:t>
            </a:r>
            <a:r>
              <a:rPr lang="en-US" sz="1600" b="1" dirty="0" smtClean="0"/>
              <a:t> </a:t>
            </a:r>
            <a:r>
              <a:rPr lang="en-US" sz="1600" b="1" dirty="0" err="1" smtClean="0"/>
              <a:t>Biaya</a:t>
            </a:r>
            <a:r>
              <a:rPr lang="en-US" sz="1600" b="1" dirty="0" smtClean="0"/>
              <a:t> </a:t>
            </a:r>
            <a:r>
              <a:rPr lang="en-US" sz="1600" b="1" dirty="0" err="1" smtClean="0"/>
              <a:t>Berdasarkan</a:t>
            </a:r>
            <a:r>
              <a:rPr lang="en-US" sz="1600" b="1" dirty="0" smtClean="0"/>
              <a:t> </a:t>
            </a:r>
            <a:r>
              <a:rPr lang="en-US" sz="1600" b="1" dirty="0" err="1" smtClean="0"/>
              <a:t>Pengaruhnya</a:t>
            </a:r>
            <a:r>
              <a:rPr lang="en-US" sz="1600" b="1" dirty="0" smtClean="0"/>
              <a:t> </a:t>
            </a:r>
            <a:r>
              <a:rPr lang="en-US" sz="1600" b="1" dirty="0" err="1" smtClean="0"/>
              <a:t>Terhadap</a:t>
            </a:r>
            <a:r>
              <a:rPr lang="en-US" sz="1600" b="1" dirty="0" smtClean="0"/>
              <a:t> </a:t>
            </a:r>
            <a:r>
              <a:rPr lang="en-US" sz="1600" b="1" dirty="0" err="1" smtClean="0"/>
              <a:t>Pengendalian</a:t>
            </a:r>
            <a:r>
              <a:rPr lang="en-US" sz="1600" b="1" dirty="0" smtClean="0"/>
              <a:t> </a:t>
            </a:r>
            <a:r>
              <a:rPr lang="en-US" sz="1600" b="1" dirty="0" err="1" smtClean="0"/>
              <a:t>Manajemen</a:t>
            </a:r>
            <a:r>
              <a:rPr lang="en-US" sz="1600" b="1" dirty="0" smtClean="0"/>
              <a:t>.</a:t>
            </a:r>
            <a:r>
              <a:rPr lang="en-US" sz="1600" dirty="0" smtClean="0"/>
              <a:t/>
            </a:r>
            <a:br>
              <a:rPr lang="en-US" sz="1600" dirty="0" smtClean="0"/>
            </a:br>
            <a:r>
              <a:rPr lang="en-US" sz="1600" dirty="0" err="1" smtClean="0"/>
              <a:t>Biaya</a:t>
            </a:r>
            <a:r>
              <a:rPr lang="en-US" sz="1600" dirty="0" smtClean="0"/>
              <a:t> </a:t>
            </a:r>
            <a:r>
              <a:rPr lang="en-US" sz="1600" dirty="0" err="1" smtClean="0"/>
              <a:t>juga</a:t>
            </a:r>
            <a:r>
              <a:rPr lang="en-US" sz="1600" dirty="0" smtClean="0"/>
              <a:t> </a:t>
            </a:r>
            <a:r>
              <a:rPr lang="en-US" sz="1600" dirty="0" err="1" smtClean="0"/>
              <a:t>dapat</a:t>
            </a:r>
            <a:r>
              <a:rPr lang="en-US" sz="1600" dirty="0" smtClean="0"/>
              <a:t> </a:t>
            </a:r>
            <a:r>
              <a:rPr lang="en-US" sz="1600" dirty="0" err="1" smtClean="0"/>
              <a:t>di</a:t>
            </a:r>
            <a:r>
              <a:rPr lang="en-US" sz="1600" dirty="0" smtClean="0"/>
              <a:t> </a:t>
            </a:r>
            <a:r>
              <a:rPr lang="en-US" sz="1600" dirty="0" err="1" smtClean="0"/>
              <a:t>klarifikasikan</a:t>
            </a:r>
            <a:r>
              <a:rPr lang="en-US" sz="1600" dirty="0" smtClean="0"/>
              <a:t> </a:t>
            </a:r>
            <a:r>
              <a:rPr lang="en-US" sz="1600" dirty="0" err="1" smtClean="0"/>
              <a:t>berdasarkan</a:t>
            </a:r>
            <a:r>
              <a:rPr lang="en-US" sz="1600" dirty="0" smtClean="0"/>
              <a:t> </a:t>
            </a:r>
            <a:r>
              <a:rPr lang="en-US" sz="1600" dirty="0" err="1" smtClean="0"/>
              <a:t>kemampuan</a:t>
            </a:r>
            <a:r>
              <a:rPr lang="en-US" sz="1600" dirty="0" smtClean="0"/>
              <a:t> </a:t>
            </a:r>
            <a:r>
              <a:rPr lang="en-US" sz="1600" dirty="0" err="1" smtClean="0"/>
              <a:t>manajemen</a:t>
            </a:r>
            <a:r>
              <a:rPr lang="en-US" sz="1600" dirty="0" smtClean="0"/>
              <a:t> </a:t>
            </a:r>
            <a:r>
              <a:rPr lang="en-US" sz="1600" dirty="0" err="1" smtClean="0"/>
              <a:t>untuk</a:t>
            </a:r>
            <a:r>
              <a:rPr lang="en-US" sz="1600" dirty="0" smtClean="0"/>
              <a:t> </a:t>
            </a:r>
            <a:r>
              <a:rPr lang="en-US" sz="1600" dirty="0" err="1" smtClean="0"/>
              <a:t>mengendalikan</a:t>
            </a:r>
            <a:r>
              <a:rPr lang="en-US" sz="1600" dirty="0" smtClean="0"/>
              <a:t> </a:t>
            </a:r>
            <a:r>
              <a:rPr lang="en-US" sz="1600" dirty="0" err="1" smtClean="0"/>
              <a:t>biaya</a:t>
            </a:r>
            <a:r>
              <a:rPr lang="en-US" sz="1600" dirty="0" smtClean="0"/>
              <a:t> .</a:t>
            </a:r>
            <a:r>
              <a:rPr lang="en-US" sz="1600" dirty="0" err="1" smtClean="0"/>
              <a:t>jika</a:t>
            </a:r>
            <a:r>
              <a:rPr lang="en-US" sz="1600" dirty="0" smtClean="0"/>
              <a:t> </a:t>
            </a:r>
            <a:r>
              <a:rPr lang="en-US" sz="1600" dirty="0" err="1" smtClean="0"/>
              <a:t>dilihat</a:t>
            </a:r>
            <a:r>
              <a:rPr lang="en-US" sz="1600" dirty="0" smtClean="0"/>
              <a:t> </a:t>
            </a:r>
            <a:r>
              <a:rPr lang="en-US" sz="1600" dirty="0" err="1" smtClean="0"/>
              <a:t>dari</a:t>
            </a:r>
            <a:r>
              <a:rPr lang="en-US" sz="1600" dirty="0" smtClean="0"/>
              <a:t> </a:t>
            </a:r>
            <a:r>
              <a:rPr lang="en-US" sz="1600" dirty="0" err="1" smtClean="0"/>
              <a:t>pengaruhnya</a:t>
            </a:r>
            <a:r>
              <a:rPr lang="en-US" sz="1600" dirty="0" smtClean="0"/>
              <a:t> </a:t>
            </a:r>
            <a:r>
              <a:rPr lang="en-US" sz="1600" dirty="0" err="1" smtClean="0"/>
              <a:t>terhadap</a:t>
            </a:r>
            <a:r>
              <a:rPr lang="en-US" sz="1600" dirty="0" smtClean="0"/>
              <a:t> </a:t>
            </a:r>
            <a:r>
              <a:rPr lang="en-US" sz="1600" dirty="0" err="1" smtClean="0"/>
              <a:t>kemampuan</a:t>
            </a:r>
            <a:r>
              <a:rPr lang="en-US" sz="1600" dirty="0" smtClean="0"/>
              <a:t> </a:t>
            </a:r>
            <a:r>
              <a:rPr lang="en-US" sz="1600" dirty="0" err="1" smtClean="0"/>
              <a:t>manajemen</a:t>
            </a:r>
            <a:r>
              <a:rPr lang="en-US" sz="1600" dirty="0" smtClean="0"/>
              <a:t> </a:t>
            </a:r>
            <a:r>
              <a:rPr lang="en-US" sz="1600" dirty="0" err="1" smtClean="0"/>
              <a:t>dalam</a:t>
            </a:r>
            <a:r>
              <a:rPr lang="en-US" sz="1600" dirty="0" smtClean="0"/>
              <a:t> </a:t>
            </a:r>
            <a:r>
              <a:rPr lang="en-US" sz="1600" dirty="0" err="1" smtClean="0"/>
              <a:t>pengendalian</a:t>
            </a:r>
            <a:r>
              <a:rPr lang="en-US" sz="1600" dirty="0" smtClean="0"/>
              <a:t> ,</a:t>
            </a:r>
            <a:r>
              <a:rPr lang="en-US" sz="1600" dirty="0" err="1" smtClean="0"/>
              <a:t>biaya</a:t>
            </a:r>
            <a:r>
              <a:rPr lang="en-US" sz="1600" dirty="0" smtClean="0"/>
              <a:t> </a:t>
            </a:r>
            <a:r>
              <a:rPr lang="en-US" sz="1600" dirty="0" err="1" smtClean="0"/>
              <a:t>dapat</a:t>
            </a:r>
            <a:r>
              <a:rPr lang="en-US" sz="1600" dirty="0" smtClean="0"/>
              <a:t> </a:t>
            </a:r>
            <a:r>
              <a:rPr lang="en-US" sz="1600" dirty="0" err="1" smtClean="0"/>
              <a:t>diklarifikasi</a:t>
            </a:r>
            <a:r>
              <a:rPr lang="en-US" sz="1600" dirty="0" smtClean="0"/>
              <a:t> </a:t>
            </a:r>
            <a:r>
              <a:rPr lang="en-US" sz="1600" dirty="0" err="1" smtClean="0"/>
              <a:t>menjadi</a:t>
            </a:r>
            <a:r>
              <a:rPr lang="en-US" sz="1600" dirty="0" smtClean="0"/>
              <a:t> </a:t>
            </a:r>
            <a:r>
              <a:rPr lang="en-US" sz="1600" dirty="0" err="1" smtClean="0"/>
              <a:t>dua,yaitu</a:t>
            </a:r>
            <a:r>
              <a:rPr lang="en-US" sz="1600" dirty="0" smtClean="0"/>
              <a:t>:</a:t>
            </a:r>
            <a:br>
              <a:rPr lang="en-US" sz="1600" dirty="0" smtClean="0"/>
            </a:br>
            <a:r>
              <a:rPr lang="en-US" sz="1600" dirty="0" smtClean="0"/>
              <a:t>	1. </a:t>
            </a:r>
            <a:r>
              <a:rPr lang="en-US" sz="1600" dirty="0" err="1" smtClean="0"/>
              <a:t>Biaya</a:t>
            </a:r>
            <a:r>
              <a:rPr lang="en-US" sz="1600" dirty="0" smtClean="0"/>
              <a:t> </a:t>
            </a:r>
            <a:r>
              <a:rPr lang="en-US" sz="1600" dirty="0" err="1" smtClean="0"/>
              <a:t>Terkendali</a:t>
            </a:r>
            <a:r>
              <a:rPr lang="en-US" sz="1600" dirty="0" smtClean="0"/>
              <a:t> .</a:t>
            </a:r>
            <a:br>
              <a:rPr lang="en-US" sz="1600" dirty="0" smtClean="0"/>
            </a:br>
            <a:r>
              <a:rPr lang="en-US" sz="1600" dirty="0" smtClean="0"/>
              <a:t>	2. </a:t>
            </a:r>
            <a:r>
              <a:rPr lang="en-US" sz="1600" dirty="0" err="1" smtClean="0"/>
              <a:t>Biaya</a:t>
            </a:r>
            <a:r>
              <a:rPr lang="en-US" sz="1600" dirty="0" smtClean="0"/>
              <a:t> </a:t>
            </a:r>
            <a:r>
              <a:rPr lang="en-US" sz="1600" dirty="0" err="1" smtClean="0"/>
              <a:t>Tidak</a:t>
            </a:r>
            <a:r>
              <a:rPr lang="en-US" sz="1600" dirty="0" smtClean="0"/>
              <a:t> </a:t>
            </a:r>
            <a:r>
              <a:rPr lang="en-US" sz="1600" dirty="0" err="1" smtClean="0"/>
              <a:t>terkendali</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1048767" name="Google Shape;2246;p46"/>
          <p:cNvSpPr txBox="1">
            <a:spLocks noGrp="1"/>
          </p:cNvSpPr>
          <p:nvPr>
            <p:ph type="title"/>
          </p:nvPr>
        </p:nvSpPr>
        <p:spPr>
          <a:xfrm>
            <a:off x="1600200" y="1714495"/>
            <a:ext cx="6329386" cy="2381256"/>
          </a:xfrm>
          <a:prstGeom prst="rect">
            <a:avLst/>
          </a:prstGeom>
        </p:spPr>
        <p:txBody>
          <a:bodyPr spcFirstLastPara="1" wrap="square" lIns="91425" tIns="91425" rIns="91425" bIns="91425" anchor="ctr" anchorCtr="0">
            <a:noAutofit/>
          </a:bodyPr>
          <a:lstStyle/>
          <a:p>
            <a:pPr algn="l"/>
            <a:r>
              <a:rPr lang="en-US" sz="1600" dirty="0" smtClean="0"/>
              <a:t/>
            </a:r>
            <a:br>
              <a:rPr lang="en-US" sz="1600" dirty="0" smtClean="0"/>
            </a:br>
            <a:r>
              <a:rPr lang="en-US" sz="1600" dirty="0"/>
              <a:t/>
            </a:r>
            <a:br>
              <a:rPr lang="en-US" sz="1600" dirty="0"/>
            </a:br>
            <a:r>
              <a:rPr lang="en-US" sz="1600" dirty="0" smtClean="0"/>
              <a:t/>
            </a:r>
            <a:br>
              <a:rPr lang="en-US" sz="1600" dirty="0" smtClean="0"/>
            </a:br>
            <a:endParaRPr sz="1600" dirty="0"/>
          </a:p>
        </p:txBody>
      </p:sp>
      <p:sp>
        <p:nvSpPr>
          <p:cNvPr id="1048768" name="Google Shape;2247;p46"/>
          <p:cNvSpPr txBox="1">
            <a:spLocks noGrp="1"/>
          </p:cNvSpPr>
          <p:nvPr>
            <p:ph type="subTitle" idx="1"/>
          </p:nvPr>
        </p:nvSpPr>
        <p:spPr>
          <a:xfrm>
            <a:off x="685800" y="1504950"/>
            <a:ext cx="7743852" cy="2667000"/>
          </a:xfrm>
          <a:prstGeom prst="rect">
            <a:avLst/>
          </a:prstGeom>
        </p:spPr>
        <p:txBody>
          <a:bodyPr spcFirstLastPara="1" wrap="square" lIns="91425" tIns="91425" rIns="91425" bIns="91425" anchor="ctr" anchorCtr="0">
            <a:noAutofit/>
          </a:bodyPr>
          <a:lstStyle/>
          <a:p>
            <a:pPr marL="0" indent="0"/>
            <a:r>
              <a:rPr lang="en-US" sz="1800" b="1" dirty="0" smtClean="0"/>
              <a:t>6. </a:t>
            </a:r>
            <a:r>
              <a:rPr lang="en-US" sz="1800" b="1" dirty="0" err="1" smtClean="0"/>
              <a:t>Klarifikasi</a:t>
            </a:r>
            <a:r>
              <a:rPr lang="en-US" sz="1800" b="1" dirty="0" smtClean="0"/>
              <a:t> </a:t>
            </a:r>
            <a:r>
              <a:rPr lang="en-US" sz="1800" b="1" dirty="0" err="1" smtClean="0"/>
              <a:t>Biaya</a:t>
            </a:r>
            <a:r>
              <a:rPr lang="en-US" sz="1800" b="1" dirty="0" smtClean="0"/>
              <a:t> </a:t>
            </a:r>
            <a:r>
              <a:rPr lang="en-US" sz="1800" b="1" dirty="0" err="1" smtClean="0"/>
              <a:t>Berdasarkan</a:t>
            </a:r>
            <a:r>
              <a:rPr lang="en-US" sz="1800" b="1" dirty="0" smtClean="0"/>
              <a:t> </a:t>
            </a:r>
            <a:r>
              <a:rPr lang="en-US" sz="1800" b="1" dirty="0" err="1" smtClean="0"/>
              <a:t>Masa</a:t>
            </a:r>
            <a:r>
              <a:rPr lang="en-US" sz="1800" b="1" dirty="0" smtClean="0"/>
              <a:t> </a:t>
            </a:r>
            <a:r>
              <a:rPr lang="en-US" sz="1800" b="1" dirty="0" err="1" smtClean="0"/>
              <a:t>Manfaat</a:t>
            </a:r>
            <a:r>
              <a:rPr lang="en-US" sz="1800" b="1" dirty="0" smtClean="0"/>
              <a:t>. </a:t>
            </a:r>
          </a:p>
          <a:p>
            <a:pPr marL="0" indent="0"/>
            <a:r>
              <a:rPr lang="en-US" sz="1800" dirty="0" err="1" smtClean="0"/>
              <a:t>Jika</a:t>
            </a:r>
            <a:r>
              <a:rPr lang="en-US" sz="1800" dirty="0" smtClean="0"/>
              <a:t> </a:t>
            </a:r>
            <a:r>
              <a:rPr lang="en-US" sz="1800" dirty="0" err="1" smtClean="0"/>
              <a:t>dilihat</a:t>
            </a:r>
            <a:r>
              <a:rPr lang="en-US" sz="1800" dirty="0" smtClean="0"/>
              <a:t> </a:t>
            </a:r>
            <a:r>
              <a:rPr lang="en-US" sz="1800" dirty="0" err="1" smtClean="0"/>
              <a:t>dari</a:t>
            </a:r>
            <a:r>
              <a:rPr lang="en-US" sz="1800" dirty="0" smtClean="0"/>
              <a:t> </a:t>
            </a:r>
            <a:r>
              <a:rPr lang="en-US" sz="1800" dirty="0" err="1" smtClean="0"/>
              <a:t>masa</a:t>
            </a:r>
            <a:r>
              <a:rPr lang="en-US" sz="1800" dirty="0" smtClean="0"/>
              <a:t> </a:t>
            </a:r>
            <a:r>
              <a:rPr lang="en-US" sz="1800" dirty="0" err="1" smtClean="0"/>
              <a:t>manfaatnya</a:t>
            </a:r>
            <a:r>
              <a:rPr lang="en-US" sz="1800" dirty="0" smtClean="0"/>
              <a:t> ,</a:t>
            </a:r>
            <a:r>
              <a:rPr lang="en-US" sz="1800" dirty="0" err="1" smtClean="0"/>
              <a:t>biaya</a:t>
            </a:r>
            <a:r>
              <a:rPr lang="en-US" sz="1800" dirty="0" smtClean="0"/>
              <a:t> </a:t>
            </a:r>
            <a:r>
              <a:rPr lang="en-US" sz="1800" dirty="0" err="1" smtClean="0"/>
              <a:t>dapat</a:t>
            </a:r>
            <a:r>
              <a:rPr lang="en-US" sz="1800" dirty="0" smtClean="0"/>
              <a:t> </a:t>
            </a:r>
            <a:r>
              <a:rPr lang="en-US" sz="1800" dirty="0" err="1" smtClean="0"/>
              <a:t>diklarifikasi</a:t>
            </a:r>
            <a:r>
              <a:rPr lang="en-US" sz="1800" dirty="0" smtClean="0"/>
              <a:t> </a:t>
            </a:r>
            <a:r>
              <a:rPr lang="en-US" sz="1800" dirty="0" err="1" smtClean="0"/>
              <a:t>menjadi</a:t>
            </a:r>
            <a:r>
              <a:rPr lang="en-US" sz="1800" dirty="0" smtClean="0"/>
              <a:t> </a:t>
            </a:r>
            <a:r>
              <a:rPr lang="en-US" sz="1800" dirty="0" err="1" smtClean="0"/>
              <a:t>dua,yaitu</a:t>
            </a:r>
            <a:r>
              <a:rPr lang="en-US" sz="1800" dirty="0" smtClean="0"/>
              <a:t>:</a:t>
            </a:r>
          </a:p>
          <a:p>
            <a:pPr marL="342900" indent="-342900" algn="l">
              <a:buAutoNum type="arabicPeriod"/>
            </a:pPr>
            <a:r>
              <a:rPr lang="en-US" sz="1800" dirty="0" err="1" smtClean="0"/>
              <a:t>Biaya</a:t>
            </a:r>
            <a:r>
              <a:rPr lang="en-US" sz="1800" dirty="0" smtClean="0"/>
              <a:t> </a:t>
            </a:r>
            <a:r>
              <a:rPr lang="en-US" sz="1800" dirty="0" err="1" smtClean="0"/>
              <a:t>Operasi</a:t>
            </a:r>
            <a:r>
              <a:rPr lang="en-US" sz="1800" dirty="0" smtClean="0"/>
              <a:t> </a:t>
            </a:r>
          </a:p>
          <a:p>
            <a:pPr marL="342900" indent="-342900" algn="l">
              <a:buAutoNum type="arabicPeriod"/>
            </a:pPr>
            <a:r>
              <a:rPr lang="en-US" sz="1800" dirty="0" err="1" smtClean="0"/>
              <a:t>Biaya</a:t>
            </a:r>
            <a:r>
              <a:rPr lang="en-US" sz="1800" dirty="0" smtClean="0"/>
              <a:t> modal </a:t>
            </a:r>
            <a:endParaRPr lang="id-ID" sz="1800" dirty="0" smtClean="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320</Words>
  <Application>Microsoft Office PowerPoint</Application>
  <PresentationFormat>On-screen Show (16:9)</PresentationFormat>
  <Paragraphs>48</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Overpass Black</vt:lpstr>
      <vt:lpstr>Open Sans</vt:lpstr>
      <vt:lpstr>Fira Sans Extra Condensed Medium</vt:lpstr>
      <vt:lpstr>Aqua Marketing Plan by Slidego</vt:lpstr>
      <vt:lpstr>Klasifikasi Belanja</vt:lpstr>
      <vt:lpstr>Pengertian biaya, Belanja, dan Pengeluaran.</vt:lpstr>
      <vt:lpstr>Konsep Biaya/Belanja       </vt:lpstr>
      <vt:lpstr>Klasifikasi Biaya/Belanja</vt:lpstr>
      <vt:lpstr>Slide 5</vt:lpstr>
      <vt:lpstr>Slide 6</vt:lpstr>
      <vt:lpstr>4. Klasifikasi biaya berdasarkan pengaruhnya terhadap pengambilan keputusan. Jika dilihat dari pengaruhnya terhadap pengambilan keputusan ,biaya dapat diklarifikasikan menjadi 3,yaitu :   1. biaya tertanam.   2. biaya relevan.  3. biaya oportunitas. </vt:lpstr>
      <vt:lpstr>5. Klarifikasi Biaya Berdasarkan Pengaruhnya Terhadap Pengendalian Manajemen. Biaya juga dapat di klarifikasikan berdasarkan kemampuan manajemen untuk mengendalikan biaya .jika dilihat dari pengaruhnya terhadap kemampuan manajemen dalam pengendalian ,biaya dapat diklarifikasi menjadi dua,yaitu:  1. Biaya Terkendali .  2. Biaya Tidak terkendali .</vt:lpstr>
      <vt:lpstr>   </vt:lpstr>
      <vt:lpstr>IKHTISAR </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Bisnis Beretika</dc:title>
  <dc:creator>user</dc:creator>
  <cp:lastModifiedBy>Windows User</cp:lastModifiedBy>
  <cp:revision>20</cp:revision>
  <dcterms:created xsi:type="dcterms:W3CDTF">2021-04-26T03:30:33Z</dcterms:created>
  <dcterms:modified xsi:type="dcterms:W3CDTF">2021-05-04T02:44:36Z</dcterms:modified>
</cp:coreProperties>
</file>