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7" r:id="rId2"/>
    <p:sldId id="258" r:id="rId3"/>
    <p:sldId id="259" r:id="rId4"/>
    <p:sldId id="260" r:id="rId5"/>
    <p:sldId id="261" r:id="rId6"/>
    <p:sldId id="262" r:id="rId7"/>
    <p:sldId id="263" r:id="rId8"/>
    <p:sldId id="264" r:id="rId9"/>
    <p:sldId id="265" r:id="rId10"/>
    <p:sldId id="266" r:id="rId11"/>
    <p:sldId id="267" r:id="rId12"/>
  </p:sldIdLst>
  <p:sldSz cx="9144000" cy="5143500" type="screen16x9"/>
  <p:notesSz cx="6858000" cy="9144000"/>
  <p:embeddedFontLst>
    <p:embeddedFont>
      <p:font typeface="Overpass Black" charset="0"/>
      <p:bold r:id="rId14"/>
      <p:boldItalic r:id="rId15"/>
    </p:embeddedFont>
    <p:embeddedFont>
      <p:font typeface="Open Sans" charset="0"/>
      <p:regular r:id="rId16"/>
      <p:bold r:id="rId17"/>
      <p:italic r:id="rId18"/>
      <p:boldItalic r:id="rId19"/>
    </p:embeddedFont>
    <p:embeddedFont>
      <p:font typeface="Fira Sans Extra Condensed Medium"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showPr>
</p:presentationPr>
</file>

<file path=ppt/tableStyles.xml><?xml version="1.0" encoding="utf-8"?>
<a:tblStyleLst xmlns:a="http://schemas.openxmlformats.org/drawingml/2006/main" def="{5C22544A-7EE6-4342-B048-85BDC9FD1C3A}">
  <a:tblStyle styleId="{0962C6A4-9052-4965-AE23-4FD225C73D1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336" autoAdjust="0"/>
    <p:restoredTop sz="94660"/>
  </p:normalViewPr>
  <p:slideViewPr>
    <p:cSldViewPr>
      <p:cViewPr>
        <p:scale>
          <a:sx n="86" d="100"/>
          <a:sy n="86" d="100"/>
        </p:scale>
        <p:origin x="-882" y="-114"/>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104930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930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1"/>
        <p:cNvGrpSpPr/>
        <p:nvPr/>
      </p:nvGrpSpPr>
      <p:grpSpPr>
        <a:xfrm>
          <a:off x="0" y="0"/>
          <a:ext cx="0" cy="0"/>
          <a:chOff x="0" y="0"/>
          <a:chExt cx="0" cy="0"/>
        </a:xfrm>
      </p:grpSpPr>
      <p:sp>
        <p:nvSpPr>
          <p:cNvPr id="1048858" name="Google Shape;212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8859" name="Google Shape;212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7"/>
        <p:cNvGrpSpPr/>
        <p:nvPr/>
      </p:nvGrpSpPr>
      <p:grpSpPr>
        <a:xfrm>
          <a:off x="0" y="0"/>
          <a:ext cx="0" cy="0"/>
          <a:chOff x="0" y="0"/>
          <a:chExt cx="0" cy="0"/>
        </a:xfrm>
      </p:grpSpPr>
      <p:sp>
        <p:nvSpPr>
          <p:cNvPr id="1048963" name="Google Shape;2138;ga7274a182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8964" name="Google Shape;2139;ga7274a1822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1"/>
        <p:cNvGrpSpPr/>
        <p:nvPr/>
      </p:nvGrpSpPr>
      <p:grpSpPr>
        <a:xfrm>
          <a:off x="0" y="0"/>
          <a:ext cx="0" cy="0"/>
          <a:chOff x="0" y="0"/>
          <a:chExt cx="0" cy="0"/>
        </a:xfrm>
      </p:grpSpPr>
      <p:sp>
        <p:nvSpPr>
          <p:cNvPr id="1049005" name="Google Shape;2132;ga7274a1822_0_5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9006" name="Google Shape;2133;ga7274a1822_0_5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6"/>
        <p:cNvGrpSpPr/>
        <p:nvPr/>
      </p:nvGrpSpPr>
      <p:grpSpPr>
        <a:xfrm>
          <a:off x="0" y="0"/>
          <a:ext cx="0" cy="0"/>
          <a:chOff x="0" y="0"/>
          <a:chExt cx="0" cy="0"/>
        </a:xfrm>
      </p:grpSpPr>
      <p:sp>
        <p:nvSpPr>
          <p:cNvPr id="1049010" name="Google Shape;2167;ga7274a1822_0_2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9011" name="Google Shape;2168;ga7274a1822_0_2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4"/>
        <p:cNvGrpSpPr/>
        <p:nvPr/>
      </p:nvGrpSpPr>
      <p:grpSpPr>
        <a:xfrm>
          <a:off x="0" y="0"/>
          <a:ext cx="0" cy="0"/>
          <a:chOff x="0" y="0"/>
          <a:chExt cx="0" cy="0"/>
        </a:xfrm>
      </p:grpSpPr>
      <p:sp>
        <p:nvSpPr>
          <p:cNvPr id="1049052" name="Google Shape;2175;ga7274a1822_0_3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9053" name="Google Shape;2176;ga7274a1822_0_3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1"/>
        <p:cNvGrpSpPr/>
        <p:nvPr/>
      </p:nvGrpSpPr>
      <p:grpSpPr>
        <a:xfrm>
          <a:off x="0" y="0"/>
          <a:ext cx="0" cy="0"/>
          <a:chOff x="0" y="0"/>
          <a:chExt cx="0" cy="0"/>
        </a:xfrm>
      </p:grpSpPr>
      <p:sp>
        <p:nvSpPr>
          <p:cNvPr id="1048853" name="Google Shape;2182;ga7274a1822_0_4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8854" name="Google Shape;2183;ga7274a1822_0_4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3"/>
        <p:cNvGrpSpPr/>
        <p:nvPr/>
      </p:nvGrpSpPr>
      <p:grpSpPr>
        <a:xfrm>
          <a:off x="0" y="0"/>
          <a:ext cx="0" cy="0"/>
          <a:chOff x="0" y="0"/>
          <a:chExt cx="0" cy="0"/>
        </a:xfrm>
      </p:grpSpPr>
      <p:sp>
        <p:nvSpPr>
          <p:cNvPr id="1048775" name="Google Shape;2714;ga75a9251e8_1_4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8776" name="Google Shape;2715;ga75a9251e8_1_4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2"/>
        <p:cNvGrpSpPr/>
        <p:nvPr/>
      </p:nvGrpSpPr>
      <p:grpSpPr>
        <a:xfrm>
          <a:off x="0" y="0"/>
          <a:ext cx="0" cy="0"/>
          <a:chOff x="0" y="0"/>
          <a:chExt cx="0" cy="0"/>
        </a:xfrm>
      </p:grpSpPr>
      <p:sp>
        <p:nvSpPr>
          <p:cNvPr id="1048769" name="Google Shape;2243;ga7274a1822_0_6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8770" name="Google Shape;2244;ga7274a1822_0_6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3"/>
        <p:cNvGrpSpPr/>
        <p:nvPr/>
      </p:nvGrpSpPr>
      <p:grpSpPr>
        <a:xfrm>
          <a:off x="0" y="0"/>
          <a:ext cx="0" cy="0"/>
          <a:chOff x="0" y="0"/>
          <a:chExt cx="0" cy="0"/>
        </a:xfrm>
      </p:grpSpPr>
      <p:sp>
        <p:nvSpPr>
          <p:cNvPr id="1048727" name="Google Shape;2714;ga75a9251e8_1_4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8728" name="Google Shape;2715;ga75a9251e8_1_4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1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7.png"/><Relationship Id="rId4"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1048578" name="Google Shape;9;p2"/>
          <p:cNvSpPr txBox="1">
            <a:spLocks noGrp="1"/>
          </p:cNvSpPr>
          <p:nvPr>
            <p:ph type="ctrTitle"/>
          </p:nvPr>
        </p:nvSpPr>
        <p:spPr>
          <a:xfrm>
            <a:off x="1426500" y="1130675"/>
            <a:ext cx="62910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6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48579" name="Google Shape;10;p2"/>
          <p:cNvSpPr txBox="1">
            <a:spLocks noGrp="1"/>
          </p:cNvSpPr>
          <p:nvPr>
            <p:ph type="subTitle" idx="1"/>
          </p:nvPr>
        </p:nvSpPr>
        <p:spPr>
          <a:xfrm>
            <a:off x="720000" y="3220225"/>
            <a:ext cx="77040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pic>
        <p:nvPicPr>
          <p:cNvPr id="2097152" name="Google Shape;11;p2"/>
          <p:cNvPicPr preferRelativeResize="0">
            <a:picLocks/>
          </p:cNvPicPr>
          <p:nvPr/>
        </p:nvPicPr>
        <p:blipFill>
          <a:blip r:embed="rId2">
            <a:alphaModFix amt="66000"/>
          </a:blip>
          <a:stretch>
            <a:fillRect/>
          </a:stretch>
        </p:blipFill>
        <p:spPr>
          <a:xfrm rot="1326165" flipH="1">
            <a:off x="-1328945" y="-932567"/>
            <a:ext cx="3297389" cy="2276634"/>
          </a:xfrm>
          <a:prstGeom prst="rect">
            <a:avLst/>
          </a:prstGeom>
          <a:noFill/>
          <a:ln>
            <a:noFill/>
          </a:ln>
        </p:spPr>
      </p:pic>
      <p:pic>
        <p:nvPicPr>
          <p:cNvPr id="2097153" name="Google Shape;12;p2"/>
          <p:cNvPicPr preferRelativeResize="0">
            <a:picLocks/>
          </p:cNvPicPr>
          <p:nvPr/>
        </p:nvPicPr>
        <p:blipFill>
          <a:blip r:embed="rId3">
            <a:alphaModFix amt="64000"/>
          </a:blip>
          <a:stretch>
            <a:fillRect/>
          </a:stretch>
        </p:blipFill>
        <p:spPr>
          <a:xfrm rot="2440329">
            <a:off x="6865875" y="-711275"/>
            <a:ext cx="3592175" cy="3021601"/>
          </a:xfrm>
          <a:prstGeom prst="rect">
            <a:avLst/>
          </a:prstGeom>
          <a:noFill/>
          <a:ln>
            <a:noFill/>
          </a:ln>
        </p:spPr>
      </p:pic>
      <p:pic>
        <p:nvPicPr>
          <p:cNvPr id="2097154" name="Google Shape;13;p2"/>
          <p:cNvPicPr preferRelativeResize="0">
            <a:picLocks/>
          </p:cNvPicPr>
          <p:nvPr/>
        </p:nvPicPr>
        <p:blipFill>
          <a:blip r:embed="rId4">
            <a:alphaModFix amt="67000"/>
          </a:blip>
          <a:stretch>
            <a:fillRect/>
          </a:stretch>
        </p:blipFill>
        <p:spPr>
          <a:xfrm rot="5400000" flipH="1">
            <a:off x="-1871711" y="-356575"/>
            <a:ext cx="2894875" cy="2593326"/>
          </a:xfrm>
          <a:prstGeom prst="rect">
            <a:avLst/>
          </a:prstGeom>
          <a:noFill/>
          <a:ln>
            <a:noFill/>
          </a:ln>
        </p:spPr>
      </p:pic>
      <p:pic>
        <p:nvPicPr>
          <p:cNvPr id="2097155" name="Google Shape;14;p2"/>
          <p:cNvPicPr preferRelativeResize="0">
            <a:picLocks/>
          </p:cNvPicPr>
          <p:nvPr/>
        </p:nvPicPr>
        <p:blipFill>
          <a:blip r:embed="rId2">
            <a:alphaModFix amt="66000"/>
          </a:blip>
          <a:stretch>
            <a:fillRect/>
          </a:stretch>
        </p:blipFill>
        <p:spPr>
          <a:xfrm rot="1326165" flipH="1">
            <a:off x="-889245" y="3430558"/>
            <a:ext cx="3297389" cy="2276634"/>
          </a:xfrm>
          <a:prstGeom prst="rect">
            <a:avLst/>
          </a:prstGeom>
          <a:noFill/>
          <a:ln>
            <a:noFill/>
          </a:ln>
        </p:spPr>
      </p:pic>
      <p:pic>
        <p:nvPicPr>
          <p:cNvPr id="2097156" name="Google Shape;15;p2"/>
          <p:cNvPicPr preferRelativeResize="0">
            <a:picLocks/>
          </p:cNvPicPr>
          <p:nvPr/>
        </p:nvPicPr>
        <p:blipFill>
          <a:blip r:embed="rId5">
            <a:alphaModFix amt="82000"/>
          </a:blip>
          <a:stretch>
            <a:fillRect/>
          </a:stretch>
        </p:blipFill>
        <p:spPr>
          <a:xfrm rot="10670981">
            <a:off x="6959826" y="3022524"/>
            <a:ext cx="3632875" cy="2999026"/>
          </a:xfrm>
          <a:prstGeom prst="rect">
            <a:avLst/>
          </a:prstGeom>
          <a:noFill/>
          <a:ln>
            <a:noFill/>
          </a:ln>
        </p:spPr>
      </p:pic>
      <p:grpSp>
        <p:nvGrpSpPr>
          <p:cNvPr id="28" name="Google Shape;16;p2"/>
          <p:cNvGrpSpPr/>
          <p:nvPr/>
        </p:nvGrpSpPr>
        <p:grpSpPr>
          <a:xfrm rot="-2700000">
            <a:off x="381980" y="2801012"/>
            <a:ext cx="1344349" cy="2469678"/>
            <a:chOff x="272875" y="1419395"/>
            <a:chExt cx="255950" cy="563168"/>
          </a:xfrm>
        </p:grpSpPr>
        <p:sp>
          <p:nvSpPr>
            <p:cNvPr id="1048580" name="Google Shape;17;p2"/>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81" name="Google Shape;18;p2"/>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82" name="Google Shape;19;p2"/>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83" name="Google Shape;20;p2"/>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84" name="Google Shape;21;p2"/>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85" name="Google Shape;22;p2"/>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86" name="Google Shape;23;p2"/>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87" name="Google Shape;24;p2"/>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88" name="Google Shape;25;p2"/>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89" name="Google Shape;26;p2"/>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90" name="Google Shape;27;p2"/>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91" name="Google Shape;28;p2"/>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92" name="Google Shape;29;p2"/>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93" name="Google Shape;30;p2"/>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94" name="Google Shape;31;p2"/>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95" name="Google Shape;32;p2"/>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96" name="Google Shape;33;p2"/>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97" name="Google Shape;34;p2"/>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98" name="Google Shape;35;p2"/>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99" name="Google Shape;36;p2"/>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00" name="Google Shape;37;p2"/>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01" name="Google Shape;38;p2"/>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02" name="Google Shape;39;p2"/>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03" name="Google Shape;40;p2"/>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04" name="Google Shape;41;p2"/>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05" name="Google Shape;42;p2"/>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06" name="Google Shape;43;p2"/>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07" name="Google Shape;44;p2"/>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08" name="Google Shape;45;p2"/>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09" name="Google Shape;46;p2"/>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10" name="Google Shape;47;p2"/>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11" name="Google Shape;48;p2"/>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12" name="Google Shape;49;p2"/>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13" name="Google Shape;50;p2"/>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14" name="Google Shape;51;p2"/>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 name="Google Shape;52;p2"/>
          <p:cNvGrpSpPr/>
          <p:nvPr/>
        </p:nvGrpSpPr>
        <p:grpSpPr>
          <a:xfrm rot="-2700000">
            <a:off x="7112113" y="-364316"/>
            <a:ext cx="1344349" cy="1995327"/>
            <a:chOff x="272875" y="1527563"/>
            <a:chExt cx="255950" cy="455000"/>
          </a:xfrm>
        </p:grpSpPr>
        <p:sp>
          <p:nvSpPr>
            <p:cNvPr id="1048615" name="Google Shape;53;p2"/>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16" name="Google Shape;54;p2"/>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17" name="Google Shape;55;p2"/>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18" name="Google Shape;56;p2"/>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19" name="Google Shape;57;p2"/>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20" name="Google Shape;58;p2"/>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21" name="Google Shape;59;p2"/>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22" name="Google Shape;60;p2"/>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23" name="Google Shape;61;p2"/>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24" name="Google Shape;62;p2"/>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25" name="Google Shape;63;p2"/>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26" name="Google Shape;64;p2"/>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27" name="Google Shape;65;p2"/>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28" name="Google Shape;66;p2"/>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29" name="Google Shape;67;p2"/>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30" name="Google Shape;68;p2"/>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31" name="Google Shape;69;p2"/>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32" name="Google Shape;70;p2"/>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33" name="Google Shape;71;p2"/>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34" name="Google Shape;72;p2"/>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35" name="Google Shape;73;p2"/>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36" name="Google Shape;74;p2"/>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37" name="Google Shape;75;p2"/>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38" name="Google Shape;76;p2"/>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39" name="Google Shape;77;p2"/>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40" name="Google Shape;78;p2"/>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41" name="Google Shape;79;p2"/>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42" name="Google Shape;80;p2"/>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43" name="Google Shape;81;p2"/>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44" name="Google Shape;82;p2"/>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45" name="Google Shape;83;p2"/>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46" name="Google Shape;84;p2"/>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47" name="Google Shape;85;p2"/>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48" name="Google Shape;86;p2"/>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49" name="Google Shape;87;p2"/>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8650" name="Google Shape;88;p2"/>
          <p:cNvSpPr/>
          <p:nvPr/>
        </p:nvSpPr>
        <p:spPr>
          <a:xfrm rot="10800000">
            <a:off x="4793599" y="4568874"/>
            <a:ext cx="2265082" cy="2165834"/>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CUSTOM_5">
    <p:spTree>
      <p:nvGrpSpPr>
        <p:cNvPr id="1" name="Shape 1839"/>
        <p:cNvGrpSpPr/>
        <p:nvPr/>
      </p:nvGrpSpPr>
      <p:grpSpPr>
        <a:xfrm>
          <a:off x="0" y="0"/>
          <a:ext cx="0" cy="0"/>
          <a:chOff x="0" y="0"/>
          <a:chExt cx="0" cy="0"/>
        </a:xfrm>
      </p:grpSpPr>
      <p:pic>
        <p:nvPicPr>
          <p:cNvPr id="2097200" name="Google Shape;1840;p31"/>
          <p:cNvPicPr preferRelativeResize="0">
            <a:picLocks/>
          </p:cNvPicPr>
          <p:nvPr/>
        </p:nvPicPr>
        <p:blipFill>
          <a:blip r:embed="rId2">
            <a:alphaModFix amt="76000"/>
          </a:blip>
          <a:stretch>
            <a:fillRect/>
          </a:stretch>
        </p:blipFill>
        <p:spPr>
          <a:xfrm rot="2453973">
            <a:off x="1248590" y="2532214"/>
            <a:ext cx="4232748" cy="1576274"/>
          </a:xfrm>
          <a:prstGeom prst="rect">
            <a:avLst/>
          </a:prstGeom>
          <a:noFill/>
          <a:ln>
            <a:noFill/>
          </a:ln>
        </p:spPr>
      </p:pic>
      <p:pic>
        <p:nvPicPr>
          <p:cNvPr id="2097201" name="Google Shape;1841;p31"/>
          <p:cNvPicPr preferRelativeResize="0">
            <a:picLocks/>
          </p:cNvPicPr>
          <p:nvPr/>
        </p:nvPicPr>
        <p:blipFill>
          <a:blip r:embed="rId2">
            <a:alphaModFix amt="76000"/>
          </a:blip>
          <a:stretch>
            <a:fillRect/>
          </a:stretch>
        </p:blipFill>
        <p:spPr>
          <a:xfrm rot="2453973">
            <a:off x="-1738310" y="4081814"/>
            <a:ext cx="4232748" cy="1576274"/>
          </a:xfrm>
          <a:prstGeom prst="rect">
            <a:avLst/>
          </a:prstGeom>
          <a:noFill/>
          <a:ln>
            <a:noFill/>
          </a:ln>
        </p:spPr>
      </p:pic>
      <p:pic>
        <p:nvPicPr>
          <p:cNvPr id="2097202" name="Google Shape;1842;p31"/>
          <p:cNvPicPr preferRelativeResize="0">
            <a:picLocks/>
          </p:cNvPicPr>
          <p:nvPr/>
        </p:nvPicPr>
        <p:blipFill>
          <a:blip r:embed="rId3">
            <a:alphaModFix amt="76000"/>
          </a:blip>
          <a:stretch>
            <a:fillRect/>
          </a:stretch>
        </p:blipFill>
        <p:spPr>
          <a:xfrm rot="2453973">
            <a:off x="6716115" y="-248136"/>
            <a:ext cx="4232748" cy="1576274"/>
          </a:xfrm>
          <a:prstGeom prst="rect">
            <a:avLst/>
          </a:prstGeom>
          <a:noFill/>
          <a:ln>
            <a:noFill/>
          </a:ln>
        </p:spPr>
      </p:pic>
      <p:pic>
        <p:nvPicPr>
          <p:cNvPr id="2097203" name="Google Shape;1843;p31"/>
          <p:cNvPicPr preferRelativeResize="0">
            <a:picLocks/>
          </p:cNvPicPr>
          <p:nvPr/>
        </p:nvPicPr>
        <p:blipFill>
          <a:blip r:embed="rId4">
            <a:alphaModFix amt="47000"/>
          </a:blip>
          <a:stretch>
            <a:fillRect/>
          </a:stretch>
        </p:blipFill>
        <p:spPr>
          <a:xfrm rot="10800000">
            <a:off x="1630988" y="143888"/>
            <a:ext cx="5882026" cy="4855727"/>
          </a:xfrm>
          <a:prstGeom prst="rect">
            <a:avLst/>
          </a:prstGeom>
          <a:noFill/>
          <a:ln>
            <a:noFill/>
          </a:ln>
        </p:spPr>
      </p:pic>
      <p:grpSp>
        <p:nvGrpSpPr>
          <p:cNvPr id="86" name="Google Shape;1844;p31"/>
          <p:cNvGrpSpPr/>
          <p:nvPr/>
        </p:nvGrpSpPr>
        <p:grpSpPr>
          <a:xfrm rot="-2700000">
            <a:off x="167955" y="3080962"/>
            <a:ext cx="1344349" cy="2469678"/>
            <a:chOff x="272875" y="1419395"/>
            <a:chExt cx="255950" cy="563168"/>
          </a:xfrm>
        </p:grpSpPr>
        <p:sp>
          <p:nvSpPr>
            <p:cNvPr id="1049196" name="Google Shape;1845;p31"/>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97" name="Google Shape;1846;p31"/>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98" name="Google Shape;1847;p31"/>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99" name="Google Shape;1848;p31"/>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00" name="Google Shape;1849;p31"/>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01" name="Google Shape;1850;p31"/>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02" name="Google Shape;1851;p31"/>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03" name="Google Shape;1852;p31"/>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04" name="Google Shape;1853;p31"/>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05" name="Google Shape;1854;p31"/>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06" name="Google Shape;1855;p31"/>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07" name="Google Shape;1856;p31"/>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08" name="Google Shape;1857;p31"/>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09" name="Google Shape;1858;p31"/>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10" name="Google Shape;1859;p31"/>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11" name="Google Shape;1860;p31"/>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12" name="Google Shape;1861;p31"/>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13" name="Google Shape;1862;p31"/>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14" name="Google Shape;1863;p31"/>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15" name="Google Shape;1864;p31"/>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16" name="Google Shape;1865;p31"/>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17" name="Google Shape;1866;p31"/>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18" name="Google Shape;1867;p31"/>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19" name="Google Shape;1868;p31"/>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20" name="Google Shape;1869;p31"/>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21" name="Google Shape;1870;p31"/>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22" name="Google Shape;1871;p31"/>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23" name="Google Shape;1872;p31"/>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24" name="Google Shape;1873;p31"/>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25" name="Google Shape;1874;p31"/>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26" name="Google Shape;1875;p31"/>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27" name="Google Shape;1876;p31"/>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28" name="Google Shape;1877;p31"/>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29" name="Google Shape;1878;p31"/>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30" name="Google Shape;1879;p31"/>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 name="Google Shape;1880;p31"/>
          <p:cNvGrpSpPr/>
          <p:nvPr/>
        </p:nvGrpSpPr>
        <p:grpSpPr>
          <a:xfrm rot="-2700000">
            <a:off x="8026513" y="-183341"/>
            <a:ext cx="1344349" cy="1995327"/>
            <a:chOff x="272875" y="1527563"/>
            <a:chExt cx="255950" cy="455000"/>
          </a:xfrm>
        </p:grpSpPr>
        <p:sp>
          <p:nvSpPr>
            <p:cNvPr id="1049231" name="Google Shape;1881;p31"/>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32" name="Google Shape;1882;p31"/>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33" name="Google Shape;1883;p31"/>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34" name="Google Shape;1884;p31"/>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35" name="Google Shape;1885;p31"/>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36" name="Google Shape;1886;p31"/>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37" name="Google Shape;1887;p31"/>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38" name="Google Shape;1888;p31"/>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39" name="Google Shape;1889;p31"/>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40" name="Google Shape;1890;p31"/>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41" name="Google Shape;1891;p31"/>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42" name="Google Shape;1892;p31"/>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43" name="Google Shape;1893;p31"/>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44" name="Google Shape;1894;p31"/>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45" name="Google Shape;1895;p31"/>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46" name="Google Shape;1896;p31"/>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47" name="Google Shape;1897;p31"/>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48" name="Google Shape;1898;p31"/>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49" name="Google Shape;1899;p31"/>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50" name="Google Shape;1900;p31"/>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51" name="Google Shape;1901;p31"/>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52" name="Google Shape;1902;p31"/>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53" name="Google Shape;1903;p31"/>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54" name="Google Shape;1904;p31"/>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55" name="Google Shape;1905;p31"/>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56" name="Google Shape;1906;p31"/>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57" name="Google Shape;1907;p31"/>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58" name="Google Shape;1908;p31"/>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59" name="Google Shape;1909;p31"/>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60" name="Google Shape;1910;p31"/>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61" name="Google Shape;1911;p31"/>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62" name="Google Shape;1912;p31"/>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63" name="Google Shape;1913;p31"/>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64" name="Google Shape;1914;p31"/>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65" name="Google Shape;1915;p31"/>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9266" name="Google Shape;1916;p31"/>
          <p:cNvSpPr/>
          <p:nvPr/>
        </p:nvSpPr>
        <p:spPr>
          <a:xfrm>
            <a:off x="5570568" y="-2413037"/>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CUSTOM_5_1">
    <p:spTree>
      <p:nvGrpSpPr>
        <p:cNvPr id="1" name="Shape 1917"/>
        <p:cNvGrpSpPr/>
        <p:nvPr/>
      </p:nvGrpSpPr>
      <p:grpSpPr>
        <a:xfrm>
          <a:off x="0" y="0"/>
          <a:ext cx="0" cy="0"/>
          <a:chOff x="0" y="0"/>
          <a:chExt cx="0" cy="0"/>
        </a:xfrm>
      </p:grpSpPr>
      <p:pic>
        <p:nvPicPr>
          <p:cNvPr id="2097194" name="Google Shape;1918;p32"/>
          <p:cNvPicPr preferRelativeResize="0">
            <a:picLocks/>
          </p:cNvPicPr>
          <p:nvPr/>
        </p:nvPicPr>
        <p:blipFill>
          <a:blip r:embed="rId2">
            <a:alphaModFix amt="66000"/>
          </a:blip>
          <a:stretch>
            <a:fillRect/>
          </a:stretch>
        </p:blipFill>
        <p:spPr>
          <a:xfrm rot="5399990" flipH="1">
            <a:off x="7705516" y="-598319"/>
            <a:ext cx="3297389" cy="2276637"/>
          </a:xfrm>
          <a:prstGeom prst="rect">
            <a:avLst/>
          </a:prstGeom>
          <a:noFill/>
          <a:ln>
            <a:noFill/>
          </a:ln>
        </p:spPr>
      </p:pic>
      <p:grpSp>
        <p:nvGrpSpPr>
          <p:cNvPr id="81" name="Google Shape;1919;p32"/>
          <p:cNvGrpSpPr/>
          <p:nvPr/>
        </p:nvGrpSpPr>
        <p:grpSpPr>
          <a:xfrm rot="-987768">
            <a:off x="7751817" y="-266278"/>
            <a:ext cx="1344359" cy="1995308"/>
            <a:chOff x="272875" y="1527563"/>
            <a:chExt cx="255950" cy="455000"/>
          </a:xfrm>
        </p:grpSpPr>
        <p:sp>
          <p:nvSpPr>
            <p:cNvPr id="1049090" name="Google Shape;1920;p32"/>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91" name="Google Shape;1921;p32"/>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92" name="Google Shape;1922;p32"/>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93" name="Google Shape;1923;p32"/>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94" name="Google Shape;1924;p32"/>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95" name="Google Shape;1925;p32"/>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96" name="Google Shape;1926;p32"/>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97" name="Google Shape;1927;p32"/>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98" name="Google Shape;1928;p32"/>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99" name="Google Shape;1929;p32"/>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00" name="Google Shape;1930;p32"/>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01" name="Google Shape;1931;p32"/>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02" name="Google Shape;1932;p32"/>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03" name="Google Shape;1933;p32"/>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04" name="Google Shape;1934;p32"/>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05" name="Google Shape;1935;p32"/>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06" name="Google Shape;1936;p32"/>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07" name="Google Shape;1937;p32"/>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08" name="Google Shape;1938;p32"/>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09" name="Google Shape;1939;p32"/>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10" name="Google Shape;1940;p32"/>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11" name="Google Shape;1941;p32"/>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12" name="Google Shape;1942;p32"/>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13" name="Google Shape;1943;p32"/>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14" name="Google Shape;1944;p32"/>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15" name="Google Shape;1945;p32"/>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16" name="Google Shape;1946;p32"/>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17" name="Google Shape;1947;p32"/>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18" name="Google Shape;1948;p32"/>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19" name="Google Shape;1949;p32"/>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20" name="Google Shape;1950;p32"/>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21" name="Google Shape;1951;p32"/>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22" name="Google Shape;1952;p32"/>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23" name="Google Shape;1953;p32"/>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24" name="Google Shape;1954;p32"/>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97195" name="Google Shape;1955;p32"/>
          <p:cNvPicPr preferRelativeResize="0">
            <a:picLocks/>
          </p:cNvPicPr>
          <p:nvPr/>
        </p:nvPicPr>
        <p:blipFill>
          <a:blip r:embed="rId3">
            <a:alphaModFix amt="74000"/>
          </a:blip>
          <a:stretch>
            <a:fillRect/>
          </a:stretch>
        </p:blipFill>
        <p:spPr>
          <a:xfrm rot="-10162003" flipH="1">
            <a:off x="-1091107" y="-1133759"/>
            <a:ext cx="2894871" cy="2593322"/>
          </a:xfrm>
          <a:prstGeom prst="rect">
            <a:avLst/>
          </a:prstGeom>
          <a:noFill/>
          <a:ln>
            <a:noFill/>
          </a:ln>
        </p:spPr>
      </p:pic>
      <p:pic>
        <p:nvPicPr>
          <p:cNvPr id="2097196" name="Google Shape;1956;p32"/>
          <p:cNvPicPr preferRelativeResize="0">
            <a:picLocks/>
          </p:cNvPicPr>
          <p:nvPr/>
        </p:nvPicPr>
        <p:blipFill>
          <a:blip r:embed="rId4">
            <a:alphaModFix amt="76000"/>
          </a:blip>
          <a:stretch>
            <a:fillRect/>
          </a:stretch>
        </p:blipFill>
        <p:spPr>
          <a:xfrm rot="363351">
            <a:off x="802621" y="4291783"/>
            <a:ext cx="7605804" cy="2832383"/>
          </a:xfrm>
          <a:prstGeom prst="rect">
            <a:avLst/>
          </a:prstGeom>
          <a:noFill/>
          <a:ln>
            <a:noFill/>
          </a:ln>
        </p:spPr>
      </p:pic>
      <p:sp>
        <p:nvSpPr>
          <p:cNvPr id="1049125" name="Google Shape;1957;p32"/>
          <p:cNvSpPr/>
          <p:nvPr/>
        </p:nvSpPr>
        <p:spPr>
          <a:xfrm rot="9899989">
            <a:off x="-583964" y="4625085"/>
            <a:ext cx="2265015" cy="2165770"/>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2">
  <p:cSld name="CUSTOM_5_1_1">
    <p:spTree>
      <p:nvGrpSpPr>
        <p:cNvPr id="1" name="Shape 1958"/>
        <p:cNvGrpSpPr/>
        <p:nvPr/>
      </p:nvGrpSpPr>
      <p:grpSpPr>
        <a:xfrm>
          <a:off x="0" y="0"/>
          <a:ext cx="0" cy="0"/>
          <a:chOff x="0" y="0"/>
          <a:chExt cx="0" cy="0"/>
        </a:xfrm>
      </p:grpSpPr>
      <p:pic>
        <p:nvPicPr>
          <p:cNvPr id="2097197" name="Google Shape;1959;p33"/>
          <p:cNvPicPr preferRelativeResize="0">
            <a:picLocks/>
          </p:cNvPicPr>
          <p:nvPr/>
        </p:nvPicPr>
        <p:blipFill>
          <a:blip r:embed="rId2">
            <a:alphaModFix amt="66000"/>
          </a:blip>
          <a:stretch>
            <a:fillRect/>
          </a:stretch>
        </p:blipFill>
        <p:spPr>
          <a:xfrm rot="-2343514" flipH="1">
            <a:off x="-1166545" y="-1270720"/>
            <a:ext cx="3297389" cy="2276638"/>
          </a:xfrm>
          <a:prstGeom prst="rect">
            <a:avLst/>
          </a:prstGeom>
          <a:noFill/>
          <a:ln>
            <a:noFill/>
          </a:ln>
        </p:spPr>
      </p:pic>
      <p:grpSp>
        <p:nvGrpSpPr>
          <p:cNvPr id="83" name="Google Shape;1960;p33"/>
          <p:cNvGrpSpPr/>
          <p:nvPr/>
        </p:nvGrpSpPr>
        <p:grpSpPr>
          <a:xfrm rot="-8099954">
            <a:off x="15431" y="-572435"/>
            <a:ext cx="1344367" cy="1995327"/>
            <a:chOff x="272875" y="1527563"/>
            <a:chExt cx="255950" cy="455000"/>
          </a:xfrm>
        </p:grpSpPr>
        <p:sp>
          <p:nvSpPr>
            <p:cNvPr id="1049126" name="Google Shape;1961;p33"/>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27" name="Google Shape;1962;p33"/>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28" name="Google Shape;1963;p33"/>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29" name="Google Shape;1964;p33"/>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30" name="Google Shape;1965;p33"/>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31" name="Google Shape;1966;p33"/>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32" name="Google Shape;1967;p33"/>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33" name="Google Shape;1968;p33"/>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34" name="Google Shape;1969;p33"/>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35" name="Google Shape;1970;p33"/>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36" name="Google Shape;1971;p33"/>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37" name="Google Shape;1972;p33"/>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38" name="Google Shape;1973;p33"/>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39" name="Google Shape;1974;p33"/>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40" name="Google Shape;1975;p33"/>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41" name="Google Shape;1976;p33"/>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42" name="Google Shape;1977;p33"/>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43" name="Google Shape;1978;p33"/>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44" name="Google Shape;1979;p33"/>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45" name="Google Shape;1980;p33"/>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46" name="Google Shape;1981;p33"/>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47" name="Google Shape;1982;p33"/>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48" name="Google Shape;1983;p33"/>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49" name="Google Shape;1984;p33"/>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50" name="Google Shape;1985;p33"/>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51" name="Google Shape;1986;p33"/>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52" name="Google Shape;1987;p33"/>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53" name="Google Shape;1988;p33"/>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54" name="Google Shape;1989;p33"/>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55" name="Google Shape;1990;p33"/>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56" name="Google Shape;1991;p33"/>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57" name="Google Shape;1992;p33"/>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58" name="Google Shape;1993;p33"/>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59" name="Google Shape;1994;p33"/>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60" name="Google Shape;1995;p33"/>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97198" name="Google Shape;1996;p33"/>
          <p:cNvPicPr preferRelativeResize="0">
            <a:picLocks/>
          </p:cNvPicPr>
          <p:nvPr/>
        </p:nvPicPr>
        <p:blipFill>
          <a:blip r:embed="rId3">
            <a:alphaModFix amt="74000"/>
          </a:blip>
          <a:stretch>
            <a:fillRect/>
          </a:stretch>
        </p:blipFill>
        <p:spPr>
          <a:xfrm rot="-5809801" flipH="1">
            <a:off x="7609918" y="-1097658"/>
            <a:ext cx="2894870" cy="2593321"/>
          </a:xfrm>
          <a:prstGeom prst="rect">
            <a:avLst/>
          </a:prstGeom>
          <a:noFill/>
          <a:ln>
            <a:noFill/>
          </a:ln>
        </p:spPr>
      </p:pic>
      <p:pic>
        <p:nvPicPr>
          <p:cNvPr id="2097199" name="Google Shape;1997;p33"/>
          <p:cNvPicPr preferRelativeResize="0">
            <a:picLocks/>
          </p:cNvPicPr>
          <p:nvPr/>
        </p:nvPicPr>
        <p:blipFill>
          <a:blip r:embed="rId4">
            <a:alphaModFix amt="76000"/>
          </a:blip>
          <a:stretch>
            <a:fillRect/>
          </a:stretch>
        </p:blipFill>
        <p:spPr>
          <a:xfrm rot="10754694">
            <a:off x="2497948" y="4487275"/>
            <a:ext cx="7605809" cy="2832381"/>
          </a:xfrm>
          <a:prstGeom prst="rect">
            <a:avLst/>
          </a:prstGeom>
          <a:noFill/>
          <a:ln>
            <a:noFill/>
          </a:ln>
        </p:spPr>
      </p:pic>
      <p:grpSp>
        <p:nvGrpSpPr>
          <p:cNvPr id="84" name="Google Shape;1998;p33"/>
          <p:cNvGrpSpPr/>
          <p:nvPr/>
        </p:nvGrpSpPr>
        <p:grpSpPr>
          <a:xfrm flipH="1">
            <a:off x="-624375" y="3487614"/>
            <a:ext cx="1344377" cy="2469659"/>
            <a:chOff x="272875" y="1419395"/>
            <a:chExt cx="255950" cy="563168"/>
          </a:xfrm>
        </p:grpSpPr>
        <p:sp>
          <p:nvSpPr>
            <p:cNvPr id="1049161" name="Google Shape;1999;p33"/>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62" name="Google Shape;2000;p33"/>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63" name="Google Shape;2001;p33"/>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64" name="Google Shape;2002;p33"/>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65" name="Google Shape;2003;p33"/>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66" name="Google Shape;2004;p33"/>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67" name="Google Shape;2005;p33"/>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68" name="Google Shape;2006;p33"/>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69" name="Google Shape;2007;p33"/>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70" name="Google Shape;2008;p33"/>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71" name="Google Shape;2009;p33"/>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72" name="Google Shape;2010;p33"/>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73" name="Google Shape;2011;p33"/>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74" name="Google Shape;2012;p33"/>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75" name="Google Shape;2013;p33"/>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76" name="Google Shape;2014;p33"/>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77" name="Google Shape;2015;p33"/>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78" name="Google Shape;2016;p33"/>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79" name="Google Shape;2017;p33"/>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80" name="Google Shape;2018;p33"/>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81" name="Google Shape;2019;p33"/>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82" name="Google Shape;2020;p33"/>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83" name="Google Shape;2021;p33"/>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84" name="Google Shape;2022;p33"/>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85" name="Google Shape;2023;p33"/>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86" name="Google Shape;2024;p33"/>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87" name="Google Shape;2025;p33"/>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88" name="Google Shape;2026;p33"/>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89" name="Google Shape;2027;p33"/>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90" name="Google Shape;2028;p33"/>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91" name="Google Shape;2029;p33"/>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92" name="Google Shape;2030;p33"/>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93" name="Google Shape;2031;p33"/>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94" name="Google Shape;2032;p33"/>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95" name="Google Shape;2033;p33"/>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3">
  <p:cSld name="CUSTOM_5_1_1_1">
    <p:spTree>
      <p:nvGrpSpPr>
        <p:cNvPr id="1" name="Shape 2034"/>
        <p:cNvGrpSpPr/>
        <p:nvPr/>
      </p:nvGrpSpPr>
      <p:grpSpPr>
        <a:xfrm>
          <a:off x="0" y="0"/>
          <a:ext cx="0" cy="0"/>
          <a:chOff x="0" y="0"/>
          <a:chExt cx="0" cy="0"/>
        </a:xfrm>
      </p:grpSpPr>
      <p:pic>
        <p:nvPicPr>
          <p:cNvPr id="2097190" name="Google Shape;2035;p34"/>
          <p:cNvPicPr preferRelativeResize="0">
            <a:picLocks/>
          </p:cNvPicPr>
          <p:nvPr/>
        </p:nvPicPr>
        <p:blipFill>
          <a:blip r:embed="rId2">
            <a:alphaModFix amt="64000"/>
          </a:blip>
          <a:stretch>
            <a:fillRect/>
          </a:stretch>
        </p:blipFill>
        <p:spPr>
          <a:xfrm rot="5400000">
            <a:off x="6963311" y="-630813"/>
            <a:ext cx="3592176" cy="3021600"/>
          </a:xfrm>
          <a:prstGeom prst="rect">
            <a:avLst/>
          </a:prstGeom>
          <a:noFill/>
          <a:ln>
            <a:noFill/>
          </a:ln>
        </p:spPr>
      </p:pic>
      <p:pic>
        <p:nvPicPr>
          <p:cNvPr id="2097191" name="Google Shape;2036;p34"/>
          <p:cNvPicPr preferRelativeResize="0">
            <a:picLocks/>
          </p:cNvPicPr>
          <p:nvPr/>
        </p:nvPicPr>
        <p:blipFill>
          <a:blip r:embed="rId3">
            <a:alphaModFix amt="66000"/>
          </a:blip>
          <a:stretch>
            <a:fillRect/>
          </a:stretch>
        </p:blipFill>
        <p:spPr>
          <a:xfrm rot="1326165" flipH="1">
            <a:off x="-191445" y="4128883"/>
            <a:ext cx="3297389" cy="2276634"/>
          </a:xfrm>
          <a:prstGeom prst="rect">
            <a:avLst/>
          </a:prstGeom>
          <a:noFill/>
          <a:ln>
            <a:noFill/>
          </a:ln>
        </p:spPr>
      </p:pic>
      <p:grpSp>
        <p:nvGrpSpPr>
          <p:cNvPr id="79" name="Google Shape;2037;p34"/>
          <p:cNvGrpSpPr/>
          <p:nvPr/>
        </p:nvGrpSpPr>
        <p:grpSpPr>
          <a:xfrm rot="-2700000">
            <a:off x="8026513" y="-183341"/>
            <a:ext cx="1344349" cy="1995327"/>
            <a:chOff x="272875" y="1527563"/>
            <a:chExt cx="255950" cy="455000"/>
          </a:xfrm>
        </p:grpSpPr>
        <p:sp>
          <p:nvSpPr>
            <p:cNvPr id="1049054" name="Google Shape;2038;p34"/>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55" name="Google Shape;2039;p34"/>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56" name="Google Shape;2040;p34"/>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57" name="Google Shape;2041;p34"/>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58" name="Google Shape;2042;p34"/>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59" name="Google Shape;2043;p34"/>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60" name="Google Shape;2044;p34"/>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61" name="Google Shape;2045;p34"/>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62" name="Google Shape;2046;p34"/>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63" name="Google Shape;2047;p34"/>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64" name="Google Shape;2048;p34"/>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65" name="Google Shape;2049;p34"/>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66" name="Google Shape;2050;p34"/>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67" name="Google Shape;2051;p34"/>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68" name="Google Shape;2052;p34"/>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69" name="Google Shape;2053;p34"/>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70" name="Google Shape;2054;p34"/>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71" name="Google Shape;2055;p34"/>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72" name="Google Shape;2056;p34"/>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73" name="Google Shape;2057;p34"/>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74" name="Google Shape;2058;p34"/>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75" name="Google Shape;2059;p34"/>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76" name="Google Shape;2060;p34"/>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77" name="Google Shape;2061;p34"/>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78" name="Google Shape;2062;p34"/>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79" name="Google Shape;2063;p34"/>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80" name="Google Shape;2064;p34"/>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81" name="Google Shape;2065;p34"/>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82" name="Google Shape;2066;p34"/>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83" name="Google Shape;2067;p34"/>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84" name="Google Shape;2068;p34"/>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85" name="Google Shape;2069;p34"/>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86" name="Google Shape;2070;p34"/>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87" name="Google Shape;2071;p34"/>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88" name="Google Shape;2072;p34"/>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9089" name="Google Shape;2073;p34"/>
          <p:cNvSpPr/>
          <p:nvPr/>
        </p:nvSpPr>
        <p:spPr>
          <a:xfrm>
            <a:off x="4566955" y="-2521549"/>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97192" name="Google Shape;2074;p34"/>
          <p:cNvPicPr preferRelativeResize="0">
            <a:picLocks/>
          </p:cNvPicPr>
          <p:nvPr/>
        </p:nvPicPr>
        <p:blipFill>
          <a:blip r:embed="rId4">
            <a:alphaModFix amt="74000"/>
          </a:blip>
          <a:stretch>
            <a:fillRect/>
          </a:stretch>
        </p:blipFill>
        <p:spPr>
          <a:xfrm rot="7675040">
            <a:off x="2669916" y="-1516164"/>
            <a:ext cx="2894877" cy="2593327"/>
          </a:xfrm>
          <a:prstGeom prst="rect">
            <a:avLst/>
          </a:prstGeom>
          <a:noFill/>
          <a:ln>
            <a:noFill/>
          </a:ln>
        </p:spPr>
      </p:pic>
      <p:pic>
        <p:nvPicPr>
          <p:cNvPr id="2097193" name="Google Shape;2075;p34"/>
          <p:cNvPicPr preferRelativeResize="0">
            <a:picLocks/>
          </p:cNvPicPr>
          <p:nvPr/>
        </p:nvPicPr>
        <p:blipFill>
          <a:blip r:embed="rId5">
            <a:alphaModFix amt="74000"/>
          </a:blip>
          <a:stretch>
            <a:fillRect/>
          </a:stretch>
        </p:blipFill>
        <p:spPr>
          <a:xfrm rot="-9631575" flipH="1">
            <a:off x="-1503235" y="-1230424"/>
            <a:ext cx="2894874" cy="2593324"/>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4">
  <p:cSld name="CUSTOM_4_1_1_2">
    <p:spTree>
      <p:nvGrpSpPr>
        <p:cNvPr id="1" name="Shape 2076"/>
        <p:cNvGrpSpPr/>
        <p:nvPr/>
      </p:nvGrpSpPr>
      <p:grpSpPr>
        <a:xfrm>
          <a:off x="0" y="0"/>
          <a:ext cx="0" cy="0"/>
          <a:chOff x="0" y="0"/>
          <a:chExt cx="0" cy="0"/>
        </a:xfrm>
      </p:grpSpPr>
      <p:pic>
        <p:nvPicPr>
          <p:cNvPr id="2097204" name="Google Shape;2077;p35"/>
          <p:cNvPicPr preferRelativeResize="0">
            <a:picLocks/>
          </p:cNvPicPr>
          <p:nvPr/>
        </p:nvPicPr>
        <p:blipFill>
          <a:blip r:embed="rId2">
            <a:alphaModFix amt="66000"/>
          </a:blip>
          <a:stretch>
            <a:fillRect/>
          </a:stretch>
        </p:blipFill>
        <p:spPr>
          <a:xfrm rot="5399990" flipH="1">
            <a:off x="7705516" y="-598319"/>
            <a:ext cx="3297389" cy="2276637"/>
          </a:xfrm>
          <a:prstGeom prst="rect">
            <a:avLst/>
          </a:prstGeom>
          <a:noFill/>
          <a:ln>
            <a:noFill/>
          </a:ln>
        </p:spPr>
      </p:pic>
      <p:grpSp>
        <p:nvGrpSpPr>
          <p:cNvPr id="89" name="Google Shape;2078;p35"/>
          <p:cNvGrpSpPr/>
          <p:nvPr/>
        </p:nvGrpSpPr>
        <p:grpSpPr>
          <a:xfrm rot="-987768">
            <a:off x="7751817" y="-266278"/>
            <a:ext cx="1344359" cy="1995308"/>
            <a:chOff x="272875" y="1527563"/>
            <a:chExt cx="255950" cy="455000"/>
          </a:xfrm>
        </p:grpSpPr>
        <p:sp>
          <p:nvSpPr>
            <p:cNvPr id="1049267" name="Google Shape;2079;p35"/>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68" name="Google Shape;2080;p35"/>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69" name="Google Shape;2081;p35"/>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70" name="Google Shape;2082;p35"/>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71" name="Google Shape;2083;p35"/>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72" name="Google Shape;2084;p35"/>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73" name="Google Shape;2085;p35"/>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74" name="Google Shape;2086;p35"/>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75" name="Google Shape;2087;p35"/>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76" name="Google Shape;2088;p35"/>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77" name="Google Shape;2089;p35"/>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78" name="Google Shape;2090;p35"/>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79" name="Google Shape;2091;p35"/>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80" name="Google Shape;2092;p35"/>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81" name="Google Shape;2093;p35"/>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82" name="Google Shape;2094;p35"/>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83" name="Google Shape;2095;p35"/>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84" name="Google Shape;2096;p35"/>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85" name="Google Shape;2097;p35"/>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86" name="Google Shape;2098;p35"/>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87" name="Google Shape;2099;p35"/>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88" name="Google Shape;2100;p35"/>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89" name="Google Shape;2101;p35"/>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90" name="Google Shape;2102;p35"/>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91" name="Google Shape;2103;p35"/>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92" name="Google Shape;2104;p35"/>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93" name="Google Shape;2105;p35"/>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94" name="Google Shape;2106;p35"/>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95" name="Google Shape;2107;p35"/>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96" name="Google Shape;2108;p35"/>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97" name="Google Shape;2109;p35"/>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98" name="Google Shape;2110;p35"/>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99" name="Google Shape;2111;p35"/>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300" name="Google Shape;2112;p35"/>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301" name="Google Shape;2113;p35"/>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97205" name="Google Shape;2114;p35"/>
          <p:cNvPicPr preferRelativeResize="0">
            <a:picLocks/>
          </p:cNvPicPr>
          <p:nvPr/>
        </p:nvPicPr>
        <p:blipFill>
          <a:blip r:embed="rId3">
            <a:alphaModFix amt="74000"/>
          </a:blip>
          <a:stretch>
            <a:fillRect/>
          </a:stretch>
        </p:blipFill>
        <p:spPr>
          <a:xfrm rot="-10162003" flipH="1">
            <a:off x="-1091107" y="-1133759"/>
            <a:ext cx="2894871" cy="2593322"/>
          </a:xfrm>
          <a:prstGeom prst="rect">
            <a:avLst/>
          </a:prstGeom>
          <a:noFill/>
          <a:ln>
            <a:noFill/>
          </a:ln>
        </p:spPr>
      </p:pic>
      <p:pic>
        <p:nvPicPr>
          <p:cNvPr id="2097206" name="Google Shape;2115;p35"/>
          <p:cNvPicPr preferRelativeResize="0">
            <a:picLocks/>
          </p:cNvPicPr>
          <p:nvPr/>
        </p:nvPicPr>
        <p:blipFill>
          <a:blip r:embed="rId4">
            <a:alphaModFix amt="76000"/>
          </a:blip>
          <a:stretch>
            <a:fillRect/>
          </a:stretch>
        </p:blipFill>
        <p:spPr>
          <a:xfrm rot="363351">
            <a:off x="802621" y="4291783"/>
            <a:ext cx="7605804" cy="2832383"/>
          </a:xfrm>
          <a:prstGeom prst="rect">
            <a:avLst/>
          </a:prstGeom>
          <a:noFill/>
          <a:ln>
            <a:noFill/>
          </a:ln>
        </p:spPr>
      </p:pic>
      <p:sp>
        <p:nvSpPr>
          <p:cNvPr id="1049302" name="Google Shape;2116;p35"/>
          <p:cNvSpPr/>
          <p:nvPr/>
        </p:nvSpPr>
        <p:spPr>
          <a:xfrm rot="9899989">
            <a:off x="-583964" y="4625085"/>
            <a:ext cx="2265015" cy="2165770"/>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9"/>
        <p:cNvGrpSpPr/>
        <p:nvPr/>
      </p:nvGrpSpPr>
      <p:grpSpPr>
        <a:xfrm>
          <a:off x="0" y="0"/>
          <a:ext cx="0" cy="0"/>
          <a:chOff x="0" y="0"/>
          <a:chExt cx="0" cy="0"/>
        </a:xfrm>
      </p:grpSpPr>
      <p:pic>
        <p:nvPicPr>
          <p:cNvPr id="2097168" name="Google Shape;90;p3"/>
          <p:cNvPicPr preferRelativeResize="0">
            <a:picLocks/>
          </p:cNvPicPr>
          <p:nvPr/>
        </p:nvPicPr>
        <p:blipFill>
          <a:blip r:embed="rId2">
            <a:alphaModFix amt="76000"/>
          </a:blip>
          <a:stretch>
            <a:fillRect/>
          </a:stretch>
        </p:blipFill>
        <p:spPr>
          <a:xfrm>
            <a:off x="345175" y="3258079"/>
            <a:ext cx="8158656" cy="3038275"/>
          </a:xfrm>
          <a:prstGeom prst="rect">
            <a:avLst/>
          </a:prstGeom>
          <a:noFill/>
          <a:ln>
            <a:noFill/>
          </a:ln>
        </p:spPr>
      </p:pic>
      <p:pic>
        <p:nvPicPr>
          <p:cNvPr id="2097169" name="Google Shape;91;p3"/>
          <p:cNvPicPr preferRelativeResize="0">
            <a:picLocks/>
          </p:cNvPicPr>
          <p:nvPr/>
        </p:nvPicPr>
        <p:blipFill>
          <a:blip r:embed="rId3">
            <a:alphaModFix amt="47000"/>
          </a:blip>
          <a:stretch>
            <a:fillRect/>
          </a:stretch>
        </p:blipFill>
        <p:spPr>
          <a:xfrm>
            <a:off x="1630988" y="143888"/>
            <a:ext cx="5882026" cy="4855727"/>
          </a:xfrm>
          <a:prstGeom prst="rect">
            <a:avLst/>
          </a:prstGeom>
          <a:noFill/>
          <a:ln>
            <a:noFill/>
          </a:ln>
        </p:spPr>
      </p:pic>
      <p:sp>
        <p:nvSpPr>
          <p:cNvPr id="1048777" name="Google Shape;92;p3"/>
          <p:cNvSpPr/>
          <p:nvPr/>
        </p:nvSpPr>
        <p:spPr>
          <a:xfrm>
            <a:off x="4379243" y="-2465274"/>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 name="Google Shape;93;p3"/>
          <p:cNvGrpSpPr/>
          <p:nvPr/>
        </p:nvGrpSpPr>
        <p:grpSpPr>
          <a:xfrm rot="-2700000">
            <a:off x="473130" y="2695837"/>
            <a:ext cx="1344349" cy="2469678"/>
            <a:chOff x="272875" y="1419395"/>
            <a:chExt cx="255950" cy="563168"/>
          </a:xfrm>
        </p:grpSpPr>
        <p:sp>
          <p:nvSpPr>
            <p:cNvPr id="1048778" name="Google Shape;94;p3"/>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79" name="Google Shape;95;p3"/>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80" name="Google Shape;96;p3"/>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81" name="Google Shape;97;p3"/>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82" name="Google Shape;98;p3"/>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83" name="Google Shape;99;p3"/>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84" name="Google Shape;100;p3"/>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85" name="Google Shape;101;p3"/>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86" name="Google Shape;102;p3"/>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87" name="Google Shape;103;p3"/>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88" name="Google Shape;104;p3"/>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89" name="Google Shape;105;p3"/>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90" name="Google Shape;106;p3"/>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91" name="Google Shape;107;p3"/>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92" name="Google Shape;108;p3"/>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93" name="Google Shape;109;p3"/>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94" name="Google Shape;110;p3"/>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95" name="Google Shape;111;p3"/>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96" name="Google Shape;112;p3"/>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97" name="Google Shape;113;p3"/>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98" name="Google Shape;114;p3"/>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99" name="Google Shape;115;p3"/>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00" name="Google Shape;116;p3"/>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01" name="Google Shape;117;p3"/>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02" name="Google Shape;118;p3"/>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03" name="Google Shape;119;p3"/>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04" name="Google Shape;120;p3"/>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05" name="Google Shape;121;p3"/>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06" name="Google Shape;122;p3"/>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07" name="Google Shape;123;p3"/>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08" name="Google Shape;124;p3"/>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09" name="Google Shape;125;p3"/>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10" name="Google Shape;126;p3"/>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11" name="Google Shape;127;p3"/>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12" name="Google Shape;128;p3"/>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 name="Google Shape;129;p3"/>
          <p:cNvGrpSpPr/>
          <p:nvPr/>
        </p:nvGrpSpPr>
        <p:grpSpPr>
          <a:xfrm rot="-2700000">
            <a:off x="8026513" y="-183341"/>
            <a:ext cx="1344349" cy="1995327"/>
            <a:chOff x="272875" y="1527563"/>
            <a:chExt cx="255950" cy="455000"/>
          </a:xfrm>
        </p:grpSpPr>
        <p:sp>
          <p:nvSpPr>
            <p:cNvPr id="1048813" name="Google Shape;130;p3"/>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14" name="Google Shape;131;p3"/>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15" name="Google Shape;132;p3"/>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16" name="Google Shape;133;p3"/>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17" name="Google Shape;134;p3"/>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18" name="Google Shape;135;p3"/>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19" name="Google Shape;136;p3"/>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20" name="Google Shape;137;p3"/>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21" name="Google Shape;138;p3"/>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22" name="Google Shape;139;p3"/>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23" name="Google Shape;140;p3"/>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24" name="Google Shape;141;p3"/>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25" name="Google Shape;142;p3"/>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26" name="Google Shape;143;p3"/>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27" name="Google Shape;144;p3"/>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28" name="Google Shape;145;p3"/>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29" name="Google Shape;146;p3"/>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30" name="Google Shape;147;p3"/>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31" name="Google Shape;148;p3"/>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32" name="Google Shape;149;p3"/>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33" name="Google Shape;150;p3"/>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34" name="Google Shape;151;p3"/>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35" name="Google Shape;152;p3"/>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36" name="Google Shape;153;p3"/>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37" name="Google Shape;154;p3"/>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38" name="Google Shape;155;p3"/>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39" name="Google Shape;156;p3"/>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40" name="Google Shape;157;p3"/>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41" name="Google Shape;158;p3"/>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42" name="Google Shape;159;p3"/>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43" name="Google Shape;160;p3"/>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44" name="Google Shape;161;p3"/>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45" name="Google Shape;162;p3"/>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46" name="Google Shape;163;p3"/>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47" name="Google Shape;164;p3"/>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8848" name="Google Shape;165;p3"/>
          <p:cNvSpPr txBox="1">
            <a:spLocks noGrp="1"/>
          </p:cNvSpPr>
          <p:nvPr>
            <p:ph type="subTitle" idx="1"/>
          </p:nvPr>
        </p:nvSpPr>
        <p:spPr>
          <a:xfrm>
            <a:off x="2646000" y="3114137"/>
            <a:ext cx="3852000" cy="862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r" rtl="0">
              <a:lnSpc>
                <a:spcPct val="100000"/>
              </a:lnSpc>
              <a:spcBef>
                <a:spcPts val="0"/>
              </a:spcBef>
              <a:spcAft>
                <a:spcPts val="0"/>
              </a:spcAft>
              <a:buSzPts val="1400"/>
              <a:buNone/>
            </a:lvl2pPr>
            <a:lvl3pPr lvl="2" algn="r" rtl="0">
              <a:lnSpc>
                <a:spcPct val="100000"/>
              </a:lnSpc>
              <a:spcBef>
                <a:spcPts val="0"/>
              </a:spcBef>
              <a:spcAft>
                <a:spcPts val="0"/>
              </a:spcAft>
              <a:buSzPts val="1400"/>
              <a:buNone/>
            </a:lvl3pPr>
            <a:lvl4pPr lvl="3" algn="r" rtl="0">
              <a:lnSpc>
                <a:spcPct val="100000"/>
              </a:lnSpc>
              <a:spcBef>
                <a:spcPts val="0"/>
              </a:spcBef>
              <a:spcAft>
                <a:spcPts val="0"/>
              </a:spcAft>
              <a:buSzPts val="1400"/>
              <a:buNone/>
            </a:lvl4pPr>
            <a:lvl5pPr lvl="4" algn="r" rtl="0">
              <a:lnSpc>
                <a:spcPct val="100000"/>
              </a:lnSpc>
              <a:spcBef>
                <a:spcPts val="0"/>
              </a:spcBef>
              <a:spcAft>
                <a:spcPts val="0"/>
              </a:spcAft>
              <a:buSzPts val="1400"/>
              <a:buNone/>
            </a:lvl5pPr>
            <a:lvl6pPr lvl="5" algn="r" rtl="0">
              <a:lnSpc>
                <a:spcPct val="100000"/>
              </a:lnSpc>
              <a:spcBef>
                <a:spcPts val="0"/>
              </a:spcBef>
              <a:spcAft>
                <a:spcPts val="0"/>
              </a:spcAft>
              <a:buSzPts val="1400"/>
              <a:buNone/>
            </a:lvl6pPr>
            <a:lvl7pPr lvl="6" algn="r" rtl="0">
              <a:lnSpc>
                <a:spcPct val="100000"/>
              </a:lnSpc>
              <a:spcBef>
                <a:spcPts val="0"/>
              </a:spcBef>
              <a:spcAft>
                <a:spcPts val="0"/>
              </a:spcAft>
              <a:buSzPts val="1400"/>
              <a:buNone/>
            </a:lvl7pPr>
            <a:lvl8pPr lvl="7" algn="r" rtl="0">
              <a:lnSpc>
                <a:spcPct val="100000"/>
              </a:lnSpc>
              <a:spcBef>
                <a:spcPts val="0"/>
              </a:spcBef>
              <a:spcAft>
                <a:spcPts val="0"/>
              </a:spcAft>
              <a:buSzPts val="1400"/>
              <a:buNone/>
            </a:lvl8pPr>
            <a:lvl9pPr lvl="8" algn="r" rtl="0">
              <a:lnSpc>
                <a:spcPct val="100000"/>
              </a:lnSpc>
              <a:spcBef>
                <a:spcPts val="0"/>
              </a:spcBef>
              <a:spcAft>
                <a:spcPts val="0"/>
              </a:spcAft>
              <a:buSzPts val="1400"/>
              <a:buNone/>
            </a:lvl9pPr>
          </a:lstStyle>
          <a:p>
            <a:endParaRPr/>
          </a:p>
        </p:txBody>
      </p:sp>
      <p:sp>
        <p:nvSpPr>
          <p:cNvPr id="1048849" name="Google Shape;166;p3"/>
          <p:cNvSpPr txBox="1">
            <a:spLocks noGrp="1"/>
          </p:cNvSpPr>
          <p:nvPr>
            <p:ph type="ctrTitle"/>
          </p:nvPr>
        </p:nvSpPr>
        <p:spPr>
          <a:xfrm>
            <a:off x="2646000" y="2594236"/>
            <a:ext cx="3852000" cy="792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defRPr>
                <a:solidFill>
                  <a:srgbClr val="1C4587"/>
                </a:solidFill>
              </a:defRPr>
            </a:lvl1pPr>
            <a:lvl2pPr lvl="1" algn="ctr" rtl="0">
              <a:spcBef>
                <a:spcPts val="0"/>
              </a:spcBef>
              <a:spcAft>
                <a:spcPts val="0"/>
              </a:spcAft>
              <a:buClr>
                <a:srgbClr val="3C78D8"/>
              </a:buClr>
              <a:buSzPts val="800"/>
              <a:buNone/>
              <a:defRPr sz="800">
                <a:solidFill>
                  <a:srgbClr val="3C78D8"/>
                </a:solidFill>
              </a:defRPr>
            </a:lvl2pPr>
            <a:lvl3pPr lvl="2" algn="ctr" rtl="0">
              <a:spcBef>
                <a:spcPts val="0"/>
              </a:spcBef>
              <a:spcAft>
                <a:spcPts val="0"/>
              </a:spcAft>
              <a:buClr>
                <a:srgbClr val="3C78D8"/>
              </a:buClr>
              <a:buSzPts val="800"/>
              <a:buNone/>
              <a:defRPr sz="800">
                <a:solidFill>
                  <a:srgbClr val="3C78D8"/>
                </a:solidFill>
              </a:defRPr>
            </a:lvl3pPr>
            <a:lvl4pPr lvl="3" algn="ctr" rtl="0">
              <a:spcBef>
                <a:spcPts val="0"/>
              </a:spcBef>
              <a:spcAft>
                <a:spcPts val="0"/>
              </a:spcAft>
              <a:buClr>
                <a:srgbClr val="3C78D8"/>
              </a:buClr>
              <a:buSzPts val="800"/>
              <a:buNone/>
              <a:defRPr sz="800">
                <a:solidFill>
                  <a:srgbClr val="3C78D8"/>
                </a:solidFill>
              </a:defRPr>
            </a:lvl4pPr>
            <a:lvl5pPr lvl="4" algn="ctr" rtl="0">
              <a:spcBef>
                <a:spcPts val="0"/>
              </a:spcBef>
              <a:spcAft>
                <a:spcPts val="0"/>
              </a:spcAft>
              <a:buClr>
                <a:srgbClr val="3C78D8"/>
              </a:buClr>
              <a:buSzPts val="800"/>
              <a:buNone/>
              <a:defRPr sz="800">
                <a:solidFill>
                  <a:srgbClr val="3C78D8"/>
                </a:solidFill>
              </a:defRPr>
            </a:lvl5pPr>
            <a:lvl6pPr lvl="5" algn="ctr" rtl="0">
              <a:spcBef>
                <a:spcPts val="0"/>
              </a:spcBef>
              <a:spcAft>
                <a:spcPts val="0"/>
              </a:spcAft>
              <a:buClr>
                <a:srgbClr val="3C78D8"/>
              </a:buClr>
              <a:buSzPts val="800"/>
              <a:buNone/>
              <a:defRPr sz="800">
                <a:solidFill>
                  <a:srgbClr val="3C78D8"/>
                </a:solidFill>
              </a:defRPr>
            </a:lvl6pPr>
            <a:lvl7pPr lvl="6" algn="ctr" rtl="0">
              <a:spcBef>
                <a:spcPts val="0"/>
              </a:spcBef>
              <a:spcAft>
                <a:spcPts val="0"/>
              </a:spcAft>
              <a:buClr>
                <a:srgbClr val="3C78D8"/>
              </a:buClr>
              <a:buSzPts val="800"/>
              <a:buNone/>
              <a:defRPr sz="800">
                <a:solidFill>
                  <a:srgbClr val="3C78D8"/>
                </a:solidFill>
              </a:defRPr>
            </a:lvl7pPr>
            <a:lvl8pPr lvl="7" algn="ctr" rtl="0">
              <a:spcBef>
                <a:spcPts val="0"/>
              </a:spcBef>
              <a:spcAft>
                <a:spcPts val="0"/>
              </a:spcAft>
              <a:buClr>
                <a:srgbClr val="3C78D8"/>
              </a:buClr>
              <a:buSzPts val="800"/>
              <a:buNone/>
              <a:defRPr sz="800">
                <a:solidFill>
                  <a:srgbClr val="3C78D8"/>
                </a:solidFill>
              </a:defRPr>
            </a:lvl8pPr>
            <a:lvl9pPr lvl="8" algn="ctr" rtl="0">
              <a:spcBef>
                <a:spcPts val="0"/>
              </a:spcBef>
              <a:spcAft>
                <a:spcPts val="0"/>
              </a:spcAft>
              <a:buClr>
                <a:srgbClr val="3C78D8"/>
              </a:buClr>
              <a:buSzPts val="800"/>
              <a:buNone/>
              <a:defRPr sz="800">
                <a:solidFill>
                  <a:srgbClr val="3C78D8"/>
                </a:solidFill>
              </a:defRPr>
            </a:lvl9pPr>
          </a:lstStyle>
          <a:p>
            <a:endParaRPr/>
          </a:p>
        </p:txBody>
      </p:sp>
      <p:sp>
        <p:nvSpPr>
          <p:cNvPr id="1048850" name="Google Shape;167;p3"/>
          <p:cNvSpPr txBox="1">
            <a:spLocks noGrp="1"/>
          </p:cNvSpPr>
          <p:nvPr>
            <p:ph type="title" idx="2" hasCustomPrompt="1"/>
          </p:nvPr>
        </p:nvSpPr>
        <p:spPr>
          <a:xfrm>
            <a:off x="2646000" y="894175"/>
            <a:ext cx="3852000" cy="20319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15000">
                <a:solidFill>
                  <a:srgbClr val="1C4587"/>
                </a:solidFill>
              </a:defRPr>
            </a:lvl1pPr>
            <a:lvl2pPr lvl="1" algn="ctr" rtl="0">
              <a:spcBef>
                <a:spcPts val="0"/>
              </a:spcBef>
              <a:spcAft>
                <a:spcPts val="0"/>
              </a:spcAft>
              <a:buClr>
                <a:srgbClr val="FDB2AD"/>
              </a:buClr>
              <a:buSzPts val="4800"/>
              <a:buFont typeface="Fira Sans Extra Condensed Medium"/>
              <a:buNone/>
              <a:defRPr sz="4800">
                <a:solidFill>
                  <a:srgbClr val="FDB2AD"/>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FDB2AD"/>
              </a:buClr>
              <a:buSzPts val="4800"/>
              <a:buFont typeface="Fira Sans Extra Condensed Medium"/>
              <a:buNone/>
              <a:defRPr sz="4800">
                <a:solidFill>
                  <a:srgbClr val="FDB2AD"/>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FDB2AD"/>
              </a:buClr>
              <a:buSzPts val="4800"/>
              <a:buFont typeface="Fira Sans Extra Condensed Medium"/>
              <a:buNone/>
              <a:defRPr sz="4800">
                <a:solidFill>
                  <a:srgbClr val="FDB2AD"/>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FDB2AD"/>
              </a:buClr>
              <a:buSzPts val="4800"/>
              <a:buFont typeface="Fira Sans Extra Condensed Medium"/>
              <a:buNone/>
              <a:defRPr sz="4800">
                <a:solidFill>
                  <a:srgbClr val="FDB2AD"/>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FDB2AD"/>
              </a:buClr>
              <a:buSzPts val="4800"/>
              <a:buFont typeface="Fira Sans Extra Condensed Medium"/>
              <a:buNone/>
              <a:defRPr sz="4800">
                <a:solidFill>
                  <a:srgbClr val="FDB2AD"/>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FDB2AD"/>
              </a:buClr>
              <a:buSzPts val="4800"/>
              <a:buFont typeface="Fira Sans Extra Condensed Medium"/>
              <a:buNone/>
              <a:defRPr sz="4800">
                <a:solidFill>
                  <a:srgbClr val="FDB2AD"/>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FDB2AD"/>
              </a:buClr>
              <a:buSzPts val="4800"/>
              <a:buFont typeface="Fira Sans Extra Condensed Medium"/>
              <a:buNone/>
              <a:defRPr sz="4800">
                <a:solidFill>
                  <a:srgbClr val="FDB2AD"/>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FDB2AD"/>
              </a:buClr>
              <a:buSzPts val="4800"/>
              <a:buFont typeface="Fira Sans Extra Condensed Medium"/>
              <a:buNone/>
              <a:defRPr sz="4800">
                <a:solidFill>
                  <a:srgbClr val="FDB2AD"/>
                </a:solidFill>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8"/>
        <p:cNvGrpSpPr/>
        <p:nvPr/>
      </p:nvGrpSpPr>
      <p:grpSpPr>
        <a:xfrm>
          <a:off x="0" y="0"/>
          <a:ext cx="0" cy="0"/>
          <a:chOff x="0" y="0"/>
          <a:chExt cx="0" cy="0"/>
        </a:xfrm>
      </p:grpSpPr>
      <p:sp>
        <p:nvSpPr>
          <p:cNvPr id="1048965" name="Google Shape;169;p4"/>
          <p:cNvSpPr txBox="1">
            <a:spLocks noGrp="1"/>
          </p:cNvSpPr>
          <p:nvPr>
            <p:ph type="body" idx="1"/>
          </p:nvPr>
        </p:nvSpPr>
        <p:spPr>
          <a:xfrm>
            <a:off x="720000" y="1055850"/>
            <a:ext cx="7704000" cy="35130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accent1"/>
              </a:buClr>
              <a:buSzPts val="1400"/>
              <a:buChar char="●"/>
              <a:defRPr sz="1200">
                <a:solidFill>
                  <a:srgbClr val="434343"/>
                </a:solidFill>
              </a:defRPr>
            </a:lvl1pPr>
            <a:lvl2pPr marL="914400" lvl="1" indent="-317500" rtl="0">
              <a:lnSpc>
                <a:spcPct val="100000"/>
              </a:lnSpc>
              <a:spcBef>
                <a:spcPts val="1600"/>
              </a:spcBef>
              <a:spcAft>
                <a:spcPts val="0"/>
              </a:spcAft>
              <a:buClr>
                <a:srgbClr val="434343"/>
              </a:buClr>
              <a:buSzPts val="1400"/>
              <a:buChar char="○"/>
              <a:defRPr>
                <a:solidFill>
                  <a:srgbClr val="434343"/>
                </a:solidFill>
              </a:defRPr>
            </a:lvl2pPr>
            <a:lvl3pPr marL="1371600" lvl="2" indent="-317500" rtl="0">
              <a:lnSpc>
                <a:spcPct val="100000"/>
              </a:lnSpc>
              <a:spcBef>
                <a:spcPts val="1600"/>
              </a:spcBef>
              <a:spcAft>
                <a:spcPts val="0"/>
              </a:spcAft>
              <a:buClr>
                <a:srgbClr val="434343"/>
              </a:buClr>
              <a:buSzPts val="1400"/>
              <a:buChar char="■"/>
              <a:defRPr>
                <a:solidFill>
                  <a:srgbClr val="434343"/>
                </a:solidFill>
              </a:defRPr>
            </a:lvl3pPr>
            <a:lvl4pPr marL="1828800" lvl="3" indent="-317500" rtl="0">
              <a:lnSpc>
                <a:spcPct val="100000"/>
              </a:lnSpc>
              <a:spcBef>
                <a:spcPts val="1600"/>
              </a:spcBef>
              <a:spcAft>
                <a:spcPts val="0"/>
              </a:spcAft>
              <a:buClr>
                <a:srgbClr val="434343"/>
              </a:buClr>
              <a:buSzPts val="1400"/>
              <a:buChar char="●"/>
              <a:defRPr>
                <a:solidFill>
                  <a:srgbClr val="434343"/>
                </a:solidFill>
              </a:defRPr>
            </a:lvl4pPr>
            <a:lvl5pPr marL="2286000" lvl="4" indent="-317500" rtl="0">
              <a:lnSpc>
                <a:spcPct val="100000"/>
              </a:lnSpc>
              <a:spcBef>
                <a:spcPts val="1600"/>
              </a:spcBef>
              <a:spcAft>
                <a:spcPts val="0"/>
              </a:spcAft>
              <a:buClr>
                <a:srgbClr val="434343"/>
              </a:buClr>
              <a:buSzPts val="1400"/>
              <a:buChar char="○"/>
              <a:defRPr>
                <a:solidFill>
                  <a:srgbClr val="434343"/>
                </a:solidFill>
              </a:defRPr>
            </a:lvl5pPr>
            <a:lvl6pPr marL="2743200" lvl="5" indent="-317500" rtl="0">
              <a:lnSpc>
                <a:spcPct val="100000"/>
              </a:lnSpc>
              <a:spcBef>
                <a:spcPts val="1600"/>
              </a:spcBef>
              <a:spcAft>
                <a:spcPts val="0"/>
              </a:spcAft>
              <a:buClr>
                <a:srgbClr val="434343"/>
              </a:buClr>
              <a:buSzPts val="1400"/>
              <a:buChar char="■"/>
              <a:defRPr>
                <a:solidFill>
                  <a:srgbClr val="434343"/>
                </a:solidFill>
              </a:defRPr>
            </a:lvl6pPr>
            <a:lvl7pPr marL="3200400" lvl="6" indent="-317500" rtl="0">
              <a:lnSpc>
                <a:spcPct val="100000"/>
              </a:lnSpc>
              <a:spcBef>
                <a:spcPts val="1600"/>
              </a:spcBef>
              <a:spcAft>
                <a:spcPts val="0"/>
              </a:spcAft>
              <a:buClr>
                <a:srgbClr val="434343"/>
              </a:buClr>
              <a:buSzPts val="1400"/>
              <a:buChar char="●"/>
              <a:defRPr>
                <a:solidFill>
                  <a:srgbClr val="434343"/>
                </a:solidFill>
              </a:defRPr>
            </a:lvl7pPr>
            <a:lvl8pPr marL="3657600" lvl="7" indent="-317500" rtl="0">
              <a:lnSpc>
                <a:spcPct val="100000"/>
              </a:lnSpc>
              <a:spcBef>
                <a:spcPts val="1600"/>
              </a:spcBef>
              <a:spcAft>
                <a:spcPts val="0"/>
              </a:spcAft>
              <a:buClr>
                <a:srgbClr val="434343"/>
              </a:buClr>
              <a:buSzPts val="1400"/>
              <a:buChar char="○"/>
              <a:defRPr>
                <a:solidFill>
                  <a:srgbClr val="434343"/>
                </a:solidFill>
              </a:defRPr>
            </a:lvl8pPr>
            <a:lvl9pPr marL="4114800" lvl="8" indent="-317500" rtl="0">
              <a:lnSpc>
                <a:spcPct val="100000"/>
              </a:lnSpc>
              <a:spcBef>
                <a:spcPts val="1600"/>
              </a:spcBef>
              <a:spcAft>
                <a:spcPts val="1600"/>
              </a:spcAft>
              <a:buClr>
                <a:srgbClr val="434343"/>
              </a:buClr>
              <a:buSzPts val="1400"/>
              <a:buChar char="■"/>
              <a:defRPr>
                <a:solidFill>
                  <a:srgbClr val="434343"/>
                </a:solidFill>
              </a:defRPr>
            </a:lvl9pPr>
          </a:lstStyle>
          <a:p>
            <a:endParaRPr/>
          </a:p>
        </p:txBody>
      </p:sp>
      <p:pic>
        <p:nvPicPr>
          <p:cNvPr id="2097183" name="Google Shape;170;p4"/>
          <p:cNvPicPr preferRelativeResize="0">
            <a:picLocks/>
          </p:cNvPicPr>
          <p:nvPr/>
        </p:nvPicPr>
        <p:blipFill>
          <a:blip r:embed="rId2">
            <a:alphaModFix amt="66000"/>
          </a:blip>
          <a:stretch>
            <a:fillRect/>
          </a:stretch>
        </p:blipFill>
        <p:spPr>
          <a:xfrm rot="1326165" flipH="1">
            <a:off x="7658780" y="-1091242"/>
            <a:ext cx="3297389" cy="2276634"/>
          </a:xfrm>
          <a:prstGeom prst="rect">
            <a:avLst/>
          </a:prstGeom>
          <a:noFill/>
          <a:ln>
            <a:noFill/>
          </a:ln>
        </p:spPr>
      </p:pic>
      <p:pic>
        <p:nvPicPr>
          <p:cNvPr id="2097184" name="Google Shape;171;p4"/>
          <p:cNvPicPr preferRelativeResize="0">
            <a:picLocks/>
          </p:cNvPicPr>
          <p:nvPr/>
        </p:nvPicPr>
        <p:blipFill>
          <a:blip r:embed="rId3">
            <a:alphaModFix amt="67000"/>
          </a:blip>
          <a:stretch>
            <a:fillRect/>
          </a:stretch>
        </p:blipFill>
        <p:spPr>
          <a:xfrm rot="5400000" flipH="1">
            <a:off x="7116014" y="-515250"/>
            <a:ext cx="2894875" cy="2593326"/>
          </a:xfrm>
          <a:prstGeom prst="rect">
            <a:avLst/>
          </a:prstGeom>
          <a:noFill/>
          <a:ln>
            <a:noFill/>
          </a:ln>
        </p:spPr>
      </p:pic>
      <p:pic>
        <p:nvPicPr>
          <p:cNvPr id="2097185" name="Google Shape;172;p4"/>
          <p:cNvPicPr preferRelativeResize="0">
            <a:picLocks/>
          </p:cNvPicPr>
          <p:nvPr/>
        </p:nvPicPr>
        <p:blipFill>
          <a:blip r:embed="rId2">
            <a:alphaModFix amt="66000"/>
          </a:blip>
          <a:stretch>
            <a:fillRect/>
          </a:stretch>
        </p:blipFill>
        <p:spPr>
          <a:xfrm rot="5547182" flipH="1">
            <a:off x="-1959645" y="2413033"/>
            <a:ext cx="3297391" cy="2276632"/>
          </a:xfrm>
          <a:prstGeom prst="rect">
            <a:avLst/>
          </a:prstGeom>
          <a:noFill/>
          <a:ln>
            <a:noFill/>
          </a:ln>
        </p:spPr>
      </p:pic>
      <p:pic>
        <p:nvPicPr>
          <p:cNvPr id="2097186" name="Google Shape;173;p4"/>
          <p:cNvPicPr preferRelativeResize="0">
            <a:picLocks/>
          </p:cNvPicPr>
          <p:nvPr/>
        </p:nvPicPr>
        <p:blipFill>
          <a:blip r:embed="rId4">
            <a:alphaModFix amt="82000"/>
          </a:blip>
          <a:stretch>
            <a:fillRect/>
          </a:stretch>
        </p:blipFill>
        <p:spPr>
          <a:xfrm rot="7617396">
            <a:off x="7156577" y="3425249"/>
            <a:ext cx="3632874" cy="2999026"/>
          </a:xfrm>
          <a:prstGeom prst="rect">
            <a:avLst/>
          </a:prstGeom>
          <a:noFill/>
          <a:ln>
            <a:noFill/>
          </a:ln>
        </p:spPr>
      </p:pic>
      <p:grpSp>
        <p:nvGrpSpPr>
          <p:cNvPr id="65" name="Google Shape;174;p4"/>
          <p:cNvGrpSpPr/>
          <p:nvPr/>
        </p:nvGrpSpPr>
        <p:grpSpPr>
          <a:xfrm>
            <a:off x="-624370" y="1649584"/>
            <a:ext cx="1344377" cy="1995312"/>
            <a:chOff x="272875" y="1527563"/>
            <a:chExt cx="255950" cy="455000"/>
          </a:xfrm>
        </p:grpSpPr>
        <p:sp>
          <p:nvSpPr>
            <p:cNvPr id="1048966" name="Google Shape;175;p4"/>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67" name="Google Shape;176;p4"/>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68" name="Google Shape;177;p4"/>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69" name="Google Shape;178;p4"/>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70" name="Google Shape;179;p4"/>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71" name="Google Shape;180;p4"/>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72" name="Google Shape;181;p4"/>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73" name="Google Shape;182;p4"/>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74" name="Google Shape;183;p4"/>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75" name="Google Shape;184;p4"/>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76" name="Google Shape;185;p4"/>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77" name="Google Shape;186;p4"/>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78" name="Google Shape;187;p4"/>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79" name="Google Shape;188;p4"/>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80" name="Google Shape;189;p4"/>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81" name="Google Shape;190;p4"/>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82" name="Google Shape;191;p4"/>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83" name="Google Shape;192;p4"/>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84" name="Google Shape;193;p4"/>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85" name="Google Shape;194;p4"/>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86" name="Google Shape;195;p4"/>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87" name="Google Shape;196;p4"/>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88" name="Google Shape;197;p4"/>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89" name="Google Shape;198;p4"/>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90" name="Google Shape;199;p4"/>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91" name="Google Shape;200;p4"/>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92" name="Google Shape;201;p4"/>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93" name="Google Shape;202;p4"/>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94" name="Google Shape;203;p4"/>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95" name="Google Shape;204;p4"/>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96" name="Google Shape;205;p4"/>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97" name="Google Shape;206;p4"/>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98" name="Google Shape;207;p4"/>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99" name="Google Shape;208;p4"/>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00" name="Google Shape;209;p4"/>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9001" name="Google Shape;210;p4"/>
          <p:cNvSpPr/>
          <p:nvPr/>
        </p:nvSpPr>
        <p:spPr>
          <a:xfrm rot="2491995">
            <a:off x="8061861" y="3895420"/>
            <a:ext cx="2265111" cy="2165862"/>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02" name="Google Shape;211;p4"/>
          <p:cNvSpPr txBox="1">
            <a:spLocks noGrp="1"/>
          </p:cNvSpPr>
          <p:nvPr>
            <p:ph type="ctrTitle"/>
          </p:nvPr>
        </p:nvSpPr>
        <p:spPr>
          <a:xfrm>
            <a:off x="736646" y="373025"/>
            <a:ext cx="76725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59"/>
        <p:cNvGrpSpPr/>
        <p:nvPr/>
      </p:nvGrpSpPr>
      <p:grpSpPr>
        <a:xfrm>
          <a:off x="0" y="0"/>
          <a:ext cx="0" cy="0"/>
          <a:chOff x="0" y="0"/>
          <a:chExt cx="0" cy="0"/>
        </a:xfrm>
      </p:grpSpPr>
      <p:pic>
        <p:nvPicPr>
          <p:cNvPr id="2097157" name="Google Shape;460;p8"/>
          <p:cNvPicPr preferRelativeResize="0">
            <a:picLocks/>
          </p:cNvPicPr>
          <p:nvPr/>
        </p:nvPicPr>
        <p:blipFill>
          <a:blip r:embed="rId2">
            <a:alphaModFix amt="74000"/>
          </a:blip>
          <a:stretch>
            <a:fillRect/>
          </a:stretch>
        </p:blipFill>
        <p:spPr>
          <a:xfrm rot="-10162003" flipH="1">
            <a:off x="301118" y="56641"/>
            <a:ext cx="2894871" cy="2593322"/>
          </a:xfrm>
          <a:prstGeom prst="rect">
            <a:avLst/>
          </a:prstGeom>
          <a:noFill/>
          <a:ln>
            <a:noFill/>
          </a:ln>
        </p:spPr>
      </p:pic>
      <p:pic>
        <p:nvPicPr>
          <p:cNvPr id="2097158" name="Google Shape;461;p8"/>
          <p:cNvPicPr preferRelativeResize="0">
            <a:picLocks/>
          </p:cNvPicPr>
          <p:nvPr/>
        </p:nvPicPr>
        <p:blipFill>
          <a:blip r:embed="rId3">
            <a:alphaModFix amt="33000"/>
          </a:blip>
          <a:stretch>
            <a:fillRect/>
          </a:stretch>
        </p:blipFill>
        <p:spPr>
          <a:xfrm rot="10800000" flipH="1">
            <a:off x="2309117" y="4"/>
            <a:ext cx="6114874" cy="5143500"/>
          </a:xfrm>
          <a:prstGeom prst="rect">
            <a:avLst/>
          </a:prstGeom>
          <a:noFill/>
          <a:ln>
            <a:noFill/>
          </a:ln>
        </p:spPr>
      </p:pic>
      <p:pic>
        <p:nvPicPr>
          <p:cNvPr id="2097159" name="Google Shape;462;p8"/>
          <p:cNvPicPr preferRelativeResize="0">
            <a:picLocks/>
          </p:cNvPicPr>
          <p:nvPr/>
        </p:nvPicPr>
        <p:blipFill>
          <a:blip r:embed="rId4">
            <a:alphaModFix amt="58000"/>
          </a:blip>
          <a:stretch>
            <a:fillRect/>
          </a:stretch>
        </p:blipFill>
        <p:spPr>
          <a:xfrm rot="-8962532">
            <a:off x="7553885" y="2352524"/>
            <a:ext cx="1462806" cy="3509154"/>
          </a:xfrm>
          <a:prstGeom prst="rect">
            <a:avLst/>
          </a:prstGeom>
          <a:noFill/>
          <a:ln>
            <a:noFill/>
          </a:ln>
        </p:spPr>
      </p:pic>
      <p:pic>
        <p:nvPicPr>
          <p:cNvPr id="2097160" name="Google Shape;463;p8"/>
          <p:cNvPicPr preferRelativeResize="0">
            <a:picLocks/>
          </p:cNvPicPr>
          <p:nvPr/>
        </p:nvPicPr>
        <p:blipFill>
          <a:blip r:embed="rId5">
            <a:alphaModFix amt="62000"/>
          </a:blip>
          <a:stretch>
            <a:fillRect/>
          </a:stretch>
        </p:blipFill>
        <p:spPr>
          <a:xfrm rot="-10162003" flipH="1">
            <a:off x="-1091107" y="-1133759"/>
            <a:ext cx="2894871" cy="2593322"/>
          </a:xfrm>
          <a:prstGeom prst="rect">
            <a:avLst/>
          </a:prstGeom>
          <a:noFill/>
          <a:ln>
            <a:noFill/>
          </a:ln>
        </p:spPr>
      </p:pic>
      <p:sp>
        <p:nvSpPr>
          <p:cNvPr id="1048653" name="Google Shape;464;p8"/>
          <p:cNvSpPr/>
          <p:nvPr/>
        </p:nvSpPr>
        <p:spPr>
          <a:xfrm rot="-6681487">
            <a:off x="8044372" y="2590906"/>
            <a:ext cx="2265023" cy="2165778"/>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465;p8"/>
          <p:cNvGrpSpPr/>
          <p:nvPr/>
        </p:nvGrpSpPr>
        <p:grpSpPr>
          <a:xfrm rot="8100046">
            <a:off x="-12030" y="3450661"/>
            <a:ext cx="1344367" cy="1995327"/>
            <a:chOff x="272875" y="1527563"/>
            <a:chExt cx="255950" cy="455000"/>
          </a:xfrm>
        </p:grpSpPr>
        <p:sp>
          <p:nvSpPr>
            <p:cNvPr id="1048654" name="Google Shape;466;p8"/>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55" name="Google Shape;467;p8"/>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56" name="Google Shape;468;p8"/>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57" name="Google Shape;469;p8"/>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58" name="Google Shape;470;p8"/>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59" name="Google Shape;471;p8"/>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60" name="Google Shape;472;p8"/>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61" name="Google Shape;473;p8"/>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62" name="Google Shape;474;p8"/>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63" name="Google Shape;475;p8"/>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64" name="Google Shape;476;p8"/>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65" name="Google Shape;477;p8"/>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66" name="Google Shape;478;p8"/>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67" name="Google Shape;479;p8"/>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68" name="Google Shape;480;p8"/>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69" name="Google Shape;481;p8"/>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70" name="Google Shape;482;p8"/>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71" name="Google Shape;483;p8"/>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72" name="Google Shape;484;p8"/>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73" name="Google Shape;485;p8"/>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74" name="Google Shape;486;p8"/>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75" name="Google Shape;487;p8"/>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76" name="Google Shape;488;p8"/>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77" name="Google Shape;489;p8"/>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78" name="Google Shape;490;p8"/>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79" name="Google Shape;491;p8"/>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80" name="Google Shape;492;p8"/>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81" name="Google Shape;493;p8"/>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82" name="Google Shape;494;p8"/>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83" name="Google Shape;495;p8"/>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84" name="Google Shape;496;p8"/>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85" name="Google Shape;497;p8"/>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86" name="Google Shape;498;p8"/>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87" name="Google Shape;499;p8"/>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88" name="Google Shape;500;p8"/>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 name="Google Shape;501;p8"/>
          <p:cNvGrpSpPr/>
          <p:nvPr/>
        </p:nvGrpSpPr>
        <p:grpSpPr>
          <a:xfrm rot="-987768">
            <a:off x="7751817" y="-266278"/>
            <a:ext cx="1344359" cy="1995308"/>
            <a:chOff x="272875" y="1527563"/>
            <a:chExt cx="255950" cy="455000"/>
          </a:xfrm>
        </p:grpSpPr>
        <p:sp>
          <p:nvSpPr>
            <p:cNvPr id="1048689" name="Google Shape;502;p8"/>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90" name="Google Shape;503;p8"/>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91" name="Google Shape;504;p8"/>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92" name="Google Shape;505;p8"/>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93" name="Google Shape;506;p8"/>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94" name="Google Shape;507;p8"/>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95" name="Google Shape;508;p8"/>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96" name="Google Shape;509;p8"/>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97" name="Google Shape;510;p8"/>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98" name="Google Shape;511;p8"/>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99" name="Google Shape;512;p8"/>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00" name="Google Shape;513;p8"/>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01" name="Google Shape;514;p8"/>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02" name="Google Shape;515;p8"/>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03" name="Google Shape;516;p8"/>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04" name="Google Shape;517;p8"/>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05" name="Google Shape;518;p8"/>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06" name="Google Shape;519;p8"/>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07" name="Google Shape;520;p8"/>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08" name="Google Shape;521;p8"/>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09" name="Google Shape;522;p8"/>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10" name="Google Shape;523;p8"/>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11" name="Google Shape;524;p8"/>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12" name="Google Shape;525;p8"/>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13" name="Google Shape;526;p8"/>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14" name="Google Shape;527;p8"/>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15" name="Google Shape;528;p8"/>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16" name="Google Shape;529;p8"/>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17" name="Google Shape;530;p8"/>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18" name="Google Shape;531;p8"/>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19" name="Google Shape;532;p8"/>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20" name="Google Shape;533;p8"/>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21" name="Google Shape;534;p8"/>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22" name="Google Shape;535;p8"/>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23" name="Google Shape;536;p8"/>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97161" name="Google Shape;537;p8"/>
          <p:cNvPicPr preferRelativeResize="0">
            <a:picLocks/>
          </p:cNvPicPr>
          <p:nvPr/>
        </p:nvPicPr>
        <p:blipFill>
          <a:blip r:embed="rId6">
            <a:alphaModFix amt="62000"/>
          </a:blip>
          <a:stretch>
            <a:fillRect/>
          </a:stretch>
        </p:blipFill>
        <p:spPr>
          <a:xfrm rot="5400000">
            <a:off x="1054424" y="-334421"/>
            <a:ext cx="4474637" cy="5143502"/>
          </a:xfrm>
          <a:prstGeom prst="rect">
            <a:avLst/>
          </a:prstGeom>
          <a:noFill/>
          <a:ln>
            <a:noFill/>
          </a:ln>
        </p:spPr>
      </p:pic>
      <p:sp>
        <p:nvSpPr>
          <p:cNvPr id="1048724" name="Google Shape;538;p8"/>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048725" name="Google Shape;539;p8"/>
          <p:cNvSpPr/>
          <p:nvPr/>
        </p:nvSpPr>
        <p:spPr>
          <a:xfrm rot="231922" flipH="1">
            <a:off x="-1189243" y="-3465582"/>
            <a:ext cx="4623938" cy="7256951"/>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40"/>
        <p:cNvGrpSpPr/>
        <p:nvPr/>
      </p:nvGrpSpPr>
      <p:grpSpPr>
        <a:xfrm>
          <a:off x="0" y="0"/>
          <a:ext cx="0" cy="0"/>
          <a:chOff x="0" y="0"/>
          <a:chExt cx="0" cy="0"/>
        </a:xfrm>
      </p:grpSpPr>
      <p:sp>
        <p:nvSpPr>
          <p:cNvPr id="1049012" name="Google Shape;541;p9"/>
          <p:cNvSpPr txBox="1">
            <a:spLocks noGrp="1"/>
          </p:cNvSpPr>
          <p:nvPr>
            <p:ph type="subTitle" idx="1"/>
          </p:nvPr>
        </p:nvSpPr>
        <p:spPr>
          <a:xfrm flipH="1">
            <a:off x="5047900" y="2607067"/>
            <a:ext cx="3367800" cy="1063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600"/>
            </a:lvl1pPr>
            <a:lvl2pPr lvl="1" algn="r" rtl="0">
              <a:lnSpc>
                <a:spcPct val="100000"/>
              </a:lnSpc>
              <a:spcBef>
                <a:spcPts val="0"/>
              </a:spcBef>
              <a:spcAft>
                <a:spcPts val="0"/>
              </a:spcAft>
              <a:buSzPts val="1400"/>
              <a:buNone/>
            </a:lvl2pPr>
            <a:lvl3pPr lvl="2" algn="r" rtl="0">
              <a:lnSpc>
                <a:spcPct val="100000"/>
              </a:lnSpc>
              <a:spcBef>
                <a:spcPts val="0"/>
              </a:spcBef>
              <a:spcAft>
                <a:spcPts val="0"/>
              </a:spcAft>
              <a:buSzPts val="1400"/>
              <a:buNone/>
            </a:lvl3pPr>
            <a:lvl4pPr lvl="3" algn="r" rtl="0">
              <a:lnSpc>
                <a:spcPct val="100000"/>
              </a:lnSpc>
              <a:spcBef>
                <a:spcPts val="0"/>
              </a:spcBef>
              <a:spcAft>
                <a:spcPts val="0"/>
              </a:spcAft>
              <a:buSzPts val="1400"/>
              <a:buNone/>
            </a:lvl4pPr>
            <a:lvl5pPr lvl="4" algn="r" rtl="0">
              <a:lnSpc>
                <a:spcPct val="100000"/>
              </a:lnSpc>
              <a:spcBef>
                <a:spcPts val="0"/>
              </a:spcBef>
              <a:spcAft>
                <a:spcPts val="0"/>
              </a:spcAft>
              <a:buSzPts val="1400"/>
              <a:buNone/>
            </a:lvl5pPr>
            <a:lvl6pPr lvl="5" algn="r" rtl="0">
              <a:lnSpc>
                <a:spcPct val="100000"/>
              </a:lnSpc>
              <a:spcBef>
                <a:spcPts val="0"/>
              </a:spcBef>
              <a:spcAft>
                <a:spcPts val="0"/>
              </a:spcAft>
              <a:buSzPts val="1400"/>
              <a:buNone/>
            </a:lvl6pPr>
            <a:lvl7pPr lvl="6" algn="r" rtl="0">
              <a:lnSpc>
                <a:spcPct val="100000"/>
              </a:lnSpc>
              <a:spcBef>
                <a:spcPts val="0"/>
              </a:spcBef>
              <a:spcAft>
                <a:spcPts val="0"/>
              </a:spcAft>
              <a:buSzPts val="1400"/>
              <a:buNone/>
            </a:lvl7pPr>
            <a:lvl8pPr lvl="7" algn="r" rtl="0">
              <a:lnSpc>
                <a:spcPct val="100000"/>
              </a:lnSpc>
              <a:spcBef>
                <a:spcPts val="0"/>
              </a:spcBef>
              <a:spcAft>
                <a:spcPts val="0"/>
              </a:spcAft>
              <a:buSzPts val="1400"/>
              <a:buNone/>
            </a:lvl8pPr>
            <a:lvl9pPr lvl="8" algn="r" rtl="0">
              <a:lnSpc>
                <a:spcPct val="100000"/>
              </a:lnSpc>
              <a:spcBef>
                <a:spcPts val="0"/>
              </a:spcBef>
              <a:spcAft>
                <a:spcPts val="0"/>
              </a:spcAft>
              <a:buSzPts val="1400"/>
              <a:buNone/>
            </a:lvl9pPr>
          </a:lstStyle>
          <a:p>
            <a:endParaRPr/>
          </a:p>
        </p:txBody>
      </p:sp>
      <p:sp>
        <p:nvSpPr>
          <p:cNvPr id="1049013" name="Google Shape;542;p9"/>
          <p:cNvSpPr txBox="1">
            <a:spLocks noGrp="1"/>
          </p:cNvSpPr>
          <p:nvPr>
            <p:ph type="ctrTitle"/>
          </p:nvPr>
        </p:nvSpPr>
        <p:spPr>
          <a:xfrm flipH="1">
            <a:off x="4571900" y="1697799"/>
            <a:ext cx="3860400" cy="934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pic>
        <p:nvPicPr>
          <p:cNvPr id="2097187" name="Google Shape;543;p9"/>
          <p:cNvPicPr preferRelativeResize="0">
            <a:picLocks/>
          </p:cNvPicPr>
          <p:nvPr/>
        </p:nvPicPr>
        <p:blipFill>
          <a:blip r:embed="rId2">
            <a:alphaModFix amt="82000"/>
          </a:blip>
          <a:stretch>
            <a:fillRect/>
          </a:stretch>
        </p:blipFill>
        <p:spPr>
          <a:xfrm>
            <a:off x="6498000" y="3581373"/>
            <a:ext cx="3440400" cy="2840126"/>
          </a:xfrm>
          <a:prstGeom prst="rect">
            <a:avLst/>
          </a:prstGeom>
          <a:noFill/>
          <a:ln>
            <a:noFill/>
          </a:ln>
        </p:spPr>
      </p:pic>
      <p:sp>
        <p:nvSpPr>
          <p:cNvPr id="1049014" name="Google Shape;544;p9"/>
          <p:cNvSpPr/>
          <p:nvPr/>
        </p:nvSpPr>
        <p:spPr>
          <a:xfrm rot="-2569776">
            <a:off x="7774946" y="-1017900"/>
            <a:ext cx="2265043" cy="2165797"/>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 name="Google Shape;545;p9"/>
          <p:cNvGrpSpPr/>
          <p:nvPr/>
        </p:nvGrpSpPr>
        <p:grpSpPr>
          <a:xfrm rot="-6629356">
            <a:off x="7495291" y="3526103"/>
            <a:ext cx="1344346" cy="2469672"/>
            <a:chOff x="272875" y="1419395"/>
            <a:chExt cx="255950" cy="563168"/>
          </a:xfrm>
        </p:grpSpPr>
        <p:sp>
          <p:nvSpPr>
            <p:cNvPr id="1049015" name="Google Shape;546;p9"/>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16" name="Google Shape;547;p9"/>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17" name="Google Shape;548;p9"/>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18" name="Google Shape;549;p9"/>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19" name="Google Shape;550;p9"/>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20" name="Google Shape;551;p9"/>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21" name="Google Shape;552;p9"/>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22" name="Google Shape;553;p9"/>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23" name="Google Shape;554;p9"/>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24" name="Google Shape;555;p9"/>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25" name="Google Shape;556;p9"/>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26" name="Google Shape;557;p9"/>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27" name="Google Shape;558;p9"/>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28" name="Google Shape;559;p9"/>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29" name="Google Shape;560;p9"/>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30" name="Google Shape;561;p9"/>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31" name="Google Shape;562;p9"/>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32" name="Google Shape;563;p9"/>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33" name="Google Shape;564;p9"/>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34" name="Google Shape;565;p9"/>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35" name="Google Shape;566;p9"/>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36" name="Google Shape;567;p9"/>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37" name="Google Shape;568;p9"/>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38" name="Google Shape;569;p9"/>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39" name="Google Shape;570;p9"/>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40" name="Google Shape;571;p9"/>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41" name="Google Shape;572;p9"/>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42" name="Google Shape;573;p9"/>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43" name="Google Shape;574;p9"/>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44" name="Google Shape;575;p9"/>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45" name="Google Shape;576;p9"/>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46" name="Google Shape;577;p9"/>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47" name="Google Shape;578;p9"/>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48" name="Google Shape;579;p9"/>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49" name="Google Shape;580;p9"/>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97188" name="Google Shape;581;p9"/>
          <p:cNvPicPr preferRelativeResize="0">
            <a:picLocks/>
          </p:cNvPicPr>
          <p:nvPr/>
        </p:nvPicPr>
        <p:blipFill>
          <a:blip r:embed="rId3">
            <a:alphaModFix amt="82000"/>
          </a:blip>
          <a:stretch>
            <a:fillRect/>
          </a:stretch>
        </p:blipFill>
        <p:spPr>
          <a:xfrm rot="-5400005">
            <a:off x="-1096437" y="-959501"/>
            <a:ext cx="3632875" cy="2999026"/>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66"/>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667"/>
        <p:cNvGrpSpPr/>
        <p:nvPr/>
      </p:nvGrpSpPr>
      <p:grpSpPr>
        <a:xfrm>
          <a:off x="0" y="0"/>
          <a:ext cx="0" cy="0"/>
          <a:chOff x="0" y="0"/>
          <a:chExt cx="0" cy="0"/>
        </a:xfrm>
      </p:grpSpPr>
      <p:pic>
        <p:nvPicPr>
          <p:cNvPr id="2097177" name="Google Shape;668;p13"/>
          <p:cNvPicPr preferRelativeResize="0">
            <a:picLocks/>
          </p:cNvPicPr>
          <p:nvPr/>
        </p:nvPicPr>
        <p:blipFill>
          <a:blip r:embed="rId2">
            <a:alphaModFix amt="66000"/>
          </a:blip>
          <a:stretch>
            <a:fillRect/>
          </a:stretch>
        </p:blipFill>
        <p:spPr>
          <a:xfrm rot="-1538275" flipH="1">
            <a:off x="-1241959" y="-985041"/>
            <a:ext cx="3297390" cy="2276635"/>
          </a:xfrm>
          <a:prstGeom prst="rect">
            <a:avLst/>
          </a:prstGeom>
          <a:noFill/>
          <a:ln>
            <a:noFill/>
          </a:ln>
        </p:spPr>
      </p:pic>
      <p:sp>
        <p:nvSpPr>
          <p:cNvPr id="1048900" name="Google Shape;669;p13"/>
          <p:cNvSpPr/>
          <p:nvPr/>
        </p:nvSpPr>
        <p:spPr>
          <a:xfrm rot="3011561">
            <a:off x="8474812" y="4330185"/>
            <a:ext cx="1345837" cy="1286867"/>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 name="Google Shape;670;p13"/>
          <p:cNvGrpSpPr/>
          <p:nvPr/>
        </p:nvGrpSpPr>
        <p:grpSpPr>
          <a:xfrm rot="3559955">
            <a:off x="-42012" y="-631342"/>
            <a:ext cx="1344348" cy="1995332"/>
            <a:chOff x="272875" y="1527563"/>
            <a:chExt cx="255950" cy="455000"/>
          </a:xfrm>
        </p:grpSpPr>
        <p:sp>
          <p:nvSpPr>
            <p:cNvPr id="1048901" name="Google Shape;671;p13"/>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02" name="Google Shape;672;p13"/>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03" name="Google Shape;673;p13"/>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04" name="Google Shape;674;p13"/>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05" name="Google Shape;675;p13"/>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06" name="Google Shape;676;p13"/>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07" name="Google Shape;677;p13"/>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08" name="Google Shape;678;p13"/>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09" name="Google Shape;679;p13"/>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10" name="Google Shape;680;p13"/>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11" name="Google Shape;681;p13"/>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12" name="Google Shape;682;p13"/>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13" name="Google Shape;683;p13"/>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14" name="Google Shape;684;p13"/>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15" name="Google Shape;685;p13"/>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16" name="Google Shape;686;p13"/>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17" name="Google Shape;687;p13"/>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18" name="Google Shape;688;p13"/>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19" name="Google Shape;689;p13"/>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20" name="Google Shape;690;p13"/>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21" name="Google Shape;691;p13"/>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22" name="Google Shape;692;p13"/>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23" name="Google Shape;693;p13"/>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24" name="Google Shape;694;p13"/>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25" name="Google Shape;695;p13"/>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26" name="Google Shape;696;p13"/>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27" name="Google Shape;697;p13"/>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28" name="Google Shape;698;p13"/>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29" name="Google Shape;699;p13"/>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30" name="Google Shape;700;p13"/>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31" name="Google Shape;701;p13"/>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32" name="Google Shape;702;p13"/>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33" name="Google Shape;703;p13"/>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34" name="Google Shape;704;p13"/>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35" name="Google Shape;705;p13"/>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97178" name="Google Shape;706;p13"/>
          <p:cNvPicPr preferRelativeResize="0">
            <a:picLocks/>
          </p:cNvPicPr>
          <p:nvPr/>
        </p:nvPicPr>
        <p:blipFill>
          <a:blip r:embed="rId3">
            <a:alphaModFix amt="74000"/>
          </a:blip>
          <a:stretch>
            <a:fillRect/>
          </a:stretch>
        </p:blipFill>
        <p:spPr>
          <a:xfrm rot="-10024386">
            <a:off x="7156213" y="-1143378"/>
            <a:ext cx="2894879" cy="2593329"/>
          </a:xfrm>
          <a:prstGeom prst="rect">
            <a:avLst/>
          </a:prstGeom>
          <a:noFill/>
          <a:ln>
            <a:noFill/>
          </a:ln>
        </p:spPr>
      </p:pic>
      <p:pic>
        <p:nvPicPr>
          <p:cNvPr id="2097179" name="Google Shape;707;p13"/>
          <p:cNvPicPr preferRelativeResize="0">
            <a:picLocks/>
          </p:cNvPicPr>
          <p:nvPr/>
        </p:nvPicPr>
        <p:blipFill>
          <a:blip r:embed="rId4">
            <a:alphaModFix amt="74000"/>
          </a:blip>
          <a:stretch>
            <a:fillRect/>
          </a:stretch>
        </p:blipFill>
        <p:spPr>
          <a:xfrm rot="-7120613" flipH="1">
            <a:off x="5305666" y="-1758350"/>
            <a:ext cx="2894876" cy="2593327"/>
          </a:xfrm>
          <a:prstGeom prst="rect">
            <a:avLst/>
          </a:prstGeom>
          <a:noFill/>
          <a:ln>
            <a:noFill/>
          </a:ln>
        </p:spPr>
      </p:pic>
      <p:sp>
        <p:nvSpPr>
          <p:cNvPr id="1048936" name="Google Shape;708;p13"/>
          <p:cNvSpPr txBox="1">
            <a:spLocks noGrp="1"/>
          </p:cNvSpPr>
          <p:nvPr>
            <p:ph type="title" hasCustomPrompt="1"/>
          </p:nvPr>
        </p:nvSpPr>
        <p:spPr>
          <a:xfrm>
            <a:off x="3170031" y="3417401"/>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1048937" name="Google Shape;709;p13"/>
          <p:cNvSpPr txBox="1">
            <a:spLocks noGrp="1"/>
          </p:cNvSpPr>
          <p:nvPr>
            <p:ph type="title" idx="2" hasCustomPrompt="1"/>
          </p:nvPr>
        </p:nvSpPr>
        <p:spPr>
          <a:xfrm>
            <a:off x="5686543" y="3417401"/>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1048938" name="Google Shape;710;p13"/>
          <p:cNvSpPr txBox="1">
            <a:spLocks noGrp="1"/>
          </p:cNvSpPr>
          <p:nvPr>
            <p:ph type="title" idx="3" hasCustomPrompt="1"/>
          </p:nvPr>
        </p:nvSpPr>
        <p:spPr>
          <a:xfrm>
            <a:off x="5697526" y="1667000"/>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1048939" name="Google Shape;711;p13"/>
          <p:cNvSpPr txBox="1">
            <a:spLocks noGrp="1"/>
          </p:cNvSpPr>
          <p:nvPr>
            <p:ph type="title" idx="4" hasCustomPrompt="1"/>
          </p:nvPr>
        </p:nvSpPr>
        <p:spPr>
          <a:xfrm>
            <a:off x="637282" y="3444201"/>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1048940" name="Google Shape;712;p13"/>
          <p:cNvSpPr txBox="1">
            <a:spLocks noGrp="1"/>
          </p:cNvSpPr>
          <p:nvPr>
            <p:ph type="title" idx="5" hasCustomPrompt="1"/>
          </p:nvPr>
        </p:nvSpPr>
        <p:spPr>
          <a:xfrm>
            <a:off x="637282" y="1667000"/>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1048941" name="Google Shape;713;p13"/>
          <p:cNvSpPr txBox="1">
            <a:spLocks noGrp="1"/>
          </p:cNvSpPr>
          <p:nvPr>
            <p:ph type="title" idx="6" hasCustomPrompt="1"/>
          </p:nvPr>
        </p:nvSpPr>
        <p:spPr>
          <a:xfrm>
            <a:off x="3170031" y="1667000"/>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1048942" name="Google Shape;714;p13"/>
          <p:cNvSpPr txBox="1">
            <a:spLocks noGrp="1"/>
          </p:cNvSpPr>
          <p:nvPr>
            <p:ph type="ctrTitle" idx="7"/>
          </p:nvPr>
        </p:nvSpPr>
        <p:spPr>
          <a:xfrm>
            <a:off x="4160248" y="326740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1048943" name="Google Shape;715;p13"/>
          <p:cNvSpPr txBox="1">
            <a:spLocks noGrp="1"/>
          </p:cNvSpPr>
          <p:nvPr>
            <p:ph type="subTitle" idx="1"/>
          </p:nvPr>
        </p:nvSpPr>
        <p:spPr>
          <a:xfrm>
            <a:off x="4160247" y="3572896"/>
            <a:ext cx="1821000" cy="81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lvl2pPr>
            <a:lvl3pPr lvl="2" rtl="0">
              <a:lnSpc>
                <a:spcPct val="100000"/>
              </a:lnSpc>
              <a:spcBef>
                <a:spcPts val="0"/>
              </a:spcBef>
              <a:spcAft>
                <a:spcPts val="0"/>
              </a:spcAft>
              <a:buSzPts val="1400"/>
              <a:buNone/>
            </a:lvl3pPr>
            <a:lvl4pPr lvl="3" rtl="0">
              <a:lnSpc>
                <a:spcPct val="100000"/>
              </a:lnSpc>
              <a:spcBef>
                <a:spcPts val="0"/>
              </a:spcBef>
              <a:spcAft>
                <a:spcPts val="0"/>
              </a:spcAft>
              <a:buSzPts val="1400"/>
              <a:buNone/>
            </a:lvl4pPr>
            <a:lvl5pPr lvl="4" rtl="0">
              <a:lnSpc>
                <a:spcPct val="100000"/>
              </a:lnSpc>
              <a:spcBef>
                <a:spcPts val="0"/>
              </a:spcBef>
              <a:spcAft>
                <a:spcPts val="0"/>
              </a:spcAft>
              <a:buSzPts val="1400"/>
              <a:buNone/>
            </a:lvl5pPr>
            <a:lvl6pPr lvl="5" rtl="0">
              <a:lnSpc>
                <a:spcPct val="100000"/>
              </a:lnSpc>
              <a:spcBef>
                <a:spcPts val="0"/>
              </a:spcBef>
              <a:spcAft>
                <a:spcPts val="0"/>
              </a:spcAft>
              <a:buSzPts val="1400"/>
              <a:buNone/>
            </a:lvl6pPr>
            <a:lvl7pPr lvl="6" rtl="0">
              <a:lnSpc>
                <a:spcPct val="100000"/>
              </a:lnSpc>
              <a:spcBef>
                <a:spcPts val="0"/>
              </a:spcBef>
              <a:spcAft>
                <a:spcPts val="0"/>
              </a:spcAft>
              <a:buSzPts val="1400"/>
              <a:buNone/>
            </a:lvl7pPr>
            <a:lvl8pPr lvl="7" rtl="0">
              <a:lnSpc>
                <a:spcPct val="100000"/>
              </a:lnSpc>
              <a:spcBef>
                <a:spcPts val="0"/>
              </a:spcBef>
              <a:spcAft>
                <a:spcPts val="0"/>
              </a:spcAft>
              <a:buSzPts val="1400"/>
              <a:buNone/>
            </a:lvl8pPr>
            <a:lvl9pPr lvl="8" rtl="0">
              <a:lnSpc>
                <a:spcPct val="100000"/>
              </a:lnSpc>
              <a:spcBef>
                <a:spcPts val="0"/>
              </a:spcBef>
              <a:spcAft>
                <a:spcPts val="0"/>
              </a:spcAft>
              <a:buSzPts val="1400"/>
              <a:buNone/>
            </a:lvl9pPr>
          </a:lstStyle>
          <a:p>
            <a:endParaRPr/>
          </a:p>
        </p:txBody>
      </p:sp>
      <p:sp>
        <p:nvSpPr>
          <p:cNvPr id="1048944" name="Google Shape;716;p13"/>
          <p:cNvSpPr txBox="1">
            <a:spLocks noGrp="1"/>
          </p:cNvSpPr>
          <p:nvPr>
            <p:ph type="ctrTitle" idx="8"/>
          </p:nvPr>
        </p:nvSpPr>
        <p:spPr>
          <a:xfrm>
            <a:off x="6688381" y="326740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1048945" name="Google Shape;717;p13"/>
          <p:cNvSpPr txBox="1">
            <a:spLocks noGrp="1"/>
          </p:cNvSpPr>
          <p:nvPr>
            <p:ph type="subTitle" idx="9"/>
          </p:nvPr>
        </p:nvSpPr>
        <p:spPr>
          <a:xfrm>
            <a:off x="6688378" y="3572896"/>
            <a:ext cx="1821000" cy="81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lvl2pPr>
            <a:lvl3pPr lvl="2" rtl="0">
              <a:lnSpc>
                <a:spcPct val="100000"/>
              </a:lnSpc>
              <a:spcBef>
                <a:spcPts val="0"/>
              </a:spcBef>
              <a:spcAft>
                <a:spcPts val="0"/>
              </a:spcAft>
              <a:buSzPts val="1400"/>
              <a:buNone/>
            </a:lvl3pPr>
            <a:lvl4pPr lvl="3" rtl="0">
              <a:lnSpc>
                <a:spcPct val="100000"/>
              </a:lnSpc>
              <a:spcBef>
                <a:spcPts val="0"/>
              </a:spcBef>
              <a:spcAft>
                <a:spcPts val="0"/>
              </a:spcAft>
              <a:buSzPts val="1400"/>
              <a:buNone/>
            </a:lvl4pPr>
            <a:lvl5pPr lvl="4" rtl="0">
              <a:lnSpc>
                <a:spcPct val="100000"/>
              </a:lnSpc>
              <a:spcBef>
                <a:spcPts val="0"/>
              </a:spcBef>
              <a:spcAft>
                <a:spcPts val="0"/>
              </a:spcAft>
              <a:buSzPts val="1400"/>
              <a:buNone/>
            </a:lvl5pPr>
            <a:lvl6pPr lvl="5" rtl="0">
              <a:lnSpc>
                <a:spcPct val="100000"/>
              </a:lnSpc>
              <a:spcBef>
                <a:spcPts val="0"/>
              </a:spcBef>
              <a:spcAft>
                <a:spcPts val="0"/>
              </a:spcAft>
              <a:buSzPts val="1400"/>
              <a:buNone/>
            </a:lvl6pPr>
            <a:lvl7pPr lvl="6" rtl="0">
              <a:lnSpc>
                <a:spcPct val="100000"/>
              </a:lnSpc>
              <a:spcBef>
                <a:spcPts val="0"/>
              </a:spcBef>
              <a:spcAft>
                <a:spcPts val="0"/>
              </a:spcAft>
              <a:buSzPts val="1400"/>
              <a:buNone/>
            </a:lvl7pPr>
            <a:lvl8pPr lvl="7" rtl="0">
              <a:lnSpc>
                <a:spcPct val="100000"/>
              </a:lnSpc>
              <a:spcBef>
                <a:spcPts val="0"/>
              </a:spcBef>
              <a:spcAft>
                <a:spcPts val="0"/>
              </a:spcAft>
              <a:buSzPts val="1400"/>
              <a:buNone/>
            </a:lvl8pPr>
            <a:lvl9pPr lvl="8" rtl="0">
              <a:lnSpc>
                <a:spcPct val="100000"/>
              </a:lnSpc>
              <a:spcBef>
                <a:spcPts val="0"/>
              </a:spcBef>
              <a:spcAft>
                <a:spcPts val="0"/>
              </a:spcAft>
              <a:buSzPts val="1400"/>
              <a:buNone/>
            </a:lvl9pPr>
          </a:lstStyle>
          <a:p>
            <a:endParaRPr/>
          </a:p>
        </p:txBody>
      </p:sp>
      <p:sp>
        <p:nvSpPr>
          <p:cNvPr id="1048946" name="Google Shape;718;p13"/>
          <p:cNvSpPr/>
          <p:nvPr/>
        </p:nvSpPr>
        <p:spPr>
          <a:xfrm>
            <a:off x="1150175" y="2700900"/>
            <a:ext cx="2525" cy="25"/>
          </a:xfrm>
          <a:custGeom>
            <a:avLst/>
            <a:gdLst/>
            <a:ahLst/>
            <a:cxnLst/>
            <a:rect l="l" t="t" r="r" b="b"/>
            <a:pathLst>
              <a:path w="101" h="1" extrusionOk="0">
                <a:moveTo>
                  <a:pt x="101" y="1"/>
                </a:moveTo>
                <a:lnTo>
                  <a:pt x="0" y="1"/>
                </a:lnTo>
                <a:lnTo>
                  <a:pt x="0" y="1"/>
                </a:lnTo>
                <a:close/>
              </a:path>
            </a:pathLst>
          </a:custGeom>
          <a:solidFill>
            <a:srgbClr val="CEF2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048947" name="Google Shape;719;p13"/>
          <p:cNvSpPr txBox="1">
            <a:spLocks noGrp="1"/>
          </p:cNvSpPr>
          <p:nvPr>
            <p:ph type="ctrTitle" idx="13"/>
          </p:nvPr>
        </p:nvSpPr>
        <p:spPr>
          <a:xfrm>
            <a:off x="6688650" y="149005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1048948" name="Google Shape;720;p13"/>
          <p:cNvSpPr txBox="1">
            <a:spLocks noGrp="1"/>
          </p:cNvSpPr>
          <p:nvPr>
            <p:ph type="subTitle" idx="14"/>
          </p:nvPr>
        </p:nvSpPr>
        <p:spPr>
          <a:xfrm>
            <a:off x="6688665" y="1791550"/>
            <a:ext cx="1821000" cy="7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lvl2pPr>
            <a:lvl3pPr lvl="2" rtl="0">
              <a:lnSpc>
                <a:spcPct val="100000"/>
              </a:lnSpc>
              <a:spcBef>
                <a:spcPts val="0"/>
              </a:spcBef>
              <a:spcAft>
                <a:spcPts val="0"/>
              </a:spcAft>
              <a:buSzPts val="1400"/>
              <a:buNone/>
            </a:lvl3pPr>
            <a:lvl4pPr lvl="3" rtl="0">
              <a:lnSpc>
                <a:spcPct val="100000"/>
              </a:lnSpc>
              <a:spcBef>
                <a:spcPts val="0"/>
              </a:spcBef>
              <a:spcAft>
                <a:spcPts val="0"/>
              </a:spcAft>
              <a:buSzPts val="1400"/>
              <a:buNone/>
            </a:lvl4pPr>
            <a:lvl5pPr lvl="4" rtl="0">
              <a:lnSpc>
                <a:spcPct val="100000"/>
              </a:lnSpc>
              <a:spcBef>
                <a:spcPts val="0"/>
              </a:spcBef>
              <a:spcAft>
                <a:spcPts val="0"/>
              </a:spcAft>
              <a:buSzPts val="1400"/>
              <a:buNone/>
            </a:lvl5pPr>
            <a:lvl6pPr lvl="5" rtl="0">
              <a:lnSpc>
                <a:spcPct val="100000"/>
              </a:lnSpc>
              <a:spcBef>
                <a:spcPts val="0"/>
              </a:spcBef>
              <a:spcAft>
                <a:spcPts val="0"/>
              </a:spcAft>
              <a:buSzPts val="1400"/>
              <a:buNone/>
            </a:lvl6pPr>
            <a:lvl7pPr lvl="6" rtl="0">
              <a:lnSpc>
                <a:spcPct val="100000"/>
              </a:lnSpc>
              <a:spcBef>
                <a:spcPts val="0"/>
              </a:spcBef>
              <a:spcAft>
                <a:spcPts val="0"/>
              </a:spcAft>
              <a:buSzPts val="1400"/>
              <a:buNone/>
            </a:lvl7pPr>
            <a:lvl8pPr lvl="7" rtl="0">
              <a:lnSpc>
                <a:spcPct val="100000"/>
              </a:lnSpc>
              <a:spcBef>
                <a:spcPts val="0"/>
              </a:spcBef>
              <a:spcAft>
                <a:spcPts val="0"/>
              </a:spcAft>
              <a:buSzPts val="1400"/>
              <a:buNone/>
            </a:lvl8pPr>
            <a:lvl9pPr lvl="8" rtl="0">
              <a:lnSpc>
                <a:spcPct val="100000"/>
              </a:lnSpc>
              <a:spcBef>
                <a:spcPts val="0"/>
              </a:spcBef>
              <a:spcAft>
                <a:spcPts val="0"/>
              </a:spcAft>
              <a:buSzPts val="1400"/>
              <a:buNone/>
            </a:lvl9pPr>
          </a:lstStyle>
          <a:p>
            <a:endParaRPr/>
          </a:p>
        </p:txBody>
      </p:sp>
      <p:sp>
        <p:nvSpPr>
          <p:cNvPr id="1048949" name="Google Shape;721;p13"/>
          <p:cNvSpPr txBox="1">
            <a:spLocks noGrp="1"/>
          </p:cNvSpPr>
          <p:nvPr>
            <p:ph type="ctrTitle" idx="15"/>
          </p:nvPr>
        </p:nvSpPr>
        <p:spPr>
          <a:xfrm>
            <a:off x="1622668" y="326740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1048950" name="Google Shape;722;p13"/>
          <p:cNvSpPr txBox="1">
            <a:spLocks noGrp="1"/>
          </p:cNvSpPr>
          <p:nvPr>
            <p:ph type="subTitle" idx="16"/>
          </p:nvPr>
        </p:nvSpPr>
        <p:spPr>
          <a:xfrm>
            <a:off x="1622669" y="3572896"/>
            <a:ext cx="1821000" cy="81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lvl2pPr>
            <a:lvl3pPr lvl="2" rtl="0">
              <a:lnSpc>
                <a:spcPct val="100000"/>
              </a:lnSpc>
              <a:spcBef>
                <a:spcPts val="0"/>
              </a:spcBef>
              <a:spcAft>
                <a:spcPts val="0"/>
              </a:spcAft>
              <a:buSzPts val="1400"/>
              <a:buNone/>
            </a:lvl3pPr>
            <a:lvl4pPr lvl="3" rtl="0">
              <a:lnSpc>
                <a:spcPct val="100000"/>
              </a:lnSpc>
              <a:spcBef>
                <a:spcPts val="0"/>
              </a:spcBef>
              <a:spcAft>
                <a:spcPts val="0"/>
              </a:spcAft>
              <a:buSzPts val="1400"/>
              <a:buNone/>
            </a:lvl4pPr>
            <a:lvl5pPr lvl="4" rtl="0">
              <a:lnSpc>
                <a:spcPct val="100000"/>
              </a:lnSpc>
              <a:spcBef>
                <a:spcPts val="0"/>
              </a:spcBef>
              <a:spcAft>
                <a:spcPts val="0"/>
              </a:spcAft>
              <a:buSzPts val="1400"/>
              <a:buNone/>
            </a:lvl5pPr>
            <a:lvl6pPr lvl="5" rtl="0">
              <a:lnSpc>
                <a:spcPct val="100000"/>
              </a:lnSpc>
              <a:spcBef>
                <a:spcPts val="0"/>
              </a:spcBef>
              <a:spcAft>
                <a:spcPts val="0"/>
              </a:spcAft>
              <a:buSzPts val="1400"/>
              <a:buNone/>
            </a:lvl6pPr>
            <a:lvl7pPr lvl="6" rtl="0">
              <a:lnSpc>
                <a:spcPct val="100000"/>
              </a:lnSpc>
              <a:spcBef>
                <a:spcPts val="0"/>
              </a:spcBef>
              <a:spcAft>
                <a:spcPts val="0"/>
              </a:spcAft>
              <a:buSzPts val="1400"/>
              <a:buNone/>
            </a:lvl7pPr>
            <a:lvl8pPr lvl="7" rtl="0">
              <a:lnSpc>
                <a:spcPct val="100000"/>
              </a:lnSpc>
              <a:spcBef>
                <a:spcPts val="0"/>
              </a:spcBef>
              <a:spcAft>
                <a:spcPts val="0"/>
              </a:spcAft>
              <a:buSzPts val="1400"/>
              <a:buNone/>
            </a:lvl8pPr>
            <a:lvl9pPr lvl="8" rtl="0">
              <a:lnSpc>
                <a:spcPct val="100000"/>
              </a:lnSpc>
              <a:spcBef>
                <a:spcPts val="0"/>
              </a:spcBef>
              <a:spcAft>
                <a:spcPts val="0"/>
              </a:spcAft>
              <a:buSzPts val="1400"/>
              <a:buNone/>
            </a:lvl9pPr>
          </a:lstStyle>
          <a:p>
            <a:endParaRPr/>
          </a:p>
        </p:txBody>
      </p:sp>
      <p:sp>
        <p:nvSpPr>
          <p:cNvPr id="1048951" name="Google Shape;723;p13"/>
          <p:cNvSpPr txBox="1">
            <a:spLocks noGrp="1"/>
          </p:cNvSpPr>
          <p:nvPr>
            <p:ph type="ctrTitle" idx="17"/>
          </p:nvPr>
        </p:nvSpPr>
        <p:spPr>
          <a:xfrm>
            <a:off x="1622668" y="149005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1048952" name="Google Shape;724;p13"/>
          <p:cNvSpPr txBox="1">
            <a:spLocks noGrp="1"/>
          </p:cNvSpPr>
          <p:nvPr>
            <p:ph type="subTitle" idx="18"/>
          </p:nvPr>
        </p:nvSpPr>
        <p:spPr>
          <a:xfrm>
            <a:off x="1622669" y="1791550"/>
            <a:ext cx="1821000" cy="7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lvl2pPr>
            <a:lvl3pPr lvl="2" rtl="0">
              <a:lnSpc>
                <a:spcPct val="100000"/>
              </a:lnSpc>
              <a:spcBef>
                <a:spcPts val="0"/>
              </a:spcBef>
              <a:spcAft>
                <a:spcPts val="0"/>
              </a:spcAft>
              <a:buSzPts val="1400"/>
              <a:buNone/>
            </a:lvl3pPr>
            <a:lvl4pPr lvl="3" rtl="0">
              <a:lnSpc>
                <a:spcPct val="100000"/>
              </a:lnSpc>
              <a:spcBef>
                <a:spcPts val="0"/>
              </a:spcBef>
              <a:spcAft>
                <a:spcPts val="0"/>
              </a:spcAft>
              <a:buSzPts val="1400"/>
              <a:buNone/>
            </a:lvl4pPr>
            <a:lvl5pPr lvl="4" rtl="0">
              <a:lnSpc>
                <a:spcPct val="100000"/>
              </a:lnSpc>
              <a:spcBef>
                <a:spcPts val="0"/>
              </a:spcBef>
              <a:spcAft>
                <a:spcPts val="0"/>
              </a:spcAft>
              <a:buSzPts val="1400"/>
              <a:buNone/>
            </a:lvl5pPr>
            <a:lvl6pPr lvl="5" rtl="0">
              <a:lnSpc>
                <a:spcPct val="100000"/>
              </a:lnSpc>
              <a:spcBef>
                <a:spcPts val="0"/>
              </a:spcBef>
              <a:spcAft>
                <a:spcPts val="0"/>
              </a:spcAft>
              <a:buSzPts val="1400"/>
              <a:buNone/>
            </a:lvl6pPr>
            <a:lvl7pPr lvl="6" rtl="0">
              <a:lnSpc>
                <a:spcPct val="100000"/>
              </a:lnSpc>
              <a:spcBef>
                <a:spcPts val="0"/>
              </a:spcBef>
              <a:spcAft>
                <a:spcPts val="0"/>
              </a:spcAft>
              <a:buSzPts val="1400"/>
              <a:buNone/>
            </a:lvl7pPr>
            <a:lvl8pPr lvl="7" rtl="0">
              <a:lnSpc>
                <a:spcPct val="100000"/>
              </a:lnSpc>
              <a:spcBef>
                <a:spcPts val="0"/>
              </a:spcBef>
              <a:spcAft>
                <a:spcPts val="0"/>
              </a:spcAft>
              <a:buSzPts val="1400"/>
              <a:buNone/>
            </a:lvl8pPr>
            <a:lvl9pPr lvl="8" rtl="0">
              <a:lnSpc>
                <a:spcPct val="100000"/>
              </a:lnSpc>
              <a:spcBef>
                <a:spcPts val="0"/>
              </a:spcBef>
              <a:spcAft>
                <a:spcPts val="0"/>
              </a:spcAft>
              <a:buSzPts val="1400"/>
              <a:buNone/>
            </a:lvl9pPr>
          </a:lstStyle>
          <a:p>
            <a:endParaRPr/>
          </a:p>
        </p:txBody>
      </p:sp>
      <p:sp>
        <p:nvSpPr>
          <p:cNvPr id="1048953" name="Google Shape;725;p13"/>
          <p:cNvSpPr txBox="1">
            <a:spLocks noGrp="1"/>
          </p:cNvSpPr>
          <p:nvPr>
            <p:ph type="ctrTitle" idx="19"/>
          </p:nvPr>
        </p:nvSpPr>
        <p:spPr>
          <a:xfrm>
            <a:off x="4160243" y="149005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1048954" name="Google Shape;726;p13"/>
          <p:cNvSpPr txBox="1">
            <a:spLocks noGrp="1"/>
          </p:cNvSpPr>
          <p:nvPr>
            <p:ph type="subTitle" idx="20"/>
          </p:nvPr>
        </p:nvSpPr>
        <p:spPr>
          <a:xfrm>
            <a:off x="4160258" y="1791550"/>
            <a:ext cx="1821000" cy="7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lvl2pPr>
            <a:lvl3pPr lvl="2" rtl="0">
              <a:lnSpc>
                <a:spcPct val="100000"/>
              </a:lnSpc>
              <a:spcBef>
                <a:spcPts val="0"/>
              </a:spcBef>
              <a:spcAft>
                <a:spcPts val="0"/>
              </a:spcAft>
              <a:buSzPts val="1400"/>
              <a:buNone/>
            </a:lvl3pPr>
            <a:lvl4pPr lvl="3" rtl="0">
              <a:lnSpc>
                <a:spcPct val="100000"/>
              </a:lnSpc>
              <a:spcBef>
                <a:spcPts val="0"/>
              </a:spcBef>
              <a:spcAft>
                <a:spcPts val="0"/>
              </a:spcAft>
              <a:buSzPts val="1400"/>
              <a:buNone/>
            </a:lvl4pPr>
            <a:lvl5pPr lvl="4" rtl="0">
              <a:lnSpc>
                <a:spcPct val="100000"/>
              </a:lnSpc>
              <a:spcBef>
                <a:spcPts val="0"/>
              </a:spcBef>
              <a:spcAft>
                <a:spcPts val="0"/>
              </a:spcAft>
              <a:buSzPts val="1400"/>
              <a:buNone/>
            </a:lvl5pPr>
            <a:lvl6pPr lvl="5" rtl="0">
              <a:lnSpc>
                <a:spcPct val="100000"/>
              </a:lnSpc>
              <a:spcBef>
                <a:spcPts val="0"/>
              </a:spcBef>
              <a:spcAft>
                <a:spcPts val="0"/>
              </a:spcAft>
              <a:buSzPts val="1400"/>
              <a:buNone/>
            </a:lvl6pPr>
            <a:lvl7pPr lvl="6" rtl="0">
              <a:lnSpc>
                <a:spcPct val="100000"/>
              </a:lnSpc>
              <a:spcBef>
                <a:spcPts val="0"/>
              </a:spcBef>
              <a:spcAft>
                <a:spcPts val="0"/>
              </a:spcAft>
              <a:buSzPts val="1400"/>
              <a:buNone/>
            </a:lvl7pPr>
            <a:lvl8pPr lvl="7" rtl="0">
              <a:lnSpc>
                <a:spcPct val="100000"/>
              </a:lnSpc>
              <a:spcBef>
                <a:spcPts val="0"/>
              </a:spcBef>
              <a:spcAft>
                <a:spcPts val="0"/>
              </a:spcAft>
              <a:buSzPts val="1400"/>
              <a:buNone/>
            </a:lvl8pPr>
            <a:lvl9pPr lvl="8" rtl="0">
              <a:lnSpc>
                <a:spcPct val="100000"/>
              </a:lnSpc>
              <a:spcBef>
                <a:spcPts val="0"/>
              </a:spcBef>
              <a:spcAft>
                <a:spcPts val="0"/>
              </a:spcAft>
              <a:buSzPts val="1400"/>
              <a:buNone/>
            </a:lvl9pPr>
          </a:lstStyle>
          <a:p>
            <a:endParaRPr/>
          </a:p>
        </p:txBody>
      </p:sp>
      <p:sp>
        <p:nvSpPr>
          <p:cNvPr id="1048955" name="Google Shape;727;p13"/>
          <p:cNvSpPr txBox="1">
            <a:spLocks noGrp="1"/>
          </p:cNvSpPr>
          <p:nvPr>
            <p:ph type="ctrTitle" idx="21"/>
          </p:nvPr>
        </p:nvSpPr>
        <p:spPr>
          <a:xfrm>
            <a:off x="720000" y="342524"/>
            <a:ext cx="77040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800"/>
              <a:buNone/>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966"/>
        <p:cNvGrpSpPr/>
        <p:nvPr/>
      </p:nvGrpSpPr>
      <p:grpSpPr>
        <a:xfrm>
          <a:off x="0" y="0"/>
          <a:ext cx="0" cy="0"/>
          <a:chOff x="0" y="0"/>
          <a:chExt cx="0" cy="0"/>
        </a:xfrm>
      </p:grpSpPr>
      <p:grpSp>
        <p:nvGrpSpPr>
          <p:cNvPr id="39" name="Google Shape;967;p18"/>
          <p:cNvGrpSpPr/>
          <p:nvPr/>
        </p:nvGrpSpPr>
        <p:grpSpPr>
          <a:xfrm>
            <a:off x="-1680776" y="-4224695"/>
            <a:ext cx="16179801" cy="13950337"/>
            <a:chOff x="-1680776" y="-4224695"/>
            <a:chExt cx="16179801" cy="13950337"/>
          </a:xfrm>
        </p:grpSpPr>
        <p:pic>
          <p:nvPicPr>
            <p:cNvPr id="2097162" name="Google Shape;968;p18"/>
            <p:cNvPicPr preferRelativeResize="0">
              <a:picLocks/>
            </p:cNvPicPr>
            <p:nvPr/>
          </p:nvPicPr>
          <p:blipFill>
            <a:blip r:embed="rId2">
              <a:alphaModFix/>
            </a:blip>
            <a:stretch>
              <a:fillRect/>
            </a:stretch>
          </p:blipFill>
          <p:spPr>
            <a:xfrm rot="-3224823">
              <a:off x="-140037" y="3490385"/>
              <a:ext cx="5882028" cy="4855725"/>
            </a:xfrm>
            <a:prstGeom prst="rect">
              <a:avLst/>
            </a:prstGeom>
            <a:noFill/>
            <a:ln>
              <a:noFill/>
            </a:ln>
          </p:spPr>
        </p:pic>
        <p:pic>
          <p:nvPicPr>
            <p:cNvPr id="2097163" name="Google Shape;969;p18"/>
            <p:cNvPicPr preferRelativeResize="0">
              <a:picLocks/>
            </p:cNvPicPr>
            <p:nvPr/>
          </p:nvPicPr>
          <p:blipFill>
            <a:blip r:embed="rId3">
              <a:alphaModFix amt="56000"/>
            </a:blip>
            <a:stretch>
              <a:fillRect/>
            </a:stretch>
          </p:blipFill>
          <p:spPr>
            <a:xfrm rot="10800000" flipH="1">
              <a:off x="7048980" y="-1210521"/>
              <a:ext cx="6114874" cy="5143500"/>
            </a:xfrm>
            <a:prstGeom prst="rect">
              <a:avLst/>
            </a:prstGeom>
            <a:noFill/>
            <a:ln>
              <a:noFill/>
            </a:ln>
          </p:spPr>
        </p:pic>
        <p:pic>
          <p:nvPicPr>
            <p:cNvPr id="2097164" name="Google Shape;970;p18"/>
            <p:cNvPicPr preferRelativeResize="0">
              <a:picLocks/>
            </p:cNvPicPr>
            <p:nvPr/>
          </p:nvPicPr>
          <p:blipFill>
            <a:blip r:embed="rId4">
              <a:alphaModFix amt="52000"/>
            </a:blip>
            <a:stretch>
              <a:fillRect/>
            </a:stretch>
          </p:blipFill>
          <p:spPr>
            <a:xfrm rot="5400000">
              <a:off x="5834261" y="-3262046"/>
              <a:ext cx="4474637" cy="5143502"/>
            </a:xfrm>
            <a:prstGeom prst="rect">
              <a:avLst/>
            </a:prstGeom>
            <a:noFill/>
            <a:ln>
              <a:noFill/>
            </a:ln>
          </p:spPr>
        </p:pic>
        <p:pic>
          <p:nvPicPr>
            <p:cNvPr id="2097165" name="Google Shape;971;p18"/>
            <p:cNvPicPr preferRelativeResize="0">
              <a:picLocks/>
            </p:cNvPicPr>
            <p:nvPr/>
          </p:nvPicPr>
          <p:blipFill>
            <a:blip r:embed="rId5">
              <a:alphaModFix amt="47000"/>
            </a:blip>
            <a:stretch>
              <a:fillRect/>
            </a:stretch>
          </p:blipFill>
          <p:spPr>
            <a:xfrm rot="-1342742">
              <a:off x="-977911" y="-3287812"/>
              <a:ext cx="5882021" cy="4855724"/>
            </a:xfrm>
            <a:prstGeom prst="rect">
              <a:avLst/>
            </a:prstGeom>
            <a:noFill/>
            <a:ln>
              <a:noFill/>
            </a:ln>
          </p:spPr>
        </p:pic>
        <p:pic>
          <p:nvPicPr>
            <p:cNvPr id="2097166" name="Google Shape;972;p18"/>
            <p:cNvPicPr preferRelativeResize="0">
              <a:picLocks/>
            </p:cNvPicPr>
            <p:nvPr/>
          </p:nvPicPr>
          <p:blipFill>
            <a:blip r:embed="rId6">
              <a:alphaModFix amt="58000"/>
            </a:blip>
            <a:stretch>
              <a:fillRect/>
            </a:stretch>
          </p:blipFill>
          <p:spPr>
            <a:xfrm rot="10599510">
              <a:off x="-546556" y="1325195"/>
              <a:ext cx="1787179" cy="4287368"/>
            </a:xfrm>
            <a:prstGeom prst="rect">
              <a:avLst/>
            </a:prstGeom>
            <a:noFill/>
            <a:ln>
              <a:noFill/>
            </a:ln>
          </p:spPr>
        </p:pic>
        <p:pic>
          <p:nvPicPr>
            <p:cNvPr id="2097167" name="Google Shape;973;p18"/>
            <p:cNvPicPr preferRelativeResize="0">
              <a:picLocks/>
            </p:cNvPicPr>
            <p:nvPr/>
          </p:nvPicPr>
          <p:blipFill>
            <a:blip r:embed="rId7">
              <a:alphaModFix amt="45000"/>
            </a:blip>
            <a:stretch>
              <a:fillRect/>
            </a:stretch>
          </p:blipFill>
          <p:spPr>
            <a:xfrm rot="380280">
              <a:off x="6197600" y="3797979"/>
              <a:ext cx="8158655" cy="3038274"/>
            </a:xfrm>
            <a:prstGeom prst="rect">
              <a:avLst/>
            </a:prstGeom>
            <a:noFill/>
            <a:ln>
              <a:noFill/>
            </a:ln>
          </p:spPr>
        </p:pic>
      </p:grpSp>
      <p:sp>
        <p:nvSpPr>
          <p:cNvPr id="1048729" name="Google Shape;974;p18"/>
          <p:cNvSpPr txBox="1">
            <a:spLocks noGrp="1"/>
          </p:cNvSpPr>
          <p:nvPr>
            <p:ph type="title"/>
          </p:nvPr>
        </p:nvSpPr>
        <p:spPr>
          <a:xfrm>
            <a:off x="2290050" y="3076083"/>
            <a:ext cx="45639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048730" name="Google Shape;975;p18"/>
          <p:cNvSpPr txBox="1">
            <a:spLocks noGrp="1"/>
          </p:cNvSpPr>
          <p:nvPr>
            <p:ph type="subTitle" idx="1"/>
          </p:nvPr>
        </p:nvSpPr>
        <p:spPr>
          <a:xfrm>
            <a:off x="1605150" y="1547033"/>
            <a:ext cx="5933700" cy="1809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lvl2pPr>
            <a:lvl3pPr lvl="2" algn="ctr" rtl="0">
              <a:lnSpc>
                <a:spcPct val="100000"/>
              </a:lnSpc>
              <a:spcBef>
                <a:spcPts val="1600"/>
              </a:spcBef>
              <a:spcAft>
                <a:spcPts val="0"/>
              </a:spcAft>
              <a:buSzPts val="1400"/>
              <a:buNone/>
            </a:lvl3pPr>
            <a:lvl4pPr lvl="3" algn="ctr" rtl="0">
              <a:lnSpc>
                <a:spcPct val="100000"/>
              </a:lnSpc>
              <a:spcBef>
                <a:spcPts val="1600"/>
              </a:spcBef>
              <a:spcAft>
                <a:spcPts val="0"/>
              </a:spcAft>
              <a:buSzPts val="1400"/>
              <a:buNone/>
            </a:lvl4pPr>
            <a:lvl5pPr lvl="4" algn="ctr" rtl="0">
              <a:lnSpc>
                <a:spcPct val="100000"/>
              </a:lnSpc>
              <a:spcBef>
                <a:spcPts val="1600"/>
              </a:spcBef>
              <a:spcAft>
                <a:spcPts val="0"/>
              </a:spcAft>
              <a:buSzPts val="1400"/>
              <a:buNone/>
            </a:lvl5pPr>
            <a:lvl6pPr lvl="5" algn="ctr" rtl="0">
              <a:lnSpc>
                <a:spcPct val="100000"/>
              </a:lnSpc>
              <a:spcBef>
                <a:spcPts val="1600"/>
              </a:spcBef>
              <a:spcAft>
                <a:spcPts val="0"/>
              </a:spcAft>
              <a:buSzPts val="1400"/>
              <a:buNone/>
            </a:lvl6pPr>
            <a:lvl7pPr lvl="6" algn="ctr" rtl="0">
              <a:lnSpc>
                <a:spcPct val="100000"/>
              </a:lnSpc>
              <a:spcBef>
                <a:spcPts val="1600"/>
              </a:spcBef>
              <a:spcAft>
                <a:spcPts val="0"/>
              </a:spcAft>
              <a:buSzPts val="1400"/>
              <a:buNone/>
            </a:lvl7pPr>
            <a:lvl8pPr lvl="7" algn="ctr" rtl="0">
              <a:lnSpc>
                <a:spcPct val="100000"/>
              </a:lnSpc>
              <a:spcBef>
                <a:spcPts val="1600"/>
              </a:spcBef>
              <a:spcAft>
                <a:spcPts val="0"/>
              </a:spcAft>
              <a:buSzPts val="1400"/>
              <a:buNone/>
            </a:lvl8pPr>
            <a:lvl9pPr lvl="8" algn="ctr" rtl="0">
              <a:lnSpc>
                <a:spcPct val="100000"/>
              </a:lnSpc>
              <a:spcBef>
                <a:spcPts val="1600"/>
              </a:spcBef>
              <a:spcAft>
                <a:spcPts val="1600"/>
              </a:spcAft>
              <a:buSzPts val="1400"/>
              <a:buNone/>
            </a:lvl9pPr>
          </a:lstStyle>
          <a:p>
            <a:endParaRPr/>
          </a:p>
        </p:txBody>
      </p:sp>
      <p:grpSp>
        <p:nvGrpSpPr>
          <p:cNvPr id="40" name="Google Shape;976;p18"/>
          <p:cNvGrpSpPr/>
          <p:nvPr/>
        </p:nvGrpSpPr>
        <p:grpSpPr>
          <a:xfrm rot="5400065">
            <a:off x="8667137" y="-1129839"/>
            <a:ext cx="1344377" cy="1995312"/>
            <a:chOff x="272875" y="1527563"/>
            <a:chExt cx="255950" cy="455000"/>
          </a:xfrm>
        </p:grpSpPr>
        <p:sp>
          <p:nvSpPr>
            <p:cNvPr id="1048731" name="Google Shape;977;p18"/>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32" name="Google Shape;978;p18"/>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33" name="Google Shape;979;p18"/>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34" name="Google Shape;980;p18"/>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35" name="Google Shape;981;p18"/>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36" name="Google Shape;982;p18"/>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37" name="Google Shape;983;p18"/>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38" name="Google Shape;984;p18"/>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39" name="Google Shape;985;p18"/>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40" name="Google Shape;986;p18"/>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41" name="Google Shape;987;p18"/>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42" name="Google Shape;988;p18"/>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43" name="Google Shape;989;p18"/>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44" name="Google Shape;990;p18"/>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45" name="Google Shape;991;p18"/>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46" name="Google Shape;992;p18"/>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47" name="Google Shape;993;p18"/>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48" name="Google Shape;994;p18"/>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49" name="Google Shape;995;p18"/>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50" name="Google Shape;996;p18"/>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51" name="Google Shape;997;p18"/>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52" name="Google Shape;998;p18"/>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53" name="Google Shape;999;p18"/>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54" name="Google Shape;1000;p18"/>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55" name="Google Shape;1001;p18"/>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56" name="Google Shape;1002;p18"/>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57" name="Google Shape;1003;p18"/>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58" name="Google Shape;1004;p18"/>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59" name="Google Shape;1005;p18"/>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60" name="Google Shape;1006;p18"/>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61" name="Google Shape;1007;p18"/>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62" name="Google Shape;1008;p18"/>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63" name="Google Shape;1009;p18"/>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64" name="Google Shape;1010;p18"/>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65" name="Google Shape;1011;p18"/>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8766" name="Google Shape;1012;p18"/>
          <p:cNvSpPr/>
          <p:nvPr/>
        </p:nvSpPr>
        <p:spPr>
          <a:xfrm rot="-7373435">
            <a:off x="-1518218" y="3027895"/>
            <a:ext cx="2265005" cy="2165760"/>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1">
  <p:cSld name="CUSTOM_1">
    <p:spTree>
      <p:nvGrpSpPr>
        <p:cNvPr id="1" name="Shape 1493"/>
        <p:cNvGrpSpPr/>
        <p:nvPr/>
      </p:nvGrpSpPr>
      <p:grpSpPr>
        <a:xfrm>
          <a:off x="0" y="0"/>
          <a:ext cx="0" cy="0"/>
          <a:chOff x="0" y="0"/>
          <a:chExt cx="0" cy="0"/>
        </a:xfrm>
      </p:grpSpPr>
      <p:sp>
        <p:nvSpPr>
          <p:cNvPr id="1048860" name="Google Shape;1494;p25"/>
          <p:cNvSpPr txBox="1">
            <a:spLocks noGrp="1"/>
          </p:cNvSpPr>
          <p:nvPr>
            <p:ph type="subTitle" idx="1"/>
          </p:nvPr>
        </p:nvSpPr>
        <p:spPr>
          <a:xfrm>
            <a:off x="671450" y="2555700"/>
            <a:ext cx="3566700" cy="1166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r" rtl="0">
              <a:lnSpc>
                <a:spcPct val="100000"/>
              </a:lnSpc>
              <a:spcBef>
                <a:spcPts val="0"/>
              </a:spcBef>
              <a:spcAft>
                <a:spcPts val="0"/>
              </a:spcAft>
              <a:buSzPts val="1400"/>
              <a:buNone/>
            </a:lvl2pPr>
            <a:lvl3pPr lvl="2" algn="r" rtl="0">
              <a:lnSpc>
                <a:spcPct val="100000"/>
              </a:lnSpc>
              <a:spcBef>
                <a:spcPts val="0"/>
              </a:spcBef>
              <a:spcAft>
                <a:spcPts val="0"/>
              </a:spcAft>
              <a:buSzPts val="1400"/>
              <a:buNone/>
            </a:lvl3pPr>
            <a:lvl4pPr lvl="3" algn="r" rtl="0">
              <a:lnSpc>
                <a:spcPct val="100000"/>
              </a:lnSpc>
              <a:spcBef>
                <a:spcPts val="0"/>
              </a:spcBef>
              <a:spcAft>
                <a:spcPts val="0"/>
              </a:spcAft>
              <a:buSzPts val="1400"/>
              <a:buNone/>
            </a:lvl4pPr>
            <a:lvl5pPr lvl="4" algn="r" rtl="0">
              <a:lnSpc>
                <a:spcPct val="100000"/>
              </a:lnSpc>
              <a:spcBef>
                <a:spcPts val="0"/>
              </a:spcBef>
              <a:spcAft>
                <a:spcPts val="0"/>
              </a:spcAft>
              <a:buSzPts val="1400"/>
              <a:buNone/>
            </a:lvl5pPr>
            <a:lvl6pPr lvl="5" algn="r" rtl="0">
              <a:lnSpc>
                <a:spcPct val="100000"/>
              </a:lnSpc>
              <a:spcBef>
                <a:spcPts val="0"/>
              </a:spcBef>
              <a:spcAft>
                <a:spcPts val="0"/>
              </a:spcAft>
              <a:buSzPts val="1400"/>
              <a:buNone/>
            </a:lvl6pPr>
            <a:lvl7pPr lvl="6" algn="r" rtl="0">
              <a:lnSpc>
                <a:spcPct val="100000"/>
              </a:lnSpc>
              <a:spcBef>
                <a:spcPts val="0"/>
              </a:spcBef>
              <a:spcAft>
                <a:spcPts val="0"/>
              </a:spcAft>
              <a:buSzPts val="1400"/>
              <a:buNone/>
            </a:lvl7pPr>
            <a:lvl8pPr lvl="7" algn="r" rtl="0">
              <a:lnSpc>
                <a:spcPct val="100000"/>
              </a:lnSpc>
              <a:spcBef>
                <a:spcPts val="0"/>
              </a:spcBef>
              <a:spcAft>
                <a:spcPts val="0"/>
              </a:spcAft>
              <a:buSzPts val="1400"/>
              <a:buNone/>
            </a:lvl8pPr>
            <a:lvl9pPr lvl="8" algn="r" rtl="0">
              <a:lnSpc>
                <a:spcPct val="100000"/>
              </a:lnSpc>
              <a:spcBef>
                <a:spcPts val="0"/>
              </a:spcBef>
              <a:spcAft>
                <a:spcPts val="0"/>
              </a:spcAft>
              <a:buSzPts val="1400"/>
              <a:buNone/>
            </a:lvl9pPr>
          </a:lstStyle>
          <a:p>
            <a:endParaRPr/>
          </a:p>
        </p:txBody>
      </p:sp>
      <p:sp>
        <p:nvSpPr>
          <p:cNvPr id="1048861" name="Google Shape;1495;p25"/>
          <p:cNvSpPr txBox="1">
            <a:spLocks noGrp="1"/>
          </p:cNvSpPr>
          <p:nvPr>
            <p:ph type="ctrTitle"/>
          </p:nvPr>
        </p:nvSpPr>
        <p:spPr>
          <a:xfrm>
            <a:off x="671450" y="1875052"/>
            <a:ext cx="2604300" cy="5730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pic>
        <p:nvPicPr>
          <p:cNvPr id="2097173" name="Google Shape;1496;p25"/>
          <p:cNvPicPr preferRelativeResize="0">
            <a:picLocks/>
          </p:cNvPicPr>
          <p:nvPr/>
        </p:nvPicPr>
        <p:blipFill>
          <a:blip r:embed="rId2">
            <a:alphaModFix amt="64000"/>
          </a:blip>
          <a:stretch>
            <a:fillRect/>
          </a:stretch>
        </p:blipFill>
        <p:spPr>
          <a:xfrm rot="5400000">
            <a:off x="6963311" y="-630813"/>
            <a:ext cx="3592176" cy="3021600"/>
          </a:xfrm>
          <a:prstGeom prst="rect">
            <a:avLst/>
          </a:prstGeom>
          <a:noFill/>
          <a:ln>
            <a:noFill/>
          </a:ln>
        </p:spPr>
      </p:pic>
      <p:pic>
        <p:nvPicPr>
          <p:cNvPr id="2097174" name="Google Shape;1497;p25"/>
          <p:cNvPicPr preferRelativeResize="0">
            <a:picLocks/>
          </p:cNvPicPr>
          <p:nvPr/>
        </p:nvPicPr>
        <p:blipFill>
          <a:blip r:embed="rId3">
            <a:alphaModFix amt="66000"/>
          </a:blip>
          <a:stretch>
            <a:fillRect/>
          </a:stretch>
        </p:blipFill>
        <p:spPr>
          <a:xfrm rot="1326165" flipH="1">
            <a:off x="-191445" y="4128883"/>
            <a:ext cx="3297389" cy="2276634"/>
          </a:xfrm>
          <a:prstGeom prst="rect">
            <a:avLst/>
          </a:prstGeom>
          <a:noFill/>
          <a:ln>
            <a:noFill/>
          </a:ln>
        </p:spPr>
      </p:pic>
      <p:grpSp>
        <p:nvGrpSpPr>
          <p:cNvPr id="57" name="Google Shape;1498;p25"/>
          <p:cNvGrpSpPr/>
          <p:nvPr/>
        </p:nvGrpSpPr>
        <p:grpSpPr>
          <a:xfrm rot="-2700000">
            <a:off x="8026513" y="-183341"/>
            <a:ext cx="1344349" cy="1995327"/>
            <a:chOff x="272875" y="1527563"/>
            <a:chExt cx="255950" cy="455000"/>
          </a:xfrm>
        </p:grpSpPr>
        <p:sp>
          <p:nvSpPr>
            <p:cNvPr id="1048862" name="Google Shape;1499;p25"/>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63" name="Google Shape;1500;p25"/>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64" name="Google Shape;1501;p25"/>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65" name="Google Shape;1502;p25"/>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66" name="Google Shape;1503;p25"/>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67" name="Google Shape;1504;p25"/>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68" name="Google Shape;1505;p25"/>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69" name="Google Shape;1506;p25"/>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70" name="Google Shape;1507;p25"/>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71" name="Google Shape;1508;p25"/>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72" name="Google Shape;1509;p25"/>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73" name="Google Shape;1510;p25"/>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74" name="Google Shape;1511;p25"/>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75" name="Google Shape;1512;p25"/>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76" name="Google Shape;1513;p25"/>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77" name="Google Shape;1514;p25"/>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78" name="Google Shape;1515;p25"/>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79" name="Google Shape;1516;p25"/>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80" name="Google Shape;1517;p25"/>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81" name="Google Shape;1518;p25"/>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82" name="Google Shape;1519;p25"/>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83" name="Google Shape;1520;p25"/>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84" name="Google Shape;1521;p25"/>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85" name="Google Shape;1522;p25"/>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86" name="Google Shape;1523;p25"/>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87" name="Google Shape;1524;p25"/>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88" name="Google Shape;1525;p25"/>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89" name="Google Shape;1526;p25"/>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90" name="Google Shape;1527;p25"/>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91" name="Google Shape;1528;p25"/>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92" name="Google Shape;1529;p25"/>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93" name="Google Shape;1530;p25"/>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94" name="Google Shape;1531;p25"/>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95" name="Google Shape;1532;p25"/>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96" name="Google Shape;1533;p25"/>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8897" name="Google Shape;1534;p25"/>
          <p:cNvSpPr/>
          <p:nvPr/>
        </p:nvSpPr>
        <p:spPr>
          <a:xfrm>
            <a:off x="4566955" y="-2521549"/>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97175" name="Google Shape;1535;p25"/>
          <p:cNvPicPr preferRelativeResize="0">
            <a:picLocks/>
          </p:cNvPicPr>
          <p:nvPr/>
        </p:nvPicPr>
        <p:blipFill>
          <a:blip r:embed="rId4">
            <a:alphaModFix amt="74000"/>
          </a:blip>
          <a:stretch>
            <a:fillRect/>
          </a:stretch>
        </p:blipFill>
        <p:spPr>
          <a:xfrm rot="7675040">
            <a:off x="2669916" y="-1516164"/>
            <a:ext cx="2894877" cy="2593327"/>
          </a:xfrm>
          <a:prstGeom prst="rect">
            <a:avLst/>
          </a:prstGeom>
          <a:noFill/>
          <a:ln>
            <a:noFill/>
          </a:ln>
        </p:spPr>
      </p:pic>
      <p:pic>
        <p:nvPicPr>
          <p:cNvPr id="2097176" name="Google Shape;1536;p25"/>
          <p:cNvPicPr preferRelativeResize="0">
            <a:picLocks/>
          </p:cNvPicPr>
          <p:nvPr/>
        </p:nvPicPr>
        <p:blipFill>
          <a:blip r:embed="rId5">
            <a:alphaModFix amt="74000"/>
          </a:blip>
          <a:stretch>
            <a:fillRect/>
          </a:stretch>
        </p:blipFill>
        <p:spPr>
          <a:xfrm rot="-9631575" flipH="1">
            <a:off x="-1503235" y="-1230424"/>
            <a:ext cx="2894874" cy="259332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6">
            <a:alphaModFix/>
          </a:blip>
          <a:stretch>
            <a:fillRect/>
          </a:stretch>
        </a:blipFill>
        <a:effectLst/>
      </p:bgPr>
    </p:bg>
    <p:spTree>
      <p:nvGrpSpPr>
        <p:cNvPr id="1" name="Shape 5"/>
        <p:cNvGrpSpPr/>
        <p:nvPr/>
      </p:nvGrpSpPr>
      <p:grpSpPr>
        <a:xfrm>
          <a:off x="0" y="0"/>
          <a:ext cx="0" cy="0"/>
          <a:chOff x="0" y="0"/>
          <a:chExt cx="0" cy="0"/>
        </a:xfrm>
      </p:grpSpPr>
      <p:sp>
        <p:nvSpPr>
          <p:cNvPr id="104857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1pPr>
            <a:lvl2pPr lvl="1"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2pPr>
            <a:lvl3pPr lvl="2"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3pPr>
            <a:lvl4pPr lvl="3"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4pPr>
            <a:lvl5pPr lvl="4"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5pPr>
            <a:lvl6pPr lvl="5"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6pPr>
            <a:lvl7pPr lvl="6"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7pPr>
            <a:lvl8pPr lvl="7"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8pPr>
            <a:lvl9pPr lvl="8"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9pPr>
          </a:lstStyle>
          <a:p>
            <a:endParaRPr/>
          </a:p>
        </p:txBody>
      </p:sp>
      <p:sp>
        <p:nvSpPr>
          <p:cNvPr id="104857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1pPr>
            <a:lvl2pPr marL="914400" lvl="1"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00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24"/>
        <p:cNvGrpSpPr/>
        <p:nvPr/>
      </p:nvGrpSpPr>
      <p:grpSpPr>
        <a:xfrm>
          <a:off x="0" y="0"/>
          <a:ext cx="0" cy="0"/>
          <a:chOff x="0" y="0"/>
          <a:chExt cx="0" cy="0"/>
        </a:xfrm>
      </p:grpSpPr>
      <p:pic>
        <p:nvPicPr>
          <p:cNvPr id="2097170" name="Google Shape;2125;p38"/>
          <p:cNvPicPr preferRelativeResize="0">
            <a:picLocks/>
          </p:cNvPicPr>
          <p:nvPr/>
        </p:nvPicPr>
        <p:blipFill>
          <a:blip r:embed="rId3">
            <a:alphaModFix amt="74000"/>
          </a:blip>
          <a:stretch>
            <a:fillRect/>
          </a:stretch>
        </p:blipFill>
        <p:spPr>
          <a:xfrm rot="9461196">
            <a:off x="1917996" y="2388117"/>
            <a:ext cx="2894873" cy="2593323"/>
          </a:xfrm>
          <a:prstGeom prst="rect">
            <a:avLst/>
          </a:prstGeom>
          <a:noFill/>
          <a:ln>
            <a:noFill/>
          </a:ln>
        </p:spPr>
      </p:pic>
      <p:pic>
        <p:nvPicPr>
          <p:cNvPr id="2097171" name="Google Shape;2126;p38"/>
          <p:cNvPicPr preferRelativeResize="0">
            <a:picLocks/>
          </p:cNvPicPr>
          <p:nvPr/>
        </p:nvPicPr>
        <p:blipFill>
          <a:blip r:embed="rId4">
            <a:alphaModFix amt="74000"/>
          </a:blip>
          <a:stretch>
            <a:fillRect/>
          </a:stretch>
        </p:blipFill>
        <p:spPr>
          <a:xfrm rot="1377427">
            <a:off x="4764679" y="752254"/>
            <a:ext cx="2894876" cy="2593327"/>
          </a:xfrm>
          <a:prstGeom prst="rect">
            <a:avLst/>
          </a:prstGeom>
          <a:noFill/>
          <a:ln>
            <a:noFill/>
          </a:ln>
        </p:spPr>
      </p:pic>
      <p:pic>
        <p:nvPicPr>
          <p:cNvPr id="2097172" name="Google Shape;2127;p38"/>
          <p:cNvPicPr preferRelativeResize="0">
            <a:picLocks/>
          </p:cNvPicPr>
          <p:nvPr/>
        </p:nvPicPr>
        <p:blipFill>
          <a:blip r:embed="rId5">
            <a:alphaModFix amt="47000"/>
          </a:blip>
          <a:stretch>
            <a:fillRect/>
          </a:stretch>
        </p:blipFill>
        <p:spPr>
          <a:xfrm>
            <a:off x="1785918" y="-214332"/>
            <a:ext cx="5527099" cy="4562724"/>
          </a:xfrm>
          <a:prstGeom prst="rect">
            <a:avLst/>
          </a:prstGeom>
          <a:noFill/>
          <a:ln>
            <a:noFill/>
          </a:ln>
        </p:spPr>
      </p:pic>
      <p:sp>
        <p:nvSpPr>
          <p:cNvPr id="1048855" name="Google Shape;2128;p38"/>
          <p:cNvSpPr txBox="1">
            <a:spLocks noGrp="1"/>
          </p:cNvSpPr>
          <p:nvPr>
            <p:ph type="ctrTitle"/>
          </p:nvPr>
        </p:nvSpPr>
        <p:spPr>
          <a:xfrm>
            <a:off x="1428728" y="642924"/>
            <a:ext cx="6291000" cy="154021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dirty="0" err="1" smtClean="0"/>
              <a:t>Klasifikasi</a:t>
            </a:r>
            <a:r>
              <a:rPr lang="en-US" dirty="0" smtClean="0"/>
              <a:t> </a:t>
            </a:r>
            <a:r>
              <a:rPr lang="en-US" dirty="0" err="1" smtClean="0"/>
              <a:t>Belanja</a:t>
            </a:r>
            <a:endParaRPr dirty="0"/>
          </a:p>
        </p:txBody>
      </p:sp>
      <p:sp>
        <p:nvSpPr>
          <p:cNvPr id="1048856" name="Google Shape;2129;p38"/>
          <p:cNvSpPr txBox="1">
            <a:spLocks noGrp="1"/>
          </p:cNvSpPr>
          <p:nvPr>
            <p:ph type="subTitle" idx="1"/>
          </p:nvPr>
        </p:nvSpPr>
        <p:spPr>
          <a:xfrm>
            <a:off x="714348" y="2428874"/>
            <a:ext cx="7704000" cy="1743076"/>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err="1" smtClean="0"/>
              <a:t>Nama</a:t>
            </a:r>
            <a:r>
              <a:rPr lang="en-US" dirty="0" smtClean="0"/>
              <a:t> </a:t>
            </a:r>
            <a:r>
              <a:rPr lang="en-US" dirty="0" err="1" smtClean="0"/>
              <a:t>kelompok</a:t>
            </a:r>
            <a:r>
              <a:rPr lang="en-US" dirty="0" smtClean="0"/>
              <a:t> :</a:t>
            </a:r>
          </a:p>
          <a:p>
            <a:pPr marL="0" lvl="0" indent="0" algn="ctr" rtl="0">
              <a:spcBef>
                <a:spcPts val="0"/>
              </a:spcBef>
              <a:spcAft>
                <a:spcPts val="0"/>
              </a:spcAft>
              <a:buNone/>
            </a:pPr>
            <a:r>
              <a:rPr lang="en-US" dirty="0" smtClean="0"/>
              <a:t>1. Ni Made </a:t>
            </a:r>
            <a:r>
              <a:rPr lang="en-US" dirty="0" err="1" smtClean="0"/>
              <a:t>Padma</a:t>
            </a:r>
            <a:r>
              <a:rPr lang="en-US" dirty="0" smtClean="0"/>
              <a:t> </a:t>
            </a:r>
            <a:r>
              <a:rPr lang="en-US" dirty="0" err="1" smtClean="0"/>
              <a:t>Jurita</a:t>
            </a:r>
            <a:r>
              <a:rPr lang="en-US" dirty="0" smtClean="0"/>
              <a:t> </a:t>
            </a:r>
            <a:r>
              <a:rPr lang="en-US" dirty="0" smtClean="0"/>
              <a:t>1812120017</a:t>
            </a:r>
            <a:endParaRPr lang="en-US" dirty="0" smtClean="0"/>
          </a:p>
          <a:p>
            <a:pPr marL="0" lvl="0" indent="0" algn="ctr" rtl="0">
              <a:spcBef>
                <a:spcPts val="0"/>
              </a:spcBef>
              <a:spcAft>
                <a:spcPts val="0"/>
              </a:spcAft>
              <a:buNone/>
            </a:pPr>
            <a:r>
              <a:rPr lang="en-US" dirty="0" smtClean="0"/>
              <a:t>2.Shyfa </a:t>
            </a:r>
            <a:r>
              <a:rPr lang="en-US" dirty="0" err="1" smtClean="0"/>
              <a:t>andini</a:t>
            </a:r>
            <a:r>
              <a:rPr lang="en-US" dirty="0" smtClean="0"/>
              <a:t> 1812120082</a:t>
            </a:r>
            <a:endParaRPr lang="en-US" dirty="0" smtClean="0"/>
          </a:p>
          <a:p>
            <a:pPr marL="0" lvl="0" indent="0" algn="ctr" rtl="0">
              <a:spcBef>
                <a:spcPts val="0"/>
              </a:spcBef>
              <a:spcAft>
                <a:spcPts val="0"/>
              </a:spcAft>
              <a:buNone/>
            </a:pPr>
            <a:endParaRPr/>
          </a:p>
        </p:txBody>
      </p:sp>
      <p:sp>
        <p:nvSpPr>
          <p:cNvPr id="1048857" name="Google Shape;2130;p38"/>
          <p:cNvSpPr/>
          <p:nvPr/>
        </p:nvSpPr>
        <p:spPr>
          <a:xfrm>
            <a:off x="-3657600" y="7305175"/>
            <a:ext cx="792600" cy="7926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1" name="Title 1"/>
          <p:cNvSpPr>
            <a:spLocks noGrp="1"/>
          </p:cNvSpPr>
          <p:nvPr>
            <p:ph type="ctrTitle"/>
          </p:nvPr>
        </p:nvSpPr>
        <p:spPr>
          <a:xfrm>
            <a:off x="928662" y="142858"/>
            <a:ext cx="6860276" cy="1143008"/>
          </a:xfrm>
        </p:spPr>
        <p:txBody>
          <a:bodyPr/>
          <a:lstStyle/>
          <a:p>
            <a:r>
              <a:rPr lang="en-US" sz="4000" dirty="0" smtClean="0"/>
              <a:t>IKHTISAR </a:t>
            </a:r>
            <a:endParaRPr lang="id-ID" sz="4000" dirty="0"/>
          </a:p>
        </p:txBody>
      </p:sp>
      <p:sp>
        <p:nvSpPr>
          <p:cNvPr id="1048652" name="Subtitle 2"/>
          <p:cNvSpPr>
            <a:spLocks noGrp="1"/>
          </p:cNvSpPr>
          <p:nvPr>
            <p:ph type="subTitle" idx="1"/>
          </p:nvPr>
        </p:nvSpPr>
        <p:spPr>
          <a:xfrm>
            <a:off x="772062" y="1566045"/>
            <a:ext cx="7438738" cy="2627673"/>
          </a:xfrm>
        </p:spPr>
        <p:txBody>
          <a:bodyPr/>
          <a:lstStyle/>
          <a:p>
            <a:pPr algn="just">
              <a:buAutoNum type="arabicPeriod"/>
            </a:pPr>
            <a:r>
              <a:rPr lang="en-US" sz="1400" dirty="0" err="1" smtClean="0"/>
              <a:t>Terdapat</a:t>
            </a:r>
            <a:r>
              <a:rPr lang="en-US" sz="1400" dirty="0" smtClean="0"/>
              <a:t> </a:t>
            </a:r>
            <a:r>
              <a:rPr lang="en-US" sz="1400" dirty="0" err="1" smtClean="0"/>
              <a:t>tiga</a:t>
            </a:r>
            <a:r>
              <a:rPr lang="en-US" sz="1400" dirty="0" smtClean="0"/>
              <a:t> </a:t>
            </a:r>
            <a:r>
              <a:rPr lang="en-US" sz="1400" dirty="0" err="1" smtClean="0"/>
              <a:t>istilah</a:t>
            </a:r>
            <a:r>
              <a:rPr lang="en-US" sz="1400" dirty="0" smtClean="0"/>
              <a:t> yang </a:t>
            </a:r>
            <a:r>
              <a:rPr lang="en-US" sz="1400" dirty="0" err="1" smtClean="0"/>
              <a:t>semuanya</a:t>
            </a:r>
            <a:r>
              <a:rPr lang="en-US" sz="1400" dirty="0" smtClean="0"/>
              <a:t> </a:t>
            </a:r>
            <a:r>
              <a:rPr lang="en-US" sz="1400" dirty="0" err="1" smtClean="0"/>
              <a:t>menunjukan</a:t>
            </a:r>
            <a:r>
              <a:rPr lang="en-US" sz="1400" dirty="0" smtClean="0"/>
              <a:t> </a:t>
            </a:r>
            <a:r>
              <a:rPr lang="en-US" sz="1400" dirty="0" err="1" smtClean="0"/>
              <a:t>pengeluaran</a:t>
            </a:r>
            <a:r>
              <a:rPr lang="en-US" sz="1400" dirty="0" smtClean="0"/>
              <a:t> </a:t>
            </a:r>
            <a:r>
              <a:rPr lang="en-US" sz="1400" dirty="0" err="1" smtClean="0"/>
              <a:t>anggaran</a:t>
            </a:r>
            <a:r>
              <a:rPr lang="en-US" sz="1400" dirty="0" smtClean="0"/>
              <a:t> ,</a:t>
            </a:r>
            <a:r>
              <a:rPr lang="en-US" sz="1400" dirty="0" err="1" smtClean="0"/>
              <a:t>yaitu</a:t>
            </a:r>
            <a:r>
              <a:rPr lang="en-US" sz="1400" dirty="0" smtClean="0"/>
              <a:t> </a:t>
            </a:r>
            <a:r>
              <a:rPr lang="en-US" sz="1400" dirty="0" err="1" smtClean="0"/>
              <a:t>biaya,belanja</a:t>
            </a:r>
            <a:r>
              <a:rPr lang="en-US" sz="1400" dirty="0" smtClean="0"/>
              <a:t> </a:t>
            </a:r>
            <a:r>
              <a:rPr lang="en-US" sz="1400" dirty="0" err="1" smtClean="0"/>
              <a:t>dan</a:t>
            </a:r>
            <a:r>
              <a:rPr lang="en-US" sz="1400" dirty="0" smtClean="0"/>
              <a:t> </a:t>
            </a:r>
            <a:r>
              <a:rPr lang="en-US" sz="1400" dirty="0" err="1" smtClean="0"/>
              <a:t>pengeluaran</a:t>
            </a:r>
            <a:r>
              <a:rPr lang="en-US" sz="1400" dirty="0" smtClean="0"/>
              <a:t>.</a:t>
            </a:r>
          </a:p>
          <a:p>
            <a:pPr marL="482600" indent="-342900" algn="just">
              <a:buAutoNum type="arabicPeriod"/>
            </a:pPr>
            <a:r>
              <a:rPr lang="en-US" sz="1400" dirty="0" err="1" smtClean="0"/>
              <a:t>Untuk</a:t>
            </a:r>
            <a:r>
              <a:rPr lang="en-US" sz="1400" dirty="0" smtClean="0"/>
              <a:t> </a:t>
            </a:r>
            <a:r>
              <a:rPr lang="en-US" sz="1400" dirty="0" err="1" smtClean="0"/>
              <a:t>bisa</a:t>
            </a:r>
            <a:r>
              <a:rPr lang="en-US" sz="1400" dirty="0" smtClean="0"/>
              <a:t> </a:t>
            </a:r>
            <a:r>
              <a:rPr lang="en-US" sz="1400" dirty="0" err="1" smtClean="0"/>
              <a:t>memahami</a:t>
            </a:r>
            <a:r>
              <a:rPr lang="en-US" sz="1400" dirty="0" smtClean="0"/>
              <a:t> </a:t>
            </a:r>
            <a:r>
              <a:rPr lang="en-US" sz="1400" dirty="0" err="1" smtClean="0"/>
              <a:t>lebih</a:t>
            </a:r>
            <a:r>
              <a:rPr lang="en-US" sz="1400" dirty="0" smtClean="0"/>
              <a:t> </a:t>
            </a:r>
            <a:r>
              <a:rPr lang="en-US" sz="1400" dirty="0" err="1" smtClean="0"/>
              <a:t>dalam</a:t>
            </a:r>
            <a:r>
              <a:rPr lang="en-US" sz="1400" dirty="0" smtClean="0"/>
              <a:t> </a:t>
            </a:r>
            <a:r>
              <a:rPr lang="en-US" sz="1400" dirty="0" err="1" smtClean="0"/>
              <a:t>tentang</a:t>
            </a:r>
            <a:r>
              <a:rPr lang="en-US" sz="1400" dirty="0" smtClean="0"/>
              <a:t> </a:t>
            </a:r>
            <a:r>
              <a:rPr lang="en-US" sz="1400" dirty="0" err="1" smtClean="0"/>
              <a:t>konsep</a:t>
            </a:r>
            <a:r>
              <a:rPr lang="en-US" sz="1400" dirty="0" smtClean="0"/>
              <a:t> </a:t>
            </a:r>
            <a:r>
              <a:rPr lang="en-US" sz="1400" dirty="0" err="1" smtClean="0"/>
              <a:t>biaya</a:t>
            </a:r>
            <a:r>
              <a:rPr lang="en-US" sz="1400" dirty="0" smtClean="0"/>
              <a:t> </a:t>
            </a:r>
            <a:r>
              <a:rPr lang="en-US" sz="1400" dirty="0" err="1" smtClean="0"/>
              <a:t>maka</a:t>
            </a:r>
            <a:r>
              <a:rPr lang="en-US" sz="1400" dirty="0" smtClean="0"/>
              <a:t> </a:t>
            </a:r>
            <a:r>
              <a:rPr lang="en-US" sz="1400" dirty="0" err="1" smtClean="0"/>
              <a:t>perlu</a:t>
            </a:r>
            <a:r>
              <a:rPr lang="en-US" sz="1400" dirty="0" smtClean="0"/>
              <a:t> </a:t>
            </a:r>
            <a:r>
              <a:rPr lang="en-US" sz="1400" dirty="0" err="1" smtClean="0"/>
              <a:t>dipahami</a:t>
            </a:r>
            <a:r>
              <a:rPr lang="en-US" sz="1400" dirty="0" smtClean="0"/>
              <a:t> </a:t>
            </a:r>
            <a:r>
              <a:rPr lang="en-US" sz="1400" dirty="0" err="1" smtClean="0"/>
              <a:t>tentang</a:t>
            </a:r>
            <a:r>
              <a:rPr lang="en-US" sz="1400" dirty="0" smtClean="0"/>
              <a:t> </a:t>
            </a:r>
            <a:r>
              <a:rPr lang="en-US" sz="1400" dirty="0" err="1" smtClean="0"/>
              <a:t>objek</a:t>
            </a:r>
            <a:r>
              <a:rPr lang="en-US" sz="1400" dirty="0" smtClean="0"/>
              <a:t> </a:t>
            </a:r>
            <a:r>
              <a:rPr lang="en-US" sz="1400" dirty="0" err="1" smtClean="0"/>
              <a:t>biaya,penurunan</a:t>
            </a:r>
            <a:r>
              <a:rPr lang="en-US" sz="1400" dirty="0" smtClean="0"/>
              <a:t> </a:t>
            </a:r>
            <a:r>
              <a:rPr lang="en-US" sz="1400" dirty="0" err="1" smtClean="0"/>
              <a:t>biaya</a:t>
            </a:r>
            <a:r>
              <a:rPr lang="en-US" sz="1400" dirty="0" smtClean="0"/>
              <a:t>, </a:t>
            </a:r>
            <a:r>
              <a:rPr lang="en-US" sz="1400" dirty="0" err="1" smtClean="0"/>
              <a:t>alokasi</a:t>
            </a:r>
            <a:r>
              <a:rPr lang="en-US" sz="1400" dirty="0" smtClean="0"/>
              <a:t> </a:t>
            </a:r>
            <a:r>
              <a:rPr lang="en-US" sz="1400" dirty="0" err="1" smtClean="0"/>
              <a:t>biaya,dan</a:t>
            </a:r>
            <a:r>
              <a:rPr lang="en-US" sz="1400" dirty="0" smtClean="0"/>
              <a:t> </a:t>
            </a:r>
            <a:r>
              <a:rPr lang="en-US" sz="1400" dirty="0" err="1" smtClean="0"/>
              <a:t>akumulasi</a:t>
            </a:r>
            <a:r>
              <a:rPr lang="en-US" sz="1400" dirty="0" smtClean="0"/>
              <a:t> </a:t>
            </a:r>
            <a:r>
              <a:rPr lang="en-US" sz="1400" dirty="0" err="1" smtClean="0"/>
              <a:t>biaya</a:t>
            </a:r>
            <a:r>
              <a:rPr lang="en-US" sz="1400" dirty="0" smtClean="0"/>
              <a:t>.</a:t>
            </a:r>
          </a:p>
          <a:p>
            <a:pPr marL="482600" indent="-342900" algn="just">
              <a:buAutoNum type="arabicPeriod"/>
            </a:pPr>
            <a:r>
              <a:rPr lang="en-US" sz="1400" dirty="0" err="1" smtClean="0"/>
              <a:t>Biaya</a:t>
            </a:r>
            <a:r>
              <a:rPr lang="en-US" sz="1400" dirty="0" smtClean="0"/>
              <a:t> </a:t>
            </a:r>
            <a:r>
              <a:rPr lang="en-US" sz="1400" dirty="0" err="1" smtClean="0"/>
              <a:t>dapat</a:t>
            </a:r>
            <a:r>
              <a:rPr lang="en-US" sz="1400" dirty="0" smtClean="0"/>
              <a:t> </a:t>
            </a:r>
            <a:r>
              <a:rPr lang="en-US" sz="1400" dirty="0" err="1" smtClean="0"/>
              <a:t>diklarifikasi</a:t>
            </a:r>
            <a:r>
              <a:rPr lang="en-US" sz="1400" dirty="0" smtClean="0"/>
              <a:t> </a:t>
            </a:r>
            <a:r>
              <a:rPr lang="en-US" sz="1400" dirty="0" err="1" smtClean="0"/>
              <a:t>menjadi</a:t>
            </a:r>
            <a:r>
              <a:rPr lang="en-US" sz="1400" dirty="0" smtClean="0"/>
              <a:t> </a:t>
            </a:r>
            <a:r>
              <a:rPr lang="en-US" sz="1400" dirty="0" err="1" smtClean="0"/>
              <a:t>beberapa</a:t>
            </a:r>
            <a:r>
              <a:rPr lang="en-US" sz="1400" dirty="0" smtClean="0"/>
              <a:t> </a:t>
            </a:r>
            <a:r>
              <a:rPr lang="en-US" sz="1400" dirty="0" err="1" smtClean="0"/>
              <a:t>jenis</a:t>
            </a:r>
            <a:r>
              <a:rPr lang="en-US" sz="1400" dirty="0" smtClean="0"/>
              <a:t> ,</a:t>
            </a:r>
            <a:r>
              <a:rPr lang="en-US" sz="1400" dirty="0" err="1" smtClean="0"/>
              <a:t>yaitu</a:t>
            </a:r>
            <a:r>
              <a:rPr lang="en-US" sz="1400" dirty="0" smtClean="0"/>
              <a:t> </a:t>
            </a:r>
            <a:r>
              <a:rPr lang="en-US" sz="1400" dirty="0" err="1" smtClean="0"/>
              <a:t>berdasarkan</a:t>
            </a:r>
            <a:r>
              <a:rPr lang="en-US" sz="1400" dirty="0" smtClean="0"/>
              <a:t> </a:t>
            </a:r>
            <a:r>
              <a:rPr lang="en-US" sz="1400" dirty="0" err="1" smtClean="0"/>
              <a:t>waktu</a:t>
            </a:r>
            <a:r>
              <a:rPr lang="en-US" sz="1400" dirty="0" smtClean="0"/>
              <a:t> </a:t>
            </a:r>
            <a:r>
              <a:rPr lang="en-US" sz="1400" dirty="0" err="1" smtClean="0"/>
              <a:t>terjadinya</a:t>
            </a:r>
            <a:r>
              <a:rPr lang="en-US" sz="1400" dirty="0" smtClean="0"/>
              <a:t> </a:t>
            </a:r>
            <a:r>
              <a:rPr lang="en-US" sz="1400" dirty="0" err="1" smtClean="0"/>
              <a:t>biaya,berdasarkan</a:t>
            </a:r>
            <a:r>
              <a:rPr lang="en-US" sz="1400" dirty="0" smtClean="0"/>
              <a:t> </a:t>
            </a:r>
            <a:r>
              <a:rPr lang="en-US" sz="1400" dirty="0" err="1" smtClean="0"/>
              <a:t>reaksinya</a:t>
            </a:r>
            <a:r>
              <a:rPr lang="en-US" sz="1400" dirty="0" smtClean="0"/>
              <a:t> </a:t>
            </a:r>
            <a:r>
              <a:rPr lang="en-US" sz="1400" dirty="0" err="1" smtClean="0"/>
              <a:t>terhadap</a:t>
            </a:r>
            <a:r>
              <a:rPr lang="en-US" sz="1400" dirty="0" smtClean="0"/>
              <a:t> </a:t>
            </a:r>
            <a:r>
              <a:rPr lang="en-US" sz="1400" dirty="0" err="1" smtClean="0"/>
              <a:t>tingkat</a:t>
            </a:r>
            <a:r>
              <a:rPr lang="en-US" sz="1400" dirty="0" smtClean="0"/>
              <a:t> </a:t>
            </a:r>
            <a:r>
              <a:rPr lang="en-US" sz="1400" dirty="0" err="1" smtClean="0"/>
              <a:t>aktifitas</a:t>
            </a:r>
            <a:r>
              <a:rPr lang="en-US" sz="1400" dirty="0" smtClean="0"/>
              <a:t>, </a:t>
            </a:r>
            <a:r>
              <a:rPr lang="en-US" sz="1400" dirty="0" err="1" smtClean="0"/>
              <a:t>berdasarkan</a:t>
            </a:r>
            <a:r>
              <a:rPr lang="en-US" sz="1400" dirty="0" smtClean="0"/>
              <a:t> </a:t>
            </a:r>
            <a:r>
              <a:rPr lang="en-US" sz="1400" dirty="0" err="1" smtClean="0"/>
              <a:t>hubungan</a:t>
            </a:r>
            <a:r>
              <a:rPr lang="en-US" sz="1400" dirty="0" smtClean="0"/>
              <a:t> </a:t>
            </a:r>
            <a:r>
              <a:rPr lang="en-US" sz="1400" dirty="0" err="1" smtClean="0"/>
              <a:t>dengan</a:t>
            </a:r>
            <a:r>
              <a:rPr lang="en-US" sz="1400" dirty="0" smtClean="0"/>
              <a:t> </a:t>
            </a:r>
            <a:r>
              <a:rPr lang="en-US" sz="1400" dirty="0" err="1" smtClean="0"/>
              <a:t>aktivitas</a:t>
            </a:r>
            <a:r>
              <a:rPr lang="en-US" sz="1400" dirty="0" smtClean="0"/>
              <a:t> , </a:t>
            </a:r>
            <a:r>
              <a:rPr lang="en-US" sz="1400" dirty="0" err="1" smtClean="0"/>
              <a:t>berdasarkan</a:t>
            </a:r>
            <a:r>
              <a:rPr lang="en-US" sz="1400" dirty="0" smtClean="0"/>
              <a:t> </a:t>
            </a:r>
            <a:r>
              <a:rPr lang="en-US" sz="1400" dirty="0" err="1" smtClean="0"/>
              <a:t>pengaruhnya</a:t>
            </a:r>
            <a:r>
              <a:rPr lang="en-US" sz="1400" dirty="0" smtClean="0"/>
              <a:t> </a:t>
            </a:r>
            <a:r>
              <a:rPr lang="en-US" sz="1400" dirty="0" err="1" smtClean="0"/>
              <a:t>terhadap</a:t>
            </a:r>
            <a:r>
              <a:rPr lang="en-US" sz="1400" dirty="0" smtClean="0"/>
              <a:t> </a:t>
            </a:r>
            <a:r>
              <a:rPr lang="en-US" sz="1400" dirty="0" err="1" smtClean="0"/>
              <a:t>pembuatan</a:t>
            </a:r>
            <a:r>
              <a:rPr lang="en-US" sz="1400" dirty="0" smtClean="0"/>
              <a:t> </a:t>
            </a:r>
            <a:r>
              <a:rPr lang="en-US" sz="1400" dirty="0" err="1" smtClean="0"/>
              <a:t>keputusan</a:t>
            </a:r>
            <a:r>
              <a:rPr lang="en-US" sz="1400" dirty="0" smtClean="0"/>
              <a:t> .</a:t>
            </a:r>
            <a:r>
              <a:rPr lang="en-US" sz="1400" dirty="0" err="1" smtClean="0"/>
              <a:t>berdasarkan</a:t>
            </a:r>
            <a:r>
              <a:rPr lang="en-US" sz="1400" dirty="0" smtClean="0"/>
              <a:t> </a:t>
            </a:r>
            <a:r>
              <a:rPr lang="en-US" sz="1400" dirty="0" err="1" smtClean="0"/>
              <a:t>pengaruhnya</a:t>
            </a:r>
            <a:r>
              <a:rPr lang="en-US" sz="1400" dirty="0" smtClean="0"/>
              <a:t> </a:t>
            </a:r>
            <a:r>
              <a:rPr lang="en-US" sz="1400" dirty="0" err="1" smtClean="0"/>
              <a:t>terhadap</a:t>
            </a:r>
            <a:r>
              <a:rPr lang="en-US" sz="1400" dirty="0" smtClean="0"/>
              <a:t> </a:t>
            </a:r>
            <a:r>
              <a:rPr lang="en-US" sz="1400" dirty="0" err="1" smtClean="0"/>
              <a:t>pengendalian</a:t>
            </a:r>
            <a:r>
              <a:rPr lang="en-US" sz="1400" dirty="0" smtClean="0"/>
              <a:t> </a:t>
            </a:r>
            <a:r>
              <a:rPr lang="en-US" sz="1400" dirty="0" err="1" smtClean="0"/>
              <a:t>manajemen,dan</a:t>
            </a:r>
            <a:r>
              <a:rPr lang="en-US" sz="1400" dirty="0" smtClean="0"/>
              <a:t> </a:t>
            </a:r>
            <a:r>
              <a:rPr lang="en-US" sz="1400" dirty="0" err="1" smtClean="0"/>
              <a:t>berdasarkan</a:t>
            </a:r>
            <a:r>
              <a:rPr lang="en-US" sz="1400" dirty="0" smtClean="0"/>
              <a:t> </a:t>
            </a:r>
            <a:r>
              <a:rPr lang="en-US" sz="1400" dirty="0" err="1" smtClean="0"/>
              <a:t>masa</a:t>
            </a:r>
            <a:r>
              <a:rPr lang="en-US" sz="1400" dirty="0" smtClean="0"/>
              <a:t> ,</a:t>
            </a:r>
            <a:r>
              <a:rPr lang="en-US" sz="1400" dirty="0" err="1" smtClean="0"/>
              <a:t>manfaat</a:t>
            </a:r>
            <a:r>
              <a:rPr lang="en-US" sz="1400" dirty="0" smtClean="0"/>
              <a:t> </a:t>
            </a:r>
            <a:r>
              <a:rPr lang="en-US" sz="1400" dirty="0" err="1" smtClean="0"/>
              <a:t>biaya</a:t>
            </a:r>
            <a:r>
              <a:rPr lang="en-US" sz="1400" dirty="0" smtClean="0"/>
              <a: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16"/>
        <p:cNvGrpSpPr/>
        <p:nvPr/>
      </p:nvGrpSpPr>
      <p:grpSpPr>
        <a:xfrm>
          <a:off x="0" y="0"/>
          <a:ext cx="0" cy="0"/>
          <a:chOff x="0" y="0"/>
          <a:chExt cx="0" cy="0"/>
        </a:xfrm>
      </p:grpSpPr>
      <p:sp>
        <p:nvSpPr>
          <p:cNvPr id="1048726" name="Google Shape;2717;p62"/>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t>Terimakasih</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98" name="Subtitle 1"/>
          <p:cNvSpPr>
            <a:spLocks noGrp="1"/>
          </p:cNvSpPr>
          <p:nvPr>
            <p:ph type="subTitle" idx="1"/>
          </p:nvPr>
        </p:nvSpPr>
        <p:spPr>
          <a:xfrm>
            <a:off x="685800" y="1962150"/>
            <a:ext cx="6406480" cy="2514600"/>
          </a:xfrm>
        </p:spPr>
        <p:txBody>
          <a:bodyPr/>
          <a:lstStyle/>
          <a:p>
            <a:pPr algn="just">
              <a:buFont typeface="Arial" pitchFamily="34" charset="0"/>
              <a:buChar char="•"/>
            </a:pPr>
            <a:r>
              <a:rPr lang="en-US" sz="1400" u="sng" dirty="0" err="1" smtClean="0"/>
              <a:t>Biaya</a:t>
            </a:r>
            <a:r>
              <a:rPr lang="en-US" sz="1400" u="sng" dirty="0" smtClean="0"/>
              <a:t> </a:t>
            </a:r>
            <a:r>
              <a:rPr lang="en-US" sz="1400" dirty="0" err="1" smtClean="0"/>
              <a:t>yaitu</a:t>
            </a:r>
            <a:r>
              <a:rPr lang="en-US" sz="1400" dirty="0" smtClean="0"/>
              <a:t> </a:t>
            </a:r>
            <a:r>
              <a:rPr lang="en-US" sz="1400" dirty="0" err="1" smtClean="0"/>
              <a:t>istilah</a:t>
            </a:r>
            <a:r>
              <a:rPr lang="en-US" sz="1400" dirty="0" smtClean="0"/>
              <a:t> </a:t>
            </a:r>
            <a:r>
              <a:rPr lang="en-US" sz="1400" dirty="0" err="1" smtClean="0"/>
              <a:t>biaya</a:t>
            </a:r>
            <a:r>
              <a:rPr lang="en-US" sz="1400" dirty="0" smtClean="0"/>
              <a:t> </a:t>
            </a:r>
            <a:r>
              <a:rPr lang="en-US" sz="1400" dirty="0" err="1" smtClean="0"/>
              <a:t>lebih</a:t>
            </a:r>
            <a:r>
              <a:rPr lang="en-US" sz="1400" dirty="0" smtClean="0"/>
              <a:t> </a:t>
            </a:r>
            <a:r>
              <a:rPr lang="en-US" sz="1400" dirty="0" err="1" smtClean="0"/>
              <a:t>banyak</a:t>
            </a:r>
            <a:r>
              <a:rPr lang="en-US" sz="1400" dirty="0" smtClean="0"/>
              <a:t> </a:t>
            </a:r>
            <a:r>
              <a:rPr lang="en-US" sz="1400" dirty="0" err="1" smtClean="0"/>
              <a:t>di</a:t>
            </a:r>
            <a:r>
              <a:rPr lang="en-US" sz="1400" dirty="0" smtClean="0"/>
              <a:t> </a:t>
            </a:r>
            <a:r>
              <a:rPr lang="en-US" sz="1400" dirty="0" err="1" smtClean="0"/>
              <a:t>jumpai</a:t>
            </a:r>
            <a:r>
              <a:rPr lang="en-US" sz="1400" dirty="0" smtClean="0"/>
              <a:t> </a:t>
            </a:r>
            <a:r>
              <a:rPr lang="en-US" sz="1400" dirty="0" err="1" smtClean="0"/>
              <a:t>di</a:t>
            </a:r>
            <a:r>
              <a:rPr lang="en-US" sz="1400" dirty="0" smtClean="0"/>
              <a:t> </a:t>
            </a:r>
            <a:r>
              <a:rPr lang="en-US" sz="1400" dirty="0" err="1" smtClean="0"/>
              <a:t>sektor</a:t>
            </a:r>
            <a:r>
              <a:rPr lang="en-US" sz="1400" dirty="0" smtClean="0"/>
              <a:t> </a:t>
            </a:r>
            <a:r>
              <a:rPr lang="en-US" sz="1400" dirty="0" err="1" smtClean="0"/>
              <a:t>bisnis</a:t>
            </a:r>
            <a:r>
              <a:rPr lang="en-US" sz="1400" dirty="0" smtClean="0"/>
              <a:t> (</a:t>
            </a:r>
            <a:r>
              <a:rPr lang="en-US" sz="1400" dirty="0" err="1" smtClean="0"/>
              <a:t>komersial</a:t>
            </a:r>
            <a:r>
              <a:rPr lang="en-US" sz="1400" dirty="0" smtClean="0"/>
              <a:t>) </a:t>
            </a:r>
            <a:r>
              <a:rPr lang="en-US" sz="1400" dirty="0" err="1" smtClean="0"/>
              <a:t>di</a:t>
            </a:r>
            <a:r>
              <a:rPr lang="en-US" sz="1400" dirty="0" smtClean="0"/>
              <a:t> </a:t>
            </a:r>
            <a:r>
              <a:rPr lang="en-US" sz="1400" dirty="0" err="1" smtClean="0"/>
              <a:t>bandingkan</a:t>
            </a:r>
            <a:r>
              <a:rPr lang="en-US" sz="1400" dirty="0" smtClean="0"/>
              <a:t> </a:t>
            </a:r>
            <a:r>
              <a:rPr lang="en-US" sz="1400" dirty="0" err="1" smtClean="0"/>
              <a:t>sektor</a:t>
            </a:r>
            <a:r>
              <a:rPr lang="en-US" sz="1400" dirty="0" smtClean="0"/>
              <a:t> </a:t>
            </a:r>
            <a:r>
              <a:rPr lang="en-US" sz="1400" dirty="0" err="1" smtClean="0"/>
              <a:t>publik</a:t>
            </a:r>
            <a:r>
              <a:rPr lang="en-US" sz="1400" dirty="0" smtClean="0"/>
              <a:t> ,</a:t>
            </a:r>
            <a:r>
              <a:rPr lang="en-US" sz="1400" dirty="0" err="1" smtClean="0"/>
              <a:t>sebab</a:t>
            </a:r>
            <a:r>
              <a:rPr lang="en-US" sz="1400" dirty="0" smtClean="0"/>
              <a:t> </a:t>
            </a:r>
            <a:r>
              <a:rPr lang="en-US" sz="1400" dirty="0" err="1" smtClean="0"/>
              <a:t>biaya</a:t>
            </a:r>
            <a:r>
              <a:rPr lang="en-US" sz="1400" dirty="0" smtClean="0"/>
              <a:t> </a:t>
            </a:r>
            <a:r>
              <a:rPr lang="en-US" sz="1400" dirty="0" err="1" smtClean="0"/>
              <a:t>merupakan</a:t>
            </a:r>
            <a:r>
              <a:rPr lang="en-US" sz="1400" dirty="0" smtClean="0"/>
              <a:t> </a:t>
            </a:r>
            <a:r>
              <a:rPr lang="en-US" sz="1400" dirty="0" err="1" smtClean="0"/>
              <a:t>salah</a:t>
            </a:r>
            <a:r>
              <a:rPr lang="en-US" sz="1400" dirty="0" smtClean="0"/>
              <a:t> </a:t>
            </a:r>
            <a:r>
              <a:rPr lang="en-US" sz="1400" dirty="0" err="1" smtClean="0"/>
              <a:t>satu</a:t>
            </a:r>
            <a:r>
              <a:rPr lang="en-US" sz="1400" dirty="0" smtClean="0"/>
              <a:t> </a:t>
            </a:r>
            <a:r>
              <a:rPr lang="en-US" sz="1400" dirty="0" err="1" smtClean="0"/>
              <a:t>informasi</a:t>
            </a:r>
            <a:r>
              <a:rPr lang="en-US" sz="1400" dirty="0" smtClean="0"/>
              <a:t> </a:t>
            </a:r>
            <a:r>
              <a:rPr lang="en-US" sz="1400" dirty="0" err="1" smtClean="0"/>
              <a:t>penting</a:t>
            </a:r>
            <a:r>
              <a:rPr lang="en-US" sz="1400" dirty="0" smtClean="0"/>
              <a:t> yang </a:t>
            </a:r>
            <a:r>
              <a:rPr lang="en-US" sz="1400" dirty="0" err="1" smtClean="0"/>
              <a:t>akan</a:t>
            </a:r>
            <a:r>
              <a:rPr lang="en-US" sz="1400" dirty="0" smtClean="0"/>
              <a:t> </a:t>
            </a:r>
            <a:r>
              <a:rPr lang="en-US" sz="1400" dirty="0" err="1" smtClean="0"/>
              <a:t>di</a:t>
            </a:r>
            <a:r>
              <a:rPr lang="en-US" sz="1400" dirty="0" smtClean="0"/>
              <a:t> </a:t>
            </a:r>
            <a:r>
              <a:rPr lang="en-US" sz="1400" dirty="0" err="1" smtClean="0"/>
              <a:t>laporkan</a:t>
            </a:r>
            <a:r>
              <a:rPr lang="en-US" sz="1400" dirty="0" smtClean="0"/>
              <a:t> </a:t>
            </a:r>
            <a:r>
              <a:rPr lang="en-US" sz="1400" dirty="0" err="1" smtClean="0"/>
              <a:t>laba</a:t>
            </a:r>
            <a:r>
              <a:rPr lang="en-US" sz="1400" dirty="0" smtClean="0"/>
              <a:t> </a:t>
            </a:r>
            <a:r>
              <a:rPr lang="en-US" sz="1400" dirty="0" err="1" smtClean="0"/>
              <a:t>rugi</a:t>
            </a:r>
            <a:r>
              <a:rPr lang="en-US" sz="1400" dirty="0" smtClean="0"/>
              <a:t>.</a:t>
            </a:r>
          </a:p>
          <a:p>
            <a:pPr algn="just">
              <a:buFont typeface="Arial" pitchFamily="34" charset="0"/>
              <a:buChar char="•"/>
            </a:pPr>
            <a:r>
              <a:rPr lang="en-US" sz="1400" u="sng" dirty="0" err="1" smtClean="0"/>
              <a:t>Belanja</a:t>
            </a:r>
            <a:r>
              <a:rPr lang="en-US" sz="1400" dirty="0" smtClean="0"/>
              <a:t> </a:t>
            </a:r>
            <a:r>
              <a:rPr lang="en-US" sz="1400" dirty="0" err="1" smtClean="0"/>
              <a:t>yaitu</a:t>
            </a:r>
            <a:r>
              <a:rPr lang="en-US" sz="1400" dirty="0" smtClean="0"/>
              <a:t> </a:t>
            </a:r>
            <a:r>
              <a:rPr lang="en-US" sz="1400" dirty="0" err="1" smtClean="0"/>
              <a:t>menunjukan</a:t>
            </a:r>
            <a:r>
              <a:rPr lang="en-US" sz="1400" dirty="0" smtClean="0"/>
              <a:t> </a:t>
            </a:r>
            <a:r>
              <a:rPr lang="en-US" sz="1400" dirty="0" err="1" smtClean="0"/>
              <a:t>jumlah</a:t>
            </a:r>
            <a:r>
              <a:rPr lang="en-US" sz="1400" dirty="0" smtClean="0"/>
              <a:t> </a:t>
            </a:r>
            <a:r>
              <a:rPr lang="en-US" sz="1400" dirty="0" err="1" smtClean="0"/>
              <a:t>uang</a:t>
            </a:r>
            <a:r>
              <a:rPr lang="en-US" sz="1400" dirty="0" smtClean="0"/>
              <a:t> yang </a:t>
            </a:r>
            <a:r>
              <a:rPr lang="en-US" sz="1400" dirty="0" err="1" smtClean="0"/>
              <a:t>telah</a:t>
            </a:r>
            <a:r>
              <a:rPr lang="en-US" sz="1400" dirty="0" smtClean="0"/>
              <a:t> </a:t>
            </a:r>
            <a:r>
              <a:rPr lang="en-US" sz="1400" dirty="0" err="1" smtClean="0"/>
              <a:t>dikeluarkan</a:t>
            </a:r>
            <a:r>
              <a:rPr lang="en-US" sz="1400" dirty="0" smtClean="0"/>
              <a:t> </a:t>
            </a:r>
            <a:r>
              <a:rPr lang="en-US" sz="1400" dirty="0" err="1" smtClean="0"/>
              <a:t>selama</a:t>
            </a:r>
            <a:r>
              <a:rPr lang="en-US" sz="1400" dirty="0" smtClean="0"/>
              <a:t> </a:t>
            </a:r>
            <a:r>
              <a:rPr lang="en-US" sz="1400" dirty="0" err="1" smtClean="0"/>
              <a:t>satu</a:t>
            </a:r>
            <a:r>
              <a:rPr lang="en-US" sz="1400" dirty="0" smtClean="0"/>
              <a:t> </a:t>
            </a:r>
            <a:r>
              <a:rPr lang="en-US" sz="1400" dirty="0" err="1" smtClean="0"/>
              <a:t>tahun</a:t>
            </a:r>
            <a:r>
              <a:rPr lang="en-US" sz="1400" dirty="0" smtClean="0"/>
              <a:t> </a:t>
            </a:r>
            <a:r>
              <a:rPr lang="en-US" sz="1400" dirty="0" err="1" smtClean="0"/>
              <a:t>anggaran</a:t>
            </a:r>
            <a:r>
              <a:rPr lang="en-US" sz="1400" dirty="0" smtClean="0"/>
              <a:t>.</a:t>
            </a:r>
          </a:p>
          <a:p>
            <a:pPr algn="just">
              <a:buFont typeface="Arial" pitchFamily="34" charset="0"/>
              <a:buChar char="•"/>
            </a:pPr>
            <a:r>
              <a:rPr lang="en-US" sz="1400" u="sng" dirty="0" err="1" smtClean="0"/>
              <a:t>Pengeluaran</a:t>
            </a:r>
            <a:r>
              <a:rPr lang="en-US" sz="1400" u="sng" dirty="0" smtClean="0"/>
              <a:t> </a:t>
            </a:r>
            <a:r>
              <a:rPr lang="en-US" sz="1400" dirty="0" err="1" smtClean="0"/>
              <a:t>merupakan</a:t>
            </a:r>
            <a:r>
              <a:rPr lang="en-US" sz="1400" dirty="0" smtClean="0"/>
              <a:t> </a:t>
            </a:r>
            <a:r>
              <a:rPr lang="en-US" sz="1400" dirty="0" err="1" smtClean="0"/>
              <a:t>komponen</a:t>
            </a:r>
            <a:r>
              <a:rPr lang="en-US" sz="1400" dirty="0" smtClean="0"/>
              <a:t> pos </a:t>
            </a:r>
            <a:r>
              <a:rPr lang="en-US" sz="1400" dirty="0" err="1" smtClean="0"/>
              <a:t>pembiayaan</a:t>
            </a:r>
            <a:r>
              <a:rPr lang="en-US" sz="1400" dirty="0" smtClean="0"/>
              <a:t> </a:t>
            </a:r>
            <a:r>
              <a:rPr lang="en-US" sz="1400" dirty="0" err="1" smtClean="0"/>
              <a:t>dalam</a:t>
            </a:r>
            <a:r>
              <a:rPr lang="en-US" sz="1400" dirty="0" smtClean="0"/>
              <a:t> </a:t>
            </a:r>
            <a:r>
              <a:rPr lang="en-US" sz="1400" dirty="0" err="1" smtClean="0"/>
              <a:t>struktur</a:t>
            </a:r>
            <a:r>
              <a:rPr lang="en-US" sz="1400" dirty="0" smtClean="0"/>
              <a:t> APBD yang </a:t>
            </a:r>
            <a:r>
              <a:rPr lang="en-US" sz="1400" dirty="0" err="1" smtClean="0"/>
              <a:t>di</a:t>
            </a:r>
            <a:r>
              <a:rPr lang="en-US" sz="1400" dirty="0" smtClean="0"/>
              <a:t> </a:t>
            </a:r>
            <a:r>
              <a:rPr lang="en-US" sz="1400" dirty="0" err="1" smtClean="0"/>
              <a:t>maksudkan</a:t>
            </a:r>
            <a:r>
              <a:rPr lang="en-US" sz="1400" dirty="0" smtClean="0"/>
              <a:t> </a:t>
            </a:r>
            <a:r>
              <a:rPr lang="en-US" sz="1400" dirty="0" err="1" smtClean="0"/>
              <a:t>untuk</a:t>
            </a:r>
            <a:r>
              <a:rPr lang="en-US" sz="1400" dirty="0" smtClean="0"/>
              <a:t> </a:t>
            </a:r>
            <a:r>
              <a:rPr lang="en-US" sz="1400" dirty="0" err="1" smtClean="0"/>
              <a:t>memanfaatkan</a:t>
            </a:r>
            <a:r>
              <a:rPr lang="en-US" sz="1400" dirty="0" smtClean="0"/>
              <a:t> surplus </a:t>
            </a:r>
            <a:r>
              <a:rPr lang="en-US" sz="1400" dirty="0" err="1" smtClean="0"/>
              <a:t>anggaran</a:t>
            </a:r>
            <a:r>
              <a:rPr lang="en-US" sz="1400" dirty="0" smtClean="0"/>
              <a:t>  yang </a:t>
            </a:r>
            <a:r>
              <a:rPr lang="en-US" sz="1400" dirty="0" err="1" smtClean="0"/>
              <a:t>terjadi</a:t>
            </a:r>
            <a:r>
              <a:rPr lang="en-US" sz="1400" dirty="0" smtClean="0"/>
              <a:t>.</a:t>
            </a:r>
          </a:p>
        </p:txBody>
      </p:sp>
      <p:sp>
        <p:nvSpPr>
          <p:cNvPr id="1048899" name="Title 2"/>
          <p:cNvSpPr>
            <a:spLocks noGrp="1"/>
          </p:cNvSpPr>
          <p:nvPr>
            <p:ph type="ctrTitle"/>
          </p:nvPr>
        </p:nvSpPr>
        <p:spPr>
          <a:xfrm>
            <a:off x="611560" y="666750"/>
            <a:ext cx="6703640" cy="1219200"/>
          </a:xfrm>
        </p:spPr>
        <p:txBody>
          <a:bodyPr/>
          <a:lstStyle/>
          <a:p>
            <a:r>
              <a:rPr lang="en-US" sz="3200" b="1" dirty="0" err="1" smtClean="0"/>
              <a:t>Pengertian</a:t>
            </a:r>
            <a:r>
              <a:rPr lang="en-US" sz="3200" b="1" dirty="0" smtClean="0"/>
              <a:t> </a:t>
            </a:r>
            <a:r>
              <a:rPr lang="en-US" sz="3200" b="1" dirty="0" err="1" smtClean="0"/>
              <a:t>biaya</a:t>
            </a:r>
            <a:r>
              <a:rPr lang="en-US" sz="3200" b="1" dirty="0" smtClean="0"/>
              <a:t>, </a:t>
            </a:r>
            <a:r>
              <a:rPr lang="en-US" sz="3200" b="1" dirty="0" err="1" smtClean="0"/>
              <a:t>Belanja</a:t>
            </a:r>
            <a:r>
              <a:rPr lang="en-US" sz="3200" b="1" dirty="0" smtClean="0"/>
              <a:t>, </a:t>
            </a:r>
            <a:r>
              <a:rPr lang="en-US" sz="3200" b="1" dirty="0" err="1" smtClean="0"/>
              <a:t>dan</a:t>
            </a:r>
            <a:r>
              <a:rPr lang="en-US" sz="3200" b="1" dirty="0" smtClean="0"/>
              <a:t> </a:t>
            </a:r>
            <a:r>
              <a:rPr lang="en-US" sz="3200" b="1" dirty="0" err="1" smtClean="0"/>
              <a:t>Pengeluaran</a:t>
            </a:r>
            <a:r>
              <a:rPr lang="en-US" sz="3200" b="1" dirty="0" smtClean="0"/>
              <a:t>.</a:t>
            </a:r>
            <a:endParaRPr lang="en-US" sz="32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40"/>
        <p:cNvGrpSpPr/>
        <p:nvPr/>
      </p:nvGrpSpPr>
      <p:grpSpPr>
        <a:xfrm>
          <a:off x="0" y="0"/>
          <a:ext cx="0" cy="0"/>
          <a:chOff x="0" y="0"/>
          <a:chExt cx="0" cy="0"/>
        </a:xfrm>
      </p:grpSpPr>
      <p:sp>
        <p:nvSpPr>
          <p:cNvPr id="1048956" name="Google Shape;2141;p40"/>
          <p:cNvSpPr txBox="1">
            <a:spLocks noGrp="1"/>
          </p:cNvSpPr>
          <p:nvPr>
            <p:ph type="ctrTitle" idx="21"/>
          </p:nvPr>
        </p:nvSpPr>
        <p:spPr>
          <a:xfrm>
            <a:off x="720000" y="342524"/>
            <a:ext cx="7704000" cy="577800"/>
          </a:xfrm>
          <a:prstGeom prst="rect">
            <a:avLst/>
          </a:prstGeom>
        </p:spPr>
        <p:txBody>
          <a:bodyPr spcFirstLastPara="1" wrap="square" lIns="91425" tIns="91425" rIns="91425" bIns="91425" anchor="t" anchorCtr="0">
            <a:noAutofit/>
          </a:bodyPr>
          <a:lstStyle/>
          <a:p>
            <a:pPr lvl="0"/>
            <a:r>
              <a:rPr lang="en-US" dirty="0" err="1" smtClean="0"/>
              <a:t>Konsep</a:t>
            </a:r>
            <a:r>
              <a:rPr lang="en-US" dirty="0" smtClean="0"/>
              <a:t> </a:t>
            </a:r>
            <a:r>
              <a:rPr lang="en-US" dirty="0" err="1" smtClean="0"/>
              <a:t>Biaya</a:t>
            </a:r>
            <a:r>
              <a:rPr lang="en-US" dirty="0" smtClean="0"/>
              <a:t>/</a:t>
            </a:r>
            <a:r>
              <a:rPr lang="en-US" dirty="0" err="1" smtClean="0"/>
              <a:t>Belanja</a:t>
            </a:r>
            <a:r>
              <a:rPr lang="en-US" dirty="0" smtClean="0"/>
              <a:t> </a:t>
            </a:r>
            <a:r>
              <a:rPr lang="id-ID" dirty="0" smtClean="0"/>
              <a:t/>
            </a:r>
            <a:br>
              <a:rPr lang="id-ID" dirty="0" smtClean="0"/>
            </a:br>
            <a:r>
              <a:rPr lang="id-ID" dirty="0" smtClean="0"/>
              <a:t/>
            </a:r>
            <a:br>
              <a:rPr lang="id-ID" dirty="0" smtClean="0"/>
            </a:br>
            <a:r>
              <a:rPr lang="id-ID" dirty="0" smtClean="0"/>
              <a:t/>
            </a:r>
            <a:br>
              <a:rPr lang="id-ID" dirty="0" smtClean="0"/>
            </a:br>
            <a:r>
              <a:rPr lang="id-ID" dirty="0" smtClean="0"/>
              <a:t/>
            </a:r>
            <a:br>
              <a:rPr lang="id-ID" dirty="0" smtClean="0"/>
            </a:br>
            <a:r>
              <a:rPr lang="id-ID" dirty="0" smtClean="0"/>
              <a:t/>
            </a:r>
            <a:br>
              <a:rPr lang="id-ID" dirty="0" smtClean="0"/>
            </a:br>
            <a:r>
              <a:rPr lang="id-ID" dirty="0" smtClean="0"/>
              <a:t/>
            </a:r>
            <a:br>
              <a:rPr lang="id-ID" dirty="0" smtClean="0"/>
            </a:br>
            <a:endParaRPr dirty="0"/>
          </a:p>
        </p:txBody>
      </p:sp>
      <p:pic>
        <p:nvPicPr>
          <p:cNvPr id="2097180" name="Google Shape;2145;p40"/>
          <p:cNvPicPr preferRelativeResize="0">
            <a:picLocks/>
          </p:cNvPicPr>
          <p:nvPr/>
        </p:nvPicPr>
        <p:blipFill>
          <a:blip r:embed="rId3">
            <a:alphaModFix amt="64000"/>
          </a:blip>
          <a:stretch>
            <a:fillRect/>
          </a:stretch>
        </p:blipFill>
        <p:spPr>
          <a:xfrm>
            <a:off x="759925" y="1601697"/>
            <a:ext cx="842174" cy="708408"/>
          </a:xfrm>
          <a:prstGeom prst="rect">
            <a:avLst/>
          </a:prstGeom>
          <a:noFill/>
          <a:ln>
            <a:noFill/>
          </a:ln>
        </p:spPr>
      </p:pic>
      <p:pic>
        <p:nvPicPr>
          <p:cNvPr id="2097181" name="Google Shape;2146;p40"/>
          <p:cNvPicPr preferRelativeResize="0">
            <a:picLocks/>
          </p:cNvPicPr>
          <p:nvPr/>
        </p:nvPicPr>
        <p:blipFill>
          <a:blip r:embed="rId3">
            <a:alphaModFix amt="64000"/>
          </a:blip>
          <a:stretch>
            <a:fillRect/>
          </a:stretch>
        </p:blipFill>
        <p:spPr>
          <a:xfrm>
            <a:off x="5822959" y="1601700"/>
            <a:ext cx="842174" cy="708400"/>
          </a:xfrm>
          <a:prstGeom prst="rect">
            <a:avLst/>
          </a:prstGeom>
          <a:noFill/>
          <a:ln>
            <a:noFill/>
          </a:ln>
        </p:spPr>
      </p:pic>
      <p:pic>
        <p:nvPicPr>
          <p:cNvPr id="2097182" name="Google Shape;2147;p40"/>
          <p:cNvPicPr preferRelativeResize="0">
            <a:picLocks/>
          </p:cNvPicPr>
          <p:nvPr/>
        </p:nvPicPr>
        <p:blipFill>
          <a:blip r:embed="rId4">
            <a:alphaModFix amt="82000"/>
          </a:blip>
          <a:stretch>
            <a:fillRect/>
          </a:stretch>
        </p:blipFill>
        <p:spPr>
          <a:xfrm>
            <a:off x="5105400" y="2876550"/>
            <a:ext cx="842174" cy="708408"/>
          </a:xfrm>
          <a:prstGeom prst="rect">
            <a:avLst/>
          </a:prstGeom>
          <a:noFill/>
          <a:ln>
            <a:noFill/>
          </a:ln>
        </p:spPr>
      </p:pic>
      <p:sp>
        <p:nvSpPr>
          <p:cNvPr id="1048957" name="Google Shape;2150;p40"/>
          <p:cNvSpPr txBox="1">
            <a:spLocks noGrp="1"/>
          </p:cNvSpPr>
          <p:nvPr>
            <p:ph type="title" idx="3"/>
          </p:nvPr>
        </p:nvSpPr>
        <p:spPr>
          <a:xfrm>
            <a:off x="5697526" y="1667000"/>
            <a:ext cx="103680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02</a:t>
            </a:r>
            <a:endParaRPr lang="en" dirty="0"/>
          </a:p>
        </p:txBody>
      </p:sp>
      <p:sp>
        <p:nvSpPr>
          <p:cNvPr id="1048958" name="Google Shape;2152;p40"/>
          <p:cNvSpPr txBox="1">
            <a:spLocks noGrp="1"/>
          </p:cNvSpPr>
          <p:nvPr>
            <p:ph type="title" idx="5"/>
          </p:nvPr>
        </p:nvSpPr>
        <p:spPr>
          <a:xfrm>
            <a:off x="637282" y="1667000"/>
            <a:ext cx="103680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01</a:t>
            </a:r>
          </a:p>
        </p:txBody>
      </p:sp>
      <p:sp>
        <p:nvSpPr>
          <p:cNvPr id="1048959" name="Google Shape;2153;p40"/>
          <p:cNvSpPr txBox="1">
            <a:spLocks noGrp="1"/>
          </p:cNvSpPr>
          <p:nvPr>
            <p:ph type="title" idx="6"/>
          </p:nvPr>
        </p:nvSpPr>
        <p:spPr>
          <a:xfrm>
            <a:off x="5029200" y="3028950"/>
            <a:ext cx="1036800" cy="38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04</a:t>
            </a:r>
            <a:endParaRPr dirty="0"/>
          </a:p>
        </p:txBody>
      </p:sp>
      <p:sp>
        <p:nvSpPr>
          <p:cNvPr id="1048960" name="Google Shape;2159;p40"/>
          <p:cNvSpPr txBox="1">
            <a:spLocks noGrp="1"/>
          </p:cNvSpPr>
          <p:nvPr>
            <p:ph type="subTitle" idx="14"/>
          </p:nvPr>
        </p:nvSpPr>
        <p:spPr>
          <a:xfrm>
            <a:off x="6715140" y="1714494"/>
            <a:ext cx="1821000" cy="799200"/>
          </a:xfrm>
          <a:prstGeom prst="rect">
            <a:avLst/>
          </a:prstGeom>
        </p:spPr>
        <p:txBody>
          <a:bodyPr spcFirstLastPara="1" wrap="square" lIns="91425" tIns="91425" rIns="91425" bIns="91425" anchor="t" anchorCtr="0">
            <a:noAutofit/>
          </a:bodyPr>
          <a:lstStyle/>
          <a:p>
            <a:pPr marL="0" indent="0"/>
            <a:r>
              <a:rPr lang="en-US" b="1" dirty="0" err="1" smtClean="0"/>
              <a:t>Perunutan</a:t>
            </a:r>
            <a:r>
              <a:rPr lang="en-US" b="1" dirty="0" smtClean="0"/>
              <a:t> </a:t>
            </a:r>
            <a:r>
              <a:rPr lang="en-US" b="1" dirty="0" err="1" smtClean="0"/>
              <a:t>biaya</a:t>
            </a:r>
            <a:r>
              <a:rPr lang="en-US" b="1" dirty="0" smtClean="0"/>
              <a:t>.</a:t>
            </a:r>
            <a:endParaRPr lang="id-ID" b="1" dirty="0" smtClean="0"/>
          </a:p>
          <a:p>
            <a:pPr marL="0" lvl="0" indent="0" algn="l" rtl="0">
              <a:spcBef>
                <a:spcPts val="0"/>
              </a:spcBef>
              <a:spcAft>
                <a:spcPts val="0"/>
              </a:spcAft>
              <a:buNone/>
            </a:pPr>
            <a:endParaRPr/>
          </a:p>
        </p:txBody>
      </p:sp>
      <p:sp>
        <p:nvSpPr>
          <p:cNvPr id="1048961" name="Google Shape;2165;p40"/>
          <p:cNvSpPr txBox="1">
            <a:spLocks noGrp="1"/>
          </p:cNvSpPr>
          <p:nvPr>
            <p:ph type="subTitle" idx="20"/>
          </p:nvPr>
        </p:nvSpPr>
        <p:spPr>
          <a:xfrm>
            <a:off x="6096000" y="2952750"/>
            <a:ext cx="1821000" cy="899920"/>
          </a:xfrm>
          <a:prstGeom prst="rect">
            <a:avLst/>
          </a:prstGeom>
        </p:spPr>
        <p:txBody>
          <a:bodyPr spcFirstLastPara="1" wrap="square" lIns="91425" tIns="91425" rIns="91425" bIns="91425" anchor="t" anchorCtr="0">
            <a:noAutofit/>
          </a:bodyPr>
          <a:lstStyle/>
          <a:p>
            <a:pPr marL="0" lvl="0" indent="0"/>
            <a:r>
              <a:rPr lang="en-US" b="1" dirty="0" err="1" smtClean="0"/>
              <a:t>Akumulasi</a:t>
            </a:r>
            <a:r>
              <a:rPr lang="en-US" b="1" dirty="0" smtClean="0"/>
              <a:t> </a:t>
            </a:r>
            <a:r>
              <a:rPr lang="en-US" b="1" dirty="0" err="1" smtClean="0"/>
              <a:t>biaya</a:t>
            </a:r>
            <a:r>
              <a:rPr lang="en-US" b="1" dirty="0" smtClean="0"/>
              <a:t> </a:t>
            </a:r>
            <a:endParaRPr lang="id-ID" b="1" dirty="0" smtClean="0"/>
          </a:p>
        </p:txBody>
      </p:sp>
      <p:sp>
        <p:nvSpPr>
          <p:cNvPr id="1048962" name="Subtitle 28"/>
          <p:cNvSpPr>
            <a:spLocks noGrp="1"/>
          </p:cNvSpPr>
          <p:nvPr>
            <p:ph type="subTitle" idx="18"/>
          </p:nvPr>
        </p:nvSpPr>
        <p:spPr>
          <a:xfrm>
            <a:off x="1428728" y="1714494"/>
            <a:ext cx="2014941" cy="876256"/>
          </a:xfrm>
        </p:spPr>
        <p:txBody>
          <a:bodyPr/>
          <a:lstStyle/>
          <a:p>
            <a:r>
              <a:rPr lang="en-US" b="1" dirty="0" err="1" smtClean="0"/>
              <a:t>Objek</a:t>
            </a:r>
            <a:r>
              <a:rPr lang="en-US" b="1" dirty="0" smtClean="0"/>
              <a:t> </a:t>
            </a:r>
            <a:r>
              <a:rPr lang="en-US" b="1" dirty="0" err="1" smtClean="0"/>
              <a:t>Biaya</a:t>
            </a:r>
            <a:r>
              <a:rPr lang="en-US" b="1" dirty="0" smtClean="0"/>
              <a:t> .</a:t>
            </a:r>
            <a:endParaRPr lang="id-ID" dirty="0"/>
          </a:p>
        </p:txBody>
      </p:sp>
      <p:pic>
        <p:nvPicPr>
          <p:cNvPr id="12" name="Google Shape;2147;p40"/>
          <p:cNvPicPr preferRelativeResize="0">
            <a:picLocks/>
          </p:cNvPicPr>
          <p:nvPr/>
        </p:nvPicPr>
        <p:blipFill>
          <a:blip r:embed="rId4">
            <a:alphaModFix amt="82000"/>
          </a:blip>
          <a:stretch>
            <a:fillRect/>
          </a:stretch>
        </p:blipFill>
        <p:spPr>
          <a:xfrm>
            <a:off x="1143000" y="3028950"/>
            <a:ext cx="842174" cy="708408"/>
          </a:xfrm>
          <a:prstGeom prst="rect">
            <a:avLst/>
          </a:prstGeom>
          <a:noFill/>
          <a:ln>
            <a:noFill/>
          </a:ln>
        </p:spPr>
      </p:pic>
      <p:sp>
        <p:nvSpPr>
          <p:cNvPr id="13" name="Google Shape;2165;p40"/>
          <p:cNvSpPr txBox="1">
            <a:spLocks noGrp="1"/>
          </p:cNvSpPr>
          <p:nvPr>
            <p:ph type="subTitle" idx="20"/>
          </p:nvPr>
        </p:nvSpPr>
        <p:spPr>
          <a:xfrm>
            <a:off x="2286000" y="3028950"/>
            <a:ext cx="1821000" cy="857256"/>
          </a:xfrm>
          <a:prstGeom prst="rect">
            <a:avLst/>
          </a:prstGeom>
        </p:spPr>
        <p:txBody>
          <a:bodyPr spcFirstLastPara="1" wrap="square" lIns="91425" tIns="91425" rIns="91425" bIns="91425" anchor="t" anchorCtr="0">
            <a:noAutofit/>
          </a:bodyPr>
          <a:lstStyle/>
          <a:p>
            <a:pPr marL="0" lvl="0" indent="0"/>
            <a:r>
              <a:rPr lang="en-US" b="1" dirty="0" err="1" smtClean="0"/>
              <a:t>Alokasi</a:t>
            </a:r>
            <a:r>
              <a:rPr lang="en-US" b="1" dirty="0" smtClean="0"/>
              <a:t> </a:t>
            </a:r>
            <a:r>
              <a:rPr lang="en-US" b="1" dirty="0" err="1" smtClean="0"/>
              <a:t>biaya</a:t>
            </a:r>
            <a:r>
              <a:rPr lang="en-US" b="1" dirty="0" smtClean="0"/>
              <a:t> </a:t>
            </a:r>
            <a:endParaRPr lang="id-ID" b="1" dirty="0" smtClean="0"/>
          </a:p>
        </p:txBody>
      </p:sp>
      <p:sp>
        <p:nvSpPr>
          <p:cNvPr id="14" name="Google Shape;2153;p40"/>
          <p:cNvSpPr txBox="1">
            <a:spLocks noGrp="1"/>
          </p:cNvSpPr>
          <p:nvPr>
            <p:ph type="title" idx="6"/>
          </p:nvPr>
        </p:nvSpPr>
        <p:spPr>
          <a:xfrm>
            <a:off x="1219200" y="3181350"/>
            <a:ext cx="68580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03</a:t>
            </a:r>
            <a:endParaRP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34"/>
        <p:cNvGrpSpPr/>
        <p:nvPr/>
      </p:nvGrpSpPr>
      <p:grpSpPr>
        <a:xfrm>
          <a:off x="0" y="0"/>
          <a:ext cx="0" cy="0"/>
          <a:chOff x="0" y="0"/>
          <a:chExt cx="0" cy="0"/>
        </a:xfrm>
      </p:grpSpPr>
      <p:sp>
        <p:nvSpPr>
          <p:cNvPr id="1049003" name="Google Shape;2135;p39"/>
          <p:cNvSpPr txBox="1">
            <a:spLocks noGrp="1"/>
          </p:cNvSpPr>
          <p:nvPr>
            <p:ph type="body" idx="1"/>
          </p:nvPr>
        </p:nvSpPr>
        <p:spPr>
          <a:xfrm>
            <a:off x="720000" y="1123950"/>
            <a:ext cx="7704000" cy="34449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US" sz="1400" dirty="0" err="1" smtClean="0"/>
              <a:t>Biaya</a:t>
            </a:r>
            <a:r>
              <a:rPr lang="en-US" sz="1400" dirty="0" smtClean="0"/>
              <a:t> </a:t>
            </a:r>
            <a:r>
              <a:rPr lang="en-US" sz="1400" dirty="0" err="1" smtClean="0"/>
              <a:t>merupakan</a:t>
            </a:r>
            <a:r>
              <a:rPr lang="en-US" sz="1400" dirty="0" smtClean="0"/>
              <a:t> </a:t>
            </a:r>
            <a:r>
              <a:rPr lang="en-US" sz="1400" dirty="0" err="1" smtClean="0"/>
              <a:t>ukuran</a:t>
            </a:r>
            <a:r>
              <a:rPr lang="en-US" sz="1400" dirty="0" smtClean="0"/>
              <a:t> </a:t>
            </a:r>
            <a:r>
              <a:rPr lang="en-US" sz="1400" dirty="0" err="1" smtClean="0"/>
              <a:t>finansial</a:t>
            </a:r>
            <a:r>
              <a:rPr lang="en-US" sz="1400" dirty="0" smtClean="0"/>
              <a:t> </a:t>
            </a:r>
            <a:r>
              <a:rPr lang="en-US" sz="1400" dirty="0" err="1" smtClean="0"/>
              <a:t>atas</a:t>
            </a:r>
            <a:r>
              <a:rPr lang="en-US" sz="1400" dirty="0" smtClean="0"/>
              <a:t> </a:t>
            </a:r>
            <a:r>
              <a:rPr lang="en-US" sz="1400" dirty="0" err="1" smtClean="0"/>
              <a:t>sumber</a:t>
            </a:r>
            <a:r>
              <a:rPr lang="en-US" sz="1400" dirty="0" smtClean="0"/>
              <a:t> </a:t>
            </a:r>
            <a:r>
              <a:rPr lang="en-US" sz="1400" dirty="0" err="1" smtClean="0"/>
              <a:t>daya</a:t>
            </a:r>
            <a:r>
              <a:rPr lang="en-US" sz="1400" dirty="0" smtClean="0"/>
              <a:t> yang </a:t>
            </a:r>
            <a:r>
              <a:rPr lang="en-US" sz="1400" dirty="0" err="1" smtClean="0"/>
              <a:t>dikonsumsi</a:t>
            </a:r>
            <a:r>
              <a:rPr lang="en-US" sz="1400" dirty="0" smtClean="0"/>
              <a:t> </a:t>
            </a:r>
            <a:r>
              <a:rPr lang="en-US" sz="1400" dirty="0" err="1" smtClean="0"/>
              <a:t>atau</a:t>
            </a:r>
            <a:r>
              <a:rPr lang="en-US" sz="1400" dirty="0" smtClean="0"/>
              <a:t> </a:t>
            </a:r>
            <a:r>
              <a:rPr lang="en-US" sz="1400" dirty="0" err="1" smtClean="0"/>
              <a:t>digunakan</a:t>
            </a:r>
            <a:r>
              <a:rPr lang="en-US" sz="1400" dirty="0" smtClean="0"/>
              <a:t> </a:t>
            </a:r>
            <a:r>
              <a:rPr lang="en-US" sz="1400" dirty="0" err="1" smtClean="0"/>
              <a:t>untuk</a:t>
            </a:r>
            <a:r>
              <a:rPr lang="en-US" sz="1400" dirty="0" smtClean="0"/>
              <a:t> </a:t>
            </a:r>
            <a:r>
              <a:rPr lang="en-US" sz="1400" dirty="0" err="1" smtClean="0"/>
              <a:t>membuat</a:t>
            </a:r>
            <a:r>
              <a:rPr lang="en-US" sz="1400" dirty="0" smtClean="0"/>
              <a:t> </a:t>
            </a:r>
            <a:r>
              <a:rPr lang="en-US" sz="1400" dirty="0" err="1" smtClean="0"/>
              <a:t>suatu</a:t>
            </a:r>
            <a:r>
              <a:rPr lang="en-US" sz="1400" dirty="0" smtClean="0"/>
              <a:t> </a:t>
            </a:r>
            <a:r>
              <a:rPr lang="en-US" sz="1400" dirty="0" err="1" smtClean="0"/>
              <a:t>produk</a:t>
            </a:r>
            <a:r>
              <a:rPr lang="en-US" sz="1400" dirty="0" smtClean="0"/>
              <a:t> ,</a:t>
            </a:r>
            <a:r>
              <a:rPr lang="en-US" sz="1400" dirty="0" err="1" smtClean="0"/>
              <a:t>memberikan</a:t>
            </a:r>
            <a:r>
              <a:rPr lang="en-US" sz="1400" dirty="0" smtClean="0"/>
              <a:t> </a:t>
            </a:r>
            <a:r>
              <a:rPr lang="en-US" sz="1400" dirty="0" err="1" smtClean="0"/>
              <a:t>pelayanan</a:t>
            </a:r>
            <a:r>
              <a:rPr lang="en-US" sz="1400" dirty="0" smtClean="0"/>
              <a:t> </a:t>
            </a:r>
            <a:r>
              <a:rPr lang="en-US" sz="1400" dirty="0" err="1" smtClean="0"/>
              <a:t>publik</a:t>
            </a:r>
            <a:r>
              <a:rPr lang="en-US" sz="1400" dirty="0" smtClean="0"/>
              <a:t> , </a:t>
            </a:r>
            <a:r>
              <a:rPr lang="en-US" sz="1400" dirty="0" err="1" smtClean="0"/>
              <a:t>melaksanakan</a:t>
            </a:r>
            <a:r>
              <a:rPr lang="en-US" sz="1400" dirty="0" smtClean="0"/>
              <a:t>  program </a:t>
            </a:r>
            <a:r>
              <a:rPr lang="en-US" sz="1400" dirty="0" err="1" smtClean="0"/>
              <a:t>dan</a:t>
            </a:r>
            <a:r>
              <a:rPr lang="en-US" sz="1400" dirty="0" smtClean="0"/>
              <a:t> </a:t>
            </a:r>
            <a:r>
              <a:rPr lang="en-US" sz="1400" dirty="0" err="1" smtClean="0"/>
              <a:t>kegiatan</a:t>
            </a:r>
            <a:r>
              <a:rPr lang="en-US" sz="1400" dirty="0" smtClean="0"/>
              <a:t>. </a:t>
            </a:r>
            <a:r>
              <a:rPr lang="en-US" sz="1400" dirty="0" err="1" smtClean="0"/>
              <a:t>Biaya</a:t>
            </a:r>
            <a:r>
              <a:rPr lang="en-US" sz="1400" dirty="0" smtClean="0"/>
              <a:t> </a:t>
            </a:r>
            <a:r>
              <a:rPr lang="en-US" sz="1400" dirty="0" err="1" smtClean="0"/>
              <a:t>dapat</a:t>
            </a:r>
            <a:r>
              <a:rPr lang="en-US" sz="1400" dirty="0" smtClean="0"/>
              <a:t> </a:t>
            </a:r>
            <a:r>
              <a:rPr lang="en-US" sz="1400" dirty="0" err="1" smtClean="0"/>
              <a:t>diklarifikasikan</a:t>
            </a:r>
            <a:r>
              <a:rPr lang="en-US" sz="1400" dirty="0" smtClean="0"/>
              <a:t> </a:t>
            </a:r>
            <a:r>
              <a:rPr lang="en-US" sz="1400" dirty="0" err="1" smtClean="0"/>
              <a:t>menjadi</a:t>
            </a:r>
            <a:r>
              <a:rPr lang="en-US" sz="1400" dirty="0" smtClean="0"/>
              <a:t> </a:t>
            </a:r>
            <a:r>
              <a:rPr lang="en-US" sz="1400" dirty="0" err="1" smtClean="0"/>
              <a:t>berbagai</a:t>
            </a:r>
            <a:r>
              <a:rPr lang="en-US" sz="1400" dirty="0" smtClean="0"/>
              <a:t> </a:t>
            </a:r>
            <a:r>
              <a:rPr lang="en-US" sz="1400" dirty="0" err="1" smtClean="0"/>
              <a:t>jenis</a:t>
            </a:r>
            <a:r>
              <a:rPr lang="en-US" sz="1400" dirty="0" smtClean="0"/>
              <a:t> </a:t>
            </a:r>
            <a:r>
              <a:rPr lang="en-US" sz="1400" dirty="0" err="1" smtClean="0"/>
              <a:t>tergantung</a:t>
            </a:r>
            <a:r>
              <a:rPr lang="en-US" sz="1400" dirty="0" smtClean="0"/>
              <a:t> </a:t>
            </a:r>
            <a:r>
              <a:rPr lang="en-US" sz="1400" dirty="0" err="1" smtClean="0"/>
              <a:t>pada</a:t>
            </a:r>
            <a:r>
              <a:rPr lang="en-US" sz="1400" dirty="0" smtClean="0"/>
              <a:t> </a:t>
            </a:r>
            <a:r>
              <a:rPr lang="en-US" sz="1400" dirty="0" err="1" smtClean="0"/>
              <a:t>sudut</a:t>
            </a:r>
            <a:r>
              <a:rPr lang="en-US" sz="1400" dirty="0" smtClean="0"/>
              <a:t> </a:t>
            </a:r>
            <a:r>
              <a:rPr lang="en-US" sz="1400" dirty="0" err="1" smtClean="0"/>
              <a:t>pandang</a:t>
            </a:r>
            <a:r>
              <a:rPr lang="en-US" sz="1400" dirty="0" smtClean="0"/>
              <a:t> yang </a:t>
            </a:r>
            <a:r>
              <a:rPr lang="en-US" sz="1400" dirty="0" err="1" smtClean="0"/>
              <a:t>digunakan</a:t>
            </a:r>
            <a:r>
              <a:rPr lang="en-US" sz="1400" dirty="0" smtClean="0"/>
              <a:t>. </a:t>
            </a:r>
          </a:p>
          <a:p>
            <a:pPr marL="0" lvl="0" indent="0" algn="just" rtl="0">
              <a:spcBef>
                <a:spcPts val="0"/>
              </a:spcBef>
              <a:spcAft>
                <a:spcPts val="0"/>
              </a:spcAft>
              <a:buNone/>
            </a:pPr>
            <a:r>
              <a:rPr lang="en-US" sz="1400" dirty="0" err="1" smtClean="0"/>
              <a:t>Pengklasifikasian</a:t>
            </a:r>
            <a:r>
              <a:rPr lang="en-US" sz="1400" dirty="0" smtClean="0"/>
              <a:t> </a:t>
            </a:r>
            <a:r>
              <a:rPr lang="en-US" sz="1400" dirty="0" err="1" smtClean="0"/>
              <a:t>biaya</a:t>
            </a:r>
            <a:r>
              <a:rPr lang="en-US" sz="1400" dirty="0" smtClean="0"/>
              <a:t> </a:t>
            </a:r>
            <a:r>
              <a:rPr lang="en-US" sz="1400" dirty="0" err="1" smtClean="0"/>
              <a:t>dapat</a:t>
            </a:r>
            <a:r>
              <a:rPr lang="en-US" sz="1400" dirty="0" smtClean="0"/>
              <a:t> </a:t>
            </a:r>
            <a:r>
              <a:rPr lang="en-US" sz="1400" dirty="0" err="1" smtClean="0"/>
              <a:t>di</a:t>
            </a:r>
            <a:r>
              <a:rPr lang="en-US" sz="1400" dirty="0" smtClean="0"/>
              <a:t> </a:t>
            </a:r>
            <a:r>
              <a:rPr lang="en-US" sz="1400" dirty="0" err="1" smtClean="0"/>
              <a:t>lakukan</a:t>
            </a:r>
            <a:r>
              <a:rPr lang="en-US" sz="1400" dirty="0" smtClean="0"/>
              <a:t> </a:t>
            </a:r>
            <a:r>
              <a:rPr lang="en-US" sz="1400" dirty="0" err="1" smtClean="0"/>
              <a:t>berdasarkan</a:t>
            </a:r>
            <a:r>
              <a:rPr lang="en-US" sz="1400" dirty="0" smtClean="0"/>
              <a:t> </a:t>
            </a:r>
            <a:r>
              <a:rPr lang="en-US" sz="1400" dirty="0" err="1" smtClean="0"/>
              <a:t>karakteristik</a:t>
            </a:r>
            <a:r>
              <a:rPr lang="en-US" sz="1400" dirty="0" smtClean="0"/>
              <a:t> </a:t>
            </a:r>
            <a:r>
              <a:rPr lang="en-US" sz="1400" dirty="0" err="1" smtClean="0"/>
              <a:t>berikut</a:t>
            </a:r>
            <a:r>
              <a:rPr lang="en-US" sz="1400" dirty="0" smtClean="0"/>
              <a:t> :</a:t>
            </a:r>
          </a:p>
          <a:p>
            <a:pPr marL="495300" lvl="0" indent="-342900" algn="just" rtl="0">
              <a:spcBef>
                <a:spcPts val="1000"/>
              </a:spcBef>
              <a:spcAft>
                <a:spcPts val="0"/>
              </a:spcAft>
              <a:buSzPts val="1200"/>
              <a:buAutoNum type="arabicPeriod"/>
            </a:pPr>
            <a:r>
              <a:rPr lang="en-US" sz="1400" b="1" dirty="0" err="1" smtClean="0"/>
              <a:t>Klarisifikasi</a:t>
            </a:r>
            <a:r>
              <a:rPr lang="en-US" sz="1400" b="1" dirty="0" smtClean="0"/>
              <a:t> </a:t>
            </a:r>
            <a:r>
              <a:rPr lang="en-US" sz="1400" b="1" dirty="0" err="1" smtClean="0"/>
              <a:t>biaya</a:t>
            </a:r>
            <a:r>
              <a:rPr lang="en-US" sz="1400" b="1" dirty="0" smtClean="0"/>
              <a:t> </a:t>
            </a:r>
            <a:r>
              <a:rPr lang="en-US" sz="1400" b="1" dirty="0" err="1" smtClean="0"/>
              <a:t>berdasarkan</a:t>
            </a:r>
            <a:r>
              <a:rPr lang="en-US" sz="1400" b="1" dirty="0" smtClean="0"/>
              <a:t> </a:t>
            </a:r>
            <a:r>
              <a:rPr lang="en-US" sz="1400" b="1" dirty="0" err="1" smtClean="0"/>
              <a:t>waktu</a:t>
            </a:r>
            <a:r>
              <a:rPr lang="en-US" sz="1400" b="1" dirty="0" smtClean="0"/>
              <a:t> </a:t>
            </a:r>
            <a:r>
              <a:rPr lang="en-US" sz="1400" b="1" dirty="0" err="1" smtClean="0"/>
              <a:t>terjadinya</a:t>
            </a:r>
            <a:r>
              <a:rPr lang="en-US" sz="1400" b="1" dirty="0" smtClean="0"/>
              <a:t> </a:t>
            </a:r>
          </a:p>
          <a:p>
            <a:pPr marL="457200" lvl="0" indent="-304800" algn="just" rtl="0">
              <a:spcBef>
                <a:spcPts val="1000"/>
              </a:spcBef>
              <a:spcAft>
                <a:spcPts val="0"/>
              </a:spcAft>
              <a:buSzPts val="1200"/>
              <a:buNone/>
            </a:pPr>
            <a:r>
              <a:rPr lang="en-US" sz="1400" dirty="0" smtClean="0"/>
              <a:t>      </a:t>
            </a:r>
            <a:r>
              <a:rPr lang="en-US" sz="1400" dirty="0" err="1" smtClean="0"/>
              <a:t>Jika</a:t>
            </a:r>
            <a:r>
              <a:rPr lang="en-US" sz="1400" dirty="0" smtClean="0"/>
              <a:t> </a:t>
            </a:r>
            <a:r>
              <a:rPr lang="en-US" sz="1400" dirty="0" err="1" smtClean="0"/>
              <a:t>dilihat</a:t>
            </a:r>
            <a:r>
              <a:rPr lang="en-US" sz="1400" dirty="0" smtClean="0"/>
              <a:t> </a:t>
            </a:r>
            <a:r>
              <a:rPr lang="en-US" sz="1400" dirty="0" err="1" smtClean="0"/>
              <a:t>dari</a:t>
            </a:r>
            <a:r>
              <a:rPr lang="en-US" sz="1400" dirty="0" smtClean="0"/>
              <a:t> </a:t>
            </a:r>
            <a:r>
              <a:rPr lang="en-US" sz="1400" dirty="0" err="1" smtClean="0"/>
              <a:t>waktu</a:t>
            </a:r>
            <a:r>
              <a:rPr lang="en-US" sz="1400" dirty="0" smtClean="0"/>
              <a:t> </a:t>
            </a:r>
            <a:r>
              <a:rPr lang="en-US" sz="1400" dirty="0" err="1" smtClean="0"/>
              <a:t>terjadinya</a:t>
            </a:r>
            <a:r>
              <a:rPr lang="en-US" sz="1400" dirty="0" smtClean="0"/>
              <a:t> </a:t>
            </a:r>
            <a:r>
              <a:rPr lang="en-US" sz="1400" dirty="0" err="1" smtClean="0"/>
              <a:t>biaya</a:t>
            </a:r>
            <a:r>
              <a:rPr lang="en-US" sz="1400" dirty="0" smtClean="0"/>
              <a:t> ,</a:t>
            </a:r>
            <a:r>
              <a:rPr lang="en-US" sz="1400" dirty="0" err="1" smtClean="0"/>
              <a:t>maka</a:t>
            </a:r>
            <a:r>
              <a:rPr lang="en-US" sz="1400" dirty="0" smtClean="0"/>
              <a:t> </a:t>
            </a:r>
            <a:r>
              <a:rPr lang="en-US" sz="1400" dirty="0" err="1" smtClean="0"/>
              <a:t>biaya</a:t>
            </a:r>
            <a:r>
              <a:rPr lang="en-US" sz="1400" dirty="0" smtClean="0"/>
              <a:t> </a:t>
            </a:r>
            <a:r>
              <a:rPr lang="en-US" sz="1400" dirty="0" err="1" smtClean="0"/>
              <a:t>dapat</a:t>
            </a:r>
            <a:r>
              <a:rPr lang="en-US" sz="1400" dirty="0" smtClean="0"/>
              <a:t> </a:t>
            </a:r>
            <a:r>
              <a:rPr lang="en-US" sz="1400" dirty="0" err="1" smtClean="0"/>
              <a:t>di</a:t>
            </a:r>
            <a:r>
              <a:rPr lang="en-US" sz="1400" dirty="0" smtClean="0"/>
              <a:t> </a:t>
            </a:r>
            <a:r>
              <a:rPr lang="en-US" sz="1400" dirty="0" err="1" smtClean="0"/>
              <a:t>klarifikasikan</a:t>
            </a:r>
            <a:r>
              <a:rPr lang="en-US" sz="1400" dirty="0" smtClean="0"/>
              <a:t> </a:t>
            </a:r>
            <a:r>
              <a:rPr lang="en-US" sz="1400" dirty="0" err="1" smtClean="0"/>
              <a:t>menjadi</a:t>
            </a:r>
            <a:r>
              <a:rPr lang="en-US" sz="1400" dirty="0" smtClean="0"/>
              <a:t> </a:t>
            </a:r>
            <a:r>
              <a:rPr lang="en-US" sz="1400" dirty="0" err="1" smtClean="0"/>
              <a:t>tiga</a:t>
            </a:r>
            <a:r>
              <a:rPr lang="en-US" sz="1400" dirty="0" smtClean="0"/>
              <a:t> </a:t>
            </a:r>
            <a:r>
              <a:rPr lang="en-US" sz="1400" dirty="0" err="1" smtClean="0"/>
              <a:t>yaitu</a:t>
            </a:r>
            <a:r>
              <a:rPr lang="en-US" sz="1400" dirty="0" smtClean="0"/>
              <a:t> </a:t>
            </a:r>
          </a:p>
          <a:p>
            <a:pPr marL="457200" lvl="0" indent="-304800" algn="just" rtl="0">
              <a:spcBef>
                <a:spcPts val="1000"/>
              </a:spcBef>
              <a:spcAft>
                <a:spcPts val="0"/>
              </a:spcAft>
              <a:buSzPts val="1200"/>
              <a:buNone/>
            </a:pPr>
            <a:r>
              <a:rPr lang="en-US" sz="1400" dirty="0" smtClean="0"/>
              <a:t>	1. </a:t>
            </a:r>
            <a:r>
              <a:rPr lang="en-US" sz="1400" dirty="0" err="1" smtClean="0"/>
              <a:t>Biaya</a:t>
            </a:r>
            <a:r>
              <a:rPr lang="en-US" sz="1400" dirty="0" smtClean="0"/>
              <a:t> </a:t>
            </a:r>
            <a:r>
              <a:rPr lang="en-US" sz="1400" dirty="0" err="1" smtClean="0"/>
              <a:t>Historis</a:t>
            </a:r>
            <a:r>
              <a:rPr lang="en-US" sz="1400" dirty="0" smtClean="0"/>
              <a:t> .</a:t>
            </a:r>
          </a:p>
          <a:p>
            <a:pPr marL="457200" lvl="0" indent="-304800" algn="just" rtl="0">
              <a:spcBef>
                <a:spcPts val="1000"/>
              </a:spcBef>
              <a:spcAft>
                <a:spcPts val="0"/>
              </a:spcAft>
              <a:buSzPts val="1200"/>
              <a:buNone/>
            </a:pPr>
            <a:r>
              <a:rPr lang="en-US" sz="1400" dirty="0" smtClean="0"/>
              <a:t>	2. </a:t>
            </a:r>
            <a:r>
              <a:rPr lang="en-US" sz="1400" dirty="0" err="1" smtClean="0"/>
              <a:t>Biaya</a:t>
            </a:r>
            <a:r>
              <a:rPr lang="en-US" sz="1400" dirty="0" smtClean="0"/>
              <a:t> </a:t>
            </a:r>
            <a:r>
              <a:rPr lang="en-US" sz="1400" dirty="0" err="1" smtClean="0"/>
              <a:t>sekarang</a:t>
            </a:r>
            <a:r>
              <a:rPr lang="en-US" sz="1400" dirty="0" smtClean="0"/>
              <a:t> .</a:t>
            </a:r>
          </a:p>
          <a:p>
            <a:pPr marL="457200" lvl="0" indent="-304800" algn="just" rtl="0">
              <a:spcBef>
                <a:spcPts val="1000"/>
              </a:spcBef>
              <a:spcAft>
                <a:spcPts val="0"/>
              </a:spcAft>
              <a:buSzPts val="1200"/>
              <a:buNone/>
            </a:pPr>
            <a:r>
              <a:rPr lang="en-US" sz="1400" dirty="0" smtClean="0"/>
              <a:t>	3. </a:t>
            </a:r>
            <a:r>
              <a:rPr lang="en-US" sz="1400" dirty="0" err="1" smtClean="0"/>
              <a:t>Biaya</a:t>
            </a:r>
            <a:r>
              <a:rPr lang="en-US" sz="1400" dirty="0" smtClean="0"/>
              <a:t> </a:t>
            </a:r>
            <a:r>
              <a:rPr lang="en-US" sz="1400" dirty="0" err="1" smtClean="0"/>
              <a:t>dianggarkan</a:t>
            </a:r>
            <a:r>
              <a:rPr lang="en-US" sz="1400" dirty="0" smtClean="0"/>
              <a:t> .</a:t>
            </a:r>
            <a:endParaRPr sz="1400"/>
          </a:p>
          <a:p>
            <a:pPr marL="457200" lvl="0" indent="-304800" algn="just" rtl="0">
              <a:spcBef>
                <a:spcPts val="0"/>
              </a:spcBef>
              <a:spcAft>
                <a:spcPts val="0"/>
              </a:spcAft>
              <a:buSzPts val="1200"/>
              <a:buNone/>
            </a:pPr>
            <a:endParaRPr sz="1400"/>
          </a:p>
          <a:p>
            <a:pPr marL="0" lvl="0" indent="0" algn="l" rtl="0">
              <a:spcBef>
                <a:spcPts val="1000"/>
              </a:spcBef>
              <a:spcAft>
                <a:spcPts val="0"/>
              </a:spcAft>
              <a:buNone/>
            </a:pPr>
            <a:endParaRPr/>
          </a:p>
          <a:p>
            <a:pPr marL="0" lvl="0" indent="0" algn="l" rtl="0">
              <a:spcBef>
                <a:spcPts val="0"/>
              </a:spcBef>
              <a:spcAft>
                <a:spcPts val="1600"/>
              </a:spcAft>
              <a:buNone/>
            </a:pPr>
            <a:endParaRPr/>
          </a:p>
        </p:txBody>
      </p:sp>
      <p:sp>
        <p:nvSpPr>
          <p:cNvPr id="1049004" name="Google Shape;2136;p39"/>
          <p:cNvSpPr txBox="1">
            <a:spLocks noGrp="1"/>
          </p:cNvSpPr>
          <p:nvPr>
            <p:ph type="ctrTitle"/>
          </p:nvPr>
        </p:nvSpPr>
        <p:spPr>
          <a:xfrm>
            <a:off x="736646" y="373025"/>
            <a:ext cx="683575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err="1" smtClean="0"/>
              <a:t>Klasifikasi</a:t>
            </a:r>
            <a:r>
              <a:rPr lang="en-US" dirty="0" smtClean="0"/>
              <a:t> </a:t>
            </a:r>
            <a:r>
              <a:rPr lang="en-US" dirty="0" err="1" smtClean="0"/>
              <a:t>Biaya</a:t>
            </a:r>
            <a:r>
              <a:rPr lang="en-US" dirty="0" smtClean="0"/>
              <a:t>/</a:t>
            </a:r>
            <a:r>
              <a:rPr lang="en-US" dirty="0" err="1" smtClean="0"/>
              <a:t>Belanja</a:t>
            </a:r>
            <a:endParaRPr lang="id-ID"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69"/>
        <p:cNvGrpSpPr/>
        <p:nvPr/>
      </p:nvGrpSpPr>
      <p:grpSpPr>
        <a:xfrm>
          <a:off x="0" y="0"/>
          <a:ext cx="0" cy="0"/>
          <a:chOff x="0" y="0"/>
          <a:chExt cx="0" cy="0"/>
        </a:xfrm>
      </p:grpSpPr>
      <p:sp>
        <p:nvSpPr>
          <p:cNvPr id="1049007" name="Google Shape;2170;p41"/>
          <p:cNvSpPr txBox="1">
            <a:spLocks noGrp="1"/>
          </p:cNvSpPr>
          <p:nvPr>
            <p:ph type="subTitle" idx="1"/>
          </p:nvPr>
        </p:nvSpPr>
        <p:spPr>
          <a:xfrm>
            <a:off x="357158" y="1047750"/>
            <a:ext cx="6643734" cy="2514600"/>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n-US" sz="1400" dirty="0" smtClean="0"/>
              <a:t>	</a:t>
            </a:r>
            <a:r>
              <a:rPr lang="en-US" dirty="0" smtClean="0"/>
              <a:t>2</a:t>
            </a:r>
            <a:r>
              <a:rPr lang="en-US" b="1" dirty="0" smtClean="0"/>
              <a:t>. </a:t>
            </a:r>
            <a:r>
              <a:rPr lang="en-US" b="1" dirty="0" err="1" smtClean="0"/>
              <a:t>Klarifikasi</a:t>
            </a:r>
            <a:r>
              <a:rPr lang="en-US" b="1" dirty="0" smtClean="0"/>
              <a:t> </a:t>
            </a:r>
            <a:r>
              <a:rPr lang="en-US" b="1" dirty="0" err="1" smtClean="0"/>
              <a:t>Biaya</a:t>
            </a:r>
            <a:r>
              <a:rPr lang="en-US" b="1" dirty="0" smtClean="0"/>
              <a:t> </a:t>
            </a:r>
            <a:r>
              <a:rPr lang="en-US" b="1" dirty="0" err="1" smtClean="0"/>
              <a:t>Berdasarkan</a:t>
            </a:r>
            <a:r>
              <a:rPr lang="en-US" b="1" dirty="0" smtClean="0"/>
              <a:t> </a:t>
            </a:r>
            <a:r>
              <a:rPr lang="en-US" b="1" dirty="0" err="1" smtClean="0"/>
              <a:t>Reaksinya</a:t>
            </a:r>
            <a:r>
              <a:rPr lang="en-US" b="1" dirty="0" smtClean="0"/>
              <a:t> </a:t>
            </a:r>
            <a:r>
              <a:rPr lang="en-US" b="1" dirty="0" err="1" smtClean="0"/>
              <a:t>Terhadap</a:t>
            </a:r>
            <a:r>
              <a:rPr lang="en-US" b="1" dirty="0" smtClean="0"/>
              <a:t> 	</a:t>
            </a:r>
            <a:r>
              <a:rPr lang="en-US" b="1" dirty="0" err="1" smtClean="0"/>
              <a:t>Perubahan</a:t>
            </a:r>
            <a:r>
              <a:rPr lang="en-US" b="1" dirty="0" smtClean="0"/>
              <a:t> Tingkat </a:t>
            </a:r>
            <a:r>
              <a:rPr lang="en-US" b="1" dirty="0" err="1" smtClean="0"/>
              <a:t>Aktifitas</a:t>
            </a:r>
            <a:r>
              <a:rPr lang="en-US" b="1" dirty="0" smtClean="0"/>
              <a:t>.</a:t>
            </a:r>
          </a:p>
          <a:p>
            <a:pPr marL="0" lvl="0" indent="0" algn="just" rtl="0">
              <a:spcBef>
                <a:spcPts val="0"/>
              </a:spcBef>
              <a:spcAft>
                <a:spcPts val="0"/>
              </a:spcAft>
              <a:buNone/>
            </a:pPr>
            <a:r>
              <a:rPr lang="en-US" dirty="0" smtClean="0"/>
              <a:t>	</a:t>
            </a:r>
            <a:r>
              <a:rPr lang="en-US" dirty="0" err="1" smtClean="0"/>
              <a:t>Jika</a:t>
            </a:r>
            <a:r>
              <a:rPr lang="en-US" dirty="0" smtClean="0"/>
              <a:t> </a:t>
            </a:r>
            <a:r>
              <a:rPr lang="en-US" dirty="0" err="1" smtClean="0"/>
              <a:t>di</a:t>
            </a:r>
            <a:r>
              <a:rPr lang="en-US" dirty="0" smtClean="0"/>
              <a:t> </a:t>
            </a:r>
            <a:r>
              <a:rPr lang="en-US" dirty="0" err="1" smtClean="0"/>
              <a:t>lihat</a:t>
            </a:r>
            <a:r>
              <a:rPr lang="en-US" dirty="0" smtClean="0"/>
              <a:t> </a:t>
            </a:r>
            <a:r>
              <a:rPr lang="en-US" dirty="0" err="1" smtClean="0"/>
              <a:t>dari</a:t>
            </a:r>
            <a:r>
              <a:rPr lang="en-US" dirty="0" smtClean="0"/>
              <a:t> </a:t>
            </a:r>
            <a:r>
              <a:rPr lang="en-US" dirty="0" err="1" smtClean="0"/>
              <a:t>reaksi</a:t>
            </a:r>
            <a:r>
              <a:rPr lang="en-US" dirty="0" smtClean="0"/>
              <a:t> </a:t>
            </a:r>
            <a:r>
              <a:rPr lang="en-US" dirty="0" err="1" smtClean="0"/>
              <a:t>biaya</a:t>
            </a:r>
            <a:r>
              <a:rPr lang="en-US" dirty="0" smtClean="0"/>
              <a:t> </a:t>
            </a:r>
            <a:r>
              <a:rPr lang="en-US" dirty="0" err="1" smtClean="0"/>
              <a:t>terhadap</a:t>
            </a:r>
            <a:r>
              <a:rPr lang="en-US" dirty="0" smtClean="0"/>
              <a:t> </a:t>
            </a:r>
            <a:r>
              <a:rPr lang="en-US" dirty="0" err="1" smtClean="0"/>
              <a:t>perubahan</a:t>
            </a:r>
            <a:r>
              <a:rPr lang="en-US" dirty="0" smtClean="0"/>
              <a:t> </a:t>
            </a:r>
            <a:r>
              <a:rPr lang="en-US" dirty="0" err="1" smtClean="0"/>
              <a:t>tingkat</a:t>
            </a:r>
            <a:r>
              <a:rPr lang="en-US" dirty="0" smtClean="0"/>
              <a:t> 	</a:t>
            </a:r>
            <a:r>
              <a:rPr lang="en-US" dirty="0" err="1" smtClean="0"/>
              <a:t>aktifitas</a:t>
            </a:r>
            <a:r>
              <a:rPr lang="en-US" dirty="0" smtClean="0"/>
              <a:t> ,</a:t>
            </a:r>
            <a:r>
              <a:rPr lang="en-US" dirty="0" err="1" smtClean="0"/>
              <a:t>maka</a:t>
            </a:r>
            <a:r>
              <a:rPr lang="en-US" dirty="0" smtClean="0"/>
              <a:t> </a:t>
            </a:r>
            <a:r>
              <a:rPr lang="en-US" dirty="0" err="1" smtClean="0"/>
              <a:t>biaya</a:t>
            </a:r>
            <a:r>
              <a:rPr lang="en-US" dirty="0" smtClean="0"/>
              <a:t> </a:t>
            </a:r>
            <a:r>
              <a:rPr lang="en-US" dirty="0" err="1" smtClean="0"/>
              <a:t>dapat</a:t>
            </a:r>
            <a:r>
              <a:rPr lang="en-US" dirty="0" smtClean="0"/>
              <a:t> </a:t>
            </a:r>
            <a:r>
              <a:rPr lang="en-US" dirty="0" err="1" smtClean="0"/>
              <a:t>diklasifikasikan</a:t>
            </a:r>
            <a:r>
              <a:rPr lang="en-US" dirty="0" smtClean="0"/>
              <a:t> </a:t>
            </a:r>
            <a:r>
              <a:rPr lang="en-US" dirty="0" err="1" smtClean="0"/>
              <a:t>sebagai</a:t>
            </a:r>
            <a:r>
              <a:rPr lang="en-US" dirty="0" smtClean="0"/>
              <a:t> 	</a:t>
            </a:r>
            <a:r>
              <a:rPr lang="en-US" dirty="0" err="1" smtClean="0"/>
              <a:t>berikut</a:t>
            </a:r>
            <a:r>
              <a:rPr lang="en-US" dirty="0" smtClean="0"/>
              <a:t>:</a:t>
            </a:r>
          </a:p>
          <a:p>
            <a:pPr marL="0" lvl="0" indent="0" algn="just" rtl="0">
              <a:spcBef>
                <a:spcPts val="0"/>
              </a:spcBef>
              <a:spcAft>
                <a:spcPts val="0"/>
              </a:spcAft>
              <a:buNone/>
            </a:pPr>
            <a:r>
              <a:rPr lang="en-US" dirty="0" smtClean="0"/>
              <a:t>		1. </a:t>
            </a:r>
            <a:r>
              <a:rPr lang="en-US" dirty="0" err="1" smtClean="0"/>
              <a:t>biaya</a:t>
            </a:r>
            <a:r>
              <a:rPr lang="en-US" dirty="0" smtClean="0"/>
              <a:t> </a:t>
            </a:r>
            <a:r>
              <a:rPr lang="en-US" dirty="0" err="1" smtClean="0"/>
              <a:t>tetap</a:t>
            </a:r>
            <a:r>
              <a:rPr lang="en-US" dirty="0" smtClean="0"/>
              <a:t>.</a:t>
            </a:r>
          </a:p>
          <a:p>
            <a:pPr marL="0" lvl="0" indent="0" algn="just" rtl="0">
              <a:spcBef>
                <a:spcPts val="0"/>
              </a:spcBef>
              <a:spcAft>
                <a:spcPts val="0"/>
              </a:spcAft>
              <a:buNone/>
            </a:pPr>
            <a:r>
              <a:rPr lang="en-US" dirty="0" smtClean="0"/>
              <a:t>		2. </a:t>
            </a:r>
            <a:r>
              <a:rPr lang="en-US" dirty="0" err="1" smtClean="0"/>
              <a:t>biaya</a:t>
            </a:r>
            <a:r>
              <a:rPr lang="en-US" dirty="0" smtClean="0"/>
              <a:t> </a:t>
            </a:r>
            <a:r>
              <a:rPr lang="en-US" dirty="0" err="1" smtClean="0"/>
              <a:t>variabel</a:t>
            </a:r>
            <a:r>
              <a:rPr lang="en-US" dirty="0" smtClean="0"/>
              <a:t> .</a:t>
            </a:r>
          </a:p>
          <a:p>
            <a:pPr marL="0" lvl="0" indent="0" algn="just" rtl="0">
              <a:spcBef>
                <a:spcPts val="0"/>
              </a:spcBef>
              <a:spcAft>
                <a:spcPts val="0"/>
              </a:spcAft>
              <a:buNone/>
            </a:pPr>
            <a:r>
              <a:rPr lang="en-US" dirty="0" smtClean="0"/>
              <a:t>		3. </a:t>
            </a:r>
            <a:r>
              <a:rPr lang="en-US" dirty="0" err="1" smtClean="0"/>
              <a:t>biaya</a:t>
            </a:r>
            <a:r>
              <a:rPr lang="en-US" dirty="0" smtClean="0"/>
              <a:t> </a:t>
            </a:r>
            <a:r>
              <a:rPr lang="en-US" dirty="0" err="1" smtClean="0"/>
              <a:t>campuran</a:t>
            </a:r>
            <a:r>
              <a:rPr lang="en-US" dirty="0" smtClean="0"/>
              <a:t> .</a:t>
            </a:r>
          </a:p>
          <a:p>
            <a:pPr marL="0" lvl="0" indent="0" algn="just" rtl="0">
              <a:spcBef>
                <a:spcPts val="0"/>
              </a:spcBef>
              <a:spcAft>
                <a:spcPts val="0"/>
              </a:spcAft>
              <a:buNone/>
            </a:pPr>
            <a:r>
              <a:rPr lang="en-US" dirty="0" smtClean="0"/>
              <a:t>	</a:t>
            </a:r>
            <a:endParaRPr lang="id-ID" dirty="0" smtClean="0"/>
          </a:p>
          <a:p>
            <a:pPr marL="0" lvl="0" indent="0" algn="l" rtl="0">
              <a:spcBef>
                <a:spcPts val="0"/>
              </a:spcBef>
              <a:spcAft>
                <a:spcPts val="0"/>
              </a:spcAft>
              <a:buNone/>
            </a:pPr>
            <a:endParaRPr lang="id-ID" dirty="0" smtClean="0"/>
          </a:p>
          <a:p>
            <a:pPr marL="0" lvl="0" indent="0" algn="l" rtl="0">
              <a:spcBef>
                <a:spcPts val="0"/>
              </a:spcBef>
              <a:spcAft>
                <a:spcPts val="0"/>
              </a:spcAft>
              <a:buNone/>
            </a:pPr>
            <a:endParaRPr lang="id-ID" dirty="0" smtClean="0"/>
          </a:p>
        </p:txBody>
      </p:sp>
      <p:sp>
        <p:nvSpPr>
          <p:cNvPr id="1049008" name="Google Shape;2172;p41"/>
          <p:cNvSpPr/>
          <p:nvPr/>
        </p:nvSpPr>
        <p:spPr>
          <a:xfrm>
            <a:off x="4566955" y="-2521549"/>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77"/>
        <p:cNvGrpSpPr/>
        <p:nvPr/>
      </p:nvGrpSpPr>
      <p:grpSpPr>
        <a:xfrm>
          <a:off x="0" y="0"/>
          <a:ext cx="0" cy="0"/>
          <a:chOff x="0" y="0"/>
          <a:chExt cx="0" cy="0"/>
        </a:xfrm>
      </p:grpSpPr>
      <p:sp>
        <p:nvSpPr>
          <p:cNvPr id="1049050" name="Google Shape;2178;p42"/>
          <p:cNvSpPr txBox="1">
            <a:spLocks noGrp="1"/>
          </p:cNvSpPr>
          <p:nvPr>
            <p:ph type="subTitle" idx="1"/>
          </p:nvPr>
        </p:nvSpPr>
        <p:spPr>
          <a:xfrm flipH="1">
            <a:off x="2743200" y="590550"/>
            <a:ext cx="5672500" cy="3505200"/>
          </a:xfrm>
          <a:prstGeom prst="rect">
            <a:avLst/>
          </a:prstGeom>
        </p:spPr>
        <p:txBody>
          <a:bodyPr spcFirstLastPara="1" wrap="square" lIns="91425" tIns="91425" rIns="91425" bIns="91425" anchor="ctr" anchorCtr="0">
            <a:noAutofit/>
          </a:bodyPr>
          <a:lstStyle/>
          <a:p>
            <a:pPr marL="0" indent="0" algn="just"/>
            <a:r>
              <a:rPr lang="en-US" b="1" dirty="0" smtClean="0"/>
              <a:t>3. </a:t>
            </a:r>
            <a:r>
              <a:rPr lang="en-US" b="1" dirty="0" err="1" smtClean="0"/>
              <a:t>Klasifikasi</a:t>
            </a:r>
            <a:r>
              <a:rPr lang="en-US" b="1" dirty="0" smtClean="0"/>
              <a:t> </a:t>
            </a:r>
            <a:r>
              <a:rPr lang="en-US" b="1" dirty="0" err="1" smtClean="0"/>
              <a:t>biaya</a:t>
            </a:r>
            <a:r>
              <a:rPr lang="en-US" b="1" dirty="0" smtClean="0"/>
              <a:t> </a:t>
            </a:r>
            <a:r>
              <a:rPr lang="en-US" b="1" dirty="0" err="1" smtClean="0"/>
              <a:t>berdasarkan</a:t>
            </a:r>
            <a:r>
              <a:rPr lang="en-US" b="1" dirty="0" smtClean="0"/>
              <a:t> </a:t>
            </a:r>
            <a:r>
              <a:rPr lang="en-US" b="1" dirty="0" err="1" smtClean="0"/>
              <a:t>hubunganya</a:t>
            </a:r>
            <a:r>
              <a:rPr lang="en-US" b="1" dirty="0" smtClean="0"/>
              <a:t> </a:t>
            </a:r>
            <a:r>
              <a:rPr lang="en-US" b="1" dirty="0" err="1" smtClean="0"/>
              <a:t>dengan</a:t>
            </a:r>
            <a:r>
              <a:rPr lang="en-US" b="1" dirty="0" smtClean="0"/>
              <a:t> </a:t>
            </a:r>
            <a:r>
              <a:rPr lang="en-US" b="1" dirty="0" err="1" smtClean="0"/>
              <a:t>aktifitas</a:t>
            </a:r>
            <a:r>
              <a:rPr lang="en-US" dirty="0" smtClean="0"/>
              <a:t>.</a:t>
            </a:r>
          </a:p>
          <a:p>
            <a:pPr marL="0" indent="0" algn="just"/>
            <a:r>
              <a:rPr lang="en-US" dirty="0" err="1" smtClean="0"/>
              <a:t>Jika</a:t>
            </a:r>
            <a:r>
              <a:rPr lang="en-US" dirty="0" smtClean="0"/>
              <a:t> </a:t>
            </a:r>
            <a:r>
              <a:rPr lang="en-US" dirty="0" err="1" smtClean="0"/>
              <a:t>dilihat</a:t>
            </a:r>
            <a:r>
              <a:rPr lang="en-US" dirty="0" smtClean="0"/>
              <a:t> </a:t>
            </a:r>
            <a:r>
              <a:rPr lang="en-US" dirty="0" err="1" smtClean="0"/>
              <a:t>dari</a:t>
            </a:r>
            <a:r>
              <a:rPr lang="en-US" dirty="0" smtClean="0"/>
              <a:t> </a:t>
            </a:r>
            <a:r>
              <a:rPr lang="en-US" dirty="0" err="1" smtClean="0"/>
              <a:t>hubungan</a:t>
            </a:r>
            <a:r>
              <a:rPr lang="en-US" dirty="0" smtClean="0"/>
              <a:t> </a:t>
            </a:r>
            <a:r>
              <a:rPr lang="en-US" dirty="0" err="1" smtClean="0"/>
              <a:t>biaya</a:t>
            </a:r>
            <a:r>
              <a:rPr lang="en-US" dirty="0" smtClean="0"/>
              <a:t> </a:t>
            </a:r>
            <a:r>
              <a:rPr lang="en-US" dirty="0" err="1" smtClean="0"/>
              <a:t>dengan</a:t>
            </a:r>
            <a:r>
              <a:rPr lang="en-US" dirty="0" smtClean="0"/>
              <a:t> </a:t>
            </a:r>
            <a:r>
              <a:rPr lang="en-US" dirty="0" err="1" smtClean="0"/>
              <a:t>suatu</a:t>
            </a:r>
            <a:r>
              <a:rPr lang="en-US" dirty="0" smtClean="0"/>
              <a:t> </a:t>
            </a:r>
            <a:r>
              <a:rPr lang="en-US" dirty="0" err="1" smtClean="0"/>
              <a:t>aktifitas</a:t>
            </a:r>
            <a:r>
              <a:rPr lang="en-US" dirty="0" smtClean="0"/>
              <a:t> ,</a:t>
            </a:r>
            <a:r>
              <a:rPr lang="en-US" dirty="0" err="1" smtClean="0"/>
              <a:t>maka</a:t>
            </a:r>
            <a:r>
              <a:rPr lang="en-US" dirty="0" smtClean="0"/>
              <a:t> </a:t>
            </a:r>
            <a:r>
              <a:rPr lang="en-US" dirty="0" err="1" smtClean="0"/>
              <a:t>biaya</a:t>
            </a:r>
            <a:r>
              <a:rPr lang="en-US" dirty="0" smtClean="0"/>
              <a:t> </a:t>
            </a:r>
            <a:r>
              <a:rPr lang="en-US" dirty="0" err="1" smtClean="0"/>
              <a:t>dapat</a:t>
            </a:r>
            <a:r>
              <a:rPr lang="en-US" dirty="0" smtClean="0"/>
              <a:t> </a:t>
            </a:r>
            <a:r>
              <a:rPr lang="en-US" dirty="0" err="1" smtClean="0"/>
              <a:t>diklarifikasikan</a:t>
            </a:r>
            <a:r>
              <a:rPr lang="en-US" dirty="0" smtClean="0"/>
              <a:t> </a:t>
            </a:r>
            <a:r>
              <a:rPr lang="en-US" dirty="0" err="1" smtClean="0"/>
              <a:t>menjadi</a:t>
            </a:r>
            <a:r>
              <a:rPr lang="en-US" dirty="0" smtClean="0"/>
              <a:t> </a:t>
            </a:r>
            <a:r>
              <a:rPr lang="en-US" dirty="0" err="1" smtClean="0"/>
              <a:t>dua</a:t>
            </a:r>
            <a:r>
              <a:rPr lang="en-US" dirty="0" smtClean="0"/>
              <a:t> </a:t>
            </a:r>
            <a:r>
              <a:rPr lang="en-US" dirty="0" err="1" smtClean="0"/>
              <a:t>yaitu</a:t>
            </a:r>
            <a:r>
              <a:rPr lang="en-US" dirty="0" smtClean="0"/>
              <a:t> :</a:t>
            </a:r>
            <a:endParaRPr lang="id-ID" dirty="0" smtClean="0"/>
          </a:p>
          <a:p>
            <a:pPr marL="0" lvl="0" indent="0" algn="l" rtl="0">
              <a:spcBef>
                <a:spcPts val="0"/>
              </a:spcBef>
              <a:spcAft>
                <a:spcPts val="0"/>
              </a:spcAft>
              <a:buNone/>
            </a:pPr>
            <a:r>
              <a:rPr lang="en" dirty="0" smtClean="0"/>
              <a:t> 	1. biaya langsung </a:t>
            </a:r>
          </a:p>
          <a:p>
            <a:pPr marL="0" lvl="0" indent="0" algn="l" rtl="0">
              <a:spcBef>
                <a:spcPts val="0"/>
              </a:spcBef>
              <a:spcAft>
                <a:spcPts val="0"/>
              </a:spcAft>
              <a:buNone/>
            </a:pPr>
            <a:r>
              <a:rPr lang="en" dirty="0" smtClean="0"/>
              <a:t>	2. biaya tidak langsung.</a:t>
            </a:r>
          </a:p>
          <a:p>
            <a:pPr marL="0" lvl="0" indent="0" algn="l" rtl="0">
              <a:spcBef>
                <a:spcPts val="0"/>
              </a:spcBef>
              <a:spcAft>
                <a:spcPts val="0"/>
              </a:spcAft>
              <a:buNone/>
            </a:pPr>
            <a:endParaRPr dirty="0"/>
          </a:p>
        </p:txBody>
      </p:sp>
      <p:pic>
        <p:nvPicPr>
          <p:cNvPr id="2097189" name="Google Shape;2180;p42"/>
          <p:cNvPicPr preferRelativeResize="0">
            <a:picLocks/>
          </p:cNvPicPr>
          <p:nvPr/>
        </p:nvPicPr>
        <p:blipFill rotWithShape="1">
          <a:blip r:embed="rId3">
            <a:alphaModFix/>
          </a:blip>
          <a:srcRect l="12807" r="45283"/>
          <a:stretch>
            <a:fillRect/>
          </a:stretch>
        </p:blipFill>
        <p:spPr>
          <a:xfrm>
            <a:off x="214282" y="285734"/>
            <a:ext cx="2286015" cy="4063500"/>
          </a:xfrm>
          <a:prstGeom prst="ellipse">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84"/>
        <p:cNvGrpSpPr/>
        <p:nvPr/>
      </p:nvGrpSpPr>
      <p:grpSpPr>
        <a:xfrm>
          <a:off x="0" y="0"/>
          <a:ext cx="0" cy="0"/>
          <a:chOff x="0" y="0"/>
          <a:chExt cx="0" cy="0"/>
        </a:xfrm>
      </p:grpSpPr>
      <p:sp>
        <p:nvSpPr>
          <p:cNvPr id="1048852" name="Google Shape;2187;p43"/>
          <p:cNvSpPr txBox="1">
            <a:spLocks noGrp="1"/>
          </p:cNvSpPr>
          <p:nvPr>
            <p:ph type="ctrTitle"/>
          </p:nvPr>
        </p:nvSpPr>
        <p:spPr>
          <a:xfrm>
            <a:off x="642910" y="819150"/>
            <a:ext cx="6929486" cy="3200400"/>
          </a:xfrm>
          <a:prstGeom prst="rect">
            <a:avLst/>
          </a:prstGeom>
        </p:spPr>
        <p:txBody>
          <a:bodyPr spcFirstLastPara="1" wrap="square" lIns="91425" tIns="91425" rIns="91425" bIns="91425" anchor="ctr" anchorCtr="0">
            <a:noAutofit/>
          </a:bodyPr>
          <a:lstStyle/>
          <a:p>
            <a:pPr algn="l"/>
            <a:r>
              <a:rPr lang="en-US" sz="1600" b="1" dirty="0" smtClean="0"/>
              <a:t>4. </a:t>
            </a:r>
            <a:r>
              <a:rPr lang="en-US" sz="1600" b="1" dirty="0" err="1" smtClean="0"/>
              <a:t>Klasifikasi</a:t>
            </a:r>
            <a:r>
              <a:rPr lang="en-US" sz="1600" b="1" dirty="0" smtClean="0"/>
              <a:t> </a:t>
            </a:r>
            <a:r>
              <a:rPr lang="en-US" sz="1600" b="1" dirty="0" err="1" smtClean="0"/>
              <a:t>biaya</a:t>
            </a:r>
            <a:r>
              <a:rPr lang="en-US" sz="1600" b="1" dirty="0" smtClean="0"/>
              <a:t> </a:t>
            </a:r>
            <a:r>
              <a:rPr lang="en-US" sz="1600" b="1" dirty="0" err="1" smtClean="0"/>
              <a:t>berdasarkan</a:t>
            </a:r>
            <a:r>
              <a:rPr lang="en-US" sz="1600" b="1" dirty="0" smtClean="0"/>
              <a:t> </a:t>
            </a:r>
            <a:r>
              <a:rPr lang="en-US" sz="1600" b="1" dirty="0" err="1" smtClean="0"/>
              <a:t>pengaruhnya</a:t>
            </a:r>
            <a:r>
              <a:rPr lang="en-US" sz="1600" b="1" dirty="0" smtClean="0"/>
              <a:t> </a:t>
            </a:r>
            <a:r>
              <a:rPr lang="en-US" sz="1600" b="1" dirty="0" err="1" smtClean="0"/>
              <a:t>terhadap</a:t>
            </a:r>
            <a:r>
              <a:rPr lang="en-US" sz="1600" b="1" dirty="0" smtClean="0"/>
              <a:t> </a:t>
            </a:r>
            <a:r>
              <a:rPr lang="en-US" sz="1600" b="1" dirty="0" err="1" smtClean="0"/>
              <a:t>pengambilan</a:t>
            </a:r>
            <a:r>
              <a:rPr lang="en-US" sz="1600" b="1" dirty="0" smtClean="0"/>
              <a:t> </a:t>
            </a:r>
            <a:r>
              <a:rPr lang="en-US" sz="1600" b="1" dirty="0" err="1" smtClean="0"/>
              <a:t>keputusan</a:t>
            </a:r>
            <a:r>
              <a:rPr lang="en-US" sz="1600" dirty="0" smtClean="0"/>
              <a:t>.</a:t>
            </a:r>
            <a:br>
              <a:rPr lang="en-US" sz="1600" dirty="0" smtClean="0"/>
            </a:br>
            <a:r>
              <a:rPr lang="en-US" sz="1600" dirty="0" err="1" smtClean="0"/>
              <a:t>Jika</a:t>
            </a:r>
            <a:r>
              <a:rPr lang="en-US" sz="1600" dirty="0" smtClean="0"/>
              <a:t> </a:t>
            </a:r>
            <a:r>
              <a:rPr lang="en-US" sz="1600" dirty="0" err="1" smtClean="0"/>
              <a:t>dilihat</a:t>
            </a:r>
            <a:r>
              <a:rPr lang="en-US" sz="1600" dirty="0" smtClean="0"/>
              <a:t> </a:t>
            </a:r>
            <a:r>
              <a:rPr lang="en-US" sz="1600" dirty="0" err="1" smtClean="0"/>
              <a:t>dari</a:t>
            </a:r>
            <a:r>
              <a:rPr lang="en-US" sz="1600" dirty="0" smtClean="0"/>
              <a:t> </a:t>
            </a:r>
            <a:r>
              <a:rPr lang="en-US" sz="1600" dirty="0" err="1" smtClean="0"/>
              <a:t>pengaruhnya</a:t>
            </a:r>
            <a:r>
              <a:rPr lang="en-US" sz="1600" dirty="0" smtClean="0"/>
              <a:t> </a:t>
            </a:r>
            <a:r>
              <a:rPr lang="en-US" sz="1600" dirty="0" err="1" smtClean="0"/>
              <a:t>terhadap</a:t>
            </a:r>
            <a:r>
              <a:rPr lang="en-US" sz="1600" dirty="0" smtClean="0"/>
              <a:t> </a:t>
            </a:r>
            <a:r>
              <a:rPr lang="en-US" sz="1600" dirty="0" err="1" smtClean="0"/>
              <a:t>pengambilan</a:t>
            </a:r>
            <a:r>
              <a:rPr lang="en-US" sz="1600" dirty="0" smtClean="0"/>
              <a:t> </a:t>
            </a:r>
            <a:r>
              <a:rPr lang="en-US" sz="1600" dirty="0" err="1" smtClean="0"/>
              <a:t>keputusan</a:t>
            </a:r>
            <a:r>
              <a:rPr lang="en-US" sz="1600" dirty="0" smtClean="0"/>
              <a:t> ,</a:t>
            </a:r>
            <a:r>
              <a:rPr lang="en-US" sz="1600" dirty="0" err="1" smtClean="0"/>
              <a:t>biaya</a:t>
            </a:r>
            <a:r>
              <a:rPr lang="en-US" sz="1600" dirty="0" smtClean="0"/>
              <a:t> </a:t>
            </a:r>
            <a:r>
              <a:rPr lang="en-US" sz="1600" dirty="0" err="1" smtClean="0"/>
              <a:t>dapat</a:t>
            </a:r>
            <a:r>
              <a:rPr lang="en-US" sz="1600" dirty="0" smtClean="0"/>
              <a:t> </a:t>
            </a:r>
            <a:r>
              <a:rPr lang="en-US" sz="1600" dirty="0" err="1" smtClean="0"/>
              <a:t>diklarifikasikan</a:t>
            </a:r>
            <a:r>
              <a:rPr lang="en-US" sz="1600" dirty="0" smtClean="0"/>
              <a:t> </a:t>
            </a:r>
            <a:r>
              <a:rPr lang="en-US" sz="1600" dirty="0" err="1" smtClean="0"/>
              <a:t>menjadi</a:t>
            </a:r>
            <a:r>
              <a:rPr lang="en-US" sz="1600" dirty="0" smtClean="0"/>
              <a:t> 3,yaitu :</a:t>
            </a:r>
            <a:br>
              <a:rPr lang="en-US" sz="1600" dirty="0" smtClean="0"/>
            </a:br>
            <a:r>
              <a:rPr lang="en-US" sz="1600" dirty="0" smtClean="0"/>
              <a:t> 	1. </a:t>
            </a:r>
            <a:r>
              <a:rPr lang="en-US" sz="1600" dirty="0" err="1" smtClean="0"/>
              <a:t>biaya</a:t>
            </a:r>
            <a:r>
              <a:rPr lang="en-US" sz="1600" dirty="0" smtClean="0"/>
              <a:t> </a:t>
            </a:r>
            <a:r>
              <a:rPr lang="en-US" sz="1600" dirty="0" err="1" smtClean="0"/>
              <a:t>tertanam</a:t>
            </a:r>
            <a:r>
              <a:rPr lang="en-US" sz="1600" dirty="0" smtClean="0"/>
              <a:t>. </a:t>
            </a:r>
            <a:br>
              <a:rPr lang="en-US" sz="1600" dirty="0" smtClean="0"/>
            </a:br>
            <a:r>
              <a:rPr lang="en-US" sz="1600" dirty="0" smtClean="0"/>
              <a:t>	2. </a:t>
            </a:r>
            <a:r>
              <a:rPr lang="en-US" sz="1600" dirty="0" err="1" smtClean="0"/>
              <a:t>biaya</a:t>
            </a:r>
            <a:r>
              <a:rPr lang="en-US" sz="1600" dirty="0" smtClean="0"/>
              <a:t> </a:t>
            </a:r>
            <a:r>
              <a:rPr lang="en-US" sz="1600" dirty="0" err="1" smtClean="0"/>
              <a:t>relevan</a:t>
            </a:r>
            <a:r>
              <a:rPr lang="en-US" sz="1600" dirty="0" smtClean="0"/>
              <a:t>.</a:t>
            </a:r>
            <a:br>
              <a:rPr lang="en-US" sz="1600" dirty="0" smtClean="0"/>
            </a:br>
            <a:r>
              <a:rPr lang="en-US" sz="1600" dirty="0" smtClean="0"/>
              <a:t>	3. </a:t>
            </a:r>
            <a:r>
              <a:rPr lang="en-US" sz="1600" dirty="0" err="1" smtClean="0"/>
              <a:t>biaya</a:t>
            </a:r>
            <a:r>
              <a:rPr lang="en-US" sz="1600" dirty="0" smtClean="0"/>
              <a:t> </a:t>
            </a:r>
            <a:r>
              <a:rPr lang="en-US" sz="1600" dirty="0" err="1" smtClean="0"/>
              <a:t>oportunitas</a:t>
            </a:r>
            <a:r>
              <a:rPr lang="en-US" sz="1600" dirty="0" smtClean="0"/>
              <a:t>.</a:t>
            </a:r>
            <a:r>
              <a:rPr lang="id-ID" sz="1600" dirty="0" smtClean="0"/>
              <a:t/>
            </a:r>
            <a:br>
              <a:rPr lang="id-ID" sz="1600" dirty="0" smtClean="0"/>
            </a:br>
            <a:endParaRPr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16"/>
        <p:cNvGrpSpPr/>
        <p:nvPr/>
      </p:nvGrpSpPr>
      <p:grpSpPr>
        <a:xfrm>
          <a:off x="0" y="0"/>
          <a:ext cx="0" cy="0"/>
          <a:chOff x="0" y="0"/>
          <a:chExt cx="0" cy="0"/>
        </a:xfrm>
      </p:grpSpPr>
      <p:sp>
        <p:nvSpPr>
          <p:cNvPr id="6" name="Title 5"/>
          <p:cNvSpPr>
            <a:spLocks noGrp="1"/>
          </p:cNvSpPr>
          <p:nvPr>
            <p:ph type="title"/>
          </p:nvPr>
        </p:nvSpPr>
        <p:spPr>
          <a:xfrm>
            <a:off x="914400" y="666750"/>
            <a:ext cx="7315200" cy="3962400"/>
          </a:xfrm>
        </p:spPr>
        <p:txBody>
          <a:bodyPr/>
          <a:lstStyle/>
          <a:p>
            <a:pPr algn="l"/>
            <a:r>
              <a:rPr lang="en-US" sz="1600" b="1" dirty="0" smtClean="0"/>
              <a:t>5. </a:t>
            </a:r>
            <a:r>
              <a:rPr lang="en-US" sz="1600" b="1" dirty="0" err="1" smtClean="0"/>
              <a:t>Klarifikasi</a:t>
            </a:r>
            <a:r>
              <a:rPr lang="en-US" sz="1600" b="1" dirty="0" smtClean="0"/>
              <a:t> </a:t>
            </a:r>
            <a:r>
              <a:rPr lang="en-US" sz="1600" b="1" dirty="0" err="1" smtClean="0"/>
              <a:t>Biaya</a:t>
            </a:r>
            <a:r>
              <a:rPr lang="en-US" sz="1600" b="1" dirty="0" smtClean="0"/>
              <a:t> </a:t>
            </a:r>
            <a:r>
              <a:rPr lang="en-US" sz="1600" b="1" dirty="0" err="1" smtClean="0"/>
              <a:t>Berdasarkan</a:t>
            </a:r>
            <a:r>
              <a:rPr lang="en-US" sz="1600" b="1" dirty="0" smtClean="0"/>
              <a:t> </a:t>
            </a:r>
            <a:r>
              <a:rPr lang="en-US" sz="1600" b="1" dirty="0" err="1" smtClean="0"/>
              <a:t>Pengaruhnya</a:t>
            </a:r>
            <a:r>
              <a:rPr lang="en-US" sz="1600" b="1" dirty="0" smtClean="0"/>
              <a:t> </a:t>
            </a:r>
            <a:r>
              <a:rPr lang="en-US" sz="1600" b="1" dirty="0" err="1" smtClean="0"/>
              <a:t>Terhadap</a:t>
            </a:r>
            <a:r>
              <a:rPr lang="en-US" sz="1600" b="1" dirty="0" smtClean="0"/>
              <a:t> </a:t>
            </a:r>
            <a:r>
              <a:rPr lang="en-US" sz="1600" b="1" dirty="0" err="1" smtClean="0"/>
              <a:t>Pengendalian</a:t>
            </a:r>
            <a:r>
              <a:rPr lang="en-US" sz="1600" b="1" dirty="0" smtClean="0"/>
              <a:t> </a:t>
            </a:r>
            <a:r>
              <a:rPr lang="en-US" sz="1600" b="1" dirty="0" err="1" smtClean="0"/>
              <a:t>Manajemen</a:t>
            </a:r>
            <a:r>
              <a:rPr lang="en-US" sz="1600" b="1" dirty="0" smtClean="0"/>
              <a:t>.</a:t>
            </a:r>
            <a:r>
              <a:rPr lang="en-US" sz="1600" dirty="0" smtClean="0"/>
              <a:t/>
            </a:r>
            <a:br>
              <a:rPr lang="en-US" sz="1600" dirty="0" smtClean="0"/>
            </a:br>
            <a:r>
              <a:rPr lang="en-US" sz="1600" dirty="0" err="1" smtClean="0"/>
              <a:t>Biaya</a:t>
            </a:r>
            <a:r>
              <a:rPr lang="en-US" sz="1600" dirty="0" smtClean="0"/>
              <a:t> </a:t>
            </a:r>
            <a:r>
              <a:rPr lang="en-US" sz="1600" dirty="0" err="1" smtClean="0"/>
              <a:t>juga</a:t>
            </a:r>
            <a:r>
              <a:rPr lang="en-US" sz="1600" dirty="0" smtClean="0"/>
              <a:t> </a:t>
            </a:r>
            <a:r>
              <a:rPr lang="en-US" sz="1600" dirty="0" err="1" smtClean="0"/>
              <a:t>dapat</a:t>
            </a:r>
            <a:r>
              <a:rPr lang="en-US" sz="1600" dirty="0" smtClean="0"/>
              <a:t> </a:t>
            </a:r>
            <a:r>
              <a:rPr lang="en-US" sz="1600" dirty="0" err="1" smtClean="0"/>
              <a:t>di</a:t>
            </a:r>
            <a:r>
              <a:rPr lang="en-US" sz="1600" dirty="0" smtClean="0"/>
              <a:t> </a:t>
            </a:r>
            <a:r>
              <a:rPr lang="en-US" sz="1600" dirty="0" err="1" smtClean="0"/>
              <a:t>klarifikasikan</a:t>
            </a:r>
            <a:r>
              <a:rPr lang="en-US" sz="1600" dirty="0" smtClean="0"/>
              <a:t> </a:t>
            </a:r>
            <a:r>
              <a:rPr lang="en-US" sz="1600" dirty="0" err="1" smtClean="0"/>
              <a:t>berdasarkan</a:t>
            </a:r>
            <a:r>
              <a:rPr lang="en-US" sz="1600" dirty="0" smtClean="0"/>
              <a:t> </a:t>
            </a:r>
            <a:r>
              <a:rPr lang="en-US" sz="1600" dirty="0" err="1" smtClean="0"/>
              <a:t>kemampuan</a:t>
            </a:r>
            <a:r>
              <a:rPr lang="en-US" sz="1600" dirty="0" smtClean="0"/>
              <a:t> </a:t>
            </a:r>
            <a:r>
              <a:rPr lang="en-US" sz="1600" dirty="0" err="1" smtClean="0"/>
              <a:t>manajemen</a:t>
            </a:r>
            <a:r>
              <a:rPr lang="en-US" sz="1600" dirty="0" smtClean="0"/>
              <a:t> </a:t>
            </a:r>
            <a:r>
              <a:rPr lang="en-US" sz="1600" dirty="0" err="1" smtClean="0"/>
              <a:t>untuk</a:t>
            </a:r>
            <a:r>
              <a:rPr lang="en-US" sz="1600" dirty="0" smtClean="0"/>
              <a:t> </a:t>
            </a:r>
            <a:r>
              <a:rPr lang="en-US" sz="1600" dirty="0" err="1" smtClean="0"/>
              <a:t>mengendalikan</a:t>
            </a:r>
            <a:r>
              <a:rPr lang="en-US" sz="1600" dirty="0" smtClean="0"/>
              <a:t> </a:t>
            </a:r>
            <a:r>
              <a:rPr lang="en-US" sz="1600" dirty="0" err="1" smtClean="0"/>
              <a:t>biaya</a:t>
            </a:r>
            <a:r>
              <a:rPr lang="en-US" sz="1600" dirty="0" smtClean="0"/>
              <a:t> .</a:t>
            </a:r>
            <a:r>
              <a:rPr lang="en-US" sz="1600" dirty="0" err="1" smtClean="0"/>
              <a:t>jika</a:t>
            </a:r>
            <a:r>
              <a:rPr lang="en-US" sz="1600" dirty="0" smtClean="0"/>
              <a:t> </a:t>
            </a:r>
            <a:r>
              <a:rPr lang="en-US" sz="1600" dirty="0" err="1" smtClean="0"/>
              <a:t>dilihat</a:t>
            </a:r>
            <a:r>
              <a:rPr lang="en-US" sz="1600" dirty="0" smtClean="0"/>
              <a:t> </a:t>
            </a:r>
            <a:r>
              <a:rPr lang="en-US" sz="1600" dirty="0" err="1" smtClean="0"/>
              <a:t>dari</a:t>
            </a:r>
            <a:r>
              <a:rPr lang="en-US" sz="1600" dirty="0" smtClean="0"/>
              <a:t> </a:t>
            </a:r>
            <a:r>
              <a:rPr lang="en-US" sz="1600" dirty="0" err="1" smtClean="0"/>
              <a:t>pengaruhnya</a:t>
            </a:r>
            <a:r>
              <a:rPr lang="en-US" sz="1600" dirty="0" smtClean="0"/>
              <a:t> </a:t>
            </a:r>
            <a:r>
              <a:rPr lang="en-US" sz="1600" dirty="0" err="1" smtClean="0"/>
              <a:t>terhadap</a:t>
            </a:r>
            <a:r>
              <a:rPr lang="en-US" sz="1600" dirty="0" smtClean="0"/>
              <a:t> </a:t>
            </a:r>
            <a:r>
              <a:rPr lang="en-US" sz="1600" dirty="0" err="1" smtClean="0"/>
              <a:t>kemampuan</a:t>
            </a:r>
            <a:r>
              <a:rPr lang="en-US" sz="1600" dirty="0" smtClean="0"/>
              <a:t> </a:t>
            </a:r>
            <a:r>
              <a:rPr lang="en-US" sz="1600" dirty="0" err="1" smtClean="0"/>
              <a:t>manajemen</a:t>
            </a:r>
            <a:r>
              <a:rPr lang="en-US" sz="1600" dirty="0" smtClean="0"/>
              <a:t> </a:t>
            </a:r>
            <a:r>
              <a:rPr lang="en-US" sz="1600" dirty="0" err="1" smtClean="0"/>
              <a:t>dalam</a:t>
            </a:r>
            <a:r>
              <a:rPr lang="en-US" sz="1600" dirty="0" smtClean="0"/>
              <a:t> </a:t>
            </a:r>
            <a:r>
              <a:rPr lang="en-US" sz="1600" dirty="0" err="1" smtClean="0"/>
              <a:t>pengendalian</a:t>
            </a:r>
            <a:r>
              <a:rPr lang="en-US" sz="1600" dirty="0" smtClean="0"/>
              <a:t> ,</a:t>
            </a:r>
            <a:r>
              <a:rPr lang="en-US" sz="1600" dirty="0" err="1" smtClean="0"/>
              <a:t>biaya</a:t>
            </a:r>
            <a:r>
              <a:rPr lang="en-US" sz="1600" dirty="0" smtClean="0"/>
              <a:t> </a:t>
            </a:r>
            <a:r>
              <a:rPr lang="en-US" sz="1600" dirty="0" err="1" smtClean="0"/>
              <a:t>dapat</a:t>
            </a:r>
            <a:r>
              <a:rPr lang="en-US" sz="1600" dirty="0" smtClean="0"/>
              <a:t> </a:t>
            </a:r>
            <a:r>
              <a:rPr lang="en-US" sz="1600" dirty="0" err="1" smtClean="0"/>
              <a:t>diklarifikasi</a:t>
            </a:r>
            <a:r>
              <a:rPr lang="en-US" sz="1600" dirty="0" smtClean="0"/>
              <a:t> </a:t>
            </a:r>
            <a:r>
              <a:rPr lang="en-US" sz="1600" dirty="0" err="1" smtClean="0"/>
              <a:t>menjadi</a:t>
            </a:r>
            <a:r>
              <a:rPr lang="en-US" sz="1600" dirty="0" smtClean="0"/>
              <a:t> </a:t>
            </a:r>
            <a:r>
              <a:rPr lang="en-US" sz="1600" dirty="0" err="1" smtClean="0"/>
              <a:t>dua,yaitu</a:t>
            </a:r>
            <a:r>
              <a:rPr lang="en-US" sz="1600" dirty="0" smtClean="0"/>
              <a:t>:</a:t>
            </a:r>
            <a:br>
              <a:rPr lang="en-US" sz="1600" dirty="0" smtClean="0"/>
            </a:br>
            <a:r>
              <a:rPr lang="en-US" sz="1600" dirty="0" smtClean="0"/>
              <a:t>	1. </a:t>
            </a:r>
            <a:r>
              <a:rPr lang="en-US" sz="1600" dirty="0" err="1" smtClean="0"/>
              <a:t>Biaya</a:t>
            </a:r>
            <a:r>
              <a:rPr lang="en-US" sz="1600" dirty="0" smtClean="0"/>
              <a:t> </a:t>
            </a:r>
            <a:r>
              <a:rPr lang="en-US" sz="1600" dirty="0" err="1" smtClean="0"/>
              <a:t>Terkendali</a:t>
            </a:r>
            <a:r>
              <a:rPr lang="en-US" sz="1600" dirty="0" smtClean="0"/>
              <a:t> .</a:t>
            </a:r>
            <a:br>
              <a:rPr lang="en-US" sz="1600" dirty="0" smtClean="0"/>
            </a:br>
            <a:r>
              <a:rPr lang="en-US" sz="1600" dirty="0" smtClean="0"/>
              <a:t>	2. </a:t>
            </a:r>
            <a:r>
              <a:rPr lang="en-US" sz="1600" dirty="0" err="1" smtClean="0"/>
              <a:t>Biaya</a:t>
            </a:r>
            <a:r>
              <a:rPr lang="en-US" sz="1600" dirty="0" smtClean="0"/>
              <a:t> </a:t>
            </a:r>
            <a:r>
              <a:rPr lang="en-US" sz="1600" dirty="0" err="1" smtClean="0"/>
              <a:t>Tidak</a:t>
            </a:r>
            <a:r>
              <a:rPr lang="en-US" sz="1600" dirty="0" smtClean="0"/>
              <a:t> </a:t>
            </a:r>
            <a:r>
              <a:rPr lang="en-US" sz="1600" dirty="0" err="1" smtClean="0"/>
              <a:t>terkendali</a:t>
            </a:r>
            <a:r>
              <a:rPr lang="en-US" sz="1600" dirty="0" smtClean="0"/>
              <a:t> .</a:t>
            </a:r>
            <a:endParaRPr lang="en-US"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45"/>
        <p:cNvGrpSpPr/>
        <p:nvPr/>
      </p:nvGrpSpPr>
      <p:grpSpPr>
        <a:xfrm>
          <a:off x="0" y="0"/>
          <a:ext cx="0" cy="0"/>
          <a:chOff x="0" y="0"/>
          <a:chExt cx="0" cy="0"/>
        </a:xfrm>
      </p:grpSpPr>
      <p:sp>
        <p:nvSpPr>
          <p:cNvPr id="1048767" name="Google Shape;2246;p46"/>
          <p:cNvSpPr txBox="1">
            <a:spLocks noGrp="1"/>
          </p:cNvSpPr>
          <p:nvPr>
            <p:ph type="title"/>
          </p:nvPr>
        </p:nvSpPr>
        <p:spPr>
          <a:xfrm>
            <a:off x="1600200" y="1714495"/>
            <a:ext cx="6329386" cy="2381256"/>
          </a:xfrm>
          <a:prstGeom prst="rect">
            <a:avLst/>
          </a:prstGeom>
        </p:spPr>
        <p:txBody>
          <a:bodyPr spcFirstLastPara="1" wrap="square" lIns="91425" tIns="91425" rIns="91425" bIns="91425" anchor="ctr" anchorCtr="0">
            <a:noAutofit/>
          </a:bodyPr>
          <a:lstStyle/>
          <a:p>
            <a:pPr algn="l"/>
            <a:r>
              <a:rPr lang="en-US" sz="1600" dirty="0" smtClean="0"/>
              <a:t/>
            </a:r>
            <a:br>
              <a:rPr lang="en-US" sz="1600" dirty="0" smtClean="0"/>
            </a:br>
            <a:r>
              <a:rPr lang="en-US" sz="1600" dirty="0"/>
              <a:t/>
            </a:r>
            <a:br>
              <a:rPr lang="en-US" sz="1600" dirty="0"/>
            </a:br>
            <a:r>
              <a:rPr lang="en-US" sz="1600" dirty="0" smtClean="0"/>
              <a:t/>
            </a:r>
            <a:br>
              <a:rPr lang="en-US" sz="1600" dirty="0" smtClean="0"/>
            </a:br>
            <a:endParaRPr sz="1600" dirty="0"/>
          </a:p>
        </p:txBody>
      </p:sp>
      <p:sp>
        <p:nvSpPr>
          <p:cNvPr id="1048768" name="Google Shape;2247;p46"/>
          <p:cNvSpPr txBox="1">
            <a:spLocks noGrp="1"/>
          </p:cNvSpPr>
          <p:nvPr>
            <p:ph type="subTitle" idx="1"/>
          </p:nvPr>
        </p:nvSpPr>
        <p:spPr>
          <a:xfrm>
            <a:off x="685800" y="1504950"/>
            <a:ext cx="7743852" cy="2667000"/>
          </a:xfrm>
          <a:prstGeom prst="rect">
            <a:avLst/>
          </a:prstGeom>
        </p:spPr>
        <p:txBody>
          <a:bodyPr spcFirstLastPara="1" wrap="square" lIns="91425" tIns="91425" rIns="91425" bIns="91425" anchor="ctr" anchorCtr="0">
            <a:noAutofit/>
          </a:bodyPr>
          <a:lstStyle/>
          <a:p>
            <a:pPr marL="0" indent="0"/>
            <a:r>
              <a:rPr lang="en-US" sz="1800" b="1" dirty="0" smtClean="0"/>
              <a:t>6. </a:t>
            </a:r>
            <a:r>
              <a:rPr lang="en-US" sz="1800" b="1" dirty="0" err="1" smtClean="0"/>
              <a:t>Klarifikasi</a:t>
            </a:r>
            <a:r>
              <a:rPr lang="en-US" sz="1800" b="1" dirty="0" smtClean="0"/>
              <a:t> </a:t>
            </a:r>
            <a:r>
              <a:rPr lang="en-US" sz="1800" b="1" dirty="0" err="1" smtClean="0"/>
              <a:t>Biaya</a:t>
            </a:r>
            <a:r>
              <a:rPr lang="en-US" sz="1800" b="1" dirty="0" smtClean="0"/>
              <a:t> </a:t>
            </a:r>
            <a:r>
              <a:rPr lang="en-US" sz="1800" b="1" dirty="0" err="1" smtClean="0"/>
              <a:t>Berdasarkan</a:t>
            </a:r>
            <a:r>
              <a:rPr lang="en-US" sz="1800" b="1" dirty="0" smtClean="0"/>
              <a:t> </a:t>
            </a:r>
            <a:r>
              <a:rPr lang="en-US" sz="1800" b="1" dirty="0" err="1" smtClean="0"/>
              <a:t>Masa</a:t>
            </a:r>
            <a:r>
              <a:rPr lang="en-US" sz="1800" b="1" dirty="0" smtClean="0"/>
              <a:t> </a:t>
            </a:r>
            <a:r>
              <a:rPr lang="en-US" sz="1800" b="1" dirty="0" err="1" smtClean="0"/>
              <a:t>Manfaat</a:t>
            </a:r>
            <a:r>
              <a:rPr lang="en-US" sz="1800" b="1" dirty="0" smtClean="0"/>
              <a:t>. </a:t>
            </a:r>
          </a:p>
          <a:p>
            <a:pPr marL="0" indent="0"/>
            <a:r>
              <a:rPr lang="en-US" sz="1800" dirty="0" err="1" smtClean="0"/>
              <a:t>Jika</a:t>
            </a:r>
            <a:r>
              <a:rPr lang="en-US" sz="1800" dirty="0" smtClean="0"/>
              <a:t> </a:t>
            </a:r>
            <a:r>
              <a:rPr lang="en-US" sz="1800" dirty="0" err="1" smtClean="0"/>
              <a:t>dilihat</a:t>
            </a:r>
            <a:r>
              <a:rPr lang="en-US" sz="1800" dirty="0" smtClean="0"/>
              <a:t> </a:t>
            </a:r>
            <a:r>
              <a:rPr lang="en-US" sz="1800" dirty="0" err="1" smtClean="0"/>
              <a:t>dari</a:t>
            </a:r>
            <a:r>
              <a:rPr lang="en-US" sz="1800" dirty="0" smtClean="0"/>
              <a:t> </a:t>
            </a:r>
            <a:r>
              <a:rPr lang="en-US" sz="1800" dirty="0" err="1" smtClean="0"/>
              <a:t>masa</a:t>
            </a:r>
            <a:r>
              <a:rPr lang="en-US" sz="1800" dirty="0" smtClean="0"/>
              <a:t> </a:t>
            </a:r>
            <a:r>
              <a:rPr lang="en-US" sz="1800" dirty="0" err="1" smtClean="0"/>
              <a:t>manfaatnya</a:t>
            </a:r>
            <a:r>
              <a:rPr lang="en-US" sz="1800" dirty="0" smtClean="0"/>
              <a:t> ,</a:t>
            </a:r>
            <a:r>
              <a:rPr lang="en-US" sz="1800" dirty="0" err="1" smtClean="0"/>
              <a:t>biaya</a:t>
            </a:r>
            <a:r>
              <a:rPr lang="en-US" sz="1800" dirty="0" smtClean="0"/>
              <a:t> </a:t>
            </a:r>
            <a:r>
              <a:rPr lang="en-US" sz="1800" dirty="0" err="1" smtClean="0"/>
              <a:t>dapat</a:t>
            </a:r>
            <a:r>
              <a:rPr lang="en-US" sz="1800" dirty="0" smtClean="0"/>
              <a:t> </a:t>
            </a:r>
            <a:r>
              <a:rPr lang="en-US" sz="1800" dirty="0" err="1" smtClean="0"/>
              <a:t>diklarifikasi</a:t>
            </a:r>
            <a:r>
              <a:rPr lang="en-US" sz="1800" dirty="0" smtClean="0"/>
              <a:t> </a:t>
            </a:r>
            <a:r>
              <a:rPr lang="en-US" sz="1800" dirty="0" err="1" smtClean="0"/>
              <a:t>menjadi</a:t>
            </a:r>
            <a:r>
              <a:rPr lang="en-US" sz="1800" dirty="0" smtClean="0"/>
              <a:t> </a:t>
            </a:r>
            <a:r>
              <a:rPr lang="en-US" sz="1800" dirty="0" err="1" smtClean="0"/>
              <a:t>dua,yaitu</a:t>
            </a:r>
            <a:r>
              <a:rPr lang="en-US" sz="1800" dirty="0" smtClean="0"/>
              <a:t>:</a:t>
            </a:r>
          </a:p>
          <a:p>
            <a:pPr marL="342900" indent="-342900" algn="l">
              <a:buAutoNum type="arabicPeriod"/>
            </a:pPr>
            <a:r>
              <a:rPr lang="en-US" sz="1800" dirty="0" err="1" smtClean="0"/>
              <a:t>Biaya</a:t>
            </a:r>
            <a:r>
              <a:rPr lang="en-US" sz="1800" dirty="0" smtClean="0"/>
              <a:t> </a:t>
            </a:r>
            <a:r>
              <a:rPr lang="en-US" sz="1800" dirty="0" err="1" smtClean="0"/>
              <a:t>Operasi</a:t>
            </a:r>
            <a:r>
              <a:rPr lang="en-US" sz="1800" dirty="0" smtClean="0"/>
              <a:t> </a:t>
            </a:r>
          </a:p>
          <a:p>
            <a:pPr marL="342900" indent="-342900" algn="l">
              <a:buAutoNum type="arabicPeriod"/>
            </a:pPr>
            <a:r>
              <a:rPr lang="en-US" sz="1800" dirty="0" err="1" smtClean="0"/>
              <a:t>Biaya</a:t>
            </a:r>
            <a:r>
              <a:rPr lang="en-US" sz="1800" dirty="0" smtClean="0"/>
              <a:t> modal </a:t>
            </a:r>
            <a:endParaRPr lang="id-ID" sz="1800" dirty="0" smtClean="0"/>
          </a:p>
          <a:p>
            <a:pPr marL="0" lvl="0" indent="0" algn="ctr" rtl="0">
              <a:spcBef>
                <a:spcPts val="0"/>
              </a:spcBef>
              <a:spcAft>
                <a:spcPts val="0"/>
              </a:spcAft>
              <a:buNone/>
            </a:pPr>
            <a:endParaRP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Aqua Marketing Plan by Slidego">
  <a:themeElements>
    <a:clrScheme name="Simple Light">
      <a:dk1>
        <a:srgbClr val="434343"/>
      </a:dk1>
      <a:lt1>
        <a:srgbClr val="FFFFFF"/>
      </a:lt1>
      <a:dk2>
        <a:srgbClr val="073763"/>
      </a:dk2>
      <a:lt2>
        <a:srgbClr val="3D85C6"/>
      </a:lt2>
      <a:accent1>
        <a:srgbClr val="3D85C6"/>
      </a:accent1>
      <a:accent2>
        <a:srgbClr val="B6D7A8"/>
      </a:accent2>
      <a:accent3>
        <a:srgbClr val="9FC5E8"/>
      </a:accent3>
      <a:accent4>
        <a:srgbClr val="9EDCD9"/>
      </a:accent4>
      <a:accent5>
        <a:srgbClr val="93C47D"/>
      </a:accent5>
      <a:accent6>
        <a:srgbClr val="6FA8DC"/>
      </a:accent6>
      <a:hlink>
        <a:srgbClr val="07376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TotalTime>
  <Words>320</Words>
  <Application>Microsoft Office PowerPoint</Application>
  <PresentationFormat>On-screen Show (16:9)</PresentationFormat>
  <Paragraphs>48</Paragraphs>
  <Slides>11</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Overpass Black</vt:lpstr>
      <vt:lpstr>Open Sans</vt:lpstr>
      <vt:lpstr>Fira Sans Extra Condensed Medium</vt:lpstr>
      <vt:lpstr>Aqua Marketing Plan by Slidego</vt:lpstr>
      <vt:lpstr>Klasifikasi Belanja</vt:lpstr>
      <vt:lpstr>Pengertian biaya, Belanja, dan Pengeluaran.</vt:lpstr>
      <vt:lpstr>Konsep Biaya/Belanja       </vt:lpstr>
      <vt:lpstr>Klasifikasi Biaya/Belanja</vt:lpstr>
      <vt:lpstr>Slide 5</vt:lpstr>
      <vt:lpstr>Slide 6</vt:lpstr>
      <vt:lpstr>4. Klasifikasi biaya berdasarkan pengaruhnya terhadap pengambilan keputusan. Jika dilihat dari pengaruhnya terhadap pengambilan keputusan ,biaya dapat diklarifikasikan menjadi 3,yaitu :   1. biaya tertanam.   2. biaya relevan.  3. biaya oportunitas. </vt:lpstr>
      <vt:lpstr>5. Klarifikasi Biaya Berdasarkan Pengaruhnya Terhadap Pengendalian Manajemen. Biaya juga dapat di klarifikasikan berdasarkan kemampuan manajemen untuk mengendalikan biaya .jika dilihat dari pengaruhnya terhadap kemampuan manajemen dalam pengendalian ,biaya dapat diklarifikasi menjadi dua,yaitu:  1. Biaya Terkendali .  2. Biaya Tidak terkendali .</vt:lpstr>
      <vt:lpstr>   </vt:lpstr>
      <vt:lpstr>IKHTISAR </vt:lpstr>
      <vt:lpstr>Terimakasih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Bisnis Beretika</dc:title>
  <dc:creator>user</dc:creator>
  <cp:lastModifiedBy>Windows User</cp:lastModifiedBy>
  <cp:revision>20</cp:revision>
  <dcterms:created xsi:type="dcterms:W3CDTF">2021-04-26T03:30:33Z</dcterms:created>
  <dcterms:modified xsi:type="dcterms:W3CDTF">2021-05-04T02:44:36Z</dcterms:modified>
</cp:coreProperties>
</file>