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87BB-ED14-4C5A-B5C4-DA75DEB3094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0936-CB04-4E32-B60E-BA6CFF2C914E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87BB-ED14-4C5A-B5C4-DA75DEB3094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0936-CB04-4E32-B60E-BA6CFF2C914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87BB-ED14-4C5A-B5C4-DA75DEB3094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0936-CB04-4E32-B60E-BA6CFF2C914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87BB-ED14-4C5A-B5C4-DA75DEB3094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0936-CB04-4E32-B60E-BA6CFF2C914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87BB-ED14-4C5A-B5C4-DA75DEB3094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0936-CB04-4E32-B60E-BA6CFF2C914E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87BB-ED14-4C5A-B5C4-DA75DEB3094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0936-CB04-4E32-B60E-BA6CFF2C914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87BB-ED14-4C5A-B5C4-DA75DEB3094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0936-CB04-4E32-B60E-BA6CFF2C914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87BB-ED14-4C5A-B5C4-DA75DEB3094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0936-CB04-4E32-B60E-BA6CFF2C914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87BB-ED14-4C5A-B5C4-DA75DEB3094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0936-CB04-4E32-B60E-BA6CFF2C914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87BB-ED14-4C5A-B5C4-DA75DEB3094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0936-CB04-4E32-B60E-BA6CFF2C914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87BB-ED14-4C5A-B5C4-DA75DEB3094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DFF0936-CB04-4E32-B60E-BA6CFF2C914E}" type="slidenum">
              <a:rPr lang="id-ID" smtClean="0"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C087BB-ED14-4C5A-B5C4-DA75DEB3094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DFF0936-CB04-4E32-B60E-BA6CFF2C914E}" type="slidenum">
              <a:rPr lang="id-ID" smtClean="0"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3229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Perjanjian kerja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Perjanjian kerja waktu tertentu</a:t>
            </a:r>
          </a:p>
          <a:p>
            <a:pPr eaLnBrk="1" hangingPunct="1"/>
            <a:r>
              <a:rPr lang="en-US" smtClean="0"/>
              <a:t>Perjanjian kerja dengan waktu tidak tertentu</a:t>
            </a:r>
          </a:p>
        </p:txBody>
      </p:sp>
    </p:spTree>
    <p:extLst>
      <p:ext uri="{BB962C8B-B14F-4D97-AF65-F5344CB8AC3E}">
        <p14:creationId xmlns:p14="http://schemas.microsoft.com/office/powerpoint/2010/main" val="170226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s-ES" smtClean="0"/>
              <a:t>Perjanjian kerja dibuat atas dasar :</a:t>
            </a:r>
          </a:p>
          <a:p>
            <a:pPr eaLnBrk="1" hangingPunct="1">
              <a:buFont typeface="Wingdings 2" pitchFamily="18" charset="2"/>
              <a:buNone/>
            </a:pPr>
            <a:r>
              <a:rPr lang="fi-FI" smtClean="0"/>
              <a:t>a. kesepakatan kedua belah pihak;</a:t>
            </a:r>
          </a:p>
          <a:p>
            <a:pPr eaLnBrk="1" hangingPunct="1">
              <a:buFont typeface="Wingdings 2" pitchFamily="18" charset="2"/>
              <a:buNone/>
            </a:pPr>
            <a:r>
              <a:rPr lang="fi-FI" smtClean="0"/>
              <a:t>b. kemampuan atau kecakapan melakukan perbuatan hukum;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c. adanya pekerjaan yang diperjanjikan; dan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d. pekerjaan yang diperjanjikan tidak bertentangan dengan ketertiban umum, kesusilaan, </a:t>
            </a:r>
            <a:r>
              <a:rPr lang="sv-SE" smtClean="0"/>
              <a:t>dan peraturan perundang undangan yang berlaku.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79659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berakhir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a. </a:t>
            </a: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b. </a:t>
            </a:r>
            <a:r>
              <a:rPr lang="en-US" dirty="0" err="1" smtClean="0"/>
              <a:t>berakhirnya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c.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perselisihan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industrial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; </a:t>
            </a:r>
            <a:r>
              <a:rPr lang="en-US" dirty="0" err="1" smtClean="0"/>
              <a:t>atau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d.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dicantumkan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berakhirnyahubungan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28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Waktu kerja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Waktu kerja sebagaimana dimaksud dalam ayat (1) meliputi 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a. 7 (tujuh) jam 1 (satu) hari dan 40 (empat puluh) jam 1 (satu) minggu untuk 6 (enam) hari </a:t>
            </a:r>
            <a:r>
              <a:rPr lang="fi-FI" smtClean="0"/>
              <a:t>kerja dalam 1 (satu) minggu; atau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b. 8 (delapan) jam 1 (satu) hari dan 40 (empat puluh) jam 1 (satu) minggu untuk 5 (lima) </a:t>
            </a:r>
            <a:r>
              <a:rPr lang="fi-FI" smtClean="0"/>
              <a:t>hari kerja dalam 1 (satu) minggu.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1334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Words>219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PowerPoint Presentation</vt:lpstr>
      <vt:lpstr>Perjanjian kerja</vt:lpstr>
      <vt:lpstr>PowerPoint Presentation</vt:lpstr>
      <vt:lpstr>PowerPoint Presentation</vt:lpstr>
      <vt:lpstr>Waktu kerja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2024-10-19T04:35:10Z</dcterms:created>
  <dcterms:modified xsi:type="dcterms:W3CDTF">2024-10-19T04:38:11Z</dcterms:modified>
</cp:coreProperties>
</file>