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D869C29-6BD3-41FF-A667-83677F2EC174}" type="datetimeFigureOut">
              <a:rPr lang="id-ID" smtClean="0"/>
              <a:pPr/>
              <a:t>02/04/2024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7968EAD-C80C-4D41-9FC5-0CF074053E6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869C29-6BD3-41FF-A667-83677F2EC174}" type="datetimeFigureOut">
              <a:rPr lang="id-ID" smtClean="0"/>
              <a:pPr/>
              <a:t>02/04/2024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968EAD-C80C-4D41-9FC5-0CF074053E6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869C29-6BD3-41FF-A667-83677F2EC174}" type="datetimeFigureOut">
              <a:rPr lang="id-ID" smtClean="0"/>
              <a:pPr/>
              <a:t>02/04/2024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968EAD-C80C-4D41-9FC5-0CF074053E6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869C29-6BD3-41FF-A667-83677F2EC174}" type="datetimeFigureOut">
              <a:rPr lang="id-ID" smtClean="0"/>
              <a:pPr/>
              <a:t>02/04/2024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968EAD-C80C-4D41-9FC5-0CF074053E67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869C29-6BD3-41FF-A667-83677F2EC174}" type="datetimeFigureOut">
              <a:rPr lang="id-ID" smtClean="0"/>
              <a:pPr/>
              <a:t>02/04/2024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968EAD-C80C-4D41-9FC5-0CF074053E67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869C29-6BD3-41FF-A667-83677F2EC174}" type="datetimeFigureOut">
              <a:rPr lang="id-ID" smtClean="0"/>
              <a:pPr/>
              <a:t>02/04/2024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968EAD-C80C-4D41-9FC5-0CF074053E67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869C29-6BD3-41FF-A667-83677F2EC174}" type="datetimeFigureOut">
              <a:rPr lang="id-ID" smtClean="0"/>
              <a:pPr/>
              <a:t>02/04/2024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968EAD-C80C-4D41-9FC5-0CF074053E6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869C29-6BD3-41FF-A667-83677F2EC174}" type="datetimeFigureOut">
              <a:rPr lang="id-ID" smtClean="0"/>
              <a:pPr/>
              <a:t>02/04/2024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968EAD-C80C-4D41-9FC5-0CF074053E67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869C29-6BD3-41FF-A667-83677F2EC174}" type="datetimeFigureOut">
              <a:rPr lang="id-ID" smtClean="0"/>
              <a:pPr/>
              <a:t>02/04/2024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968EAD-C80C-4D41-9FC5-0CF074053E6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D869C29-6BD3-41FF-A667-83677F2EC174}" type="datetimeFigureOut">
              <a:rPr lang="id-ID" smtClean="0"/>
              <a:pPr/>
              <a:t>02/04/2024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968EAD-C80C-4D41-9FC5-0CF074053E6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D869C29-6BD3-41FF-A667-83677F2EC174}" type="datetimeFigureOut">
              <a:rPr lang="id-ID" smtClean="0"/>
              <a:pPr/>
              <a:t>02/04/2024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7968EAD-C80C-4D41-9FC5-0CF074053E67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D869C29-6BD3-41FF-A667-83677F2EC174}" type="datetimeFigureOut">
              <a:rPr lang="id-ID" smtClean="0"/>
              <a:pPr/>
              <a:t>02/04/2024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7968EAD-C80C-4D41-9FC5-0CF074053E67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PERTEMUAN 10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23483" t="34093" r="13065" b="42231"/>
          <a:stretch>
            <a:fillRect/>
          </a:stretch>
        </p:blipFill>
        <p:spPr bwMode="auto">
          <a:xfrm>
            <a:off x="642910" y="428604"/>
            <a:ext cx="8286808" cy="5929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4. Double </a:t>
            </a:r>
            <a:r>
              <a:rPr lang="en-US" dirty="0" err="1" smtClean="0"/>
              <a:t>klik</a:t>
            </a:r>
            <a:r>
              <a:rPr lang="en-US" dirty="0" smtClean="0"/>
              <a:t> button </a:t>
            </a:r>
            <a:r>
              <a:rPr lang="en-US" dirty="0" err="1" smtClean="0"/>
              <a:t>keluar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Ketikan</a:t>
            </a:r>
            <a:r>
              <a:rPr lang="en-US" dirty="0" smtClean="0"/>
              <a:t> source code </a:t>
            </a:r>
            <a:r>
              <a:rPr lang="en-US" dirty="0" err="1" smtClean="0"/>
              <a:t>berikut</a:t>
            </a:r>
            <a:r>
              <a:rPr lang="en-US" dirty="0" smtClean="0"/>
              <a:t> :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22536" t="18310" r="13065" b="69063"/>
          <a:stretch>
            <a:fillRect/>
          </a:stretch>
        </p:blipFill>
        <p:spPr bwMode="auto">
          <a:xfrm>
            <a:off x="928662" y="571480"/>
            <a:ext cx="7215238" cy="4725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" name="Straight Arrow Connector 5"/>
          <p:cNvCxnSpPr/>
          <p:nvPr/>
        </p:nvCxnSpPr>
        <p:spPr>
          <a:xfrm rot="5400000" flipH="1" flipV="1">
            <a:off x="321439" y="2464587"/>
            <a:ext cx="857256" cy="6429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SELAMAT MENGERJAKAN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Desain</a:t>
            </a:r>
            <a:r>
              <a:rPr lang="en-US" dirty="0" smtClean="0"/>
              <a:t> form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latihan</a:t>
            </a:r>
            <a:r>
              <a:rPr lang="en-US" dirty="0" smtClean="0"/>
              <a:t> slide </a:t>
            </a:r>
            <a:r>
              <a:rPr lang="en-US" dirty="0" err="1" smtClean="0"/>
              <a:t>pertemuan</a:t>
            </a:r>
            <a:r>
              <a:rPr lang="en-US" dirty="0" smtClean="0"/>
              <a:t> 9</a:t>
            </a:r>
          </a:p>
          <a:p>
            <a:r>
              <a:rPr lang="en-US" dirty="0" err="1" smtClean="0"/>
              <a:t>Masukan</a:t>
            </a:r>
            <a:r>
              <a:rPr lang="en-US" dirty="0" smtClean="0"/>
              <a:t> 7 label , 7 </a:t>
            </a:r>
            <a:r>
              <a:rPr lang="en-US" dirty="0" err="1" smtClean="0"/>
              <a:t>textboxt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2 button</a:t>
            </a:r>
          </a:p>
          <a:p>
            <a:r>
              <a:rPr lang="en-US" dirty="0" err="1" smtClean="0"/>
              <a:t>Ubahlah</a:t>
            </a:r>
            <a:r>
              <a:rPr lang="en-US" dirty="0" smtClean="0"/>
              <a:t> </a:t>
            </a:r>
            <a:r>
              <a:rPr lang="en-US" dirty="0" err="1" smtClean="0"/>
              <a:t>properti</a:t>
            </a:r>
            <a:r>
              <a:rPr lang="en-US" dirty="0" smtClean="0"/>
              <a:t> text </a:t>
            </a:r>
            <a:r>
              <a:rPr lang="en-US" dirty="0" err="1" smtClean="0"/>
              <a:t>pada</a:t>
            </a:r>
            <a:r>
              <a:rPr lang="en-US" dirty="0" smtClean="0"/>
              <a:t> label1 </a:t>
            </a:r>
            <a:r>
              <a:rPr lang="en-US" dirty="0" err="1" smtClean="0"/>
              <a:t>sampai</a:t>
            </a:r>
            <a:r>
              <a:rPr lang="en-US" dirty="0" smtClean="0"/>
              <a:t> label 7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form</a:t>
            </a:r>
          </a:p>
          <a:p>
            <a:r>
              <a:rPr lang="en-US" dirty="0" err="1" smtClean="0"/>
              <a:t>Ubahlah</a:t>
            </a:r>
            <a:r>
              <a:rPr lang="en-US" dirty="0" smtClean="0"/>
              <a:t> </a:t>
            </a:r>
            <a:r>
              <a:rPr lang="en-US" dirty="0" err="1" smtClean="0"/>
              <a:t>properti</a:t>
            </a:r>
            <a:r>
              <a:rPr lang="en-US" dirty="0" smtClean="0"/>
              <a:t> text </a:t>
            </a:r>
            <a:r>
              <a:rPr lang="en-US" dirty="0" err="1" smtClean="0"/>
              <a:t>pada</a:t>
            </a:r>
            <a:r>
              <a:rPr lang="en-US" dirty="0" smtClean="0"/>
              <a:t> button1 </a:t>
            </a:r>
            <a:r>
              <a:rPr lang="en-US" dirty="0" err="1" smtClean="0"/>
              <a:t>dan</a:t>
            </a:r>
            <a:r>
              <a:rPr lang="en-US" dirty="0" smtClean="0"/>
              <a:t> button2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form</a:t>
            </a:r>
          </a:p>
          <a:p>
            <a:r>
              <a:rPr lang="en-US" dirty="0" err="1" smtClean="0"/>
              <a:t>Ubahlah</a:t>
            </a:r>
            <a:r>
              <a:rPr lang="en-US" dirty="0" smtClean="0"/>
              <a:t> </a:t>
            </a:r>
            <a:r>
              <a:rPr lang="en-US" dirty="0" err="1" smtClean="0"/>
              <a:t>properti</a:t>
            </a:r>
            <a:r>
              <a:rPr lang="en-US" dirty="0" smtClean="0"/>
              <a:t> name </a:t>
            </a:r>
            <a:r>
              <a:rPr lang="en-US" dirty="0" err="1" smtClean="0"/>
              <a:t>pade</a:t>
            </a:r>
            <a:r>
              <a:rPr lang="en-US" dirty="0" smtClean="0"/>
              <a:t> textbox1 </a:t>
            </a:r>
            <a:r>
              <a:rPr lang="en-US" dirty="0" err="1" smtClean="0"/>
              <a:t>sampai</a:t>
            </a:r>
            <a:r>
              <a:rPr lang="en-US" dirty="0" smtClean="0"/>
              <a:t> textbox7.</a:t>
            </a:r>
          </a:p>
          <a:p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357165"/>
          <a:ext cx="8229600" cy="57632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466342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Objek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komponen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properti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Nilai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properti</a:t>
                      </a:r>
                      <a:endParaRPr lang="id-ID" dirty="0"/>
                    </a:p>
                  </a:txBody>
                  <a:tcPr/>
                </a:tc>
              </a:tr>
              <a:tr h="198071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Label1 s/d label7</a:t>
                      </a:r>
                      <a:endParaRPr lang="id-ID" sz="1400" dirty="0"/>
                    </a:p>
                    <a:p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text</a:t>
                      </a:r>
                      <a:endParaRPr lang="id-ID" sz="14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400" dirty="0" smtClean="0"/>
                        <a:t>1. </a:t>
                      </a:r>
                      <a:r>
                        <a:rPr lang="en-US" sz="1400" dirty="0" err="1" smtClean="0"/>
                        <a:t>Nama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pekerja</a:t>
                      </a:r>
                      <a:endParaRPr lang="id-ID" sz="1400" dirty="0"/>
                    </a:p>
                    <a:p>
                      <a:r>
                        <a:rPr lang="en-US" sz="1400" dirty="0" smtClean="0"/>
                        <a:t>2. </a:t>
                      </a:r>
                      <a:r>
                        <a:rPr lang="en-US" sz="1400" dirty="0" err="1" smtClean="0"/>
                        <a:t>Golongan</a:t>
                      </a:r>
                      <a:endParaRPr lang="id-ID" sz="1400" dirty="0"/>
                    </a:p>
                    <a:p>
                      <a:r>
                        <a:rPr lang="en-US" sz="1400" dirty="0" smtClean="0"/>
                        <a:t>3. </a:t>
                      </a:r>
                      <a:r>
                        <a:rPr lang="en-US" sz="1400" dirty="0" err="1" smtClean="0"/>
                        <a:t>upah</a:t>
                      </a:r>
                      <a:r>
                        <a:rPr lang="en-US" sz="1400" dirty="0" smtClean="0"/>
                        <a:t>/jam</a:t>
                      </a:r>
                      <a:endParaRPr lang="id-ID" sz="1400" dirty="0"/>
                    </a:p>
                    <a:p>
                      <a:r>
                        <a:rPr lang="en-US" sz="1400" dirty="0" smtClean="0"/>
                        <a:t>4.  Jam </a:t>
                      </a:r>
                      <a:r>
                        <a:rPr lang="en-US" sz="1400" dirty="0" err="1" smtClean="0"/>
                        <a:t>kerja</a:t>
                      </a:r>
                      <a:endParaRPr lang="id-ID" sz="1400" dirty="0"/>
                    </a:p>
                    <a:p>
                      <a:r>
                        <a:rPr lang="en-US" sz="1400" dirty="0" smtClean="0"/>
                        <a:t>5.  </a:t>
                      </a:r>
                      <a:r>
                        <a:rPr lang="en-US" sz="1400" dirty="0" err="1" smtClean="0"/>
                        <a:t>Gaji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Tunai</a:t>
                      </a:r>
                      <a:endParaRPr lang="id-ID" sz="1400" dirty="0"/>
                    </a:p>
                    <a:p>
                      <a:pPr marL="342900" indent="-342900">
                        <a:buAutoNum type="arabicPeriod" startAt="6"/>
                      </a:pPr>
                      <a:r>
                        <a:rPr lang="en-US" sz="1400" dirty="0" err="1" smtClean="0"/>
                        <a:t>Lembur</a:t>
                      </a:r>
                      <a:endParaRPr lang="id-ID" sz="1400" dirty="0"/>
                    </a:p>
                    <a:p>
                      <a:r>
                        <a:rPr lang="en-US" sz="1400" dirty="0" smtClean="0"/>
                        <a:t>7. </a:t>
                      </a:r>
                      <a:r>
                        <a:rPr lang="en-US" sz="1400" dirty="0" err="1" smtClean="0"/>
                        <a:t>Gaji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Bersih</a:t>
                      </a:r>
                      <a:endParaRPr lang="en-US" sz="1400" dirty="0" smtClean="0"/>
                    </a:p>
                  </a:txBody>
                  <a:tcPr/>
                </a:tc>
              </a:tr>
              <a:tr h="90678">
                <a:tc rowSpan="2">
                  <a:txBody>
                    <a:bodyPr/>
                    <a:lstStyle/>
                    <a:p>
                      <a:r>
                        <a:rPr lang="en-US" sz="1400" dirty="0" smtClean="0"/>
                        <a:t>Textbox1 s/d textbox8</a:t>
                      </a:r>
                      <a:endParaRPr lang="id-ID" sz="14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400" dirty="0" smtClean="0"/>
                        <a:t>name</a:t>
                      </a:r>
                      <a:endParaRPr lang="id-ID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342900" indent="-342900">
                        <a:buAutoNum type="arabicPeriod" startAt="6"/>
                      </a:pPr>
                      <a:endParaRPr lang="id-ID" dirty="0"/>
                    </a:p>
                  </a:txBody>
                  <a:tcPr/>
                </a:tc>
              </a:tr>
              <a:tr h="297941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400" dirty="0" smtClean="0"/>
                        <a:t>1. </a:t>
                      </a:r>
                      <a:r>
                        <a:rPr lang="en-US" sz="1400" dirty="0" err="1" smtClean="0"/>
                        <a:t>nama</a:t>
                      </a:r>
                      <a:endParaRPr lang="en-US" sz="1400" dirty="0" smtClean="0"/>
                    </a:p>
                    <a:p>
                      <a:r>
                        <a:rPr lang="en-US" sz="1400" dirty="0" smtClean="0"/>
                        <a:t>2 .gol</a:t>
                      </a:r>
                    </a:p>
                    <a:p>
                      <a:r>
                        <a:rPr lang="en-US" sz="1400" dirty="0" smtClean="0"/>
                        <a:t>3. </a:t>
                      </a:r>
                      <a:r>
                        <a:rPr lang="en-US" sz="1400" dirty="0" err="1" smtClean="0"/>
                        <a:t>uperjam</a:t>
                      </a:r>
                      <a:endParaRPr lang="en-US" sz="1400" dirty="0" smtClean="0"/>
                    </a:p>
                    <a:p>
                      <a:r>
                        <a:rPr lang="en-US" sz="1400" dirty="0" smtClean="0"/>
                        <a:t>4. </a:t>
                      </a:r>
                      <a:r>
                        <a:rPr lang="en-US" sz="1400" dirty="0" err="1" smtClean="0"/>
                        <a:t>jkerja</a:t>
                      </a:r>
                      <a:endParaRPr lang="en-US" sz="1400" dirty="0" smtClean="0"/>
                    </a:p>
                    <a:p>
                      <a:r>
                        <a:rPr lang="en-US" sz="1400" dirty="0" smtClean="0"/>
                        <a:t>5. </a:t>
                      </a:r>
                      <a:r>
                        <a:rPr lang="en-US" sz="1400" dirty="0" err="1" smtClean="0"/>
                        <a:t>gjtunai</a:t>
                      </a:r>
                      <a:endParaRPr lang="en-US" sz="1400" dirty="0" smtClean="0"/>
                    </a:p>
                    <a:p>
                      <a:r>
                        <a:rPr lang="en-US" sz="1400" dirty="0" smtClean="0"/>
                        <a:t>6. </a:t>
                      </a:r>
                      <a:r>
                        <a:rPr lang="en-US" sz="1400" dirty="0" err="1" smtClean="0"/>
                        <a:t>lembur</a:t>
                      </a:r>
                      <a:endParaRPr lang="en-US" sz="1400" dirty="0" smtClean="0"/>
                    </a:p>
                    <a:p>
                      <a:r>
                        <a:rPr lang="en-US" sz="1400" dirty="0" smtClean="0"/>
                        <a:t>7. </a:t>
                      </a:r>
                      <a:r>
                        <a:rPr lang="en-US" sz="1400" dirty="0" err="1" smtClean="0"/>
                        <a:t>Gaber</a:t>
                      </a:r>
                      <a:endParaRPr lang="id-ID" sz="1400" dirty="0"/>
                    </a:p>
                  </a:txBody>
                  <a:tcPr/>
                </a:tc>
              </a:tr>
              <a:tr h="1722873">
                <a:tc>
                  <a:txBody>
                    <a:bodyPr/>
                    <a:lstStyle/>
                    <a:p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120471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Button1 </a:t>
                      </a:r>
                      <a:r>
                        <a:rPr lang="en-US" sz="1400" dirty="0" err="1" smtClean="0"/>
                        <a:t>dan</a:t>
                      </a:r>
                      <a:r>
                        <a:rPr lang="en-US" sz="1400" dirty="0" smtClean="0"/>
                        <a:t> button2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Text</a:t>
                      </a:r>
                    </a:p>
                    <a:p>
                      <a:endParaRPr lang="en-US" sz="1400" dirty="0" smtClean="0"/>
                    </a:p>
                    <a:p>
                      <a:r>
                        <a:rPr lang="en-US" sz="1400" dirty="0" smtClean="0"/>
                        <a:t>name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400" dirty="0" smtClean="0"/>
                        <a:t>Clear</a:t>
                      </a:r>
                    </a:p>
                    <a:p>
                      <a:pPr marL="342900" indent="-342900">
                        <a:buAutoNum type="arabicPeriod" startAt="2"/>
                      </a:pPr>
                      <a:r>
                        <a:rPr lang="en-US" sz="1400" baseline="0" dirty="0" err="1" smtClean="0"/>
                        <a:t>Keluar</a:t>
                      </a:r>
                      <a:endParaRPr lang="en-US" sz="1400" baseline="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baseline="0" dirty="0" err="1" smtClean="0"/>
                        <a:t>Bersih</a:t>
                      </a:r>
                      <a:endParaRPr lang="en-US" sz="1400" baseline="0" dirty="0" smtClean="0"/>
                    </a:p>
                    <a:p>
                      <a:pPr marL="342900" indent="-342900">
                        <a:buNone/>
                      </a:pPr>
                      <a:r>
                        <a:rPr lang="en-US" sz="1400" baseline="0" dirty="0" smtClean="0"/>
                        <a:t>2.     </a:t>
                      </a:r>
                      <a:r>
                        <a:rPr lang="en-US" sz="1400" baseline="0" dirty="0" err="1" smtClean="0"/>
                        <a:t>keluar</a:t>
                      </a:r>
                      <a:endParaRPr lang="id-ID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selesai</a:t>
            </a:r>
            <a:r>
              <a:rPr lang="en-US" dirty="0" smtClean="0"/>
              <a:t> </a:t>
            </a:r>
            <a:r>
              <a:rPr lang="en-US" dirty="0" err="1" smtClean="0"/>
              <a:t>mendesign</a:t>
            </a:r>
            <a:r>
              <a:rPr lang="en-US" dirty="0" smtClean="0"/>
              <a:t> form </a:t>
            </a:r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</a:p>
          <a:p>
            <a:pPr marL="514350" indent="-514350">
              <a:buAutoNum type="arabicPeriod"/>
            </a:pPr>
            <a:r>
              <a:rPr lang="en-US" dirty="0" smtClean="0"/>
              <a:t>Double </a:t>
            </a:r>
            <a:r>
              <a:rPr lang="en-US" dirty="0" err="1" smtClean="0"/>
              <a:t>klik</a:t>
            </a:r>
            <a:r>
              <a:rPr lang="en-US" dirty="0" smtClean="0"/>
              <a:t> textbox </a:t>
            </a:r>
            <a:r>
              <a:rPr lang="en-US" dirty="0" err="1" smtClean="0"/>
              <a:t>gol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ketikan</a:t>
            </a:r>
            <a:r>
              <a:rPr lang="en-US" dirty="0" smtClean="0"/>
              <a:t> source code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</a:p>
          <a:p>
            <a:pPr marL="514350" indent="-514350">
              <a:buNone/>
            </a:pP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23483" t="15152" r="14012" b="35917"/>
          <a:stretch>
            <a:fillRect/>
          </a:stretch>
        </p:blipFill>
        <p:spPr bwMode="auto">
          <a:xfrm>
            <a:off x="285720" y="500042"/>
            <a:ext cx="8215370" cy="6357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" name="Straight Arrow Connector 5"/>
          <p:cNvCxnSpPr/>
          <p:nvPr/>
        </p:nvCxnSpPr>
        <p:spPr>
          <a:xfrm flipV="1">
            <a:off x="285720" y="1571612"/>
            <a:ext cx="785818" cy="71438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2. Double </a:t>
            </a:r>
            <a:r>
              <a:rPr lang="en-US" dirty="0" err="1" smtClean="0"/>
              <a:t>klik</a:t>
            </a:r>
            <a:r>
              <a:rPr lang="en-US" dirty="0" smtClean="0"/>
              <a:t> textbox </a:t>
            </a:r>
            <a:r>
              <a:rPr lang="en-US" dirty="0" err="1" smtClean="0"/>
              <a:t>jkerja</a:t>
            </a:r>
            <a:r>
              <a:rPr lang="en-US" dirty="0" smtClean="0"/>
              <a:t>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ketikan</a:t>
            </a:r>
            <a:r>
              <a:rPr lang="en-US" dirty="0" smtClean="0"/>
              <a:t> source code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</a:p>
          <a:p>
            <a:pPr>
              <a:buNone/>
            </a:pP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 l="25781" t="35156" r="13281" b="43359"/>
          <a:stretch>
            <a:fillRect/>
          </a:stretch>
        </p:blipFill>
        <p:spPr bwMode="auto">
          <a:xfrm>
            <a:off x="642910" y="571480"/>
            <a:ext cx="7715304" cy="5802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" name="Straight Arrow Connector 5"/>
          <p:cNvCxnSpPr/>
          <p:nvPr/>
        </p:nvCxnSpPr>
        <p:spPr>
          <a:xfrm rot="5400000" flipH="1" flipV="1">
            <a:off x="-107173" y="1107281"/>
            <a:ext cx="928694" cy="71434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b="1" i="1" dirty="0" smtClean="0"/>
              <a:t>Val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merubah</a:t>
            </a:r>
            <a:r>
              <a:rPr lang="en-US" dirty="0" smtClean="0"/>
              <a:t> </a:t>
            </a:r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b="1" i="1" dirty="0" smtClean="0"/>
              <a:t>text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integer.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tipe</a:t>
            </a:r>
            <a:r>
              <a:rPr lang="en-US" dirty="0" smtClean="0"/>
              <a:t> data yang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textbox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dibaca</a:t>
            </a:r>
            <a:r>
              <a:rPr lang="en-US" dirty="0" smtClean="0"/>
              <a:t> </a:t>
            </a:r>
            <a:r>
              <a:rPr lang="en-US" b="1" i="1" dirty="0" smtClean="0"/>
              <a:t>text (string)</a:t>
            </a:r>
            <a:r>
              <a:rPr lang="en-US" i="1" dirty="0" smtClean="0"/>
              <a:t>.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sebab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dirubah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tipe</a:t>
            </a:r>
            <a:r>
              <a:rPr lang="en-US" dirty="0" smtClean="0"/>
              <a:t> data integer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perhitungan</a:t>
            </a:r>
            <a:r>
              <a:rPr lang="en-US" dirty="0" smtClean="0"/>
              <a:t> </a:t>
            </a:r>
            <a:r>
              <a:rPr lang="en-US" dirty="0" err="1" smtClean="0"/>
              <a:t>aritmatika</a:t>
            </a:r>
            <a:r>
              <a:rPr lang="en-US" dirty="0" smtClean="0"/>
              <a:t>. </a:t>
            </a: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/>
              <a:t> </a:t>
            </a:r>
            <a:endParaRPr lang="en-US" dirty="0" smtClean="0"/>
          </a:p>
          <a:p>
            <a:pPr algn="just">
              <a:buNone/>
            </a:pPr>
            <a:r>
              <a:rPr lang="en-US" b="1" i="1" dirty="0"/>
              <a:t> </a:t>
            </a:r>
            <a:r>
              <a:rPr lang="en-US" b="1" i="1" dirty="0" smtClean="0"/>
              <a:t>	</a:t>
            </a:r>
            <a:r>
              <a:rPr lang="en-US" b="1" i="1" dirty="0" err="1" smtClean="0"/>
              <a:t>val</a:t>
            </a:r>
            <a:r>
              <a:rPr lang="en-US" b="1" i="1" dirty="0" smtClean="0"/>
              <a:t> (</a:t>
            </a:r>
            <a:r>
              <a:rPr lang="en-US" b="1" i="1" dirty="0" err="1" smtClean="0"/>
              <a:t>jkerja.text</a:t>
            </a:r>
            <a:r>
              <a:rPr lang="en-US" b="1" i="1" dirty="0" smtClean="0"/>
              <a:t>)</a:t>
            </a:r>
            <a:endParaRPr lang="id-ID" b="1" i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Double </a:t>
            </a:r>
            <a:r>
              <a:rPr lang="en-US" dirty="0" err="1" smtClean="0"/>
              <a:t>klik</a:t>
            </a:r>
            <a:r>
              <a:rPr lang="en-US" dirty="0" smtClean="0"/>
              <a:t> button clear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err="1" smtClean="0"/>
              <a:t>ketikan</a:t>
            </a:r>
            <a:r>
              <a:rPr lang="en-US" dirty="0" smtClean="0"/>
              <a:t> source code </a:t>
            </a:r>
            <a:r>
              <a:rPr lang="en-US" dirty="0" err="1" smtClean="0"/>
              <a:t>berikut</a:t>
            </a:r>
            <a:r>
              <a:rPr lang="en-US" dirty="0"/>
              <a:t>: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42</TotalTime>
  <Words>215</Words>
  <Application>Microsoft Office PowerPoint</Application>
  <PresentationFormat>On-screen Show (4:3)</PresentationFormat>
  <Paragraphs>45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Concourse</vt:lpstr>
      <vt:lpstr>PERTEMUAN 10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PERTEMUAN 10</dc:title>
  <dc:creator>User</dc:creator>
  <cp:lastModifiedBy>Komputer KASHAFA</cp:lastModifiedBy>
  <cp:revision>27</cp:revision>
  <dcterms:created xsi:type="dcterms:W3CDTF">2020-04-18T02:31:32Z</dcterms:created>
  <dcterms:modified xsi:type="dcterms:W3CDTF">2024-04-02T01:59:40Z</dcterms:modified>
</cp:coreProperties>
</file>