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2" r:id="rId4"/>
    <p:sldId id="303" r:id="rId5"/>
    <p:sldId id="301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4" d="100"/>
          <a:sy n="104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73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5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31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09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4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30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62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060848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ALAM &amp; HUKUM INTERNASIONAL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657674F-00B6-4069-B4F6-8120842EFC6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180528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Ruang lingkup kerjasama internasional meliputi segala aspek kehidupan dari masyarakat internasional moderen yang  tergabung dalam organisasi global dan regional, baik dalam bentuk  perjanjian bilateral maupun multilateral.</a:t>
            </a:r>
          </a:p>
        </p:txBody>
      </p:sp>
    </p:spTree>
    <p:extLst>
      <p:ext uri="{BB962C8B-B14F-4D97-AF65-F5344CB8AC3E}">
        <p14:creationId xmlns:p14="http://schemas.microsoft.com/office/powerpoint/2010/main" val="310086599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Peranan organisasi internasional dan perjanjian internasional yang membentuk law making treaties, serta keputusan-keputusan dari peradilan internasional, kesemuanya itu menjadi faktor utama dalam pembentukan hukum internasional modern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 menjawab kebutuhan  penyelesaian kasus-kasus internasional yang terjadi dewasa ini.</a:t>
            </a:r>
          </a:p>
        </p:txBody>
      </p:sp>
    </p:spTree>
    <p:extLst>
      <p:ext uri="{BB962C8B-B14F-4D97-AF65-F5344CB8AC3E}">
        <p14:creationId xmlns:p14="http://schemas.microsoft.com/office/powerpoint/2010/main" val="36899343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diharapkan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 menjadi kaidah yang tegas dalam mengatur hubungan-hubungan  dalam masyarakat internasional dan sekaligus menegaskan bahwa hukum internasional itu tetap ada, diakui  sebagai sistem hukum global.</a:t>
            </a:r>
          </a:p>
        </p:txBody>
      </p:sp>
    </p:spTree>
    <p:extLst>
      <p:ext uri="{BB962C8B-B14F-4D97-AF65-F5344CB8AC3E}">
        <p14:creationId xmlns:p14="http://schemas.microsoft.com/office/powerpoint/2010/main" val="372131281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DASAR KEKUATAN MENGIKAT HI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 tidak memiliki lembaga2 yang lazim diasosiasikan dengan hukum dan pelaksanaannya;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terdapat kekuasaan eksekutif yang kuat;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terdapat badan legislatif, yudikatif dan polisi yang bersifat memaksa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itu Hobbes, Spinoza dan Austin nenyangkal sifat mengikatnya HI, shg HI dianggap bukan hukum.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DASAR KEKUATAN MENGIKAT HI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John Austin: Hukum internasional itu bukan hukum dalam arti yang sebenarnya. </a:t>
            </a: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 Tones (ahli filsafat Yunani), ada 4 alasan: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Karena hukum merupakan perintah Tuhan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Karena merupakan tradisi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Karena berasal dari kesusilaan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Karena ada perjanjian masyarakat.</a:t>
            </a:r>
          </a:p>
        </p:txBody>
      </p:sp>
    </p:spTree>
    <p:extLst>
      <p:ext uri="{BB962C8B-B14F-4D97-AF65-F5344CB8AC3E}">
        <p14:creationId xmlns:p14="http://schemas.microsoft.com/office/powerpoint/2010/main" val="281164892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ALAM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 Hukum Alam/Natural Law merupakan ajaran yang pada mulanya mempunyai ciri keagamaan yang kuat.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 Hukum Alam: HI mengikat karena HI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 hukum alam yang diterapkan 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bangsa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bangsa/masyarakat internasional.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terikat atau tunduk pada HI karena HI mrpk bagian dari hukum yang lebih tinggi (hukum alam)</a:t>
            </a:r>
          </a:p>
        </p:txBody>
      </p:sp>
    </p:spTree>
    <p:extLst>
      <p:ext uri="{BB962C8B-B14F-4D97-AF65-F5344CB8AC3E}">
        <p14:creationId xmlns:p14="http://schemas.microsoft.com/office/powerpoint/2010/main" val="57343864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2474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 keberatan terhadap teori hukum alam karena apa yang dimaksud dalam hukum alam sangat subyektif dan samar mengenai keadilan dan kaidah moral.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Sementara itu taraf integrasi yang rendah pada masyarakat internasional dan adanya pola hidup kebudayaan dan sistem nilai yang berbeda pada tiap-tiap bangsa, sehingga nilai-nilai yang diasosiasikan tentang hukum alam juga akan berbeda.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 hukum alam menganggap hukum internasional merupakan bagian dari hukum alam.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itu mengikat karena hukum itu tidak lain daripada hukum alam yang diterapkan pada kehidupan masyarakat bangsa-bangsa.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 teori hukum alam, negara-negara terikat pada hukum internasional, karena memang hukum internasional itu merupakan bagian dari hukum yang lebih tinggi yaitu hukum alam. </a:t>
            </a:r>
          </a:p>
        </p:txBody>
      </p:sp>
    </p:spTree>
    <p:extLst>
      <p:ext uri="{BB962C8B-B14F-4D97-AF65-F5344CB8AC3E}">
        <p14:creationId xmlns:p14="http://schemas.microsoft.com/office/powerpoint/2010/main" val="265037848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700808"/>
            <a:ext cx="822960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 hukum alam ini sangat mempengaruhi perkembangan hukum internasional. Sejumlah ide dan prinsip dalam hukum internasional berakar dari landasan hukum alam dan relevansi dari standar-standar etika di dalam tata hukum, seperti prinsip non agresi dan hak-hak asasi manusia.</a:t>
            </a:r>
          </a:p>
        </p:txBody>
      </p:sp>
    </p:spTree>
    <p:extLst>
      <p:ext uri="{BB962C8B-B14F-4D97-AF65-F5344CB8AC3E}">
        <p14:creationId xmlns:p14="http://schemas.microsoft.com/office/powerpoint/2010/main" val="7498570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tumbuh dan berkembang sesuai zamannya, yang diawali pada masa klasik, seperti pada masa India kuno, Cina Kuno, Yunani Kuno dan Romawi Kuno, dalam bentuk kaidah-kaidah kebiasaan dan aturan-aturan yang dibuat oleh suatu bangsa atau kerajaan yang mengatur hubungan diantara mereka dalam bentuk yang masih sederhana dan bersifat terbatas untuk bidang-bidang tertentu saja.</a:t>
            </a:r>
          </a:p>
        </p:txBody>
      </p:sp>
    </p:spTree>
    <p:extLst>
      <p:ext uri="{BB962C8B-B14F-4D97-AF65-F5344CB8AC3E}">
        <p14:creationId xmlns:p14="http://schemas.microsoft.com/office/powerpoint/2010/main" val="274495182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24744"/>
            <a:ext cx="822960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 internasional pada dewasa ini berkembang sejalan dengan perkembangan-perkembangan dalam masyarakat modern, baik di bidang  teknologi industri, informasi, militer, ruang angkasa, lingkungan, perdagangan dan hak asasi manusia.</a:t>
            </a:r>
          </a:p>
        </p:txBody>
      </p:sp>
    </p:spTree>
    <p:extLst>
      <p:ext uri="{BB962C8B-B14F-4D97-AF65-F5344CB8AC3E}">
        <p14:creationId xmlns:p14="http://schemas.microsoft.com/office/powerpoint/2010/main" val="28899878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538</Words>
  <Application>Microsoft Office PowerPoint</Application>
  <PresentationFormat>On-screen Show (4:3)</PresentationFormat>
  <Paragraphs>36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456</cp:revision>
  <cp:lastPrinted>2017-08-29T02:54:51Z</cp:lastPrinted>
  <dcterms:created xsi:type="dcterms:W3CDTF">2010-04-18T12:06:30Z</dcterms:created>
  <dcterms:modified xsi:type="dcterms:W3CDTF">2023-12-11T02:27:15Z</dcterms:modified>
</cp:coreProperties>
</file>