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77" r:id="rId4"/>
    <p:sldId id="260" r:id="rId5"/>
    <p:sldId id="259" r:id="rId6"/>
    <p:sldId id="261" r:id="rId7"/>
    <p:sldId id="278" r:id="rId8"/>
    <p:sldId id="262" r:id="rId9"/>
    <p:sldId id="263" r:id="rId10"/>
    <p:sldId id="269" r:id="rId11"/>
    <p:sldId id="271" r:id="rId12"/>
    <p:sldId id="272" r:id="rId13"/>
    <p:sldId id="274" r:id="rId14"/>
    <p:sldId id="279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75" autoAdjust="0"/>
    <p:restoredTop sz="91858" autoAdjust="0"/>
  </p:normalViewPr>
  <p:slideViewPr>
    <p:cSldViewPr>
      <p:cViewPr>
        <p:scale>
          <a:sx n="75" d="100"/>
          <a:sy n="75" d="100"/>
        </p:scale>
        <p:origin x="1440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31E8E4-F975-4CA7-9C7D-48609B00EECD}" type="doc">
      <dgm:prSet loTypeId="urn:microsoft.com/office/officeart/2005/8/layout/orgChart1" loCatId="hierarchy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n-US"/>
        </a:p>
      </dgm:t>
    </dgm:pt>
    <dgm:pt modelId="{F9417893-1F7E-4A66-A1E4-F37BA29D1946}">
      <dgm:prSet phldrT="[Text]"/>
      <dgm:spPr/>
      <dgm:t>
        <a:bodyPr/>
        <a:lstStyle/>
        <a:p>
          <a:r>
            <a:rPr lang="en-US">
              <a:solidFill>
                <a:srgbClr val="002060"/>
              </a:solidFill>
            </a:rPr>
            <a:t>Segmen Operasi	</a:t>
          </a:r>
          <a:endParaRPr lang="en-US" dirty="0">
            <a:solidFill>
              <a:srgbClr val="002060"/>
            </a:solidFill>
          </a:endParaRPr>
        </a:p>
      </dgm:t>
    </dgm:pt>
    <dgm:pt modelId="{0DDB2B46-C500-4060-994B-1220B8E05629}" type="parTrans" cxnId="{7CF9C58E-00E6-4604-B861-A556B81C90AB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1BE27B34-ECD8-48A7-81B1-D04A24C9CA24}" type="sibTrans" cxnId="{7CF9C58E-00E6-4604-B861-A556B81C90AB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0C96A184-75DA-4AB2-9C5C-F1BF68119A2D}">
      <dgm:prSet phldrT="[Text]"/>
      <dgm:spPr/>
      <dgm:t>
        <a:bodyPr/>
        <a:lstStyle/>
        <a:p>
          <a:r>
            <a:rPr lang="en-US">
              <a:solidFill>
                <a:srgbClr val="002060"/>
              </a:solidFill>
            </a:rPr>
            <a:t>Konsep dan Karakteristik Segmen Operasi</a:t>
          </a:r>
          <a:endParaRPr lang="en-US" dirty="0">
            <a:solidFill>
              <a:srgbClr val="002060"/>
            </a:solidFill>
          </a:endParaRPr>
        </a:p>
      </dgm:t>
    </dgm:pt>
    <dgm:pt modelId="{19012728-0077-43A8-A90E-730789CA2213}" type="sibTrans" cxnId="{7268BE63-6CF2-42D2-8991-191A56EAAABD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04A3B44B-F8D9-4955-BEF3-5C6B3BE05645}" type="parTrans" cxnId="{7268BE63-6CF2-42D2-8991-191A56EAAABD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97DEE192-EB0B-4310-BDBD-A6258DC2D17D}">
      <dgm:prSet phldrT="[Text]"/>
      <dgm:spPr/>
      <dgm:t>
        <a:bodyPr/>
        <a:lstStyle/>
        <a:p>
          <a:r>
            <a:rPr lang="en-US">
              <a:solidFill>
                <a:srgbClr val="002060"/>
              </a:solidFill>
            </a:rPr>
            <a:t>Konsep Pelaporan Segmen Operasi</a:t>
          </a:r>
          <a:endParaRPr lang="en-US" dirty="0">
            <a:solidFill>
              <a:srgbClr val="002060"/>
            </a:solidFill>
          </a:endParaRPr>
        </a:p>
      </dgm:t>
    </dgm:pt>
    <dgm:pt modelId="{841FC531-AD77-477A-AA6D-C4A5C554437E}" type="sibTrans" cxnId="{4E406630-BD7E-4033-B50E-CDF6DE1C6114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65F271D0-CC5C-4B56-BA70-3685A0C254D5}" type="parTrans" cxnId="{4E406630-BD7E-4033-B50E-CDF6DE1C6114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DAD25CB1-991D-4AD6-80EF-47E0777F6635}">
      <dgm:prSet phldrT="[Text]"/>
      <dgm:spPr/>
      <dgm:t>
        <a:bodyPr/>
        <a:lstStyle/>
        <a:p>
          <a:r>
            <a:rPr lang="en-US">
              <a:solidFill>
                <a:srgbClr val="002060"/>
              </a:solidFill>
            </a:rPr>
            <a:t>Ambang Batas Kuantitatif</a:t>
          </a:r>
          <a:endParaRPr lang="en-US" dirty="0">
            <a:solidFill>
              <a:srgbClr val="002060"/>
            </a:solidFill>
          </a:endParaRPr>
        </a:p>
      </dgm:t>
    </dgm:pt>
    <dgm:pt modelId="{8C19F488-EDC3-4DB2-A627-0125E61DA061}" type="sibTrans" cxnId="{EF2D3752-E82B-4699-98C7-B076ADBACB7E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1941A90A-A6FF-404C-8B6F-E53133466EEC}" type="parTrans" cxnId="{EF2D3752-E82B-4699-98C7-B076ADBACB7E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021D64E4-E998-4DC4-A221-C42B5ADC09A0}">
      <dgm:prSet phldrT="[Text]"/>
      <dgm:spPr/>
      <dgm:t>
        <a:bodyPr/>
        <a:lstStyle/>
        <a:p>
          <a:r>
            <a:rPr lang="en-US">
              <a:solidFill>
                <a:srgbClr val="002060"/>
              </a:solidFill>
            </a:rPr>
            <a:t>Segmen Dilaporkan</a:t>
          </a:r>
          <a:endParaRPr lang="en-US" dirty="0">
            <a:solidFill>
              <a:srgbClr val="002060"/>
            </a:solidFill>
          </a:endParaRPr>
        </a:p>
      </dgm:t>
    </dgm:pt>
    <dgm:pt modelId="{F7830870-CEB8-4E38-9CE4-E3A0E5646CC7}" type="sibTrans" cxnId="{EDF6A50E-1CE5-4F8A-BE8C-5B885BABA324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F43A46FF-2880-42A2-8D8C-224D7D3C9760}" type="parTrans" cxnId="{EDF6A50E-1CE5-4F8A-BE8C-5B885BABA324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CDC9A7AB-2E80-402F-AC65-915F3EF123C2}">
      <dgm:prSet phldrT="[Text]"/>
      <dgm:spPr/>
      <dgm:t>
        <a:bodyPr/>
        <a:lstStyle/>
        <a:p>
          <a:r>
            <a:rPr lang="en-US">
              <a:solidFill>
                <a:srgbClr val="002060"/>
              </a:solidFill>
            </a:rPr>
            <a:t>Definisi Segmen Operasi</a:t>
          </a:r>
          <a:endParaRPr lang="en-US" dirty="0">
            <a:solidFill>
              <a:srgbClr val="002060"/>
            </a:solidFill>
          </a:endParaRPr>
        </a:p>
      </dgm:t>
    </dgm:pt>
    <dgm:pt modelId="{34DEEDB7-739D-437E-8657-153D5B345014}" type="parTrans" cxnId="{0ECE03BB-7DDA-437C-8EC3-83077B01A443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0A8615D5-842E-4788-983B-219C4A2065AB}" type="sibTrans" cxnId="{0ECE03BB-7DDA-437C-8EC3-83077B01A443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8438F8C0-6C5C-47B9-A6C3-80B386E7316C}">
      <dgm:prSet phldrT="[Text]"/>
      <dgm:spPr/>
      <dgm:t>
        <a:bodyPr/>
        <a:lstStyle/>
        <a:p>
          <a:r>
            <a:rPr lang="en-US">
              <a:solidFill>
                <a:srgbClr val="002060"/>
              </a:solidFill>
            </a:rPr>
            <a:t>Pengukuran dan Pengungkapan</a:t>
          </a:r>
          <a:endParaRPr lang="en-US" dirty="0">
            <a:solidFill>
              <a:srgbClr val="002060"/>
            </a:solidFill>
          </a:endParaRPr>
        </a:p>
      </dgm:t>
    </dgm:pt>
    <dgm:pt modelId="{83F3CC85-903D-4193-9B56-A9EE6AD0928E}" type="parTrans" cxnId="{9B3A0426-F3E9-4A76-BE4A-463A9F333F2D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462A110E-41DB-491D-80C8-4ABA94F71E83}" type="sibTrans" cxnId="{9B3A0426-F3E9-4A76-BE4A-463A9F333F2D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B13F046A-001A-4F09-A49D-0ADA19EFC2E3}">
      <dgm:prSet/>
      <dgm:spPr/>
      <dgm:t>
        <a:bodyPr/>
        <a:lstStyle/>
        <a:p>
          <a:r>
            <a:rPr lang="en-US">
              <a:solidFill>
                <a:srgbClr val="002060"/>
              </a:solidFill>
            </a:rPr>
            <a:t>Pengungkapan pada Level Entitas</a:t>
          </a:r>
          <a:endParaRPr lang="en-US" dirty="0">
            <a:solidFill>
              <a:srgbClr val="002060"/>
            </a:solidFill>
          </a:endParaRPr>
        </a:p>
      </dgm:t>
    </dgm:pt>
    <dgm:pt modelId="{2B75892D-62F9-45C2-B39C-2EE4A6AC8A31}" type="parTrans" cxnId="{B6DB7F89-893F-4128-B443-A47E7AE2AA1C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B28C7B4A-2CFE-4634-B9DA-765488C1F3B3}" type="sibTrans" cxnId="{B6DB7F89-893F-4128-B443-A47E7AE2AA1C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7B4FF006-2079-4476-BF6D-B13688F4A361}">
      <dgm:prSet/>
      <dgm:spPr/>
      <dgm:t>
        <a:bodyPr/>
        <a:lstStyle/>
        <a:p>
          <a:r>
            <a:rPr lang="en-US">
              <a:solidFill>
                <a:srgbClr val="002060"/>
              </a:solidFill>
            </a:rPr>
            <a:t>Informasi Produk dan Jasa</a:t>
          </a:r>
          <a:endParaRPr lang="en-US" dirty="0">
            <a:solidFill>
              <a:srgbClr val="002060"/>
            </a:solidFill>
          </a:endParaRPr>
        </a:p>
      </dgm:t>
    </dgm:pt>
    <dgm:pt modelId="{83EEB89F-3C68-4C42-83EE-5D4A701F272E}" type="parTrans" cxnId="{00007C52-1F51-4F3D-BDDB-EBF7AE96E029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E8608DD2-9E46-4A93-9A85-165F672A9DAC}" type="sibTrans" cxnId="{00007C52-1F51-4F3D-BDDB-EBF7AE96E029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69E39E0E-4D15-496A-86D0-DD51C9959984}">
      <dgm:prSet/>
      <dgm:spPr/>
      <dgm:t>
        <a:bodyPr/>
        <a:lstStyle/>
        <a:p>
          <a:r>
            <a:rPr lang="en-US">
              <a:solidFill>
                <a:srgbClr val="002060"/>
              </a:solidFill>
            </a:rPr>
            <a:t>Informasi Wilayah Geografis</a:t>
          </a:r>
          <a:endParaRPr lang="en-US" dirty="0">
            <a:solidFill>
              <a:srgbClr val="002060"/>
            </a:solidFill>
          </a:endParaRPr>
        </a:p>
      </dgm:t>
    </dgm:pt>
    <dgm:pt modelId="{9E63E1B9-E798-4852-B011-0DB17523E36A}" type="parTrans" cxnId="{3615EE15-72CC-46DE-A538-E4BA60661773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4C0399A9-381A-4A55-9795-BC9A7E0F8E24}" type="sibTrans" cxnId="{3615EE15-72CC-46DE-A538-E4BA60661773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DD211B1F-D14D-4BEC-9258-BFE0A373B26B}">
      <dgm:prSet/>
      <dgm:spPr/>
      <dgm:t>
        <a:bodyPr/>
        <a:lstStyle/>
        <a:p>
          <a:r>
            <a:rPr lang="en-US">
              <a:solidFill>
                <a:srgbClr val="002060"/>
              </a:solidFill>
            </a:rPr>
            <a:t>Informasi Pelanggan Utama</a:t>
          </a:r>
          <a:endParaRPr lang="en-US" dirty="0">
            <a:solidFill>
              <a:srgbClr val="002060"/>
            </a:solidFill>
          </a:endParaRPr>
        </a:p>
      </dgm:t>
    </dgm:pt>
    <dgm:pt modelId="{1049F31D-2229-404A-80DC-D7CDB24BB3E9}" type="parTrans" cxnId="{3FA8DB9B-0139-49FB-89E6-4275DD58A5BE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691D3823-0B98-4AB4-85CE-82C7F16585DF}" type="sibTrans" cxnId="{3FA8DB9B-0139-49FB-89E6-4275DD58A5BE}">
      <dgm:prSet/>
      <dgm:spPr/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0A392E5F-9265-45D6-9550-CD7D8B46A31F}">
      <dgm:prSet phldrT="[Text]"/>
      <dgm:spPr/>
      <dgm:t>
        <a:bodyPr/>
        <a:lstStyle/>
        <a:p>
          <a:r>
            <a:rPr lang="en-US">
              <a:solidFill>
                <a:srgbClr val="002060"/>
              </a:solidFill>
            </a:rPr>
            <a:t>Penentuan Segmen Operasi</a:t>
          </a:r>
          <a:endParaRPr lang="en-US" dirty="0">
            <a:solidFill>
              <a:srgbClr val="002060"/>
            </a:solidFill>
          </a:endParaRPr>
        </a:p>
      </dgm:t>
    </dgm:pt>
    <dgm:pt modelId="{2841556B-ADBA-40AC-82A8-A56D05E1C1F7}" type="parTrans" cxnId="{0CB388D2-C760-49F1-83C6-25031ACEDA38}">
      <dgm:prSet/>
      <dgm:spPr/>
      <dgm:t>
        <a:bodyPr/>
        <a:lstStyle/>
        <a:p>
          <a:endParaRPr lang="en-ID">
            <a:solidFill>
              <a:srgbClr val="002060"/>
            </a:solidFill>
          </a:endParaRPr>
        </a:p>
      </dgm:t>
    </dgm:pt>
    <dgm:pt modelId="{13D1B707-5236-4EEF-8132-23648688B739}" type="sibTrans" cxnId="{0CB388D2-C760-49F1-83C6-25031ACEDA38}">
      <dgm:prSet/>
      <dgm:spPr/>
      <dgm:t>
        <a:bodyPr/>
        <a:lstStyle/>
        <a:p>
          <a:endParaRPr lang="en-ID">
            <a:solidFill>
              <a:srgbClr val="002060"/>
            </a:solidFill>
          </a:endParaRPr>
        </a:p>
      </dgm:t>
    </dgm:pt>
    <dgm:pt modelId="{38CD849B-0D95-4409-A12A-E358A244E34A}" type="pres">
      <dgm:prSet presAssocID="{B131E8E4-F975-4CA7-9C7D-48609B00EEC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A69E8AD-61A6-4B72-9D39-F94E3B6D3014}" type="pres">
      <dgm:prSet presAssocID="{F9417893-1F7E-4A66-A1E4-F37BA29D1946}" presName="hierRoot1" presStyleCnt="0">
        <dgm:presLayoutVars>
          <dgm:hierBranch val="init"/>
        </dgm:presLayoutVars>
      </dgm:prSet>
      <dgm:spPr/>
    </dgm:pt>
    <dgm:pt modelId="{171D07B2-4CE1-4083-8229-3B2CFFD9C729}" type="pres">
      <dgm:prSet presAssocID="{F9417893-1F7E-4A66-A1E4-F37BA29D1946}" presName="rootComposite1" presStyleCnt="0"/>
      <dgm:spPr/>
    </dgm:pt>
    <dgm:pt modelId="{E9514627-3679-4B90-BD94-26A04B342A09}" type="pres">
      <dgm:prSet presAssocID="{F9417893-1F7E-4A66-A1E4-F37BA29D1946}" presName="rootText1" presStyleLbl="node0" presStyleIdx="0" presStyleCnt="1">
        <dgm:presLayoutVars>
          <dgm:chPref val="3"/>
        </dgm:presLayoutVars>
      </dgm:prSet>
      <dgm:spPr/>
    </dgm:pt>
    <dgm:pt modelId="{92D15BA9-881E-4DC5-A386-C9B64B7AE293}" type="pres">
      <dgm:prSet presAssocID="{F9417893-1F7E-4A66-A1E4-F37BA29D1946}" presName="rootConnector1" presStyleLbl="node1" presStyleIdx="0" presStyleCnt="0"/>
      <dgm:spPr/>
    </dgm:pt>
    <dgm:pt modelId="{A510BCCB-C90F-4330-BF28-9EABE1C15F8B}" type="pres">
      <dgm:prSet presAssocID="{F9417893-1F7E-4A66-A1E4-F37BA29D1946}" presName="hierChild2" presStyleCnt="0"/>
      <dgm:spPr/>
    </dgm:pt>
    <dgm:pt modelId="{E943EE86-D500-44EF-9AC8-680B5AD1D5D3}" type="pres">
      <dgm:prSet presAssocID="{04A3B44B-F8D9-4955-BEF3-5C6B3BE05645}" presName="Name37" presStyleLbl="parChTrans1D2" presStyleIdx="0" presStyleCnt="3"/>
      <dgm:spPr/>
    </dgm:pt>
    <dgm:pt modelId="{C084D812-355D-4BAC-AD3A-8E2537A436D9}" type="pres">
      <dgm:prSet presAssocID="{0C96A184-75DA-4AB2-9C5C-F1BF68119A2D}" presName="hierRoot2" presStyleCnt="0">
        <dgm:presLayoutVars>
          <dgm:hierBranch val="init"/>
        </dgm:presLayoutVars>
      </dgm:prSet>
      <dgm:spPr/>
    </dgm:pt>
    <dgm:pt modelId="{1024C00D-547E-4072-9949-155EAA5330AB}" type="pres">
      <dgm:prSet presAssocID="{0C96A184-75DA-4AB2-9C5C-F1BF68119A2D}" presName="rootComposite" presStyleCnt="0"/>
      <dgm:spPr/>
    </dgm:pt>
    <dgm:pt modelId="{A0B8FCF2-2380-47B2-8672-FB6BFC744FF3}" type="pres">
      <dgm:prSet presAssocID="{0C96A184-75DA-4AB2-9C5C-F1BF68119A2D}" presName="rootText" presStyleLbl="node2" presStyleIdx="0" presStyleCnt="3">
        <dgm:presLayoutVars>
          <dgm:chPref val="3"/>
        </dgm:presLayoutVars>
      </dgm:prSet>
      <dgm:spPr/>
    </dgm:pt>
    <dgm:pt modelId="{481DA182-A96E-41E5-82B1-1E01E4F2E9DB}" type="pres">
      <dgm:prSet presAssocID="{0C96A184-75DA-4AB2-9C5C-F1BF68119A2D}" presName="rootConnector" presStyleLbl="node2" presStyleIdx="0" presStyleCnt="3"/>
      <dgm:spPr/>
    </dgm:pt>
    <dgm:pt modelId="{65DFB427-D2D6-4D6F-8A8D-EB0FE5CBAD63}" type="pres">
      <dgm:prSet presAssocID="{0C96A184-75DA-4AB2-9C5C-F1BF68119A2D}" presName="hierChild4" presStyleCnt="0"/>
      <dgm:spPr/>
    </dgm:pt>
    <dgm:pt modelId="{BDED3FC0-E0D7-46BE-BCB9-A7818F469E45}" type="pres">
      <dgm:prSet presAssocID="{65F271D0-CC5C-4B56-BA70-3685A0C254D5}" presName="Name37" presStyleLbl="parChTrans1D3" presStyleIdx="0" presStyleCnt="8"/>
      <dgm:spPr/>
    </dgm:pt>
    <dgm:pt modelId="{1ED417CC-EB4B-4177-A5EA-DACE26C68869}" type="pres">
      <dgm:prSet presAssocID="{97DEE192-EB0B-4310-BDBD-A6258DC2D17D}" presName="hierRoot2" presStyleCnt="0">
        <dgm:presLayoutVars>
          <dgm:hierBranch val="init"/>
        </dgm:presLayoutVars>
      </dgm:prSet>
      <dgm:spPr/>
    </dgm:pt>
    <dgm:pt modelId="{F81B073F-A054-4112-AE7E-4B362F93C725}" type="pres">
      <dgm:prSet presAssocID="{97DEE192-EB0B-4310-BDBD-A6258DC2D17D}" presName="rootComposite" presStyleCnt="0"/>
      <dgm:spPr/>
    </dgm:pt>
    <dgm:pt modelId="{FD010F23-5796-4B99-A75B-8B4CFF750B15}" type="pres">
      <dgm:prSet presAssocID="{97DEE192-EB0B-4310-BDBD-A6258DC2D17D}" presName="rootText" presStyleLbl="node3" presStyleIdx="0" presStyleCnt="8" custLinFactNeighborX="-1784" custLinFactNeighborY="-1951">
        <dgm:presLayoutVars>
          <dgm:chPref val="3"/>
        </dgm:presLayoutVars>
      </dgm:prSet>
      <dgm:spPr/>
    </dgm:pt>
    <dgm:pt modelId="{CE6306F3-DD8D-429B-9FB2-83E401E79532}" type="pres">
      <dgm:prSet presAssocID="{97DEE192-EB0B-4310-BDBD-A6258DC2D17D}" presName="rootConnector" presStyleLbl="node3" presStyleIdx="0" presStyleCnt="8"/>
      <dgm:spPr/>
    </dgm:pt>
    <dgm:pt modelId="{3205DA3C-CFB5-45DA-8853-C8879F9882A1}" type="pres">
      <dgm:prSet presAssocID="{97DEE192-EB0B-4310-BDBD-A6258DC2D17D}" presName="hierChild4" presStyleCnt="0"/>
      <dgm:spPr/>
    </dgm:pt>
    <dgm:pt modelId="{3AD5D432-D5C6-4EBD-8679-AAE260A89985}" type="pres">
      <dgm:prSet presAssocID="{97DEE192-EB0B-4310-BDBD-A6258DC2D17D}" presName="hierChild5" presStyleCnt="0"/>
      <dgm:spPr/>
    </dgm:pt>
    <dgm:pt modelId="{386C9544-1ECF-4903-92E8-9FA7773FEF86}" type="pres">
      <dgm:prSet presAssocID="{34DEEDB7-739D-437E-8657-153D5B345014}" presName="Name37" presStyleLbl="parChTrans1D3" presStyleIdx="1" presStyleCnt="8"/>
      <dgm:spPr/>
    </dgm:pt>
    <dgm:pt modelId="{5E11E425-EDA7-4B96-A415-F7067A1E6EBE}" type="pres">
      <dgm:prSet presAssocID="{CDC9A7AB-2E80-402F-AC65-915F3EF123C2}" presName="hierRoot2" presStyleCnt="0">
        <dgm:presLayoutVars>
          <dgm:hierBranch val="init"/>
        </dgm:presLayoutVars>
      </dgm:prSet>
      <dgm:spPr/>
    </dgm:pt>
    <dgm:pt modelId="{4BA8930C-F018-431C-A7A6-0C05ED8057BC}" type="pres">
      <dgm:prSet presAssocID="{CDC9A7AB-2E80-402F-AC65-915F3EF123C2}" presName="rootComposite" presStyleCnt="0"/>
      <dgm:spPr/>
    </dgm:pt>
    <dgm:pt modelId="{8D1697B0-4881-417A-8723-FD97451869F9}" type="pres">
      <dgm:prSet presAssocID="{CDC9A7AB-2E80-402F-AC65-915F3EF123C2}" presName="rootText" presStyleLbl="node3" presStyleIdx="1" presStyleCnt="8">
        <dgm:presLayoutVars>
          <dgm:chPref val="3"/>
        </dgm:presLayoutVars>
      </dgm:prSet>
      <dgm:spPr/>
    </dgm:pt>
    <dgm:pt modelId="{76154CD8-0FC6-474A-A765-3D0A40E359F1}" type="pres">
      <dgm:prSet presAssocID="{CDC9A7AB-2E80-402F-AC65-915F3EF123C2}" presName="rootConnector" presStyleLbl="node3" presStyleIdx="1" presStyleCnt="8"/>
      <dgm:spPr/>
    </dgm:pt>
    <dgm:pt modelId="{D5FD2509-B917-4C8B-BFC8-2040A05CB339}" type="pres">
      <dgm:prSet presAssocID="{CDC9A7AB-2E80-402F-AC65-915F3EF123C2}" presName="hierChild4" presStyleCnt="0"/>
      <dgm:spPr/>
    </dgm:pt>
    <dgm:pt modelId="{311D1BE6-9EFA-4C14-94E0-075907502E7D}" type="pres">
      <dgm:prSet presAssocID="{CDC9A7AB-2E80-402F-AC65-915F3EF123C2}" presName="hierChild5" presStyleCnt="0"/>
      <dgm:spPr/>
    </dgm:pt>
    <dgm:pt modelId="{5C8407C3-BEEB-4AF4-B1F3-EE55D9320261}" type="pres">
      <dgm:prSet presAssocID="{2841556B-ADBA-40AC-82A8-A56D05E1C1F7}" presName="Name37" presStyleLbl="parChTrans1D3" presStyleIdx="2" presStyleCnt="8"/>
      <dgm:spPr/>
    </dgm:pt>
    <dgm:pt modelId="{F4DD7361-3BEA-4084-BA4E-115973019A58}" type="pres">
      <dgm:prSet presAssocID="{0A392E5F-9265-45D6-9550-CD7D8B46A31F}" presName="hierRoot2" presStyleCnt="0">
        <dgm:presLayoutVars>
          <dgm:hierBranch val="init"/>
        </dgm:presLayoutVars>
      </dgm:prSet>
      <dgm:spPr/>
    </dgm:pt>
    <dgm:pt modelId="{E426C223-D5E1-430D-95F0-7358C7C417AB}" type="pres">
      <dgm:prSet presAssocID="{0A392E5F-9265-45D6-9550-CD7D8B46A31F}" presName="rootComposite" presStyleCnt="0"/>
      <dgm:spPr/>
    </dgm:pt>
    <dgm:pt modelId="{D7477217-730A-4088-B406-D46CB069578A}" type="pres">
      <dgm:prSet presAssocID="{0A392E5F-9265-45D6-9550-CD7D8B46A31F}" presName="rootText" presStyleLbl="node3" presStyleIdx="2" presStyleCnt="8">
        <dgm:presLayoutVars>
          <dgm:chPref val="3"/>
        </dgm:presLayoutVars>
      </dgm:prSet>
      <dgm:spPr/>
    </dgm:pt>
    <dgm:pt modelId="{0FFEAF8E-5F7F-4012-85CC-2C848C4FB939}" type="pres">
      <dgm:prSet presAssocID="{0A392E5F-9265-45D6-9550-CD7D8B46A31F}" presName="rootConnector" presStyleLbl="node3" presStyleIdx="2" presStyleCnt="8"/>
      <dgm:spPr/>
    </dgm:pt>
    <dgm:pt modelId="{3677547F-BA4B-4275-95D5-401B06927219}" type="pres">
      <dgm:prSet presAssocID="{0A392E5F-9265-45D6-9550-CD7D8B46A31F}" presName="hierChild4" presStyleCnt="0"/>
      <dgm:spPr/>
    </dgm:pt>
    <dgm:pt modelId="{682340F6-0217-4213-8E19-592A305AD909}" type="pres">
      <dgm:prSet presAssocID="{0A392E5F-9265-45D6-9550-CD7D8B46A31F}" presName="hierChild5" presStyleCnt="0"/>
      <dgm:spPr/>
    </dgm:pt>
    <dgm:pt modelId="{AA85BBCE-40DC-429D-912C-65B176DBA370}" type="pres">
      <dgm:prSet presAssocID="{0C96A184-75DA-4AB2-9C5C-F1BF68119A2D}" presName="hierChild5" presStyleCnt="0"/>
      <dgm:spPr/>
    </dgm:pt>
    <dgm:pt modelId="{58F84140-9C0A-48B5-89E3-BCD2F7D7BB07}" type="pres">
      <dgm:prSet presAssocID="{F43A46FF-2880-42A2-8D8C-224D7D3C9760}" presName="Name37" presStyleLbl="parChTrans1D2" presStyleIdx="1" presStyleCnt="3"/>
      <dgm:spPr/>
    </dgm:pt>
    <dgm:pt modelId="{85AC4BFA-6EF5-4F35-9037-F3051A9FC581}" type="pres">
      <dgm:prSet presAssocID="{021D64E4-E998-4DC4-A221-C42B5ADC09A0}" presName="hierRoot2" presStyleCnt="0">
        <dgm:presLayoutVars>
          <dgm:hierBranch val="init"/>
        </dgm:presLayoutVars>
      </dgm:prSet>
      <dgm:spPr/>
    </dgm:pt>
    <dgm:pt modelId="{935DAB31-CBBB-4572-819A-B324B6244899}" type="pres">
      <dgm:prSet presAssocID="{021D64E4-E998-4DC4-A221-C42B5ADC09A0}" presName="rootComposite" presStyleCnt="0"/>
      <dgm:spPr/>
    </dgm:pt>
    <dgm:pt modelId="{C9BE1609-91BD-44BC-BF21-22E9ED3E9548}" type="pres">
      <dgm:prSet presAssocID="{021D64E4-E998-4DC4-A221-C42B5ADC09A0}" presName="rootText" presStyleLbl="node2" presStyleIdx="1" presStyleCnt="3">
        <dgm:presLayoutVars>
          <dgm:chPref val="3"/>
        </dgm:presLayoutVars>
      </dgm:prSet>
      <dgm:spPr/>
    </dgm:pt>
    <dgm:pt modelId="{129E9669-A6FC-45E8-B8A7-8B14784F5E2C}" type="pres">
      <dgm:prSet presAssocID="{021D64E4-E998-4DC4-A221-C42B5ADC09A0}" presName="rootConnector" presStyleLbl="node2" presStyleIdx="1" presStyleCnt="3"/>
      <dgm:spPr/>
    </dgm:pt>
    <dgm:pt modelId="{101900E7-38D5-47EB-A2DB-C8C78A92750F}" type="pres">
      <dgm:prSet presAssocID="{021D64E4-E998-4DC4-A221-C42B5ADC09A0}" presName="hierChild4" presStyleCnt="0"/>
      <dgm:spPr/>
    </dgm:pt>
    <dgm:pt modelId="{55E12A04-3945-416B-8D84-8012F559532A}" type="pres">
      <dgm:prSet presAssocID="{1941A90A-A6FF-404C-8B6F-E53133466EEC}" presName="Name37" presStyleLbl="parChTrans1D3" presStyleIdx="3" presStyleCnt="8"/>
      <dgm:spPr/>
    </dgm:pt>
    <dgm:pt modelId="{4882E6BD-3E38-4EDF-9A6D-FBDB5110C2B0}" type="pres">
      <dgm:prSet presAssocID="{DAD25CB1-991D-4AD6-80EF-47E0777F6635}" presName="hierRoot2" presStyleCnt="0">
        <dgm:presLayoutVars>
          <dgm:hierBranch val="init"/>
        </dgm:presLayoutVars>
      </dgm:prSet>
      <dgm:spPr/>
    </dgm:pt>
    <dgm:pt modelId="{5B8070D0-BF1A-42D3-9CA8-52DD87815B00}" type="pres">
      <dgm:prSet presAssocID="{DAD25CB1-991D-4AD6-80EF-47E0777F6635}" presName="rootComposite" presStyleCnt="0"/>
      <dgm:spPr/>
    </dgm:pt>
    <dgm:pt modelId="{06BEC28B-0615-4B45-937E-382B2F5A5DC4}" type="pres">
      <dgm:prSet presAssocID="{DAD25CB1-991D-4AD6-80EF-47E0777F6635}" presName="rootText" presStyleLbl="node3" presStyleIdx="3" presStyleCnt="8">
        <dgm:presLayoutVars>
          <dgm:chPref val="3"/>
        </dgm:presLayoutVars>
      </dgm:prSet>
      <dgm:spPr/>
    </dgm:pt>
    <dgm:pt modelId="{948D259D-4E1A-4284-BD01-D714D6918B39}" type="pres">
      <dgm:prSet presAssocID="{DAD25CB1-991D-4AD6-80EF-47E0777F6635}" presName="rootConnector" presStyleLbl="node3" presStyleIdx="3" presStyleCnt="8"/>
      <dgm:spPr/>
    </dgm:pt>
    <dgm:pt modelId="{43911F0F-2433-465B-A391-62CE6CCA7C24}" type="pres">
      <dgm:prSet presAssocID="{DAD25CB1-991D-4AD6-80EF-47E0777F6635}" presName="hierChild4" presStyleCnt="0"/>
      <dgm:spPr/>
    </dgm:pt>
    <dgm:pt modelId="{ED5E84FD-A4BA-45C5-8F92-85801AF22116}" type="pres">
      <dgm:prSet presAssocID="{DAD25CB1-991D-4AD6-80EF-47E0777F6635}" presName="hierChild5" presStyleCnt="0"/>
      <dgm:spPr/>
    </dgm:pt>
    <dgm:pt modelId="{A3295060-F5BA-439A-B79C-0FB28F7DF305}" type="pres">
      <dgm:prSet presAssocID="{83F3CC85-903D-4193-9B56-A9EE6AD0928E}" presName="Name37" presStyleLbl="parChTrans1D3" presStyleIdx="4" presStyleCnt="8"/>
      <dgm:spPr/>
    </dgm:pt>
    <dgm:pt modelId="{5CA3ADF5-32E9-4386-8287-3D6938FBB1DA}" type="pres">
      <dgm:prSet presAssocID="{8438F8C0-6C5C-47B9-A6C3-80B386E7316C}" presName="hierRoot2" presStyleCnt="0">
        <dgm:presLayoutVars>
          <dgm:hierBranch val="init"/>
        </dgm:presLayoutVars>
      </dgm:prSet>
      <dgm:spPr/>
    </dgm:pt>
    <dgm:pt modelId="{93BE05B9-C14F-4855-B487-653771F89ECD}" type="pres">
      <dgm:prSet presAssocID="{8438F8C0-6C5C-47B9-A6C3-80B386E7316C}" presName="rootComposite" presStyleCnt="0"/>
      <dgm:spPr/>
    </dgm:pt>
    <dgm:pt modelId="{6D438BE3-CEAC-467D-8EB7-E971224D0572}" type="pres">
      <dgm:prSet presAssocID="{8438F8C0-6C5C-47B9-A6C3-80B386E7316C}" presName="rootText" presStyleLbl="node3" presStyleIdx="4" presStyleCnt="8">
        <dgm:presLayoutVars>
          <dgm:chPref val="3"/>
        </dgm:presLayoutVars>
      </dgm:prSet>
      <dgm:spPr/>
    </dgm:pt>
    <dgm:pt modelId="{657A62D6-6D73-4013-9EA2-88D7CA1500A6}" type="pres">
      <dgm:prSet presAssocID="{8438F8C0-6C5C-47B9-A6C3-80B386E7316C}" presName="rootConnector" presStyleLbl="node3" presStyleIdx="4" presStyleCnt="8"/>
      <dgm:spPr/>
    </dgm:pt>
    <dgm:pt modelId="{5B1A6E21-2B2B-4D2A-9DB7-3D44B8A074E7}" type="pres">
      <dgm:prSet presAssocID="{8438F8C0-6C5C-47B9-A6C3-80B386E7316C}" presName="hierChild4" presStyleCnt="0"/>
      <dgm:spPr/>
    </dgm:pt>
    <dgm:pt modelId="{569F67CC-41E7-44CE-ABD5-1D330135C491}" type="pres">
      <dgm:prSet presAssocID="{8438F8C0-6C5C-47B9-A6C3-80B386E7316C}" presName="hierChild5" presStyleCnt="0"/>
      <dgm:spPr/>
    </dgm:pt>
    <dgm:pt modelId="{172D218D-8C66-45B5-BCD3-1C49A1AEEBDD}" type="pres">
      <dgm:prSet presAssocID="{021D64E4-E998-4DC4-A221-C42B5ADC09A0}" presName="hierChild5" presStyleCnt="0"/>
      <dgm:spPr/>
    </dgm:pt>
    <dgm:pt modelId="{424A5BA1-FE39-4255-9A83-A6957E23C55C}" type="pres">
      <dgm:prSet presAssocID="{2B75892D-62F9-45C2-B39C-2EE4A6AC8A31}" presName="Name37" presStyleLbl="parChTrans1D2" presStyleIdx="2" presStyleCnt="3"/>
      <dgm:spPr/>
    </dgm:pt>
    <dgm:pt modelId="{F87BE209-272E-4675-90D0-A720A0643480}" type="pres">
      <dgm:prSet presAssocID="{B13F046A-001A-4F09-A49D-0ADA19EFC2E3}" presName="hierRoot2" presStyleCnt="0">
        <dgm:presLayoutVars>
          <dgm:hierBranch val="init"/>
        </dgm:presLayoutVars>
      </dgm:prSet>
      <dgm:spPr/>
    </dgm:pt>
    <dgm:pt modelId="{A8901E14-4281-4F3A-90D4-6D2B8BD39BEB}" type="pres">
      <dgm:prSet presAssocID="{B13F046A-001A-4F09-A49D-0ADA19EFC2E3}" presName="rootComposite" presStyleCnt="0"/>
      <dgm:spPr/>
    </dgm:pt>
    <dgm:pt modelId="{F8956946-320E-4047-BB48-177260560B97}" type="pres">
      <dgm:prSet presAssocID="{B13F046A-001A-4F09-A49D-0ADA19EFC2E3}" presName="rootText" presStyleLbl="node2" presStyleIdx="2" presStyleCnt="3">
        <dgm:presLayoutVars>
          <dgm:chPref val="3"/>
        </dgm:presLayoutVars>
      </dgm:prSet>
      <dgm:spPr/>
    </dgm:pt>
    <dgm:pt modelId="{6CC4A278-47C4-4897-8926-27F01A65334C}" type="pres">
      <dgm:prSet presAssocID="{B13F046A-001A-4F09-A49D-0ADA19EFC2E3}" presName="rootConnector" presStyleLbl="node2" presStyleIdx="2" presStyleCnt="3"/>
      <dgm:spPr/>
    </dgm:pt>
    <dgm:pt modelId="{7D5D8A55-2BCA-4E8C-B577-49D32891AC4F}" type="pres">
      <dgm:prSet presAssocID="{B13F046A-001A-4F09-A49D-0ADA19EFC2E3}" presName="hierChild4" presStyleCnt="0"/>
      <dgm:spPr/>
    </dgm:pt>
    <dgm:pt modelId="{3BD03EA9-7658-4E23-86C4-4FC287B50571}" type="pres">
      <dgm:prSet presAssocID="{83EEB89F-3C68-4C42-83EE-5D4A701F272E}" presName="Name37" presStyleLbl="parChTrans1D3" presStyleIdx="5" presStyleCnt="8"/>
      <dgm:spPr/>
    </dgm:pt>
    <dgm:pt modelId="{FC9C3C24-CF4F-461C-A585-2B54946C38C1}" type="pres">
      <dgm:prSet presAssocID="{7B4FF006-2079-4476-BF6D-B13688F4A361}" presName="hierRoot2" presStyleCnt="0">
        <dgm:presLayoutVars>
          <dgm:hierBranch val="init"/>
        </dgm:presLayoutVars>
      </dgm:prSet>
      <dgm:spPr/>
    </dgm:pt>
    <dgm:pt modelId="{2623E7C2-F8B0-4D82-9323-6E5DC303739E}" type="pres">
      <dgm:prSet presAssocID="{7B4FF006-2079-4476-BF6D-B13688F4A361}" presName="rootComposite" presStyleCnt="0"/>
      <dgm:spPr/>
    </dgm:pt>
    <dgm:pt modelId="{3F368858-AAA8-44F8-8465-832206EEC0AE}" type="pres">
      <dgm:prSet presAssocID="{7B4FF006-2079-4476-BF6D-B13688F4A361}" presName="rootText" presStyleLbl="node3" presStyleIdx="5" presStyleCnt="8">
        <dgm:presLayoutVars>
          <dgm:chPref val="3"/>
        </dgm:presLayoutVars>
      </dgm:prSet>
      <dgm:spPr/>
    </dgm:pt>
    <dgm:pt modelId="{4754B202-31DB-4745-92F4-C21DF81151E5}" type="pres">
      <dgm:prSet presAssocID="{7B4FF006-2079-4476-BF6D-B13688F4A361}" presName="rootConnector" presStyleLbl="node3" presStyleIdx="5" presStyleCnt="8"/>
      <dgm:spPr/>
    </dgm:pt>
    <dgm:pt modelId="{B85BD527-53FD-4F93-9B23-D2A4616C1B82}" type="pres">
      <dgm:prSet presAssocID="{7B4FF006-2079-4476-BF6D-B13688F4A361}" presName="hierChild4" presStyleCnt="0"/>
      <dgm:spPr/>
    </dgm:pt>
    <dgm:pt modelId="{A4745128-23C9-4244-85D7-71F38A7AC6EC}" type="pres">
      <dgm:prSet presAssocID="{7B4FF006-2079-4476-BF6D-B13688F4A361}" presName="hierChild5" presStyleCnt="0"/>
      <dgm:spPr/>
    </dgm:pt>
    <dgm:pt modelId="{F5A415A8-C0B2-45AE-B0BD-24FD314C0431}" type="pres">
      <dgm:prSet presAssocID="{9E63E1B9-E798-4852-B011-0DB17523E36A}" presName="Name37" presStyleLbl="parChTrans1D3" presStyleIdx="6" presStyleCnt="8"/>
      <dgm:spPr/>
    </dgm:pt>
    <dgm:pt modelId="{CCC1D3B5-3FAE-4482-B06F-01CF18A07DF5}" type="pres">
      <dgm:prSet presAssocID="{69E39E0E-4D15-496A-86D0-DD51C9959984}" presName="hierRoot2" presStyleCnt="0">
        <dgm:presLayoutVars>
          <dgm:hierBranch val="init"/>
        </dgm:presLayoutVars>
      </dgm:prSet>
      <dgm:spPr/>
    </dgm:pt>
    <dgm:pt modelId="{0988F366-4E32-48A4-B6C0-B51145C5457B}" type="pres">
      <dgm:prSet presAssocID="{69E39E0E-4D15-496A-86D0-DD51C9959984}" presName="rootComposite" presStyleCnt="0"/>
      <dgm:spPr/>
    </dgm:pt>
    <dgm:pt modelId="{6D90CF0C-405D-4C91-AF41-677E99D08FBB}" type="pres">
      <dgm:prSet presAssocID="{69E39E0E-4D15-496A-86D0-DD51C9959984}" presName="rootText" presStyleLbl="node3" presStyleIdx="6" presStyleCnt="8">
        <dgm:presLayoutVars>
          <dgm:chPref val="3"/>
        </dgm:presLayoutVars>
      </dgm:prSet>
      <dgm:spPr/>
    </dgm:pt>
    <dgm:pt modelId="{A6F23D5E-7AE7-43C9-B5F5-32A1030A484B}" type="pres">
      <dgm:prSet presAssocID="{69E39E0E-4D15-496A-86D0-DD51C9959984}" presName="rootConnector" presStyleLbl="node3" presStyleIdx="6" presStyleCnt="8"/>
      <dgm:spPr/>
    </dgm:pt>
    <dgm:pt modelId="{7FE6DAF0-3EAD-4336-9437-67225956E041}" type="pres">
      <dgm:prSet presAssocID="{69E39E0E-4D15-496A-86D0-DD51C9959984}" presName="hierChild4" presStyleCnt="0"/>
      <dgm:spPr/>
    </dgm:pt>
    <dgm:pt modelId="{EEADE49E-630F-4EA1-9E3A-20459783720E}" type="pres">
      <dgm:prSet presAssocID="{69E39E0E-4D15-496A-86D0-DD51C9959984}" presName="hierChild5" presStyleCnt="0"/>
      <dgm:spPr/>
    </dgm:pt>
    <dgm:pt modelId="{AB45B5CC-F5E1-42AD-B03B-A07EF7F5C5C1}" type="pres">
      <dgm:prSet presAssocID="{1049F31D-2229-404A-80DC-D7CDB24BB3E9}" presName="Name37" presStyleLbl="parChTrans1D3" presStyleIdx="7" presStyleCnt="8"/>
      <dgm:spPr/>
    </dgm:pt>
    <dgm:pt modelId="{C8C45276-C215-4A87-AEF7-E55A8B05ED75}" type="pres">
      <dgm:prSet presAssocID="{DD211B1F-D14D-4BEC-9258-BFE0A373B26B}" presName="hierRoot2" presStyleCnt="0">
        <dgm:presLayoutVars>
          <dgm:hierBranch val="init"/>
        </dgm:presLayoutVars>
      </dgm:prSet>
      <dgm:spPr/>
    </dgm:pt>
    <dgm:pt modelId="{2217AD45-58B3-443B-9709-3C0650ED4561}" type="pres">
      <dgm:prSet presAssocID="{DD211B1F-D14D-4BEC-9258-BFE0A373B26B}" presName="rootComposite" presStyleCnt="0"/>
      <dgm:spPr/>
    </dgm:pt>
    <dgm:pt modelId="{888C60B7-7C9B-454A-B15F-C1971C613790}" type="pres">
      <dgm:prSet presAssocID="{DD211B1F-D14D-4BEC-9258-BFE0A373B26B}" presName="rootText" presStyleLbl="node3" presStyleIdx="7" presStyleCnt="8">
        <dgm:presLayoutVars>
          <dgm:chPref val="3"/>
        </dgm:presLayoutVars>
      </dgm:prSet>
      <dgm:spPr/>
    </dgm:pt>
    <dgm:pt modelId="{359D0CF0-AA6B-4C43-932C-BB79157241B0}" type="pres">
      <dgm:prSet presAssocID="{DD211B1F-D14D-4BEC-9258-BFE0A373B26B}" presName="rootConnector" presStyleLbl="node3" presStyleIdx="7" presStyleCnt="8"/>
      <dgm:spPr/>
    </dgm:pt>
    <dgm:pt modelId="{01FDF600-F76C-43ED-9EF6-6E8F0A17B061}" type="pres">
      <dgm:prSet presAssocID="{DD211B1F-D14D-4BEC-9258-BFE0A373B26B}" presName="hierChild4" presStyleCnt="0"/>
      <dgm:spPr/>
    </dgm:pt>
    <dgm:pt modelId="{E1CDF1D2-813C-4809-868B-0F6BEDE3454B}" type="pres">
      <dgm:prSet presAssocID="{DD211B1F-D14D-4BEC-9258-BFE0A373B26B}" presName="hierChild5" presStyleCnt="0"/>
      <dgm:spPr/>
    </dgm:pt>
    <dgm:pt modelId="{8F3DBF33-1E76-4145-8328-509FE680BDCE}" type="pres">
      <dgm:prSet presAssocID="{B13F046A-001A-4F09-A49D-0ADA19EFC2E3}" presName="hierChild5" presStyleCnt="0"/>
      <dgm:spPr/>
    </dgm:pt>
    <dgm:pt modelId="{2A5E0D54-54A9-4426-8809-A28582F9889E}" type="pres">
      <dgm:prSet presAssocID="{F9417893-1F7E-4A66-A1E4-F37BA29D1946}" presName="hierChild3" presStyleCnt="0"/>
      <dgm:spPr/>
    </dgm:pt>
  </dgm:ptLst>
  <dgm:cxnLst>
    <dgm:cxn modelId="{EDF6A50E-1CE5-4F8A-BE8C-5B885BABA324}" srcId="{F9417893-1F7E-4A66-A1E4-F37BA29D1946}" destId="{021D64E4-E998-4DC4-A221-C42B5ADC09A0}" srcOrd="1" destOrd="0" parTransId="{F43A46FF-2880-42A2-8D8C-224D7D3C9760}" sibTransId="{F7830870-CEB8-4E38-9CE4-E3A0E5646CC7}"/>
    <dgm:cxn modelId="{3615EE15-72CC-46DE-A538-E4BA60661773}" srcId="{B13F046A-001A-4F09-A49D-0ADA19EFC2E3}" destId="{69E39E0E-4D15-496A-86D0-DD51C9959984}" srcOrd="1" destOrd="0" parTransId="{9E63E1B9-E798-4852-B011-0DB17523E36A}" sibTransId="{4C0399A9-381A-4A55-9795-BC9A7E0F8E24}"/>
    <dgm:cxn modelId="{BB08DE17-FFAD-4B6F-9594-061CA22DA55B}" type="presOf" srcId="{F43A46FF-2880-42A2-8D8C-224D7D3C9760}" destId="{58F84140-9C0A-48B5-89E3-BCD2F7D7BB07}" srcOrd="0" destOrd="0" presId="urn:microsoft.com/office/officeart/2005/8/layout/orgChart1"/>
    <dgm:cxn modelId="{E032C71A-8385-4611-9FE7-95F64C657191}" type="presOf" srcId="{B13F046A-001A-4F09-A49D-0ADA19EFC2E3}" destId="{F8956946-320E-4047-BB48-177260560B97}" srcOrd="0" destOrd="0" presId="urn:microsoft.com/office/officeart/2005/8/layout/orgChart1"/>
    <dgm:cxn modelId="{1315F71C-2B04-41BC-B0AF-8C8A660D68F8}" type="presOf" srcId="{7B4FF006-2079-4476-BF6D-B13688F4A361}" destId="{3F368858-AAA8-44F8-8465-832206EEC0AE}" srcOrd="0" destOrd="0" presId="urn:microsoft.com/office/officeart/2005/8/layout/orgChart1"/>
    <dgm:cxn modelId="{9B3A0426-F3E9-4A76-BE4A-463A9F333F2D}" srcId="{021D64E4-E998-4DC4-A221-C42B5ADC09A0}" destId="{8438F8C0-6C5C-47B9-A6C3-80B386E7316C}" srcOrd="1" destOrd="0" parTransId="{83F3CC85-903D-4193-9B56-A9EE6AD0928E}" sibTransId="{462A110E-41DB-491D-80C8-4ABA94F71E83}"/>
    <dgm:cxn modelId="{D68A9427-D19E-4CA1-A3E5-F5904E0B1D73}" type="presOf" srcId="{F9417893-1F7E-4A66-A1E4-F37BA29D1946}" destId="{92D15BA9-881E-4DC5-A386-C9B64B7AE293}" srcOrd="1" destOrd="0" presId="urn:microsoft.com/office/officeart/2005/8/layout/orgChart1"/>
    <dgm:cxn modelId="{7157BA29-3960-4ADF-9B27-4200C8FA94BF}" type="presOf" srcId="{F9417893-1F7E-4A66-A1E4-F37BA29D1946}" destId="{E9514627-3679-4B90-BD94-26A04B342A09}" srcOrd="0" destOrd="0" presId="urn:microsoft.com/office/officeart/2005/8/layout/orgChart1"/>
    <dgm:cxn modelId="{411AA22E-C20C-4993-A56F-CD827B0AC510}" type="presOf" srcId="{DAD25CB1-991D-4AD6-80EF-47E0777F6635}" destId="{948D259D-4E1A-4284-BD01-D714D6918B39}" srcOrd="1" destOrd="0" presId="urn:microsoft.com/office/officeart/2005/8/layout/orgChart1"/>
    <dgm:cxn modelId="{59FEE32F-CE9D-46E6-BF60-6E9403C12CFF}" type="presOf" srcId="{7B4FF006-2079-4476-BF6D-B13688F4A361}" destId="{4754B202-31DB-4745-92F4-C21DF81151E5}" srcOrd="1" destOrd="0" presId="urn:microsoft.com/office/officeart/2005/8/layout/orgChart1"/>
    <dgm:cxn modelId="{4E406630-BD7E-4033-B50E-CDF6DE1C6114}" srcId="{0C96A184-75DA-4AB2-9C5C-F1BF68119A2D}" destId="{97DEE192-EB0B-4310-BDBD-A6258DC2D17D}" srcOrd="0" destOrd="0" parTransId="{65F271D0-CC5C-4B56-BA70-3685A0C254D5}" sibTransId="{841FC531-AD77-477A-AA6D-C4A5C554437E}"/>
    <dgm:cxn modelId="{6B88C233-3DC7-4FA9-9453-9A5F2DFD29E0}" type="presOf" srcId="{8438F8C0-6C5C-47B9-A6C3-80B386E7316C}" destId="{6D438BE3-CEAC-467D-8EB7-E971224D0572}" srcOrd="0" destOrd="0" presId="urn:microsoft.com/office/officeart/2005/8/layout/orgChart1"/>
    <dgm:cxn modelId="{3F90B038-105A-4FE2-9FB6-7D292F83D074}" type="presOf" srcId="{69E39E0E-4D15-496A-86D0-DD51C9959984}" destId="{6D90CF0C-405D-4C91-AF41-677E99D08FBB}" srcOrd="0" destOrd="0" presId="urn:microsoft.com/office/officeart/2005/8/layout/orgChart1"/>
    <dgm:cxn modelId="{C0272939-5D81-4A3F-BE77-655FD997DD3C}" type="presOf" srcId="{B13F046A-001A-4F09-A49D-0ADA19EFC2E3}" destId="{6CC4A278-47C4-4897-8926-27F01A65334C}" srcOrd="1" destOrd="0" presId="urn:microsoft.com/office/officeart/2005/8/layout/orgChart1"/>
    <dgm:cxn modelId="{8151403E-0C70-4885-9DFA-F3E7A808D29A}" type="presOf" srcId="{1941A90A-A6FF-404C-8B6F-E53133466EEC}" destId="{55E12A04-3945-416B-8D84-8012F559532A}" srcOrd="0" destOrd="0" presId="urn:microsoft.com/office/officeart/2005/8/layout/orgChart1"/>
    <dgm:cxn modelId="{59A35540-6EB6-45F6-A94B-FEC859926621}" type="presOf" srcId="{0A392E5F-9265-45D6-9550-CD7D8B46A31F}" destId="{0FFEAF8E-5F7F-4012-85CC-2C848C4FB939}" srcOrd="1" destOrd="0" presId="urn:microsoft.com/office/officeart/2005/8/layout/orgChart1"/>
    <dgm:cxn modelId="{0484EE5C-CE9E-4303-931E-855C1359D037}" type="presOf" srcId="{9E63E1B9-E798-4852-B011-0DB17523E36A}" destId="{F5A415A8-C0B2-45AE-B0BD-24FD314C0431}" srcOrd="0" destOrd="0" presId="urn:microsoft.com/office/officeart/2005/8/layout/orgChart1"/>
    <dgm:cxn modelId="{53C3E241-96CE-421A-9B76-C44EEBA770AC}" type="presOf" srcId="{DAD25CB1-991D-4AD6-80EF-47E0777F6635}" destId="{06BEC28B-0615-4B45-937E-382B2F5A5DC4}" srcOrd="0" destOrd="0" presId="urn:microsoft.com/office/officeart/2005/8/layout/orgChart1"/>
    <dgm:cxn modelId="{7268BE63-6CF2-42D2-8991-191A56EAAABD}" srcId="{F9417893-1F7E-4A66-A1E4-F37BA29D1946}" destId="{0C96A184-75DA-4AB2-9C5C-F1BF68119A2D}" srcOrd="0" destOrd="0" parTransId="{04A3B44B-F8D9-4955-BEF3-5C6B3BE05645}" sibTransId="{19012728-0077-43A8-A90E-730789CA2213}"/>
    <dgm:cxn modelId="{6F64064A-385B-492D-BFD7-1B3D1AEB68B7}" type="presOf" srcId="{021D64E4-E998-4DC4-A221-C42B5ADC09A0}" destId="{129E9669-A6FC-45E8-B8A7-8B14784F5E2C}" srcOrd="1" destOrd="0" presId="urn:microsoft.com/office/officeart/2005/8/layout/orgChart1"/>
    <dgm:cxn modelId="{7CB13D6A-D81A-4E03-A089-5395A1B1C3C3}" type="presOf" srcId="{97DEE192-EB0B-4310-BDBD-A6258DC2D17D}" destId="{FD010F23-5796-4B99-A75B-8B4CFF750B15}" srcOrd="0" destOrd="0" presId="urn:microsoft.com/office/officeart/2005/8/layout/orgChart1"/>
    <dgm:cxn modelId="{C1A3126E-E326-4207-9878-A0B124B27227}" type="presOf" srcId="{1049F31D-2229-404A-80DC-D7CDB24BB3E9}" destId="{AB45B5CC-F5E1-42AD-B03B-A07EF7F5C5C1}" srcOrd="0" destOrd="0" presId="urn:microsoft.com/office/officeart/2005/8/layout/orgChart1"/>
    <dgm:cxn modelId="{9B037C6F-BF05-4729-B2E7-D4CDE3546CA9}" type="presOf" srcId="{69E39E0E-4D15-496A-86D0-DD51C9959984}" destId="{A6F23D5E-7AE7-43C9-B5F5-32A1030A484B}" srcOrd="1" destOrd="0" presId="urn:microsoft.com/office/officeart/2005/8/layout/orgChart1"/>
    <dgm:cxn modelId="{C0B98450-FE7C-4C8A-A595-F450C7886CB5}" type="presOf" srcId="{CDC9A7AB-2E80-402F-AC65-915F3EF123C2}" destId="{76154CD8-0FC6-474A-A765-3D0A40E359F1}" srcOrd="1" destOrd="0" presId="urn:microsoft.com/office/officeart/2005/8/layout/orgChart1"/>
    <dgm:cxn modelId="{EF2D3752-E82B-4699-98C7-B076ADBACB7E}" srcId="{021D64E4-E998-4DC4-A221-C42B5ADC09A0}" destId="{DAD25CB1-991D-4AD6-80EF-47E0777F6635}" srcOrd="0" destOrd="0" parTransId="{1941A90A-A6FF-404C-8B6F-E53133466EEC}" sibTransId="{8C19F488-EDC3-4DB2-A627-0125E61DA061}"/>
    <dgm:cxn modelId="{00007C52-1F51-4F3D-BDDB-EBF7AE96E029}" srcId="{B13F046A-001A-4F09-A49D-0ADA19EFC2E3}" destId="{7B4FF006-2079-4476-BF6D-B13688F4A361}" srcOrd="0" destOrd="0" parTransId="{83EEB89F-3C68-4C42-83EE-5D4A701F272E}" sibTransId="{E8608DD2-9E46-4A93-9A85-165F672A9DAC}"/>
    <dgm:cxn modelId="{9DC8E958-872E-422D-98B5-903D0869FC5C}" type="presOf" srcId="{2841556B-ADBA-40AC-82A8-A56D05E1C1F7}" destId="{5C8407C3-BEEB-4AF4-B1F3-EE55D9320261}" srcOrd="0" destOrd="0" presId="urn:microsoft.com/office/officeart/2005/8/layout/orgChart1"/>
    <dgm:cxn modelId="{D0E63588-4614-4D40-8D87-24EBC4D2943E}" type="presOf" srcId="{B131E8E4-F975-4CA7-9C7D-48609B00EECD}" destId="{38CD849B-0D95-4409-A12A-E358A244E34A}" srcOrd="0" destOrd="0" presId="urn:microsoft.com/office/officeart/2005/8/layout/orgChart1"/>
    <dgm:cxn modelId="{B6DB7F89-893F-4128-B443-A47E7AE2AA1C}" srcId="{F9417893-1F7E-4A66-A1E4-F37BA29D1946}" destId="{B13F046A-001A-4F09-A49D-0ADA19EFC2E3}" srcOrd="2" destOrd="0" parTransId="{2B75892D-62F9-45C2-B39C-2EE4A6AC8A31}" sibTransId="{B28C7B4A-2CFE-4634-B9DA-765488C1F3B3}"/>
    <dgm:cxn modelId="{7CF9C58E-00E6-4604-B861-A556B81C90AB}" srcId="{B131E8E4-F975-4CA7-9C7D-48609B00EECD}" destId="{F9417893-1F7E-4A66-A1E4-F37BA29D1946}" srcOrd="0" destOrd="0" parTransId="{0DDB2B46-C500-4060-994B-1220B8E05629}" sibTransId="{1BE27B34-ECD8-48A7-81B1-D04A24C9CA24}"/>
    <dgm:cxn modelId="{D7E61794-0394-4090-B4A0-65AF61BE3130}" type="presOf" srcId="{83F3CC85-903D-4193-9B56-A9EE6AD0928E}" destId="{A3295060-F5BA-439A-B79C-0FB28F7DF305}" srcOrd="0" destOrd="0" presId="urn:microsoft.com/office/officeart/2005/8/layout/orgChart1"/>
    <dgm:cxn modelId="{90FA1794-F11F-477A-9F41-CF629F2400D3}" type="presOf" srcId="{34DEEDB7-739D-437E-8657-153D5B345014}" destId="{386C9544-1ECF-4903-92E8-9FA7773FEF86}" srcOrd="0" destOrd="0" presId="urn:microsoft.com/office/officeart/2005/8/layout/orgChart1"/>
    <dgm:cxn modelId="{A4936599-F100-4EE2-8845-129020D38BE0}" type="presOf" srcId="{CDC9A7AB-2E80-402F-AC65-915F3EF123C2}" destId="{8D1697B0-4881-417A-8723-FD97451869F9}" srcOrd="0" destOrd="0" presId="urn:microsoft.com/office/officeart/2005/8/layout/orgChart1"/>
    <dgm:cxn modelId="{3FA8DB9B-0139-49FB-89E6-4275DD58A5BE}" srcId="{B13F046A-001A-4F09-A49D-0ADA19EFC2E3}" destId="{DD211B1F-D14D-4BEC-9258-BFE0A373B26B}" srcOrd="2" destOrd="0" parTransId="{1049F31D-2229-404A-80DC-D7CDB24BB3E9}" sibTransId="{691D3823-0B98-4AB4-85CE-82C7F16585DF}"/>
    <dgm:cxn modelId="{BE1E419F-3988-43D7-B204-B981197C72CB}" type="presOf" srcId="{DD211B1F-D14D-4BEC-9258-BFE0A373B26B}" destId="{359D0CF0-AA6B-4C43-932C-BB79157241B0}" srcOrd="1" destOrd="0" presId="urn:microsoft.com/office/officeart/2005/8/layout/orgChart1"/>
    <dgm:cxn modelId="{7EEB64A5-7DE0-4751-ACD5-DA02679BB580}" type="presOf" srcId="{0A392E5F-9265-45D6-9550-CD7D8B46A31F}" destId="{D7477217-730A-4088-B406-D46CB069578A}" srcOrd="0" destOrd="0" presId="urn:microsoft.com/office/officeart/2005/8/layout/orgChart1"/>
    <dgm:cxn modelId="{B5985CB5-9883-46A6-95C9-C67A145D5E45}" type="presOf" srcId="{2B75892D-62F9-45C2-B39C-2EE4A6AC8A31}" destId="{424A5BA1-FE39-4255-9A83-A6957E23C55C}" srcOrd="0" destOrd="0" presId="urn:microsoft.com/office/officeart/2005/8/layout/orgChart1"/>
    <dgm:cxn modelId="{7E94E9BA-4652-4BAC-8507-AB26AF88768F}" type="presOf" srcId="{97DEE192-EB0B-4310-BDBD-A6258DC2D17D}" destId="{CE6306F3-DD8D-429B-9FB2-83E401E79532}" srcOrd="1" destOrd="0" presId="urn:microsoft.com/office/officeart/2005/8/layout/orgChart1"/>
    <dgm:cxn modelId="{0ECE03BB-7DDA-437C-8EC3-83077B01A443}" srcId="{0C96A184-75DA-4AB2-9C5C-F1BF68119A2D}" destId="{CDC9A7AB-2E80-402F-AC65-915F3EF123C2}" srcOrd="1" destOrd="0" parTransId="{34DEEDB7-739D-437E-8657-153D5B345014}" sibTransId="{0A8615D5-842E-4788-983B-219C4A2065AB}"/>
    <dgm:cxn modelId="{1DFAD4C3-4E00-45D5-AC24-88682D68BD17}" type="presOf" srcId="{8438F8C0-6C5C-47B9-A6C3-80B386E7316C}" destId="{657A62D6-6D73-4013-9EA2-88D7CA1500A6}" srcOrd="1" destOrd="0" presId="urn:microsoft.com/office/officeart/2005/8/layout/orgChart1"/>
    <dgm:cxn modelId="{04D029C6-F6AC-49C2-8B13-B06059BFDE00}" type="presOf" srcId="{04A3B44B-F8D9-4955-BEF3-5C6B3BE05645}" destId="{E943EE86-D500-44EF-9AC8-680B5AD1D5D3}" srcOrd="0" destOrd="0" presId="urn:microsoft.com/office/officeart/2005/8/layout/orgChart1"/>
    <dgm:cxn modelId="{E5C425C8-ED08-46FA-8DAB-64621577F337}" type="presOf" srcId="{83EEB89F-3C68-4C42-83EE-5D4A701F272E}" destId="{3BD03EA9-7658-4E23-86C4-4FC287B50571}" srcOrd="0" destOrd="0" presId="urn:microsoft.com/office/officeart/2005/8/layout/orgChart1"/>
    <dgm:cxn modelId="{0CB388D2-C760-49F1-83C6-25031ACEDA38}" srcId="{0C96A184-75DA-4AB2-9C5C-F1BF68119A2D}" destId="{0A392E5F-9265-45D6-9550-CD7D8B46A31F}" srcOrd="2" destOrd="0" parTransId="{2841556B-ADBA-40AC-82A8-A56D05E1C1F7}" sibTransId="{13D1B707-5236-4EEF-8132-23648688B739}"/>
    <dgm:cxn modelId="{3E9EF9D2-A7BB-415A-989A-405D1AA41B5A}" type="presOf" srcId="{0C96A184-75DA-4AB2-9C5C-F1BF68119A2D}" destId="{481DA182-A96E-41E5-82B1-1E01E4F2E9DB}" srcOrd="1" destOrd="0" presId="urn:microsoft.com/office/officeart/2005/8/layout/orgChart1"/>
    <dgm:cxn modelId="{4C16E0DA-114E-4709-BD0E-0BCD47C1F529}" type="presOf" srcId="{0C96A184-75DA-4AB2-9C5C-F1BF68119A2D}" destId="{A0B8FCF2-2380-47B2-8672-FB6BFC744FF3}" srcOrd="0" destOrd="0" presId="urn:microsoft.com/office/officeart/2005/8/layout/orgChart1"/>
    <dgm:cxn modelId="{BAF889E3-F043-4E4B-AD04-2F3884B469BE}" type="presOf" srcId="{021D64E4-E998-4DC4-A221-C42B5ADC09A0}" destId="{C9BE1609-91BD-44BC-BF21-22E9ED3E9548}" srcOrd="0" destOrd="0" presId="urn:microsoft.com/office/officeart/2005/8/layout/orgChart1"/>
    <dgm:cxn modelId="{F1A596E5-D6FC-47A5-BCC0-2F01B178A28B}" type="presOf" srcId="{65F271D0-CC5C-4B56-BA70-3685A0C254D5}" destId="{BDED3FC0-E0D7-46BE-BCB9-A7818F469E45}" srcOrd="0" destOrd="0" presId="urn:microsoft.com/office/officeart/2005/8/layout/orgChart1"/>
    <dgm:cxn modelId="{986E7CF8-AB77-46BA-8DAF-1E00C5A805D7}" type="presOf" srcId="{DD211B1F-D14D-4BEC-9258-BFE0A373B26B}" destId="{888C60B7-7C9B-454A-B15F-C1971C613790}" srcOrd="0" destOrd="0" presId="urn:microsoft.com/office/officeart/2005/8/layout/orgChart1"/>
    <dgm:cxn modelId="{491FB3FF-E67A-4CB5-A939-0FCCF9CDDAC9}" type="presParOf" srcId="{38CD849B-0D95-4409-A12A-E358A244E34A}" destId="{EA69E8AD-61A6-4B72-9D39-F94E3B6D3014}" srcOrd="0" destOrd="0" presId="urn:microsoft.com/office/officeart/2005/8/layout/orgChart1"/>
    <dgm:cxn modelId="{0204189D-53AA-4C9D-8757-E164E3BE5ED0}" type="presParOf" srcId="{EA69E8AD-61A6-4B72-9D39-F94E3B6D3014}" destId="{171D07B2-4CE1-4083-8229-3B2CFFD9C729}" srcOrd="0" destOrd="0" presId="urn:microsoft.com/office/officeart/2005/8/layout/orgChart1"/>
    <dgm:cxn modelId="{E962535D-5FA8-493D-BCDF-485BE1E33048}" type="presParOf" srcId="{171D07B2-4CE1-4083-8229-3B2CFFD9C729}" destId="{E9514627-3679-4B90-BD94-26A04B342A09}" srcOrd="0" destOrd="0" presId="urn:microsoft.com/office/officeart/2005/8/layout/orgChart1"/>
    <dgm:cxn modelId="{41832FD2-80EF-472A-B706-8B8E4818E23F}" type="presParOf" srcId="{171D07B2-4CE1-4083-8229-3B2CFFD9C729}" destId="{92D15BA9-881E-4DC5-A386-C9B64B7AE293}" srcOrd="1" destOrd="0" presId="urn:microsoft.com/office/officeart/2005/8/layout/orgChart1"/>
    <dgm:cxn modelId="{38C50D7A-87EB-4A10-9B6B-F56B9155DFEE}" type="presParOf" srcId="{EA69E8AD-61A6-4B72-9D39-F94E3B6D3014}" destId="{A510BCCB-C90F-4330-BF28-9EABE1C15F8B}" srcOrd="1" destOrd="0" presId="urn:microsoft.com/office/officeart/2005/8/layout/orgChart1"/>
    <dgm:cxn modelId="{D037F6EA-631C-4315-B74E-C39642627685}" type="presParOf" srcId="{A510BCCB-C90F-4330-BF28-9EABE1C15F8B}" destId="{E943EE86-D500-44EF-9AC8-680B5AD1D5D3}" srcOrd="0" destOrd="0" presId="urn:microsoft.com/office/officeart/2005/8/layout/orgChart1"/>
    <dgm:cxn modelId="{DBDD6729-7AB0-4DD3-8F9D-19622E3DBFB1}" type="presParOf" srcId="{A510BCCB-C90F-4330-BF28-9EABE1C15F8B}" destId="{C084D812-355D-4BAC-AD3A-8E2537A436D9}" srcOrd="1" destOrd="0" presId="urn:microsoft.com/office/officeart/2005/8/layout/orgChart1"/>
    <dgm:cxn modelId="{28A09867-A1ED-42C1-9656-89A0C25D9B54}" type="presParOf" srcId="{C084D812-355D-4BAC-AD3A-8E2537A436D9}" destId="{1024C00D-547E-4072-9949-155EAA5330AB}" srcOrd="0" destOrd="0" presId="urn:microsoft.com/office/officeart/2005/8/layout/orgChart1"/>
    <dgm:cxn modelId="{5C7E3D38-61F1-49CB-AC6D-34EAB540C751}" type="presParOf" srcId="{1024C00D-547E-4072-9949-155EAA5330AB}" destId="{A0B8FCF2-2380-47B2-8672-FB6BFC744FF3}" srcOrd="0" destOrd="0" presId="urn:microsoft.com/office/officeart/2005/8/layout/orgChart1"/>
    <dgm:cxn modelId="{68E73578-A947-4D4D-8A49-3B7F08369B6D}" type="presParOf" srcId="{1024C00D-547E-4072-9949-155EAA5330AB}" destId="{481DA182-A96E-41E5-82B1-1E01E4F2E9DB}" srcOrd="1" destOrd="0" presId="urn:microsoft.com/office/officeart/2005/8/layout/orgChart1"/>
    <dgm:cxn modelId="{EA03F731-6F98-4BD8-96A2-0B952833A85F}" type="presParOf" srcId="{C084D812-355D-4BAC-AD3A-8E2537A436D9}" destId="{65DFB427-D2D6-4D6F-8A8D-EB0FE5CBAD63}" srcOrd="1" destOrd="0" presId="urn:microsoft.com/office/officeart/2005/8/layout/orgChart1"/>
    <dgm:cxn modelId="{8E4F09E4-02A2-40AB-B65A-F6AB04A7A36E}" type="presParOf" srcId="{65DFB427-D2D6-4D6F-8A8D-EB0FE5CBAD63}" destId="{BDED3FC0-E0D7-46BE-BCB9-A7818F469E45}" srcOrd="0" destOrd="0" presId="urn:microsoft.com/office/officeart/2005/8/layout/orgChart1"/>
    <dgm:cxn modelId="{61AA2396-3439-4190-8FF1-0140B6E7CEFD}" type="presParOf" srcId="{65DFB427-D2D6-4D6F-8A8D-EB0FE5CBAD63}" destId="{1ED417CC-EB4B-4177-A5EA-DACE26C68869}" srcOrd="1" destOrd="0" presId="urn:microsoft.com/office/officeart/2005/8/layout/orgChart1"/>
    <dgm:cxn modelId="{7A729976-7C22-4B96-B724-74134D007AFE}" type="presParOf" srcId="{1ED417CC-EB4B-4177-A5EA-DACE26C68869}" destId="{F81B073F-A054-4112-AE7E-4B362F93C725}" srcOrd="0" destOrd="0" presId="urn:microsoft.com/office/officeart/2005/8/layout/orgChart1"/>
    <dgm:cxn modelId="{1C048D65-B020-4097-89D0-7609EE2B4AB5}" type="presParOf" srcId="{F81B073F-A054-4112-AE7E-4B362F93C725}" destId="{FD010F23-5796-4B99-A75B-8B4CFF750B15}" srcOrd="0" destOrd="0" presId="urn:microsoft.com/office/officeart/2005/8/layout/orgChart1"/>
    <dgm:cxn modelId="{8EE1C679-F6C9-4A7D-82D0-146CE7557638}" type="presParOf" srcId="{F81B073F-A054-4112-AE7E-4B362F93C725}" destId="{CE6306F3-DD8D-429B-9FB2-83E401E79532}" srcOrd="1" destOrd="0" presId="urn:microsoft.com/office/officeart/2005/8/layout/orgChart1"/>
    <dgm:cxn modelId="{D48E2F85-CEF6-46A4-8742-FB2A31B495C7}" type="presParOf" srcId="{1ED417CC-EB4B-4177-A5EA-DACE26C68869}" destId="{3205DA3C-CFB5-45DA-8853-C8879F9882A1}" srcOrd="1" destOrd="0" presId="urn:microsoft.com/office/officeart/2005/8/layout/orgChart1"/>
    <dgm:cxn modelId="{FD3EAA06-FBE5-4FBD-9AE8-D0DBE236CA0C}" type="presParOf" srcId="{1ED417CC-EB4B-4177-A5EA-DACE26C68869}" destId="{3AD5D432-D5C6-4EBD-8679-AAE260A89985}" srcOrd="2" destOrd="0" presId="urn:microsoft.com/office/officeart/2005/8/layout/orgChart1"/>
    <dgm:cxn modelId="{F7D94A2F-D65D-4D3B-BFCB-7AE232F81135}" type="presParOf" srcId="{65DFB427-D2D6-4D6F-8A8D-EB0FE5CBAD63}" destId="{386C9544-1ECF-4903-92E8-9FA7773FEF86}" srcOrd="2" destOrd="0" presId="urn:microsoft.com/office/officeart/2005/8/layout/orgChart1"/>
    <dgm:cxn modelId="{A9654D84-4255-42A0-B1ED-EA84B3C52B6F}" type="presParOf" srcId="{65DFB427-D2D6-4D6F-8A8D-EB0FE5CBAD63}" destId="{5E11E425-EDA7-4B96-A415-F7067A1E6EBE}" srcOrd="3" destOrd="0" presId="urn:microsoft.com/office/officeart/2005/8/layout/orgChart1"/>
    <dgm:cxn modelId="{7DE6DC14-C010-46E6-86B7-779B8CA390F7}" type="presParOf" srcId="{5E11E425-EDA7-4B96-A415-F7067A1E6EBE}" destId="{4BA8930C-F018-431C-A7A6-0C05ED8057BC}" srcOrd="0" destOrd="0" presId="urn:microsoft.com/office/officeart/2005/8/layout/orgChart1"/>
    <dgm:cxn modelId="{507F72FF-B715-4804-A53D-6242A6FEC689}" type="presParOf" srcId="{4BA8930C-F018-431C-A7A6-0C05ED8057BC}" destId="{8D1697B0-4881-417A-8723-FD97451869F9}" srcOrd="0" destOrd="0" presId="urn:microsoft.com/office/officeart/2005/8/layout/orgChart1"/>
    <dgm:cxn modelId="{DAB323EC-F3F0-43C1-A16D-C5EC850EB404}" type="presParOf" srcId="{4BA8930C-F018-431C-A7A6-0C05ED8057BC}" destId="{76154CD8-0FC6-474A-A765-3D0A40E359F1}" srcOrd="1" destOrd="0" presId="urn:microsoft.com/office/officeart/2005/8/layout/orgChart1"/>
    <dgm:cxn modelId="{0D010CA8-81FE-4C41-8416-BF2450AD77AF}" type="presParOf" srcId="{5E11E425-EDA7-4B96-A415-F7067A1E6EBE}" destId="{D5FD2509-B917-4C8B-BFC8-2040A05CB339}" srcOrd="1" destOrd="0" presId="urn:microsoft.com/office/officeart/2005/8/layout/orgChart1"/>
    <dgm:cxn modelId="{BD3CCBEB-44D8-4E98-98D1-4B4301D13006}" type="presParOf" srcId="{5E11E425-EDA7-4B96-A415-F7067A1E6EBE}" destId="{311D1BE6-9EFA-4C14-94E0-075907502E7D}" srcOrd="2" destOrd="0" presId="urn:microsoft.com/office/officeart/2005/8/layout/orgChart1"/>
    <dgm:cxn modelId="{1014BD5E-2F33-4785-B168-352E956A8679}" type="presParOf" srcId="{65DFB427-D2D6-4D6F-8A8D-EB0FE5CBAD63}" destId="{5C8407C3-BEEB-4AF4-B1F3-EE55D9320261}" srcOrd="4" destOrd="0" presId="urn:microsoft.com/office/officeart/2005/8/layout/orgChart1"/>
    <dgm:cxn modelId="{75F62321-C2E6-4711-81D6-0088FB034452}" type="presParOf" srcId="{65DFB427-D2D6-4D6F-8A8D-EB0FE5CBAD63}" destId="{F4DD7361-3BEA-4084-BA4E-115973019A58}" srcOrd="5" destOrd="0" presId="urn:microsoft.com/office/officeart/2005/8/layout/orgChart1"/>
    <dgm:cxn modelId="{15DE82F8-DB1C-41E9-8F86-4A70876DBBD4}" type="presParOf" srcId="{F4DD7361-3BEA-4084-BA4E-115973019A58}" destId="{E426C223-D5E1-430D-95F0-7358C7C417AB}" srcOrd="0" destOrd="0" presId="urn:microsoft.com/office/officeart/2005/8/layout/orgChart1"/>
    <dgm:cxn modelId="{DF4569A7-0C90-45D8-813F-B8173B16136A}" type="presParOf" srcId="{E426C223-D5E1-430D-95F0-7358C7C417AB}" destId="{D7477217-730A-4088-B406-D46CB069578A}" srcOrd="0" destOrd="0" presId="urn:microsoft.com/office/officeart/2005/8/layout/orgChart1"/>
    <dgm:cxn modelId="{5CDB5FB4-59FB-49A8-9561-35941F0540A9}" type="presParOf" srcId="{E426C223-D5E1-430D-95F0-7358C7C417AB}" destId="{0FFEAF8E-5F7F-4012-85CC-2C848C4FB939}" srcOrd="1" destOrd="0" presId="urn:microsoft.com/office/officeart/2005/8/layout/orgChart1"/>
    <dgm:cxn modelId="{4C8F1CE1-136D-4C97-9DEF-BBA5DAEA83BA}" type="presParOf" srcId="{F4DD7361-3BEA-4084-BA4E-115973019A58}" destId="{3677547F-BA4B-4275-95D5-401B06927219}" srcOrd="1" destOrd="0" presId="urn:microsoft.com/office/officeart/2005/8/layout/orgChart1"/>
    <dgm:cxn modelId="{51C92C86-8553-43C3-BA29-58BDCCA2F7F4}" type="presParOf" srcId="{F4DD7361-3BEA-4084-BA4E-115973019A58}" destId="{682340F6-0217-4213-8E19-592A305AD909}" srcOrd="2" destOrd="0" presId="urn:microsoft.com/office/officeart/2005/8/layout/orgChart1"/>
    <dgm:cxn modelId="{976F6EC6-280D-4E16-8CB5-88D7AC6C07A3}" type="presParOf" srcId="{C084D812-355D-4BAC-AD3A-8E2537A436D9}" destId="{AA85BBCE-40DC-429D-912C-65B176DBA370}" srcOrd="2" destOrd="0" presId="urn:microsoft.com/office/officeart/2005/8/layout/orgChart1"/>
    <dgm:cxn modelId="{6351C976-231A-43B7-85CB-37191AC9108A}" type="presParOf" srcId="{A510BCCB-C90F-4330-BF28-9EABE1C15F8B}" destId="{58F84140-9C0A-48B5-89E3-BCD2F7D7BB07}" srcOrd="2" destOrd="0" presId="urn:microsoft.com/office/officeart/2005/8/layout/orgChart1"/>
    <dgm:cxn modelId="{4153910E-3AD5-4304-BEBA-DD7B5257CE3A}" type="presParOf" srcId="{A510BCCB-C90F-4330-BF28-9EABE1C15F8B}" destId="{85AC4BFA-6EF5-4F35-9037-F3051A9FC581}" srcOrd="3" destOrd="0" presId="urn:microsoft.com/office/officeart/2005/8/layout/orgChart1"/>
    <dgm:cxn modelId="{AE19497A-C44E-456F-9B2F-C2E9FD0D2D5A}" type="presParOf" srcId="{85AC4BFA-6EF5-4F35-9037-F3051A9FC581}" destId="{935DAB31-CBBB-4572-819A-B324B6244899}" srcOrd="0" destOrd="0" presId="urn:microsoft.com/office/officeart/2005/8/layout/orgChart1"/>
    <dgm:cxn modelId="{74CE8F1C-6647-4C26-B659-3F5488A62AAD}" type="presParOf" srcId="{935DAB31-CBBB-4572-819A-B324B6244899}" destId="{C9BE1609-91BD-44BC-BF21-22E9ED3E9548}" srcOrd="0" destOrd="0" presId="urn:microsoft.com/office/officeart/2005/8/layout/orgChart1"/>
    <dgm:cxn modelId="{57CE30FA-3689-4BE0-967B-90A7430343EE}" type="presParOf" srcId="{935DAB31-CBBB-4572-819A-B324B6244899}" destId="{129E9669-A6FC-45E8-B8A7-8B14784F5E2C}" srcOrd="1" destOrd="0" presId="urn:microsoft.com/office/officeart/2005/8/layout/orgChart1"/>
    <dgm:cxn modelId="{7BA91551-C6A7-4297-BE06-094B2D1BBF37}" type="presParOf" srcId="{85AC4BFA-6EF5-4F35-9037-F3051A9FC581}" destId="{101900E7-38D5-47EB-A2DB-C8C78A92750F}" srcOrd="1" destOrd="0" presId="urn:microsoft.com/office/officeart/2005/8/layout/orgChart1"/>
    <dgm:cxn modelId="{1E2A8541-161A-4676-83B3-C1916E90CDCC}" type="presParOf" srcId="{101900E7-38D5-47EB-A2DB-C8C78A92750F}" destId="{55E12A04-3945-416B-8D84-8012F559532A}" srcOrd="0" destOrd="0" presId="urn:microsoft.com/office/officeart/2005/8/layout/orgChart1"/>
    <dgm:cxn modelId="{956E48F9-8F5F-47C9-AC40-541C7F4CEF15}" type="presParOf" srcId="{101900E7-38D5-47EB-A2DB-C8C78A92750F}" destId="{4882E6BD-3E38-4EDF-9A6D-FBDB5110C2B0}" srcOrd="1" destOrd="0" presId="urn:microsoft.com/office/officeart/2005/8/layout/orgChart1"/>
    <dgm:cxn modelId="{F076E0E5-8F44-450E-B1DE-D543065AC34D}" type="presParOf" srcId="{4882E6BD-3E38-4EDF-9A6D-FBDB5110C2B0}" destId="{5B8070D0-BF1A-42D3-9CA8-52DD87815B00}" srcOrd="0" destOrd="0" presId="urn:microsoft.com/office/officeart/2005/8/layout/orgChart1"/>
    <dgm:cxn modelId="{BFD4F08F-DBC4-4E19-BC35-88CA84D627E9}" type="presParOf" srcId="{5B8070D0-BF1A-42D3-9CA8-52DD87815B00}" destId="{06BEC28B-0615-4B45-937E-382B2F5A5DC4}" srcOrd="0" destOrd="0" presId="urn:microsoft.com/office/officeart/2005/8/layout/orgChart1"/>
    <dgm:cxn modelId="{0AA7CC8D-BC73-4997-8B40-38462A91C9C5}" type="presParOf" srcId="{5B8070D0-BF1A-42D3-9CA8-52DD87815B00}" destId="{948D259D-4E1A-4284-BD01-D714D6918B39}" srcOrd="1" destOrd="0" presId="urn:microsoft.com/office/officeart/2005/8/layout/orgChart1"/>
    <dgm:cxn modelId="{259ED858-C33D-4271-A750-3A380405281E}" type="presParOf" srcId="{4882E6BD-3E38-4EDF-9A6D-FBDB5110C2B0}" destId="{43911F0F-2433-465B-A391-62CE6CCA7C24}" srcOrd="1" destOrd="0" presId="urn:microsoft.com/office/officeart/2005/8/layout/orgChart1"/>
    <dgm:cxn modelId="{CF8101D9-F29A-411B-B13D-72CD78D408D2}" type="presParOf" srcId="{4882E6BD-3E38-4EDF-9A6D-FBDB5110C2B0}" destId="{ED5E84FD-A4BA-45C5-8F92-85801AF22116}" srcOrd="2" destOrd="0" presId="urn:microsoft.com/office/officeart/2005/8/layout/orgChart1"/>
    <dgm:cxn modelId="{C641F62E-FE02-4074-995D-0835C1F5665A}" type="presParOf" srcId="{101900E7-38D5-47EB-A2DB-C8C78A92750F}" destId="{A3295060-F5BA-439A-B79C-0FB28F7DF305}" srcOrd="2" destOrd="0" presId="urn:microsoft.com/office/officeart/2005/8/layout/orgChart1"/>
    <dgm:cxn modelId="{820792B8-ABBD-4A9F-95D3-2C988A16832F}" type="presParOf" srcId="{101900E7-38D5-47EB-A2DB-C8C78A92750F}" destId="{5CA3ADF5-32E9-4386-8287-3D6938FBB1DA}" srcOrd="3" destOrd="0" presId="urn:microsoft.com/office/officeart/2005/8/layout/orgChart1"/>
    <dgm:cxn modelId="{EF767B93-9441-4525-8143-87F5D0569E42}" type="presParOf" srcId="{5CA3ADF5-32E9-4386-8287-3D6938FBB1DA}" destId="{93BE05B9-C14F-4855-B487-653771F89ECD}" srcOrd="0" destOrd="0" presId="urn:microsoft.com/office/officeart/2005/8/layout/orgChart1"/>
    <dgm:cxn modelId="{BCBECF0C-0E40-4727-B5E6-F4601B1143DE}" type="presParOf" srcId="{93BE05B9-C14F-4855-B487-653771F89ECD}" destId="{6D438BE3-CEAC-467D-8EB7-E971224D0572}" srcOrd="0" destOrd="0" presId="urn:microsoft.com/office/officeart/2005/8/layout/orgChart1"/>
    <dgm:cxn modelId="{BBCAFB41-D73B-4F60-8E3E-A907D8C92494}" type="presParOf" srcId="{93BE05B9-C14F-4855-B487-653771F89ECD}" destId="{657A62D6-6D73-4013-9EA2-88D7CA1500A6}" srcOrd="1" destOrd="0" presId="urn:microsoft.com/office/officeart/2005/8/layout/orgChart1"/>
    <dgm:cxn modelId="{77366DB2-55F8-488E-9C9D-B335CDF678A1}" type="presParOf" srcId="{5CA3ADF5-32E9-4386-8287-3D6938FBB1DA}" destId="{5B1A6E21-2B2B-4D2A-9DB7-3D44B8A074E7}" srcOrd="1" destOrd="0" presId="urn:microsoft.com/office/officeart/2005/8/layout/orgChart1"/>
    <dgm:cxn modelId="{1E987B26-0BC8-46A6-894E-8D5577782D76}" type="presParOf" srcId="{5CA3ADF5-32E9-4386-8287-3D6938FBB1DA}" destId="{569F67CC-41E7-44CE-ABD5-1D330135C491}" srcOrd="2" destOrd="0" presId="urn:microsoft.com/office/officeart/2005/8/layout/orgChart1"/>
    <dgm:cxn modelId="{F14F259E-9A77-457C-B92F-DC9D0ED9E39F}" type="presParOf" srcId="{85AC4BFA-6EF5-4F35-9037-F3051A9FC581}" destId="{172D218D-8C66-45B5-BCD3-1C49A1AEEBDD}" srcOrd="2" destOrd="0" presId="urn:microsoft.com/office/officeart/2005/8/layout/orgChart1"/>
    <dgm:cxn modelId="{A45F44F1-1036-485E-A7AA-04AC931D0291}" type="presParOf" srcId="{A510BCCB-C90F-4330-BF28-9EABE1C15F8B}" destId="{424A5BA1-FE39-4255-9A83-A6957E23C55C}" srcOrd="4" destOrd="0" presId="urn:microsoft.com/office/officeart/2005/8/layout/orgChart1"/>
    <dgm:cxn modelId="{2AF6DF4F-26D1-4143-80B5-331451E11CC4}" type="presParOf" srcId="{A510BCCB-C90F-4330-BF28-9EABE1C15F8B}" destId="{F87BE209-272E-4675-90D0-A720A0643480}" srcOrd="5" destOrd="0" presId="urn:microsoft.com/office/officeart/2005/8/layout/orgChart1"/>
    <dgm:cxn modelId="{B30AA61D-811E-4F2A-B94F-3AF930BD2E22}" type="presParOf" srcId="{F87BE209-272E-4675-90D0-A720A0643480}" destId="{A8901E14-4281-4F3A-90D4-6D2B8BD39BEB}" srcOrd="0" destOrd="0" presId="urn:microsoft.com/office/officeart/2005/8/layout/orgChart1"/>
    <dgm:cxn modelId="{A31A1E9B-548C-4428-96DA-A1DE447D7617}" type="presParOf" srcId="{A8901E14-4281-4F3A-90D4-6D2B8BD39BEB}" destId="{F8956946-320E-4047-BB48-177260560B97}" srcOrd="0" destOrd="0" presId="urn:microsoft.com/office/officeart/2005/8/layout/orgChart1"/>
    <dgm:cxn modelId="{8FF908D9-F616-4023-9F8E-D716C79B52FA}" type="presParOf" srcId="{A8901E14-4281-4F3A-90D4-6D2B8BD39BEB}" destId="{6CC4A278-47C4-4897-8926-27F01A65334C}" srcOrd="1" destOrd="0" presId="urn:microsoft.com/office/officeart/2005/8/layout/orgChart1"/>
    <dgm:cxn modelId="{D207AEA0-25F7-4685-8DBD-4C1705F54722}" type="presParOf" srcId="{F87BE209-272E-4675-90D0-A720A0643480}" destId="{7D5D8A55-2BCA-4E8C-B577-49D32891AC4F}" srcOrd="1" destOrd="0" presId="urn:microsoft.com/office/officeart/2005/8/layout/orgChart1"/>
    <dgm:cxn modelId="{013843F9-ABC8-4063-A12C-7C3AD804DBF4}" type="presParOf" srcId="{7D5D8A55-2BCA-4E8C-B577-49D32891AC4F}" destId="{3BD03EA9-7658-4E23-86C4-4FC287B50571}" srcOrd="0" destOrd="0" presId="urn:microsoft.com/office/officeart/2005/8/layout/orgChart1"/>
    <dgm:cxn modelId="{CA9D4DEA-E2F9-4BC3-986A-4A715A38E94D}" type="presParOf" srcId="{7D5D8A55-2BCA-4E8C-B577-49D32891AC4F}" destId="{FC9C3C24-CF4F-461C-A585-2B54946C38C1}" srcOrd="1" destOrd="0" presId="urn:microsoft.com/office/officeart/2005/8/layout/orgChart1"/>
    <dgm:cxn modelId="{388D21B5-3A57-42E2-A299-9F4744E2C644}" type="presParOf" srcId="{FC9C3C24-CF4F-461C-A585-2B54946C38C1}" destId="{2623E7C2-F8B0-4D82-9323-6E5DC303739E}" srcOrd="0" destOrd="0" presId="urn:microsoft.com/office/officeart/2005/8/layout/orgChart1"/>
    <dgm:cxn modelId="{9C8B659C-DD6A-4B7D-AEE6-2017B81C4821}" type="presParOf" srcId="{2623E7C2-F8B0-4D82-9323-6E5DC303739E}" destId="{3F368858-AAA8-44F8-8465-832206EEC0AE}" srcOrd="0" destOrd="0" presId="urn:microsoft.com/office/officeart/2005/8/layout/orgChart1"/>
    <dgm:cxn modelId="{7C1BBE42-8067-41E8-BF45-A32B3C1373E0}" type="presParOf" srcId="{2623E7C2-F8B0-4D82-9323-6E5DC303739E}" destId="{4754B202-31DB-4745-92F4-C21DF81151E5}" srcOrd="1" destOrd="0" presId="urn:microsoft.com/office/officeart/2005/8/layout/orgChart1"/>
    <dgm:cxn modelId="{02A5CBB1-B163-4CCA-97AA-82D796737EB5}" type="presParOf" srcId="{FC9C3C24-CF4F-461C-A585-2B54946C38C1}" destId="{B85BD527-53FD-4F93-9B23-D2A4616C1B82}" srcOrd="1" destOrd="0" presId="urn:microsoft.com/office/officeart/2005/8/layout/orgChart1"/>
    <dgm:cxn modelId="{8BB1E27C-4499-4560-A05B-C164FDA8F2EC}" type="presParOf" srcId="{FC9C3C24-CF4F-461C-A585-2B54946C38C1}" destId="{A4745128-23C9-4244-85D7-71F38A7AC6EC}" srcOrd="2" destOrd="0" presId="urn:microsoft.com/office/officeart/2005/8/layout/orgChart1"/>
    <dgm:cxn modelId="{E377FE56-D908-48EB-9172-3B9B7CFD493C}" type="presParOf" srcId="{7D5D8A55-2BCA-4E8C-B577-49D32891AC4F}" destId="{F5A415A8-C0B2-45AE-B0BD-24FD314C0431}" srcOrd="2" destOrd="0" presId="urn:microsoft.com/office/officeart/2005/8/layout/orgChart1"/>
    <dgm:cxn modelId="{6EDDF51C-61B3-4376-A62A-F0356852C1DD}" type="presParOf" srcId="{7D5D8A55-2BCA-4E8C-B577-49D32891AC4F}" destId="{CCC1D3B5-3FAE-4482-B06F-01CF18A07DF5}" srcOrd="3" destOrd="0" presId="urn:microsoft.com/office/officeart/2005/8/layout/orgChart1"/>
    <dgm:cxn modelId="{D93AE803-4BBC-43AE-A6EB-5E18D1677C85}" type="presParOf" srcId="{CCC1D3B5-3FAE-4482-B06F-01CF18A07DF5}" destId="{0988F366-4E32-48A4-B6C0-B51145C5457B}" srcOrd="0" destOrd="0" presId="urn:microsoft.com/office/officeart/2005/8/layout/orgChart1"/>
    <dgm:cxn modelId="{795D4558-FE47-49E7-93B9-D94A7B4E412A}" type="presParOf" srcId="{0988F366-4E32-48A4-B6C0-B51145C5457B}" destId="{6D90CF0C-405D-4C91-AF41-677E99D08FBB}" srcOrd="0" destOrd="0" presId="urn:microsoft.com/office/officeart/2005/8/layout/orgChart1"/>
    <dgm:cxn modelId="{5B178100-4DA5-40DE-AB5A-D25E62D3AF69}" type="presParOf" srcId="{0988F366-4E32-48A4-B6C0-B51145C5457B}" destId="{A6F23D5E-7AE7-43C9-B5F5-32A1030A484B}" srcOrd="1" destOrd="0" presId="urn:microsoft.com/office/officeart/2005/8/layout/orgChart1"/>
    <dgm:cxn modelId="{6689FA44-C9BF-47C9-9103-91C9CC63ECC9}" type="presParOf" srcId="{CCC1D3B5-3FAE-4482-B06F-01CF18A07DF5}" destId="{7FE6DAF0-3EAD-4336-9437-67225956E041}" srcOrd="1" destOrd="0" presId="urn:microsoft.com/office/officeart/2005/8/layout/orgChart1"/>
    <dgm:cxn modelId="{533F81A7-2B39-48E7-A621-76527E366149}" type="presParOf" srcId="{CCC1D3B5-3FAE-4482-B06F-01CF18A07DF5}" destId="{EEADE49E-630F-4EA1-9E3A-20459783720E}" srcOrd="2" destOrd="0" presId="urn:microsoft.com/office/officeart/2005/8/layout/orgChart1"/>
    <dgm:cxn modelId="{DEC4B37B-5453-4486-9214-8034312D2861}" type="presParOf" srcId="{7D5D8A55-2BCA-4E8C-B577-49D32891AC4F}" destId="{AB45B5CC-F5E1-42AD-B03B-A07EF7F5C5C1}" srcOrd="4" destOrd="0" presId="urn:microsoft.com/office/officeart/2005/8/layout/orgChart1"/>
    <dgm:cxn modelId="{42D36BD8-BA78-4B9F-8B7F-7401EF48E25A}" type="presParOf" srcId="{7D5D8A55-2BCA-4E8C-B577-49D32891AC4F}" destId="{C8C45276-C215-4A87-AEF7-E55A8B05ED75}" srcOrd="5" destOrd="0" presId="urn:microsoft.com/office/officeart/2005/8/layout/orgChart1"/>
    <dgm:cxn modelId="{EF4607D3-98AA-436F-A04A-5F604A5CEC3E}" type="presParOf" srcId="{C8C45276-C215-4A87-AEF7-E55A8B05ED75}" destId="{2217AD45-58B3-443B-9709-3C0650ED4561}" srcOrd="0" destOrd="0" presId="urn:microsoft.com/office/officeart/2005/8/layout/orgChart1"/>
    <dgm:cxn modelId="{A8B8F5FD-BB0A-49F5-BB56-FA35ED2B5EE6}" type="presParOf" srcId="{2217AD45-58B3-443B-9709-3C0650ED4561}" destId="{888C60B7-7C9B-454A-B15F-C1971C613790}" srcOrd="0" destOrd="0" presId="urn:microsoft.com/office/officeart/2005/8/layout/orgChart1"/>
    <dgm:cxn modelId="{CE3D825B-7F5B-46EC-A9DF-39EB00C86E4E}" type="presParOf" srcId="{2217AD45-58B3-443B-9709-3C0650ED4561}" destId="{359D0CF0-AA6B-4C43-932C-BB79157241B0}" srcOrd="1" destOrd="0" presId="urn:microsoft.com/office/officeart/2005/8/layout/orgChart1"/>
    <dgm:cxn modelId="{FE0C387E-28AD-40AD-BF15-E278807680FE}" type="presParOf" srcId="{C8C45276-C215-4A87-AEF7-E55A8B05ED75}" destId="{01FDF600-F76C-43ED-9EF6-6E8F0A17B061}" srcOrd="1" destOrd="0" presId="urn:microsoft.com/office/officeart/2005/8/layout/orgChart1"/>
    <dgm:cxn modelId="{38FDC035-AF30-4AE8-A173-ADD307BF0DE5}" type="presParOf" srcId="{C8C45276-C215-4A87-AEF7-E55A8B05ED75}" destId="{E1CDF1D2-813C-4809-868B-0F6BEDE3454B}" srcOrd="2" destOrd="0" presId="urn:microsoft.com/office/officeart/2005/8/layout/orgChart1"/>
    <dgm:cxn modelId="{0723D0BB-1D34-4C0E-9FB1-3AC10A08A38E}" type="presParOf" srcId="{F87BE209-272E-4675-90D0-A720A0643480}" destId="{8F3DBF33-1E76-4145-8328-509FE680BDCE}" srcOrd="2" destOrd="0" presId="urn:microsoft.com/office/officeart/2005/8/layout/orgChart1"/>
    <dgm:cxn modelId="{D86A09AD-1134-425E-B45E-0EDD5AA1A463}" type="presParOf" srcId="{EA69E8AD-61A6-4B72-9D39-F94E3B6D3014}" destId="{2A5E0D54-54A9-4426-8809-A28582F9889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5B5CC-F5E1-42AD-B03B-A07EF7F5C5C1}">
      <dsp:nvSpPr>
        <dsp:cNvPr id="0" name=""/>
        <dsp:cNvSpPr/>
      </dsp:nvSpPr>
      <dsp:spPr>
        <a:xfrm>
          <a:off x="5328725" y="1877950"/>
          <a:ext cx="232450" cy="29133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3384"/>
              </a:lnTo>
              <a:lnTo>
                <a:pt x="232450" y="2913384"/>
              </a:lnTo>
            </a:path>
          </a:pathLst>
        </a:custGeom>
        <a:noFill/>
        <a:ln w="1905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A415A8-C0B2-45AE-B0BD-24FD314C0431}">
      <dsp:nvSpPr>
        <dsp:cNvPr id="0" name=""/>
        <dsp:cNvSpPr/>
      </dsp:nvSpPr>
      <dsp:spPr>
        <a:xfrm>
          <a:off x="5328725" y="1877950"/>
          <a:ext cx="232450" cy="1813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3117"/>
              </a:lnTo>
              <a:lnTo>
                <a:pt x="232450" y="1813117"/>
              </a:lnTo>
            </a:path>
          </a:pathLst>
        </a:custGeom>
        <a:noFill/>
        <a:ln w="1905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D03EA9-7658-4E23-86C4-4FC287B50571}">
      <dsp:nvSpPr>
        <dsp:cNvPr id="0" name=""/>
        <dsp:cNvSpPr/>
      </dsp:nvSpPr>
      <dsp:spPr>
        <a:xfrm>
          <a:off x="5328725" y="1877950"/>
          <a:ext cx="232450" cy="712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2849"/>
              </a:lnTo>
              <a:lnTo>
                <a:pt x="232450" y="712849"/>
              </a:lnTo>
            </a:path>
          </a:pathLst>
        </a:custGeom>
        <a:noFill/>
        <a:ln w="1905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4A5BA1-FE39-4255-9A83-A6957E23C55C}">
      <dsp:nvSpPr>
        <dsp:cNvPr id="0" name=""/>
        <dsp:cNvSpPr/>
      </dsp:nvSpPr>
      <dsp:spPr>
        <a:xfrm>
          <a:off x="4073490" y="777682"/>
          <a:ext cx="1875104" cy="325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715"/>
              </a:lnTo>
              <a:lnTo>
                <a:pt x="1875104" y="162715"/>
              </a:lnTo>
              <a:lnTo>
                <a:pt x="1875104" y="325431"/>
              </a:lnTo>
            </a:path>
          </a:pathLst>
        </a:custGeom>
        <a:noFill/>
        <a:ln w="1905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295060-F5BA-439A-B79C-0FB28F7DF305}">
      <dsp:nvSpPr>
        <dsp:cNvPr id="0" name=""/>
        <dsp:cNvSpPr/>
      </dsp:nvSpPr>
      <dsp:spPr>
        <a:xfrm>
          <a:off x="3453621" y="1877950"/>
          <a:ext cx="232450" cy="1813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3117"/>
              </a:lnTo>
              <a:lnTo>
                <a:pt x="232450" y="1813117"/>
              </a:lnTo>
            </a:path>
          </a:pathLst>
        </a:custGeom>
        <a:noFill/>
        <a:ln w="1905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E12A04-3945-416B-8D84-8012F559532A}">
      <dsp:nvSpPr>
        <dsp:cNvPr id="0" name=""/>
        <dsp:cNvSpPr/>
      </dsp:nvSpPr>
      <dsp:spPr>
        <a:xfrm>
          <a:off x="3453621" y="1877950"/>
          <a:ext cx="232450" cy="712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2849"/>
              </a:lnTo>
              <a:lnTo>
                <a:pt x="232450" y="712849"/>
              </a:lnTo>
            </a:path>
          </a:pathLst>
        </a:custGeom>
        <a:noFill/>
        <a:ln w="1905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F84140-9C0A-48B5-89E3-BCD2F7D7BB07}">
      <dsp:nvSpPr>
        <dsp:cNvPr id="0" name=""/>
        <dsp:cNvSpPr/>
      </dsp:nvSpPr>
      <dsp:spPr>
        <a:xfrm>
          <a:off x="4027770" y="777682"/>
          <a:ext cx="91440" cy="3254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5431"/>
              </a:lnTo>
            </a:path>
          </a:pathLst>
        </a:custGeom>
        <a:noFill/>
        <a:ln w="1905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8407C3-BEEB-4AF4-B1F3-EE55D9320261}">
      <dsp:nvSpPr>
        <dsp:cNvPr id="0" name=""/>
        <dsp:cNvSpPr/>
      </dsp:nvSpPr>
      <dsp:spPr>
        <a:xfrm>
          <a:off x="1578517" y="1877950"/>
          <a:ext cx="232450" cy="29133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3384"/>
              </a:lnTo>
              <a:lnTo>
                <a:pt x="232450" y="2913384"/>
              </a:lnTo>
            </a:path>
          </a:pathLst>
        </a:custGeom>
        <a:noFill/>
        <a:ln w="1905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6C9544-1ECF-4903-92E8-9FA7773FEF86}">
      <dsp:nvSpPr>
        <dsp:cNvPr id="0" name=""/>
        <dsp:cNvSpPr/>
      </dsp:nvSpPr>
      <dsp:spPr>
        <a:xfrm>
          <a:off x="1578517" y="1877950"/>
          <a:ext cx="232450" cy="1813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3117"/>
              </a:lnTo>
              <a:lnTo>
                <a:pt x="232450" y="1813117"/>
              </a:lnTo>
            </a:path>
          </a:pathLst>
        </a:custGeom>
        <a:noFill/>
        <a:ln w="1905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ED3FC0-E0D7-46BE-BCB9-A7818F469E45}">
      <dsp:nvSpPr>
        <dsp:cNvPr id="0" name=""/>
        <dsp:cNvSpPr/>
      </dsp:nvSpPr>
      <dsp:spPr>
        <a:xfrm>
          <a:off x="1578517" y="1877950"/>
          <a:ext cx="204804" cy="697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7732"/>
              </a:lnTo>
              <a:lnTo>
                <a:pt x="204804" y="697732"/>
              </a:lnTo>
            </a:path>
          </a:pathLst>
        </a:custGeom>
        <a:noFill/>
        <a:ln w="1905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43EE86-D500-44EF-9AC8-680B5AD1D5D3}">
      <dsp:nvSpPr>
        <dsp:cNvPr id="0" name=""/>
        <dsp:cNvSpPr/>
      </dsp:nvSpPr>
      <dsp:spPr>
        <a:xfrm>
          <a:off x="2198386" y="777682"/>
          <a:ext cx="1875104" cy="325431"/>
        </a:xfrm>
        <a:custGeom>
          <a:avLst/>
          <a:gdLst/>
          <a:ahLst/>
          <a:cxnLst/>
          <a:rect l="0" t="0" r="0" b="0"/>
          <a:pathLst>
            <a:path>
              <a:moveTo>
                <a:pt x="1875104" y="0"/>
              </a:moveTo>
              <a:lnTo>
                <a:pt x="1875104" y="162715"/>
              </a:lnTo>
              <a:lnTo>
                <a:pt x="0" y="162715"/>
              </a:lnTo>
              <a:lnTo>
                <a:pt x="0" y="325431"/>
              </a:lnTo>
            </a:path>
          </a:pathLst>
        </a:custGeom>
        <a:noFill/>
        <a:ln w="1905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514627-3679-4B90-BD94-26A04B342A09}">
      <dsp:nvSpPr>
        <dsp:cNvPr id="0" name=""/>
        <dsp:cNvSpPr/>
      </dsp:nvSpPr>
      <dsp:spPr>
        <a:xfrm>
          <a:off x="3298654" y="2846"/>
          <a:ext cx="1549672" cy="774836"/>
        </a:xfrm>
        <a:prstGeom prst="rect">
          <a:avLst/>
        </a:prstGeom>
        <a:solidFill>
          <a:schemeClr val="accent6">
            <a:shade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rgbClr val="002060"/>
              </a:solidFill>
            </a:rPr>
            <a:t>Segmen Operasi	</a:t>
          </a:r>
          <a:endParaRPr lang="en-US" sz="1700" kern="1200" dirty="0">
            <a:solidFill>
              <a:srgbClr val="002060"/>
            </a:solidFill>
          </a:endParaRPr>
        </a:p>
      </dsp:txBody>
      <dsp:txXfrm>
        <a:off x="3298654" y="2846"/>
        <a:ext cx="1549672" cy="774836"/>
      </dsp:txXfrm>
    </dsp:sp>
    <dsp:sp modelId="{A0B8FCF2-2380-47B2-8672-FB6BFC744FF3}">
      <dsp:nvSpPr>
        <dsp:cNvPr id="0" name=""/>
        <dsp:cNvSpPr/>
      </dsp:nvSpPr>
      <dsp:spPr>
        <a:xfrm>
          <a:off x="1423550" y="1103114"/>
          <a:ext cx="1549672" cy="774836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rgbClr val="002060"/>
              </a:solidFill>
            </a:rPr>
            <a:t>Konsep dan Karakteristik Segmen Operasi</a:t>
          </a:r>
          <a:endParaRPr lang="en-US" sz="1700" kern="1200" dirty="0">
            <a:solidFill>
              <a:srgbClr val="002060"/>
            </a:solidFill>
          </a:endParaRPr>
        </a:p>
      </dsp:txBody>
      <dsp:txXfrm>
        <a:off x="1423550" y="1103114"/>
        <a:ext cx="1549672" cy="774836"/>
      </dsp:txXfrm>
    </dsp:sp>
    <dsp:sp modelId="{FD010F23-5796-4B99-A75B-8B4CFF750B15}">
      <dsp:nvSpPr>
        <dsp:cNvPr id="0" name=""/>
        <dsp:cNvSpPr/>
      </dsp:nvSpPr>
      <dsp:spPr>
        <a:xfrm>
          <a:off x="1783322" y="2188264"/>
          <a:ext cx="1549672" cy="77483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rgbClr val="002060"/>
              </a:solidFill>
            </a:rPr>
            <a:t>Konsep Pelaporan Segmen Operasi</a:t>
          </a:r>
          <a:endParaRPr lang="en-US" sz="1700" kern="1200" dirty="0">
            <a:solidFill>
              <a:srgbClr val="002060"/>
            </a:solidFill>
          </a:endParaRPr>
        </a:p>
      </dsp:txBody>
      <dsp:txXfrm>
        <a:off x="1783322" y="2188264"/>
        <a:ext cx="1549672" cy="774836"/>
      </dsp:txXfrm>
    </dsp:sp>
    <dsp:sp modelId="{8D1697B0-4881-417A-8723-FD97451869F9}">
      <dsp:nvSpPr>
        <dsp:cNvPr id="0" name=""/>
        <dsp:cNvSpPr/>
      </dsp:nvSpPr>
      <dsp:spPr>
        <a:xfrm>
          <a:off x="1810968" y="3303649"/>
          <a:ext cx="1549672" cy="77483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rgbClr val="002060"/>
              </a:solidFill>
            </a:rPr>
            <a:t>Definisi Segmen Operasi</a:t>
          </a:r>
          <a:endParaRPr lang="en-US" sz="1700" kern="1200" dirty="0">
            <a:solidFill>
              <a:srgbClr val="002060"/>
            </a:solidFill>
          </a:endParaRPr>
        </a:p>
      </dsp:txBody>
      <dsp:txXfrm>
        <a:off x="1810968" y="3303649"/>
        <a:ext cx="1549672" cy="774836"/>
      </dsp:txXfrm>
    </dsp:sp>
    <dsp:sp modelId="{D7477217-730A-4088-B406-D46CB069578A}">
      <dsp:nvSpPr>
        <dsp:cNvPr id="0" name=""/>
        <dsp:cNvSpPr/>
      </dsp:nvSpPr>
      <dsp:spPr>
        <a:xfrm>
          <a:off x="1810968" y="4403917"/>
          <a:ext cx="1549672" cy="77483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rgbClr val="002060"/>
              </a:solidFill>
            </a:rPr>
            <a:t>Penentuan Segmen Operasi</a:t>
          </a:r>
          <a:endParaRPr lang="en-US" sz="1700" kern="1200" dirty="0">
            <a:solidFill>
              <a:srgbClr val="002060"/>
            </a:solidFill>
          </a:endParaRPr>
        </a:p>
      </dsp:txBody>
      <dsp:txXfrm>
        <a:off x="1810968" y="4403917"/>
        <a:ext cx="1549672" cy="774836"/>
      </dsp:txXfrm>
    </dsp:sp>
    <dsp:sp modelId="{C9BE1609-91BD-44BC-BF21-22E9ED3E9548}">
      <dsp:nvSpPr>
        <dsp:cNvPr id="0" name=""/>
        <dsp:cNvSpPr/>
      </dsp:nvSpPr>
      <dsp:spPr>
        <a:xfrm>
          <a:off x="3298654" y="1103114"/>
          <a:ext cx="1549672" cy="774836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rgbClr val="002060"/>
              </a:solidFill>
            </a:rPr>
            <a:t>Segmen Dilaporkan</a:t>
          </a:r>
          <a:endParaRPr lang="en-US" sz="1700" kern="1200" dirty="0">
            <a:solidFill>
              <a:srgbClr val="002060"/>
            </a:solidFill>
          </a:endParaRPr>
        </a:p>
      </dsp:txBody>
      <dsp:txXfrm>
        <a:off x="3298654" y="1103114"/>
        <a:ext cx="1549672" cy="774836"/>
      </dsp:txXfrm>
    </dsp:sp>
    <dsp:sp modelId="{06BEC28B-0615-4B45-937E-382B2F5A5DC4}">
      <dsp:nvSpPr>
        <dsp:cNvPr id="0" name=""/>
        <dsp:cNvSpPr/>
      </dsp:nvSpPr>
      <dsp:spPr>
        <a:xfrm>
          <a:off x="3686072" y="2203381"/>
          <a:ext cx="1549672" cy="77483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rgbClr val="002060"/>
              </a:solidFill>
            </a:rPr>
            <a:t>Ambang Batas Kuantitatif</a:t>
          </a:r>
          <a:endParaRPr lang="en-US" sz="1700" kern="1200" dirty="0">
            <a:solidFill>
              <a:srgbClr val="002060"/>
            </a:solidFill>
          </a:endParaRPr>
        </a:p>
      </dsp:txBody>
      <dsp:txXfrm>
        <a:off x="3686072" y="2203381"/>
        <a:ext cx="1549672" cy="774836"/>
      </dsp:txXfrm>
    </dsp:sp>
    <dsp:sp modelId="{6D438BE3-CEAC-467D-8EB7-E971224D0572}">
      <dsp:nvSpPr>
        <dsp:cNvPr id="0" name=""/>
        <dsp:cNvSpPr/>
      </dsp:nvSpPr>
      <dsp:spPr>
        <a:xfrm>
          <a:off x="3686072" y="3303649"/>
          <a:ext cx="1549672" cy="77483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rgbClr val="002060"/>
              </a:solidFill>
            </a:rPr>
            <a:t>Pengukuran dan Pengungkapan</a:t>
          </a:r>
          <a:endParaRPr lang="en-US" sz="1700" kern="1200" dirty="0">
            <a:solidFill>
              <a:srgbClr val="002060"/>
            </a:solidFill>
          </a:endParaRPr>
        </a:p>
      </dsp:txBody>
      <dsp:txXfrm>
        <a:off x="3686072" y="3303649"/>
        <a:ext cx="1549672" cy="774836"/>
      </dsp:txXfrm>
    </dsp:sp>
    <dsp:sp modelId="{F8956946-320E-4047-BB48-177260560B97}">
      <dsp:nvSpPr>
        <dsp:cNvPr id="0" name=""/>
        <dsp:cNvSpPr/>
      </dsp:nvSpPr>
      <dsp:spPr>
        <a:xfrm>
          <a:off x="5173758" y="1103114"/>
          <a:ext cx="1549672" cy="774836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rgbClr val="002060"/>
              </a:solidFill>
            </a:rPr>
            <a:t>Pengungkapan pada Level Entitas</a:t>
          </a:r>
          <a:endParaRPr lang="en-US" sz="1700" kern="1200" dirty="0">
            <a:solidFill>
              <a:srgbClr val="002060"/>
            </a:solidFill>
          </a:endParaRPr>
        </a:p>
      </dsp:txBody>
      <dsp:txXfrm>
        <a:off x="5173758" y="1103114"/>
        <a:ext cx="1549672" cy="774836"/>
      </dsp:txXfrm>
    </dsp:sp>
    <dsp:sp modelId="{3F368858-AAA8-44F8-8465-832206EEC0AE}">
      <dsp:nvSpPr>
        <dsp:cNvPr id="0" name=""/>
        <dsp:cNvSpPr/>
      </dsp:nvSpPr>
      <dsp:spPr>
        <a:xfrm>
          <a:off x="5561176" y="2203381"/>
          <a:ext cx="1549672" cy="77483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rgbClr val="002060"/>
              </a:solidFill>
            </a:rPr>
            <a:t>Informasi Produk dan Jasa</a:t>
          </a:r>
          <a:endParaRPr lang="en-US" sz="1700" kern="1200" dirty="0">
            <a:solidFill>
              <a:srgbClr val="002060"/>
            </a:solidFill>
          </a:endParaRPr>
        </a:p>
      </dsp:txBody>
      <dsp:txXfrm>
        <a:off x="5561176" y="2203381"/>
        <a:ext cx="1549672" cy="774836"/>
      </dsp:txXfrm>
    </dsp:sp>
    <dsp:sp modelId="{6D90CF0C-405D-4C91-AF41-677E99D08FBB}">
      <dsp:nvSpPr>
        <dsp:cNvPr id="0" name=""/>
        <dsp:cNvSpPr/>
      </dsp:nvSpPr>
      <dsp:spPr>
        <a:xfrm>
          <a:off x="5561176" y="3303649"/>
          <a:ext cx="1549672" cy="77483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rgbClr val="002060"/>
              </a:solidFill>
            </a:rPr>
            <a:t>Informasi Wilayah Geografis</a:t>
          </a:r>
          <a:endParaRPr lang="en-US" sz="1700" kern="1200" dirty="0">
            <a:solidFill>
              <a:srgbClr val="002060"/>
            </a:solidFill>
          </a:endParaRPr>
        </a:p>
      </dsp:txBody>
      <dsp:txXfrm>
        <a:off x="5561176" y="3303649"/>
        <a:ext cx="1549672" cy="774836"/>
      </dsp:txXfrm>
    </dsp:sp>
    <dsp:sp modelId="{888C60B7-7C9B-454A-B15F-C1971C613790}">
      <dsp:nvSpPr>
        <dsp:cNvPr id="0" name=""/>
        <dsp:cNvSpPr/>
      </dsp:nvSpPr>
      <dsp:spPr>
        <a:xfrm>
          <a:off x="5561176" y="4403917"/>
          <a:ext cx="1549672" cy="77483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rgbClr val="002060"/>
              </a:solidFill>
            </a:rPr>
            <a:t>Informasi Pelanggan Utama</a:t>
          </a:r>
          <a:endParaRPr lang="en-US" sz="1700" kern="1200" dirty="0">
            <a:solidFill>
              <a:srgbClr val="002060"/>
            </a:solidFill>
          </a:endParaRPr>
        </a:p>
      </dsp:txBody>
      <dsp:txXfrm>
        <a:off x="5561176" y="4403917"/>
        <a:ext cx="1549672" cy="774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0476E-8793-4CF5-8104-43A55A6CD71C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68C8C-21A8-42F8-ACEB-34B4896A63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00" y="3505200"/>
            <a:ext cx="5410200" cy="1676400"/>
          </a:xfrm>
        </p:spPr>
        <p:txBody>
          <a:bodyPr anchor="b"/>
          <a:lstStyle>
            <a:lvl1pPr>
              <a:defRPr cap="all" baseline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81000" y="6172200"/>
            <a:ext cx="876300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6172200"/>
            <a:ext cx="45720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6019800"/>
            <a:ext cx="9144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w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3027676"/>
            <a:ext cx="2895600" cy="2839724"/>
          </a:xfrm>
          <a:prstGeom prst="rect">
            <a:avLst/>
          </a:prstGeom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>
                <a:latin typeface="Myriad Pro Light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prstGeom prst="rect">
            <a:avLst/>
          </a:prstGeom>
          <a:solidFill>
            <a:srgbClr val="0070C0"/>
          </a:solidFill>
          <a:ln w="50800" cap="sq" cmpd="dbl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 b="0">
                <a:latin typeface="Myriad Pro" pitchFamily="34" charset="0"/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9"/>
          </p:nvPr>
        </p:nvSpPr>
        <p:spPr>
          <a:xfrm>
            <a:off x="2362200" y="1752600"/>
            <a:ext cx="6324600" cy="43434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rgbClr val="0070C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8B3A6C1-4A43-4205-8695-A67F44131150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prstGeom prst="rect">
            <a:avLst/>
          </a:prstGeo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1447800" cy="45720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0" y="5486400"/>
            <a:ext cx="1447800" cy="13716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4"/>
          <p:cNvSpPr txBox="1">
            <a:spLocks/>
          </p:cNvSpPr>
          <p:nvPr/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4E67D7-2DE4-46D5-9B32-4AEC9D3318C2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eaVert"/>
          <a:lstStyle>
            <a:lvl1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8B3A6C1-4A43-4205-8695-A67F44131150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rgbClr val="0070C0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019800" cy="5486400"/>
          </a:xfrm>
          <a:prstGeom prst="rect">
            <a:avLst/>
          </a:prstGeom>
        </p:spPr>
        <p:txBody>
          <a:bodyPr vert="eaVert"/>
          <a:lstStyle>
            <a:lvl1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1" name="Slide Number Placeholder 4"/>
          <p:cNvSpPr txBox="1">
            <a:spLocks/>
          </p:cNvSpPr>
          <p:nvPr/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4E67D7-2DE4-46D5-9B32-4AEC9D3318C2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le Slide"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600" y="3733800"/>
            <a:ext cx="5181600" cy="1600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6172200"/>
            <a:ext cx="914400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w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3180076"/>
            <a:ext cx="2895600" cy="2839724"/>
          </a:xfrm>
          <a:prstGeom prst="rect">
            <a:avLst/>
          </a:prstGeom>
        </p:spPr>
      </p:pic>
      <p:sp>
        <p:nvSpPr>
          <p:cNvPr id="10" name="Date Placeholder 10"/>
          <p:cNvSpPr txBox="1">
            <a:spLocks/>
          </p:cNvSpPr>
          <p:nvPr/>
        </p:nvSpPr>
        <p:spPr>
          <a:xfrm>
            <a:off x="6248400" y="6400800"/>
            <a:ext cx="2667000" cy="365125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2B3E01-F88B-47EF-8E88-546566C8D896}" type="datetimeFigureOut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6B3A0-96EB-4FDE-9801-3B3B9D90D58F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5F2DC-5905-4338-B368-6CF567606C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6B3A0-96EB-4FDE-9801-3B3B9D90D58F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5F2DC-5905-4338-B368-6CF567606C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76400"/>
            <a:ext cx="8153400" cy="43434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 sz="2400"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667000"/>
            <a:ext cx="7123113" cy="16732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4400">
                <a:solidFill>
                  <a:srgbClr val="0070C0"/>
                </a:solidFill>
                <a:latin typeface="Myriad Pro Light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0" y="2438400"/>
            <a:ext cx="9144000" cy="152400"/>
          </a:xfrm>
          <a:prstGeom prst="rect">
            <a:avLst/>
          </a:prstGeom>
          <a:solidFill>
            <a:srgbClr val="0070C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590800"/>
          </a:xfrm>
          <a:prstGeom prst="rect">
            <a:avLst/>
          </a:prstGeom>
          <a:solidFill>
            <a:srgbClr val="0070C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9" descr="f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3352800"/>
            <a:ext cx="1293881" cy="1293881"/>
          </a:xfrm>
          <a:prstGeom prst="rect">
            <a:avLst/>
          </a:prstGeom>
        </p:spPr>
      </p:pic>
      <p:pic>
        <p:nvPicPr>
          <p:cNvPr id="11" name="Picture 10" descr="t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6800" y="5181600"/>
            <a:ext cx="1293881" cy="1293881"/>
          </a:xfrm>
          <a:prstGeom prst="rect">
            <a:avLst/>
          </a:prstGeom>
        </p:spPr>
      </p:pic>
      <p:sp>
        <p:nvSpPr>
          <p:cNvPr id="13" name="Text Placeholder 1"/>
          <p:cNvSpPr txBox="1">
            <a:spLocks/>
          </p:cNvSpPr>
          <p:nvPr/>
        </p:nvSpPr>
        <p:spPr>
          <a:xfrm>
            <a:off x="2438400" y="3505200"/>
            <a:ext cx="6324600" cy="1143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Myriad Pro" pitchFamily="34" charset="0"/>
              </a:rPr>
              <a:t>Fan Page</a:t>
            </a:r>
            <a:endParaRPr lang="id-ID" sz="2800" b="1" dirty="0">
              <a:solidFill>
                <a:srgbClr val="0070C0"/>
              </a:solidFill>
              <a:latin typeface="Myriad Pro" pitchFamily="34" charset="0"/>
            </a:endParaRPr>
          </a:p>
          <a:p>
            <a:r>
              <a:rPr lang="en-US" sz="2800" dirty="0">
                <a:solidFill>
                  <a:srgbClr val="0070C0"/>
                </a:solidFill>
                <a:latin typeface="Myriad Pro" pitchFamily="34" charset="0"/>
              </a:rPr>
              <a:t>www.facebook.com/</a:t>
            </a:r>
            <a:r>
              <a:rPr lang="id-ID" sz="2800" dirty="0">
                <a:solidFill>
                  <a:srgbClr val="0070C0"/>
                </a:solidFill>
                <a:latin typeface="Myriad Pro" pitchFamily="34" charset="0"/>
              </a:rPr>
              <a:t>penerbit</a:t>
            </a:r>
            <a:r>
              <a:rPr lang="en-US" sz="2800" dirty="0">
                <a:solidFill>
                  <a:srgbClr val="0070C0"/>
                </a:solidFill>
                <a:latin typeface="Myriad Pro" pitchFamily="34" charset="0"/>
              </a:rPr>
              <a:t>.</a:t>
            </a:r>
            <a:r>
              <a:rPr lang="id-ID" sz="2800" dirty="0">
                <a:solidFill>
                  <a:srgbClr val="0070C0"/>
                </a:solidFill>
                <a:latin typeface="Myriad Pro" pitchFamily="34" charset="0"/>
              </a:rPr>
              <a:t>salemba</a:t>
            </a:r>
          </a:p>
        </p:txBody>
      </p:sp>
      <p:sp>
        <p:nvSpPr>
          <p:cNvPr id="15" name="Text Placeholder 1"/>
          <p:cNvSpPr txBox="1">
            <a:spLocks/>
          </p:cNvSpPr>
          <p:nvPr/>
        </p:nvSpPr>
        <p:spPr>
          <a:xfrm>
            <a:off x="2438400" y="5486400"/>
            <a:ext cx="6324600" cy="1143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r>
              <a:rPr lang="id-ID" sz="2800" b="1" dirty="0">
                <a:solidFill>
                  <a:srgbClr val="0070C0"/>
                </a:solidFill>
                <a:latin typeface="Myriad Pro" pitchFamily="34" charset="0"/>
              </a:rPr>
              <a:t>Follow Us On</a:t>
            </a:r>
          </a:p>
          <a:p>
            <a:r>
              <a:rPr lang="id-ID" sz="2800" dirty="0">
                <a:solidFill>
                  <a:srgbClr val="0070C0"/>
                </a:solidFill>
                <a:latin typeface="Myriad Pro" pitchFamily="34" charset="0"/>
              </a:rPr>
              <a:t>@penerbitsalemba</a:t>
            </a:r>
          </a:p>
        </p:txBody>
      </p:sp>
      <p:pic>
        <p:nvPicPr>
          <p:cNvPr id="19" name="Picture 18" descr="ecommerc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1000" y="457200"/>
            <a:ext cx="8382000" cy="1729585"/>
          </a:xfrm>
          <a:prstGeom prst="rect">
            <a:avLst/>
          </a:prstGeom>
        </p:spPr>
      </p:pic>
      <p:cxnSp>
        <p:nvCxnSpPr>
          <p:cNvPr id="21" name="Straight Connector 20"/>
          <p:cNvCxnSpPr/>
          <p:nvPr/>
        </p:nvCxnSpPr>
        <p:spPr>
          <a:xfrm>
            <a:off x="2286000" y="1828800"/>
            <a:ext cx="6858000" cy="1588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8B3A6C1-4A43-4205-8695-A67F44131150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4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114800" cy="44196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6" name="Content Placeholder 7"/>
          <p:cNvSpPr>
            <a:spLocks noGrp="1"/>
          </p:cNvSpPr>
          <p:nvPr>
            <p:ph sz="quarter" idx="18"/>
          </p:nvPr>
        </p:nvSpPr>
        <p:spPr>
          <a:xfrm>
            <a:off x="4876800" y="1600200"/>
            <a:ext cx="4114800" cy="44196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8B3A6C1-4A43-4205-8695-A67F44131150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prstGeom prst="rect">
            <a:avLst/>
          </a:prstGeom>
          <a:solidFill>
            <a:srgbClr val="0070C0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7" name="Content Placeholder 7"/>
          <p:cNvSpPr>
            <a:spLocks noGrp="1"/>
          </p:cNvSpPr>
          <p:nvPr>
            <p:ph sz="quarter" idx="18"/>
          </p:nvPr>
        </p:nvSpPr>
        <p:spPr>
          <a:xfrm>
            <a:off x="609600" y="2438400"/>
            <a:ext cx="3886200" cy="35814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8" name="Content Placeholder 7"/>
          <p:cNvSpPr>
            <a:spLocks noGrp="1"/>
          </p:cNvSpPr>
          <p:nvPr>
            <p:ph sz="quarter" idx="19"/>
          </p:nvPr>
        </p:nvSpPr>
        <p:spPr>
          <a:xfrm>
            <a:off x="4800600" y="2438400"/>
            <a:ext cx="3886200" cy="35814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Untitled-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48600" y="304800"/>
            <a:ext cx="854726" cy="838200"/>
          </a:xfrm>
          <a:prstGeom prst="rect">
            <a:avLst/>
          </a:prstGeom>
        </p:spPr>
      </p:pic>
      <p:sp>
        <p:nvSpPr>
          <p:cNvPr id="7" name="Slide Number Placeholder 4"/>
          <p:cNvSpPr txBox="1">
            <a:spLocks/>
          </p:cNvSpPr>
          <p:nvPr/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4E67D7-2DE4-46D5-9B32-4AEC9D3318C2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Content Placeholder 5" descr="11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62050"/>
            <a:ext cx="9144000" cy="4248150"/>
          </a:xfrm>
          <a:prstGeom prst="rect">
            <a:avLst/>
          </a:prstGeom>
        </p:spPr>
      </p:pic>
      <p:pic>
        <p:nvPicPr>
          <p:cNvPr id="10" name="Picture 9" descr="fax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68922"/>
            <a:ext cx="536678" cy="536678"/>
          </a:xfrm>
          <a:prstGeom prst="rect">
            <a:avLst/>
          </a:prstGeom>
        </p:spPr>
      </p:pic>
      <p:pic>
        <p:nvPicPr>
          <p:cNvPr id="11" name="Picture 10" descr="hom 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2000" y="5486400"/>
            <a:ext cx="536678" cy="536678"/>
          </a:xfrm>
          <a:prstGeom prst="rect">
            <a:avLst/>
          </a:prstGeom>
        </p:spPr>
      </p:pic>
      <p:pic>
        <p:nvPicPr>
          <p:cNvPr id="12" name="Picture 11" descr="mail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62000" y="6168922"/>
            <a:ext cx="536678" cy="536678"/>
          </a:xfrm>
          <a:prstGeom prst="rect">
            <a:avLst/>
          </a:prstGeom>
        </p:spPr>
      </p:pic>
      <p:pic>
        <p:nvPicPr>
          <p:cNvPr id="13" name="Picture 12" descr="phon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05400" y="5486400"/>
            <a:ext cx="536678" cy="53667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371600" y="5486400"/>
            <a:ext cx="33752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>
                <a:latin typeface="Myriad Pro" pitchFamily="34" charset="0"/>
              </a:rPr>
              <a:t>Jl. Raya Lenteng Agung No. 101 </a:t>
            </a:r>
          </a:p>
          <a:p>
            <a:r>
              <a:rPr lang="id-ID" dirty="0">
                <a:latin typeface="Myriad Pro" pitchFamily="34" charset="0"/>
              </a:rPr>
              <a:t>Jagakarsa</a:t>
            </a:r>
            <a:r>
              <a:rPr lang="en-US" dirty="0">
                <a:latin typeface="Myriad Pro" pitchFamily="34" charset="0"/>
              </a:rPr>
              <a:t>, </a:t>
            </a:r>
            <a:r>
              <a:rPr lang="id-ID" dirty="0">
                <a:latin typeface="Myriad Pro" pitchFamily="34" charset="0"/>
              </a:rPr>
              <a:t>Jakarta Selatan 12610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6260068"/>
            <a:ext cx="2834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riad Pro" pitchFamily="34" charset="0"/>
              </a:rPr>
              <a:t>info@penerbitsalemba.com</a:t>
            </a:r>
            <a:endParaRPr lang="id-ID" dirty="0">
              <a:latin typeface="Myriad Pro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92517" y="5574268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>
                <a:latin typeface="Myriad Pro" pitchFamily="34" charset="0"/>
              </a:rPr>
              <a:t>+62 21 781 86 16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92517" y="6260068"/>
            <a:ext cx="2635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>
                <a:latin typeface="Myriad Pro" pitchFamily="34" charset="0"/>
              </a:rPr>
              <a:t>+62 21 7818470/7818486</a:t>
            </a:r>
          </a:p>
        </p:txBody>
      </p:sp>
      <p:sp>
        <p:nvSpPr>
          <p:cNvPr id="19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Blank"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Untitled-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48600" y="304800"/>
            <a:ext cx="854726" cy="8382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>
                <a:latin typeface="Myriad Pro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4E67D7-2DE4-46D5-9B32-4AEC9D3318C2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6267" y="2644170"/>
            <a:ext cx="72314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chemeClr val="bg1"/>
                </a:solidFill>
              </a:rPr>
              <a:t>TERIMA KASIH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8B3A6C1-4A43-4205-8695-A67F44131150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rgbClr val="0070C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1" name="Picture 10" descr="Untitled-2.pn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7848600" y="304800"/>
            <a:ext cx="854726" cy="838200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Click to edit Master text styles</a:t>
            </a:r>
          </a:p>
          <a:p>
            <a:pPr marL="320040" marR="0" lvl="1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Second level</a:t>
            </a:r>
          </a:p>
          <a:p>
            <a:pPr marL="320040" marR="0" lvl="2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Third level</a:t>
            </a:r>
          </a:p>
          <a:p>
            <a:pPr marL="320040" marR="0" lvl="3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Fourth level</a:t>
            </a:r>
          </a:p>
          <a:p>
            <a:pPr marL="320040" marR="0" lvl="4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Fifth level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yriad Pro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7" r:id="rId15"/>
    <p:sldLayoutId id="2147483678" r:id="rId16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rgbClr val="0070C0"/>
          </a:solidFill>
          <a:latin typeface="Myriad Pro Light" pitchFamily="34" charset="0"/>
          <a:ea typeface="+mj-ea"/>
          <a:cs typeface="+mj-cs"/>
        </a:defRPr>
      </a:lvl1pPr>
    </p:titleStyle>
    <p:bodyStyle>
      <a:lvl1pPr marL="320040" marR="0" indent="-320040" algn="l" defTabSz="914400" rtl="0" eaLnBrk="1" fontAlgn="auto" latinLnBrk="0" hangingPunct="1">
        <a:lnSpc>
          <a:spcPct val="100000"/>
        </a:lnSpc>
        <a:spcBef>
          <a:spcPts val="700"/>
        </a:spcBef>
        <a:spcAft>
          <a:spcPts val="0"/>
        </a:spcAft>
        <a:buClr>
          <a:srgbClr val="0070C0"/>
        </a:buClr>
        <a:buSzPct val="100000"/>
        <a:buFont typeface="Arial" pitchFamily="34" charset="0"/>
        <a:buChar char="•"/>
        <a:tabLst/>
        <a:defRPr kumimoji="0" sz="24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1pPr>
      <a:lvl2pPr marL="640080" marR="0" indent="-274320" algn="l" defTabSz="914400" rtl="0" eaLnBrk="1" fontAlgn="auto" latinLnBrk="0" hangingPunct="1">
        <a:lnSpc>
          <a:spcPct val="100000"/>
        </a:lnSpc>
        <a:spcBef>
          <a:spcPts val="550"/>
        </a:spcBef>
        <a:spcAft>
          <a:spcPts val="0"/>
        </a:spcAft>
        <a:buClr>
          <a:srgbClr val="0070C0"/>
        </a:buClr>
        <a:buSzPct val="70000"/>
        <a:buFont typeface="Arial" pitchFamily="34" charset="0"/>
        <a:buChar char="•"/>
        <a:tabLst/>
        <a:defRPr kumimoji="0" sz="26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2pPr>
      <a:lvl3pPr marL="914400" marR="0" indent="-228600" algn="l" defTabSz="914400" rtl="0" eaLnBrk="1" fontAlgn="auto" latinLnBrk="0" hangingPunct="1">
        <a:lnSpc>
          <a:spcPct val="100000"/>
        </a:lnSpc>
        <a:spcBef>
          <a:spcPts val="500"/>
        </a:spcBef>
        <a:spcAft>
          <a:spcPts val="0"/>
        </a:spcAft>
        <a:buClr>
          <a:srgbClr val="0070C0"/>
        </a:buClr>
        <a:buSzPct val="75000"/>
        <a:buFont typeface="Arial" pitchFamily="34" charset="0"/>
        <a:buChar char="•"/>
        <a:tabLst/>
        <a:defRPr kumimoji="0" sz="23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3pPr>
      <a:lvl4pPr marL="1371600" marR="0" indent="-228600" algn="l" defTabSz="914400" rtl="0" eaLnBrk="1" fontAlgn="auto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70C0"/>
        </a:buClr>
        <a:buSzPct val="75000"/>
        <a:buFont typeface="Arial" pitchFamily="34" charset="0"/>
        <a:buChar char="•"/>
        <a:tabLst/>
        <a:defRPr kumimoji="0" sz="20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4pPr>
      <a:lvl5pPr marL="1828800" marR="0" indent="-228600" algn="l" defTabSz="914400" rtl="0" eaLnBrk="1" fontAlgn="auto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70C0"/>
        </a:buClr>
        <a:buSzPct val="65000"/>
        <a:buFont typeface="Arial" pitchFamily="34" charset="0"/>
        <a:buChar char="•"/>
        <a:tabLst/>
        <a:defRPr kumimoji="0" sz="20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slide" Target="slide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7.xml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429000" y="4191000"/>
            <a:ext cx="5410200" cy="1676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BAB 11 </a:t>
            </a:r>
            <a:br>
              <a:rPr lang="en-US" b="1" dirty="0"/>
            </a:br>
            <a:br>
              <a:rPr lang="en-US" b="1" dirty="0"/>
            </a:br>
            <a:r>
              <a:rPr lang="en-US" b="1" dirty="0" err="1"/>
              <a:t>segmen</a:t>
            </a:r>
            <a:r>
              <a:rPr lang="en-US" b="1" dirty="0"/>
              <a:t> </a:t>
            </a:r>
            <a:r>
              <a:rPr lang="en-US" b="1" dirty="0" err="1"/>
              <a:t>operasi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3058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rgbClr val="002060"/>
                </a:solidFill>
              </a:rPr>
              <a:t>PENGUKURAN DAN PENGUNGKAPAN</a:t>
            </a:r>
          </a:p>
          <a:p>
            <a:r>
              <a:rPr lang="en-ID" dirty="0"/>
              <a:t>“</a:t>
            </a:r>
            <a:r>
              <a:rPr lang="en-ID" dirty="0" err="1"/>
              <a:t>Entitas</a:t>
            </a:r>
            <a:r>
              <a:rPr lang="en-ID" dirty="0"/>
              <a:t> </a:t>
            </a:r>
            <a:r>
              <a:rPr lang="en-ID" dirty="0" err="1"/>
              <a:t>mengungkapkan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memungkinkan</a:t>
            </a:r>
            <a:r>
              <a:rPr lang="en-ID" dirty="0"/>
              <a:t> para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mengevaluasi</a:t>
            </a:r>
            <a:r>
              <a:rPr lang="en-ID" dirty="0"/>
              <a:t> </a:t>
            </a:r>
            <a:r>
              <a:rPr lang="en-ID" dirty="0" err="1"/>
              <a:t>sifat</a:t>
            </a:r>
            <a:r>
              <a:rPr lang="en-ID" dirty="0"/>
              <a:t> dan </a:t>
            </a:r>
            <a:r>
              <a:rPr lang="en-ID" dirty="0" err="1"/>
              <a:t>dampak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aktivitas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yang mana </a:t>
            </a:r>
            <a:r>
              <a:rPr lang="en-ID" dirty="0" err="1"/>
              <a:t>entitas</a:t>
            </a:r>
            <a:r>
              <a:rPr lang="en-ID" dirty="0"/>
              <a:t> </a:t>
            </a:r>
            <a:r>
              <a:rPr lang="en-ID" dirty="0" err="1"/>
              <a:t>terlibat</a:t>
            </a:r>
            <a:r>
              <a:rPr lang="en-ID" dirty="0"/>
              <a:t> dan </a:t>
            </a:r>
            <a:r>
              <a:rPr lang="sv-SE" dirty="0"/>
              <a:t>lingkungan ekonomik di mana entitas beroperasi (PSAK 5).</a:t>
            </a:r>
          </a:p>
          <a:p>
            <a:endParaRPr lang="sv-SE" b="1" dirty="0"/>
          </a:p>
          <a:p>
            <a:r>
              <a:rPr lang="en-ID" dirty="0" err="1"/>
              <a:t>Pengukuran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segmen</a:t>
            </a:r>
            <a:r>
              <a:rPr lang="en-ID" dirty="0"/>
              <a:t> </a:t>
            </a:r>
            <a:r>
              <a:rPr lang="en-ID" dirty="0" err="1"/>
              <a:t>operasi</a:t>
            </a:r>
            <a:r>
              <a:rPr lang="en-ID" dirty="0"/>
              <a:t> yang </a:t>
            </a:r>
            <a:r>
              <a:rPr lang="en-ID" dirty="0" err="1"/>
              <a:t>dilaporkan</a:t>
            </a:r>
            <a:r>
              <a:rPr lang="en-ID" dirty="0"/>
              <a:t> juga </a:t>
            </a:r>
            <a:r>
              <a:rPr lang="en-ID" dirty="0" err="1"/>
              <a:t>mengikuti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pengukuran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mengalokasikan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segmen</a:t>
            </a:r>
            <a:r>
              <a:rPr lang="en-ID" dirty="0"/>
              <a:t> dan </a:t>
            </a:r>
            <a:r>
              <a:rPr lang="en-ID" dirty="0" err="1"/>
              <a:t>menilai</a:t>
            </a:r>
            <a:r>
              <a:rPr lang="en-ID" dirty="0"/>
              <a:t> </a:t>
            </a:r>
            <a:r>
              <a:rPr lang="en-ID" dirty="0" err="1"/>
              <a:t>kinerjanya</a:t>
            </a:r>
            <a:r>
              <a:rPr lang="en-ID" dirty="0"/>
              <a:t> yang </a:t>
            </a:r>
            <a:r>
              <a:rPr lang="en-ID" dirty="0" err="1"/>
              <a:t>disampaikan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CODM.</a:t>
            </a:r>
            <a:endParaRPr lang="en-US" b="1" dirty="0"/>
          </a:p>
        </p:txBody>
      </p:sp>
      <p:sp>
        <p:nvSpPr>
          <p:cNvPr id="5" name="Action Button: Hom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97AB177-111F-46DE-93F8-811676639AA3}"/>
              </a:ext>
            </a:extLst>
          </p:cNvPr>
          <p:cNvSpPr/>
          <p:nvPr/>
        </p:nvSpPr>
        <p:spPr>
          <a:xfrm>
            <a:off x="8382000" y="61722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304800"/>
            <a:ext cx="7467600" cy="8382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</a:rPr>
              <a:t>PENGUNGKAPAN PADA LEVEL ENTITAS</a:t>
            </a:r>
          </a:p>
        </p:txBody>
      </p:sp>
      <p:sp>
        <p:nvSpPr>
          <p:cNvPr id="4" name="Rounded Rectangle 3">
            <a:hlinkClick r:id="rId2" action="ppaction://hlinksldjump"/>
          </p:cNvPr>
          <p:cNvSpPr/>
          <p:nvPr/>
        </p:nvSpPr>
        <p:spPr>
          <a:xfrm>
            <a:off x="76200" y="5148260"/>
            <a:ext cx="2895600" cy="1481139"/>
          </a:xfrm>
          <a:prstGeom prst="roundRect">
            <a:avLst/>
          </a:prstGeom>
          <a:solidFill>
            <a:srgbClr val="00206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INFORMASI PRODUK DAN JASA</a:t>
            </a: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3124200" y="5148260"/>
            <a:ext cx="2895600" cy="1481139"/>
          </a:xfrm>
          <a:prstGeom prst="roundRect">
            <a:avLst/>
          </a:prstGeom>
          <a:solidFill>
            <a:srgbClr val="00206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INFORMASI WILAYAH GEOGRAFIS</a:t>
            </a: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6172200" y="5148260"/>
            <a:ext cx="2895600" cy="1481139"/>
          </a:xfrm>
          <a:prstGeom prst="roundRect">
            <a:avLst/>
          </a:prstGeom>
          <a:solidFill>
            <a:srgbClr val="00206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INFORMASI PELANGGAN UTAMA</a:t>
            </a:r>
          </a:p>
        </p:txBody>
      </p:sp>
      <p:pic>
        <p:nvPicPr>
          <p:cNvPr id="3074" name="Picture 2" descr="Business, Information, Accounting, Application">
            <a:extLst>
              <a:ext uri="{FF2B5EF4-FFF2-40B4-BE49-F238E27FC236}">
                <a16:creationId xmlns:a16="http://schemas.microsoft.com/office/drawing/2014/main" id="{731A752B-7540-4038-ADBB-2337782E6D4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000"/>
          <a:stretch/>
        </p:blipFill>
        <p:spPr bwMode="auto">
          <a:xfrm>
            <a:off x="1552330" y="1807370"/>
            <a:ext cx="6296270" cy="3069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 animBg="1"/>
      <p:bldP spid="8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eft Arrow 5">
            <a:hlinkClick r:id="rId2" action="ppaction://hlinksldjump"/>
          </p:cNvPr>
          <p:cNvSpPr/>
          <p:nvPr/>
        </p:nvSpPr>
        <p:spPr>
          <a:xfrm>
            <a:off x="8001000" y="6248400"/>
            <a:ext cx="5334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FFB301-96E0-4D0B-97A8-900FA5FADAE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90550" y="2133600"/>
            <a:ext cx="7924800" cy="2895600"/>
          </a:xfrm>
        </p:spPr>
        <p:txBody>
          <a:bodyPr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Myriad Pro" pitchFamily="34" charset="0"/>
              </a:rPr>
              <a:t>INFORMASI PRODUK DAN JASA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None/>
              <a:tabLst/>
              <a:defRPr/>
            </a:pPr>
            <a:endParaRPr lang="en-US" sz="2400" b="1" dirty="0">
              <a:solidFill>
                <a:schemeClr val="accent1">
                  <a:lumMod val="50000"/>
                </a:schemeClr>
              </a:solidFill>
              <a:latin typeface="Myriad Pro" pitchFamily="34" charset="0"/>
            </a:endParaRP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2400" dirty="0" err="1">
                <a:latin typeface="Myriad Pro" pitchFamily="34" charset="0"/>
              </a:rPr>
              <a:t>Entitas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melaporkan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pendapatan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dari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pelanggan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eksternal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untuk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setiap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produk</a:t>
            </a:r>
            <a:r>
              <a:rPr lang="en-US" sz="2400" dirty="0">
                <a:latin typeface="Myriad Pro" pitchFamily="34" charset="0"/>
              </a:rPr>
              <a:t> dan </a:t>
            </a:r>
            <a:r>
              <a:rPr lang="en-US" sz="2400" dirty="0" err="1">
                <a:latin typeface="Myriad Pro" pitchFamily="34" charset="0"/>
              </a:rPr>
              <a:t>jasa</a:t>
            </a:r>
            <a:r>
              <a:rPr lang="en-US" sz="2400" dirty="0">
                <a:latin typeface="Myriad Pro" pitchFamily="34" charset="0"/>
              </a:rPr>
              <a:t>, </a:t>
            </a:r>
            <a:r>
              <a:rPr lang="en-US" sz="2400" dirty="0" err="1">
                <a:latin typeface="Myriad Pro" pitchFamily="34" charset="0"/>
              </a:rPr>
              <a:t>atau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setiap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kelompok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produk</a:t>
            </a:r>
            <a:r>
              <a:rPr lang="en-US" sz="2400" dirty="0">
                <a:latin typeface="Myriad Pro" pitchFamily="34" charset="0"/>
              </a:rPr>
              <a:t> dan </a:t>
            </a:r>
            <a:r>
              <a:rPr lang="en-US" sz="2400" dirty="0" err="1">
                <a:latin typeface="Myriad Pro" pitchFamily="34" charset="0"/>
              </a:rPr>
              <a:t>jasa</a:t>
            </a:r>
            <a:r>
              <a:rPr lang="en-US" sz="2400" dirty="0">
                <a:latin typeface="Myriad Pro" pitchFamily="34" charset="0"/>
              </a:rPr>
              <a:t> yang </a:t>
            </a:r>
            <a:r>
              <a:rPr lang="en-US" sz="2400" dirty="0" err="1">
                <a:latin typeface="Myriad Pro" pitchFamily="34" charset="0"/>
              </a:rPr>
              <a:t>serupa</a:t>
            </a:r>
            <a:r>
              <a:rPr lang="en-US" sz="2400" dirty="0">
                <a:latin typeface="Myriad Pro" pitchFamily="34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None/>
              <a:tabLst/>
              <a:defRPr/>
            </a:pPr>
            <a:endParaRPr lang="en-US" sz="2400" dirty="0">
              <a:latin typeface="Myriad Pro" pitchFamily="34" charset="0"/>
            </a:endParaRP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dirty="0" err="1"/>
              <a:t>Pendapatan</a:t>
            </a:r>
            <a:r>
              <a:rPr lang="en-US" dirty="0"/>
              <a:t> yang </a:t>
            </a:r>
            <a:r>
              <a:rPr lang="en-US" dirty="0" err="1"/>
              <a:t>dilaporkan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pada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.</a:t>
            </a:r>
            <a:endParaRPr lang="en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600200"/>
            <a:ext cx="81534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Myriad Pro" pitchFamily="34" charset="0"/>
              </a:rPr>
              <a:t>INFORMASI WILAYAH GEOGRAFIS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None/>
              <a:tabLst/>
              <a:defRPr/>
            </a:pPr>
            <a:endParaRPr lang="en-US" sz="2400" b="1" dirty="0">
              <a:solidFill>
                <a:schemeClr val="accent1">
                  <a:lumMod val="50000"/>
                </a:schemeClr>
              </a:solidFill>
              <a:latin typeface="Myriad Pro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tabLst/>
              <a:defRPr/>
            </a:pPr>
            <a:r>
              <a:rPr lang="en-US" sz="2400" dirty="0" err="1">
                <a:latin typeface="Myriad Pro" pitchFamily="34" charset="0"/>
              </a:rPr>
              <a:t>Entitas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melaporkan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informasi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geografis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berikut</a:t>
            </a:r>
            <a:r>
              <a:rPr lang="en-US" sz="2400" dirty="0">
                <a:latin typeface="Myriad Pro" pitchFamily="34" charset="0"/>
              </a:rPr>
              <a:t>, </a:t>
            </a:r>
            <a:r>
              <a:rPr lang="en-US" sz="2400" dirty="0" err="1">
                <a:latin typeface="Myriad Pro" pitchFamily="34" charset="0"/>
              </a:rPr>
              <a:t>kecuali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jika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informasi</a:t>
            </a:r>
            <a:r>
              <a:rPr lang="en-US" sz="2400" dirty="0">
                <a:latin typeface="Myriad Pro" pitchFamily="34" charset="0"/>
              </a:rPr>
              <a:t> yang </a:t>
            </a:r>
            <a:r>
              <a:rPr lang="en-US" sz="2400" dirty="0" err="1">
                <a:latin typeface="Myriad Pro" pitchFamily="34" charset="0"/>
              </a:rPr>
              <a:t>diperlukan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tidak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tersedia</a:t>
            </a:r>
            <a:r>
              <a:rPr lang="en-US" sz="2400" dirty="0">
                <a:latin typeface="Myriad Pro" pitchFamily="34" charset="0"/>
              </a:rPr>
              <a:t> dan </a:t>
            </a:r>
            <a:r>
              <a:rPr lang="en-US" sz="2400" dirty="0" err="1">
                <a:latin typeface="Myriad Pro" pitchFamily="34" charset="0"/>
              </a:rPr>
              <a:t>biaya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untuk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mengungkapkan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akan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jauh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lebih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besar</a:t>
            </a:r>
            <a:r>
              <a:rPr lang="en-US" sz="2400" dirty="0">
                <a:latin typeface="Myriad Pro" pitchFamily="34" charset="0"/>
              </a:rPr>
              <a:t>: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+mj-lt"/>
              <a:buAutoNum type="arabicPeriod"/>
              <a:tabLst/>
              <a:defRPr/>
            </a:pPr>
            <a:r>
              <a:rPr lang="en-US" sz="2400" dirty="0" err="1">
                <a:latin typeface="Myriad Pro" pitchFamily="34" charset="0"/>
              </a:rPr>
              <a:t>Pendapatan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dari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pelanggan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eksternal</a:t>
            </a:r>
            <a:endParaRPr lang="en-US" sz="2400" dirty="0">
              <a:latin typeface="Myriad Pro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+mj-lt"/>
              <a:buAutoNum type="arabicPeriod"/>
              <a:tabLst/>
              <a:defRPr/>
            </a:pPr>
            <a:r>
              <a:rPr lang="en-US" sz="2400" dirty="0" err="1">
                <a:latin typeface="Myriad Pro" pitchFamily="34" charset="0"/>
              </a:rPr>
              <a:t>Aset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tidak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lancar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selain</a:t>
            </a:r>
            <a:r>
              <a:rPr lang="en-US" sz="2400" dirty="0">
                <a:latin typeface="Myriad Pro" pitchFamily="34" charset="0"/>
              </a:rPr>
              <a:t> instrument </a:t>
            </a:r>
            <a:r>
              <a:rPr lang="en-US" sz="2400" dirty="0" err="1">
                <a:latin typeface="Myriad Pro" pitchFamily="34" charset="0"/>
              </a:rPr>
              <a:t>keuangan</a:t>
            </a:r>
            <a:r>
              <a:rPr lang="en-US" sz="2400" dirty="0">
                <a:latin typeface="Myriad Pro" pitchFamily="34" charset="0"/>
              </a:rPr>
              <a:t>, </a:t>
            </a:r>
            <a:r>
              <a:rPr lang="en-US" sz="2400" dirty="0" err="1">
                <a:latin typeface="Myriad Pro" pitchFamily="34" charset="0"/>
              </a:rPr>
              <a:t>aset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pajak</a:t>
            </a:r>
            <a:r>
              <a:rPr lang="en-US" sz="2400" dirty="0">
                <a:latin typeface="Myriad Pro" pitchFamily="34" charset="0"/>
              </a:rPr>
              <a:t> yang </a:t>
            </a:r>
            <a:r>
              <a:rPr lang="en-US" sz="2400" dirty="0" err="1">
                <a:latin typeface="Myriad Pro" pitchFamily="34" charset="0"/>
              </a:rPr>
              <a:t>ditangguhkan</a:t>
            </a:r>
            <a:r>
              <a:rPr lang="en-US" sz="2400" dirty="0">
                <a:latin typeface="Myriad Pro" pitchFamily="34" charset="0"/>
              </a:rPr>
              <a:t>, </a:t>
            </a:r>
            <a:r>
              <a:rPr lang="en-US" sz="2400" dirty="0" err="1">
                <a:latin typeface="Myriad Pro" pitchFamily="34" charset="0"/>
              </a:rPr>
              <a:t>aset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imbalan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pascakerja</a:t>
            </a:r>
            <a:r>
              <a:rPr lang="en-US" sz="2400" dirty="0">
                <a:latin typeface="Myriad Pro" pitchFamily="34" charset="0"/>
              </a:rPr>
              <a:t>, dan </a:t>
            </a:r>
            <a:r>
              <a:rPr lang="en-US" sz="2400" dirty="0" err="1">
                <a:latin typeface="Myriad Pro" pitchFamily="34" charset="0"/>
              </a:rPr>
              <a:t>hak</a:t>
            </a:r>
            <a:r>
              <a:rPr lang="en-US" sz="2400" dirty="0">
                <a:latin typeface="Myriad Pro" pitchFamily="34" charset="0"/>
              </a:rPr>
              <a:t> yang </a:t>
            </a:r>
            <a:r>
              <a:rPr lang="en-US" sz="2400" dirty="0" err="1">
                <a:latin typeface="Myriad Pro" pitchFamily="34" charset="0"/>
              </a:rPr>
              <a:t>toimbul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akibat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kontrak</a:t>
            </a:r>
            <a:r>
              <a:rPr lang="en-US" sz="2400" dirty="0">
                <a:latin typeface="Myriad Pro" pitchFamily="34" charset="0"/>
              </a:rPr>
              <a:t> </a:t>
            </a:r>
            <a:r>
              <a:rPr lang="en-US" sz="2400" dirty="0" err="1">
                <a:latin typeface="Myriad Pro" pitchFamily="34" charset="0"/>
              </a:rPr>
              <a:t>asuransi</a:t>
            </a:r>
            <a:endParaRPr lang="en-US" sz="2400" dirty="0">
              <a:latin typeface="Myriad Pro" pitchFamily="34" charset="0"/>
            </a:endParaRPr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600200"/>
            <a:ext cx="81534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Myriad Pro" pitchFamily="34" charset="0"/>
              </a:rPr>
              <a:t>INFORMASI PELANGGAN UTAMA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None/>
              <a:tabLst/>
              <a:defRPr/>
            </a:pPr>
            <a:endParaRPr lang="en-US" sz="2400" b="1" dirty="0">
              <a:solidFill>
                <a:schemeClr val="accent1">
                  <a:lumMod val="50000"/>
                </a:schemeClr>
              </a:solidFill>
              <a:latin typeface="Myriad Pro" pitchFamily="34" charset="0"/>
            </a:endParaRPr>
          </a:p>
          <a:p>
            <a:r>
              <a:rPr lang="en-ID" sz="2400" dirty="0" err="1">
                <a:latin typeface="Myriad Pro" panose="020B0503030403020204" pitchFamily="34" charset="0"/>
              </a:rPr>
              <a:t>Entitas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memberikan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informasi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tentang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sejauh</a:t>
            </a:r>
            <a:r>
              <a:rPr lang="en-ID" sz="2400" dirty="0">
                <a:latin typeface="Myriad Pro" panose="020B0503030403020204" pitchFamily="34" charset="0"/>
              </a:rPr>
              <a:t> mana </a:t>
            </a:r>
            <a:r>
              <a:rPr lang="en-ID" sz="2400" dirty="0" err="1">
                <a:latin typeface="Myriad Pro" panose="020B0503030403020204" pitchFamily="34" charset="0"/>
              </a:rPr>
              <a:t>entitas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bergantung</a:t>
            </a:r>
            <a:r>
              <a:rPr lang="en-ID" sz="2400" dirty="0">
                <a:latin typeface="Myriad Pro" panose="020B0503030403020204" pitchFamily="34" charset="0"/>
              </a:rPr>
              <a:t> pada </a:t>
            </a:r>
            <a:r>
              <a:rPr lang="en-ID" sz="2400" dirty="0" err="1">
                <a:latin typeface="Myriad Pro" panose="020B0503030403020204" pitchFamily="34" charset="0"/>
              </a:rPr>
              <a:t>pelanggan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utamanya</a:t>
            </a:r>
            <a:r>
              <a:rPr lang="en-ID" sz="2400" dirty="0">
                <a:latin typeface="Myriad Pro" panose="020B0503030403020204" pitchFamily="34" charset="0"/>
              </a:rPr>
              <a:t>. Jika </a:t>
            </a:r>
            <a:r>
              <a:rPr lang="en-ID" sz="2400" dirty="0" err="1">
                <a:latin typeface="Myriad Pro" panose="020B0503030403020204" pitchFamily="34" charset="0"/>
              </a:rPr>
              <a:t>pendapatan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dari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transaksi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dengan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pelanggan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eksternal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tunggal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mencapai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jumlah</a:t>
            </a:r>
            <a:r>
              <a:rPr lang="en-ID" sz="2400" dirty="0">
                <a:latin typeface="Myriad Pro" panose="020B0503030403020204" pitchFamily="34" charset="0"/>
              </a:rPr>
              <a:t> 10% </a:t>
            </a:r>
            <a:r>
              <a:rPr lang="en-ID" sz="2400" dirty="0" err="1">
                <a:latin typeface="Myriad Pro" panose="020B0503030403020204" pitchFamily="34" charset="0"/>
              </a:rPr>
              <a:t>atau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lebih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dari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pendapatan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entitas</a:t>
            </a:r>
            <a:r>
              <a:rPr lang="en-ID" sz="2400" dirty="0">
                <a:latin typeface="Myriad Pro" panose="020B0503030403020204" pitchFamily="34" charset="0"/>
              </a:rPr>
              <a:t>, </a:t>
            </a:r>
            <a:r>
              <a:rPr lang="en-ID" sz="2400" dirty="0" err="1">
                <a:latin typeface="Myriad Pro" panose="020B0503030403020204" pitchFamily="34" charset="0"/>
              </a:rPr>
              <a:t>maka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entitas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harus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mengungkapkan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fakta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tersebut</a:t>
            </a:r>
            <a:r>
              <a:rPr lang="en-ID" sz="2400" dirty="0">
                <a:latin typeface="Myriad Pro" panose="020B0503030403020204" pitchFamily="34" charset="0"/>
              </a:rPr>
              <a:t>, total </a:t>
            </a:r>
            <a:r>
              <a:rPr lang="en-ID" sz="2400" dirty="0" err="1">
                <a:latin typeface="Myriad Pro" panose="020B0503030403020204" pitchFamily="34" charset="0"/>
              </a:rPr>
              <a:t>jumlah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pendapatan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dari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setiap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pelanggan</a:t>
            </a:r>
            <a:r>
              <a:rPr lang="en-ID" sz="2400" dirty="0">
                <a:latin typeface="Myriad Pro" panose="020B0503030403020204" pitchFamily="34" charset="0"/>
              </a:rPr>
              <a:t>, dan </a:t>
            </a:r>
            <a:r>
              <a:rPr lang="en-ID" sz="2400" dirty="0" err="1">
                <a:latin typeface="Myriad Pro" panose="020B0503030403020204" pitchFamily="34" charset="0"/>
              </a:rPr>
              <a:t>identitas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segmen</a:t>
            </a:r>
            <a:r>
              <a:rPr lang="en-ID" sz="2400" dirty="0">
                <a:latin typeface="Myriad Pro" panose="020B0503030403020204" pitchFamily="34" charset="0"/>
              </a:rPr>
              <a:t> yang </a:t>
            </a:r>
            <a:r>
              <a:rPr lang="en-ID" sz="2400" dirty="0" err="1">
                <a:latin typeface="Myriad Pro" panose="020B0503030403020204" pitchFamily="34" charset="0"/>
              </a:rPr>
              <a:t>melaporkan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pendapatan</a:t>
            </a:r>
            <a:r>
              <a:rPr lang="en-ID" sz="2400" dirty="0">
                <a:latin typeface="Myriad Pro" panose="020B0503030403020204" pitchFamily="34" charset="0"/>
              </a:rPr>
              <a:t> </a:t>
            </a:r>
            <a:r>
              <a:rPr lang="en-ID" sz="2400" dirty="0" err="1">
                <a:latin typeface="Myriad Pro" panose="020B0503030403020204" pitchFamily="34" charset="0"/>
              </a:rPr>
              <a:t>tersebut</a:t>
            </a:r>
            <a:r>
              <a:rPr lang="en-ID" sz="2400" dirty="0">
                <a:latin typeface="Myriad Pro" panose="020B0503030403020204" pitchFamily="34" charset="0"/>
              </a:rPr>
              <a:t>.</a:t>
            </a:r>
            <a:endParaRPr lang="en-US" sz="2400" dirty="0"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355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3581400"/>
            <a:ext cx="7467600" cy="838200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>
                <a:solidFill>
                  <a:srgbClr val="002060"/>
                </a:solidFill>
              </a:rPr>
              <a:t>SELESAI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304800"/>
            <a:ext cx="7391400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RERANGKA BAB</a:t>
            </a: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028064652"/>
              </p:ext>
            </p:extLst>
          </p:nvPr>
        </p:nvGraphicFramePr>
        <p:xfrm>
          <a:off x="381000" y="1447800"/>
          <a:ext cx="85344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hlinkClick r:id="rId2" action="ppaction://hlinksldjump"/>
          </p:cNvPr>
          <p:cNvSpPr/>
          <p:nvPr/>
        </p:nvSpPr>
        <p:spPr>
          <a:xfrm>
            <a:off x="533400" y="2667000"/>
            <a:ext cx="8077200" cy="762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>
                <a:solidFill>
                  <a:srgbClr val="002060"/>
                </a:solidFill>
              </a:rPr>
              <a:t>KONSEP DAN KARAKTERISTIK SEGMEN OPERASI</a:t>
            </a:r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533400" y="3581400"/>
            <a:ext cx="8077200" cy="762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>
                <a:solidFill>
                  <a:srgbClr val="002060"/>
                </a:solidFill>
              </a:rPr>
              <a:t>SEGMEN DILAPORKAN</a:t>
            </a: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533400" y="4572000"/>
            <a:ext cx="8077200" cy="762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>
                <a:solidFill>
                  <a:srgbClr val="002060"/>
                </a:solidFill>
              </a:rPr>
              <a:t>PENGUNGKAPAN PADA LEVEL ENTITAS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304800"/>
            <a:ext cx="7467600" cy="838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KONSEP DAN KARAKTERISTIK SEGMEN OPERASI</a:t>
            </a:r>
          </a:p>
        </p:txBody>
      </p:sp>
      <p:sp>
        <p:nvSpPr>
          <p:cNvPr id="4" name="Rounded Rectangle 3">
            <a:hlinkClick r:id="rId2" action="ppaction://hlinksldjump"/>
          </p:cNvPr>
          <p:cNvSpPr/>
          <p:nvPr/>
        </p:nvSpPr>
        <p:spPr>
          <a:xfrm>
            <a:off x="149817" y="2023053"/>
            <a:ext cx="3124200" cy="1309687"/>
          </a:xfrm>
          <a:prstGeom prst="roundRect">
            <a:avLst/>
          </a:prstGeom>
          <a:solidFill>
            <a:srgbClr val="00206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KONSEP PELAPORAN SEGMEN OPERASI</a:t>
            </a:r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149817" y="3557949"/>
            <a:ext cx="3124200" cy="1309687"/>
          </a:xfrm>
          <a:prstGeom prst="roundRect">
            <a:avLst/>
          </a:prstGeom>
          <a:solidFill>
            <a:srgbClr val="00206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DEFINISI SEGMEN OPERASI</a:t>
            </a:r>
          </a:p>
        </p:txBody>
      </p:sp>
      <p:pic>
        <p:nvPicPr>
          <p:cNvPr id="1026" name="Picture 2" descr="Digital Marketing, Seo, Google, Emarketing, Sem, Serp">
            <a:extLst>
              <a:ext uri="{FF2B5EF4-FFF2-40B4-BE49-F238E27FC236}">
                <a16:creationId xmlns:a16="http://schemas.microsoft.com/office/drawing/2014/main" id="{180EFD11-0DA9-49C4-8D13-0E0C45B44D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768" y="2305293"/>
            <a:ext cx="5487832" cy="3652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ounded Rectangle 4">
            <a:hlinkClick r:id="rId5" action="ppaction://hlinksldjump"/>
            <a:extLst>
              <a:ext uri="{FF2B5EF4-FFF2-40B4-BE49-F238E27FC236}">
                <a16:creationId xmlns:a16="http://schemas.microsoft.com/office/drawing/2014/main" id="{3CA96A4A-FF86-4222-B5BA-7C609EDE34CD}"/>
              </a:ext>
            </a:extLst>
          </p:cNvPr>
          <p:cNvSpPr/>
          <p:nvPr/>
        </p:nvSpPr>
        <p:spPr>
          <a:xfrm>
            <a:off x="149817" y="5092845"/>
            <a:ext cx="3124200" cy="1309687"/>
          </a:xfrm>
          <a:prstGeom prst="roundRect">
            <a:avLst/>
          </a:prstGeom>
          <a:solidFill>
            <a:srgbClr val="00206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PENENTUAN SEGMEN OPERASI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 animBg="1"/>
      <p:bldP spid="5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95300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b="1" dirty="0">
                <a:solidFill>
                  <a:srgbClr val="002060"/>
                </a:solidFill>
              </a:rPr>
              <a:t>KONSEP PELAPORAN SEGMEN OPERASI</a:t>
            </a:r>
          </a:p>
          <a:p>
            <a:pPr algn="just">
              <a:buNone/>
            </a:pPr>
            <a:r>
              <a:rPr lang="en-US" b="1" dirty="0" err="1">
                <a:solidFill>
                  <a:srgbClr val="002060"/>
                </a:solidFill>
              </a:rPr>
              <a:t>Tujuan</a:t>
            </a:r>
            <a:r>
              <a:rPr lang="en-US" b="1" dirty="0">
                <a:solidFill>
                  <a:srgbClr val="002060"/>
                </a:solidFill>
              </a:rPr>
              <a:t>:</a:t>
            </a:r>
          </a:p>
          <a:p>
            <a:pPr algn="just"/>
            <a:r>
              <a:rPr lang="en-US" dirty="0" err="1"/>
              <a:t>Segmen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panduan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mengungkapkan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portofolio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.</a:t>
            </a:r>
          </a:p>
          <a:p>
            <a:r>
              <a:rPr lang="en-ID" dirty="0" err="1"/>
              <a:t>Entitas</a:t>
            </a:r>
            <a:r>
              <a:rPr lang="en-ID" dirty="0"/>
              <a:t> </a:t>
            </a:r>
            <a:r>
              <a:rPr lang="en-ID" dirty="0" err="1"/>
              <a:t>mengungkapkan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mengevaluasi</a:t>
            </a:r>
            <a:r>
              <a:rPr lang="en-ID" dirty="0"/>
              <a:t> </a:t>
            </a:r>
            <a:r>
              <a:rPr lang="en-ID" dirty="0" err="1"/>
              <a:t>sifat</a:t>
            </a:r>
            <a:r>
              <a:rPr lang="en-ID" dirty="0"/>
              <a:t> dan </a:t>
            </a:r>
            <a:r>
              <a:rPr lang="en-ID" dirty="0" err="1"/>
              <a:t>dampak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aktivitas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yang mana </a:t>
            </a:r>
            <a:r>
              <a:rPr lang="en-ID" dirty="0" err="1"/>
              <a:t>entitas</a:t>
            </a:r>
            <a:r>
              <a:rPr lang="en-ID" dirty="0"/>
              <a:t> </a:t>
            </a:r>
            <a:r>
              <a:rPr lang="en-ID" dirty="0" err="1"/>
              <a:t>terlibat</a:t>
            </a:r>
            <a:r>
              <a:rPr lang="en-ID" dirty="0"/>
              <a:t> dan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 di mana </a:t>
            </a:r>
            <a:r>
              <a:rPr lang="en-ID" dirty="0" err="1"/>
              <a:t>entitas</a:t>
            </a:r>
            <a:r>
              <a:rPr lang="en-ID" dirty="0"/>
              <a:t> </a:t>
            </a:r>
            <a:r>
              <a:rPr lang="en-ID" dirty="0" err="1"/>
              <a:t>beroperasi</a:t>
            </a:r>
            <a:r>
              <a:rPr lang="en-ID" dirty="0"/>
              <a:t> (PSAK 5)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002060"/>
                </a:solidFill>
              </a:rPr>
              <a:t>Lingkup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Pelaporan</a:t>
            </a:r>
            <a:r>
              <a:rPr lang="en-US" b="1" dirty="0">
                <a:solidFill>
                  <a:srgbClr val="002060"/>
                </a:solidFill>
              </a:rPr>
              <a:t>:</a:t>
            </a:r>
          </a:p>
          <a:p>
            <a:r>
              <a:rPr lang="en-ID" dirty="0"/>
              <a:t>PSAK 5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diterapkan</a:t>
            </a:r>
            <a:r>
              <a:rPr lang="en-ID" dirty="0"/>
              <a:t> oleh </a:t>
            </a:r>
            <a:r>
              <a:rPr lang="en-ID" dirty="0" err="1"/>
              <a:t>entitas</a:t>
            </a:r>
            <a:r>
              <a:rPr lang="en-ID" dirty="0"/>
              <a:t> yang </a:t>
            </a:r>
            <a:r>
              <a:rPr lang="en-ID" dirty="0" err="1"/>
              <a:t>memperdagangkan</a:t>
            </a:r>
            <a:r>
              <a:rPr lang="en-ID" dirty="0"/>
              <a:t> </a:t>
            </a:r>
            <a:r>
              <a:rPr lang="en-ID" dirty="0" err="1"/>
              <a:t>intrumen</a:t>
            </a:r>
            <a:r>
              <a:rPr lang="en-ID" dirty="0"/>
              <a:t> utang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ekuitas</a:t>
            </a:r>
            <a:r>
              <a:rPr lang="en-ID" dirty="0"/>
              <a:t> di pasar </a:t>
            </a:r>
            <a:r>
              <a:rPr lang="en-ID" dirty="0" err="1"/>
              <a:t>publik</a:t>
            </a:r>
            <a:r>
              <a:rPr lang="en-ID" dirty="0"/>
              <a:t>.</a:t>
            </a:r>
            <a:endParaRPr lang="en-US" b="1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8382000" y="6324600"/>
            <a:ext cx="5334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8153400" cy="3733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rgbClr val="002060"/>
                </a:solidFill>
              </a:rPr>
              <a:t>DEFINISI SEGMEN OPERASI</a:t>
            </a:r>
          </a:p>
          <a:p>
            <a:pPr>
              <a:buNone/>
            </a:pPr>
            <a:endParaRPr lang="en-US" b="1" dirty="0">
              <a:solidFill>
                <a:srgbClr val="002060"/>
              </a:solidFill>
            </a:endParaRPr>
          </a:p>
          <a:p>
            <a:r>
              <a:rPr lang="en-ID" dirty="0" err="1"/>
              <a:t>Segmen</a:t>
            </a:r>
            <a:r>
              <a:rPr lang="en-ID" dirty="0"/>
              <a:t> </a:t>
            </a:r>
            <a:r>
              <a:rPr lang="en-ID" dirty="0" err="1"/>
              <a:t>operasi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entitas</a:t>
            </a:r>
            <a:r>
              <a:rPr lang="en-ID" dirty="0"/>
              <a:t> yang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i="1" dirty="0"/>
              <a:t>profit </a:t>
            </a:r>
            <a:r>
              <a:rPr lang="en-ID" i="1" dirty="0" err="1"/>
              <a:t>center</a:t>
            </a:r>
            <a:r>
              <a:rPr lang="en-ID" i="1" dirty="0"/>
              <a:t> yang </a:t>
            </a:r>
            <a:r>
              <a:rPr lang="en-ID" i="1" dirty="0" err="1"/>
              <a:t>kinerjanya</a:t>
            </a:r>
            <a:r>
              <a:rPr lang="en-ID" i="1" dirty="0"/>
              <a:t> </a:t>
            </a:r>
            <a:r>
              <a:rPr lang="en-ID" dirty="0" err="1"/>
              <a:t>dievaluasi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berkala</a:t>
            </a:r>
            <a:r>
              <a:rPr lang="en-ID" dirty="0"/>
              <a:t> dan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yang </a:t>
            </a:r>
            <a:r>
              <a:rPr lang="en-ID" dirty="0" err="1"/>
              <a:t>terpisah</a:t>
            </a:r>
            <a:r>
              <a:rPr lang="en-US" dirty="0"/>
              <a:t>.</a:t>
            </a:r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95300" y="1430111"/>
            <a:ext cx="8153400" cy="457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rgbClr val="002060"/>
                </a:solidFill>
              </a:rPr>
              <a:t>PENENTUAN SEGMEN OPERASI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5B975A-BDAE-48A1-9D6F-B461F14F15DE}"/>
              </a:ext>
            </a:extLst>
          </p:cNvPr>
          <p:cNvSpPr/>
          <p:nvPr/>
        </p:nvSpPr>
        <p:spPr>
          <a:xfrm>
            <a:off x="609600" y="2065562"/>
            <a:ext cx="1981200" cy="9924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002060"/>
                </a:solidFill>
              </a:rPr>
              <a:t>Langkah 1</a:t>
            </a:r>
          </a:p>
          <a:p>
            <a:pPr algn="ctr"/>
            <a:r>
              <a:rPr lang="en-US" sz="1400" dirty="0" err="1">
                <a:solidFill>
                  <a:srgbClr val="002060"/>
                </a:solidFill>
              </a:rPr>
              <a:t>Identifikasi</a:t>
            </a:r>
            <a:r>
              <a:rPr lang="en-US" sz="1400" dirty="0">
                <a:solidFill>
                  <a:srgbClr val="002060"/>
                </a:solidFill>
              </a:rPr>
              <a:t> CODM</a:t>
            </a:r>
            <a:endParaRPr lang="en-ID" sz="1400" dirty="0">
              <a:solidFill>
                <a:srgbClr val="00206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836A80-8ED7-447B-8D0C-7FD67D3C5C98}"/>
              </a:ext>
            </a:extLst>
          </p:cNvPr>
          <p:cNvSpPr/>
          <p:nvPr/>
        </p:nvSpPr>
        <p:spPr>
          <a:xfrm>
            <a:off x="3315831" y="1990269"/>
            <a:ext cx="269603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002060"/>
                </a:solidFill>
              </a:rPr>
              <a:t>Langkah 2</a:t>
            </a:r>
          </a:p>
          <a:p>
            <a:r>
              <a:rPr lang="en-US" sz="1400" dirty="0" err="1">
                <a:solidFill>
                  <a:srgbClr val="002060"/>
                </a:solidFill>
              </a:rPr>
              <a:t>Bisakah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komponen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dari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entitas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menghasilkan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pendapatan</a:t>
            </a:r>
            <a:r>
              <a:rPr lang="en-US" sz="1400" dirty="0">
                <a:solidFill>
                  <a:srgbClr val="002060"/>
                </a:solidFill>
              </a:rPr>
              <a:t> dan </a:t>
            </a:r>
            <a:r>
              <a:rPr lang="en-US" sz="1400" dirty="0" err="1">
                <a:solidFill>
                  <a:srgbClr val="002060"/>
                </a:solidFill>
              </a:rPr>
              <a:t>mengeluarkan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biaya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dari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aktivitas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bisnisnya</a:t>
            </a:r>
            <a:r>
              <a:rPr lang="en-US" sz="1400" dirty="0">
                <a:solidFill>
                  <a:srgbClr val="002060"/>
                </a:solidFill>
              </a:rPr>
              <a:t>?</a:t>
            </a:r>
            <a:endParaRPr lang="en-ID" sz="1400" dirty="0">
              <a:solidFill>
                <a:srgbClr val="002060"/>
              </a:solidFill>
            </a:endParaRP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96361FD7-97FE-4BA5-A10A-5F7EC52882F6}"/>
              </a:ext>
            </a:extLst>
          </p:cNvPr>
          <p:cNvSpPr/>
          <p:nvPr/>
        </p:nvSpPr>
        <p:spPr>
          <a:xfrm rot="5400000">
            <a:off x="2752270" y="2409825"/>
            <a:ext cx="457200" cy="533400"/>
          </a:xfrm>
          <a:prstGeom prst="triangl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rgbClr val="00206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9E51AD-2DA3-49F5-993C-9129D68F9AAC}"/>
              </a:ext>
            </a:extLst>
          </p:cNvPr>
          <p:cNvSpPr/>
          <p:nvPr/>
        </p:nvSpPr>
        <p:spPr>
          <a:xfrm>
            <a:off x="3315830" y="3835854"/>
            <a:ext cx="2696030" cy="13770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002060"/>
                </a:solidFill>
              </a:rPr>
              <a:t>Langkah 3</a:t>
            </a:r>
          </a:p>
          <a:p>
            <a:r>
              <a:rPr lang="en-US" sz="1400" dirty="0" err="1">
                <a:solidFill>
                  <a:srgbClr val="002060"/>
                </a:solidFill>
              </a:rPr>
              <a:t>Apakah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hasil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operasi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atas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komponen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dari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entitas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ditelaah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secara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teratur</a:t>
            </a:r>
            <a:r>
              <a:rPr lang="en-US" sz="1400" dirty="0">
                <a:solidFill>
                  <a:srgbClr val="002060"/>
                </a:solidFill>
              </a:rPr>
              <a:t> oleh CODM </a:t>
            </a:r>
            <a:r>
              <a:rPr lang="en-US" sz="1400" dirty="0" err="1">
                <a:solidFill>
                  <a:srgbClr val="002060"/>
                </a:solidFill>
              </a:rPr>
              <a:t>sebagai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dasar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untuk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alokasi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sumberdaya</a:t>
            </a:r>
            <a:r>
              <a:rPr lang="en-US" sz="1400" dirty="0">
                <a:solidFill>
                  <a:srgbClr val="002060"/>
                </a:solidFill>
              </a:rPr>
              <a:t> dan </a:t>
            </a:r>
            <a:r>
              <a:rPr lang="en-US" sz="1400" dirty="0" err="1">
                <a:solidFill>
                  <a:srgbClr val="002060"/>
                </a:solidFill>
              </a:rPr>
              <a:t>penilaian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kinerja</a:t>
            </a:r>
            <a:r>
              <a:rPr lang="en-US" sz="1400" dirty="0">
                <a:solidFill>
                  <a:srgbClr val="002060"/>
                </a:solidFill>
              </a:rPr>
              <a:t>?</a:t>
            </a:r>
            <a:endParaRPr lang="en-ID" sz="1400" dirty="0">
              <a:solidFill>
                <a:srgbClr val="00206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62134A-AF6F-431C-AB34-96F7943D6644}"/>
              </a:ext>
            </a:extLst>
          </p:cNvPr>
          <p:cNvSpPr/>
          <p:nvPr/>
        </p:nvSpPr>
        <p:spPr>
          <a:xfrm>
            <a:off x="3297687" y="5854692"/>
            <a:ext cx="269603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002060"/>
                </a:solidFill>
              </a:rPr>
              <a:t>Langkah 4</a:t>
            </a:r>
          </a:p>
          <a:p>
            <a:r>
              <a:rPr lang="en-US" sz="1400" dirty="0" err="1">
                <a:solidFill>
                  <a:srgbClr val="002060"/>
                </a:solidFill>
              </a:rPr>
              <a:t>Apakah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ada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informasi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keuangan</a:t>
            </a:r>
            <a:r>
              <a:rPr lang="en-US" sz="1400" dirty="0">
                <a:solidFill>
                  <a:srgbClr val="002060"/>
                </a:solidFill>
              </a:rPr>
              <a:t> yang </a:t>
            </a:r>
            <a:r>
              <a:rPr lang="en-US" sz="1400" dirty="0" err="1">
                <a:solidFill>
                  <a:srgbClr val="002060"/>
                </a:solidFill>
              </a:rPr>
              <a:t>terpisah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tersedi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auntuk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komponen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dari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entitas</a:t>
            </a:r>
            <a:r>
              <a:rPr lang="en-US" sz="1400" dirty="0">
                <a:solidFill>
                  <a:srgbClr val="002060"/>
                </a:solidFill>
              </a:rPr>
              <a:t>?</a:t>
            </a:r>
            <a:endParaRPr lang="en-ID" sz="1400" dirty="0">
              <a:solidFill>
                <a:srgbClr val="00206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62CDC6-699B-44B4-AD01-25F007797BB7}"/>
              </a:ext>
            </a:extLst>
          </p:cNvPr>
          <p:cNvSpPr/>
          <p:nvPr/>
        </p:nvSpPr>
        <p:spPr>
          <a:xfrm>
            <a:off x="6643230" y="2017030"/>
            <a:ext cx="1626725" cy="46391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>
                <a:solidFill>
                  <a:srgbClr val="002060"/>
                </a:solidFill>
              </a:rPr>
              <a:t>Komponen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err="1">
                <a:solidFill>
                  <a:srgbClr val="002060"/>
                </a:solidFill>
              </a:rPr>
              <a:t>entitas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err="1">
                <a:solidFill>
                  <a:srgbClr val="002060"/>
                </a:solidFill>
              </a:rPr>
              <a:t>bukan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err="1">
                <a:solidFill>
                  <a:srgbClr val="002060"/>
                </a:solidFill>
              </a:rPr>
              <a:t>merupakan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err="1">
                <a:solidFill>
                  <a:srgbClr val="002060"/>
                </a:solidFill>
              </a:rPr>
              <a:t>segmen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err="1">
                <a:solidFill>
                  <a:srgbClr val="002060"/>
                </a:solidFill>
              </a:rPr>
              <a:t>operasi</a:t>
            </a:r>
            <a:endParaRPr lang="en-ID" sz="1400" dirty="0">
              <a:solidFill>
                <a:srgbClr val="00206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171AD7C-B315-4249-8A16-127FF039C04A}"/>
              </a:ext>
            </a:extLst>
          </p:cNvPr>
          <p:cNvSpPr/>
          <p:nvPr/>
        </p:nvSpPr>
        <p:spPr>
          <a:xfrm>
            <a:off x="609600" y="5815685"/>
            <a:ext cx="2007968" cy="9924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>
                <a:solidFill>
                  <a:srgbClr val="002060"/>
                </a:solidFill>
              </a:rPr>
              <a:t>Tentukan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err="1">
                <a:solidFill>
                  <a:srgbClr val="002060"/>
                </a:solidFill>
              </a:rPr>
              <a:t>apakah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err="1">
                <a:solidFill>
                  <a:srgbClr val="002060"/>
                </a:solidFill>
              </a:rPr>
              <a:t>segmen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err="1">
                <a:solidFill>
                  <a:srgbClr val="002060"/>
                </a:solidFill>
              </a:rPr>
              <a:t>operasi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err="1">
                <a:solidFill>
                  <a:srgbClr val="002060"/>
                </a:solidFill>
              </a:rPr>
              <a:t>merupakan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err="1">
                <a:solidFill>
                  <a:srgbClr val="002060"/>
                </a:solidFill>
              </a:rPr>
              <a:t>segmen</a:t>
            </a:r>
            <a:r>
              <a:rPr lang="en-US" sz="1400" b="1" dirty="0">
                <a:solidFill>
                  <a:srgbClr val="002060"/>
                </a:solidFill>
              </a:rPr>
              <a:t> yang </a:t>
            </a:r>
            <a:r>
              <a:rPr lang="en-US" sz="1400" b="1" dirty="0" err="1">
                <a:solidFill>
                  <a:srgbClr val="002060"/>
                </a:solidFill>
              </a:rPr>
              <a:t>dilaporkan</a:t>
            </a:r>
            <a:endParaRPr lang="en-ID" sz="1400" dirty="0">
              <a:solidFill>
                <a:srgbClr val="002060"/>
              </a:solidFill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10122F38-5E12-4E14-9F3D-F0438BC2EF82}"/>
              </a:ext>
            </a:extLst>
          </p:cNvPr>
          <p:cNvGrpSpPr/>
          <p:nvPr/>
        </p:nvGrpSpPr>
        <p:grpSpPr>
          <a:xfrm>
            <a:off x="4401908" y="3207660"/>
            <a:ext cx="523875" cy="478971"/>
            <a:chOff x="4401908" y="3207660"/>
            <a:chExt cx="523875" cy="478971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F0927817-41E0-486F-A15D-B533FB542867}"/>
                </a:ext>
              </a:extLst>
            </p:cNvPr>
            <p:cNvSpPr/>
            <p:nvPr/>
          </p:nvSpPr>
          <p:spPr>
            <a:xfrm rot="10800000">
              <a:off x="4401908" y="3207660"/>
              <a:ext cx="523875" cy="478971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sz="1050" dirty="0">
                <a:solidFill>
                  <a:srgbClr val="002060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C06C6A0-9F7E-4849-AB63-0F2214C75896}"/>
                </a:ext>
              </a:extLst>
            </p:cNvPr>
            <p:cNvSpPr txBox="1"/>
            <p:nvPr/>
          </p:nvSpPr>
          <p:spPr>
            <a:xfrm>
              <a:off x="4488996" y="3253346"/>
              <a:ext cx="37419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err="1">
                  <a:solidFill>
                    <a:srgbClr val="002060"/>
                  </a:solidFill>
                </a:rPr>
                <a:t>Ya</a:t>
              </a:r>
              <a:endParaRPr lang="en-ID" sz="11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032FAA3-C92E-423F-AACA-E692CF17E853}"/>
              </a:ext>
            </a:extLst>
          </p:cNvPr>
          <p:cNvGrpSpPr/>
          <p:nvPr/>
        </p:nvGrpSpPr>
        <p:grpSpPr>
          <a:xfrm>
            <a:off x="4477427" y="5312229"/>
            <a:ext cx="523875" cy="534296"/>
            <a:chOff x="4477427" y="5312229"/>
            <a:chExt cx="523875" cy="534296"/>
          </a:xfrm>
        </p:grpSpPr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6D9BCF5-CABC-45F7-89D5-3A06159914FC}"/>
                </a:ext>
              </a:extLst>
            </p:cNvPr>
            <p:cNvSpPr/>
            <p:nvPr/>
          </p:nvSpPr>
          <p:spPr>
            <a:xfrm rot="10800000">
              <a:off x="4477427" y="5312229"/>
              <a:ext cx="523875" cy="534296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sz="1050" dirty="0">
                <a:solidFill>
                  <a:srgbClr val="002060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D9542B0-6606-413B-A270-377DBA09E391}"/>
                </a:ext>
              </a:extLst>
            </p:cNvPr>
            <p:cNvSpPr txBox="1"/>
            <p:nvPr/>
          </p:nvSpPr>
          <p:spPr>
            <a:xfrm>
              <a:off x="4552268" y="5362117"/>
              <a:ext cx="37419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err="1">
                  <a:solidFill>
                    <a:srgbClr val="002060"/>
                  </a:solidFill>
                </a:rPr>
                <a:t>Ya</a:t>
              </a:r>
              <a:endParaRPr lang="en-ID" sz="11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118F479-87F1-4C89-9037-2CFE63F45517}"/>
              </a:ext>
            </a:extLst>
          </p:cNvPr>
          <p:cNvGrpSpPr/>
          <p:nvPr/>
        </p:nvGrpSpPr>
        <p:grpSpPr>
          <a:xfrm>
            <a:off x="2690926" y="6049954"/>
            <a:ext cx="556644" cy="523875"/>
            <a:chOff x="2690926" y="6049954"/>
            <a:chExt cx="556644" cy="523875"/>
          </a:xfrm>
        </p:grpSpPr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CED992BE-8706-4A7D-9D7A-F3397120F330}"/>
                </a:ext>
              </a:extLst>
            </p:cNvPr>
            <p:cNvSpPr/>
            <p:nvPr/>
          </p:nvSpPr>
          <p:spPr>
            <a:xfrm rot="16200000">
              <a:off x="2696136" y="6044744"/>
              <a:ext cx="523875" cy="534296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sz="1050" dirty="0">
                <a:solidFill>
                  <a:srgbClr val="002060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D7E10B6-9482-4E7C-835E-1EBBB6F48011}"/>
                </a:ext>
              </a:extLst>
            </p:cNvPr>
            <p:cNvSpPr txBox="1"/>
            <p:nvPr/>
          </p:nvSpPr>
          <p:spPr>
            <a:xfrm>
              <a:off x="2873378" y="6181087"/>
              <a:ext cx="37419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err="1">
                  <a:solidFill>
                    <a:srgbClr val="002060"/>
                  </a:solidFill>
                </a:rPr>
                <a:t>Ya</a:t>
              </a:r>
              <a:endParaRPr lang="en-ID" sz="11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3DAB0C8-CA3A-41A9-B454-87BCA7BD82ED}"/>
              </a:ext>
            </a:extLst>
          </p:cNvPr>
          <p:cNvGrpSpPr/>
          <p:nvPr/>
        </p:nvGrpSpPr>
        <p:grpSpPr>
          <a:xfrm>
            <a:off x="5993717" y="2266494"/>
            <a:ext cx="598713" cy="590550"/>
            <a:chOff x="5993717" y="2266494"/>
            <a:chExt cx="598713" cy="590550"/>
          </a:xfrm>
        </p:grpSpPr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A1A67177-7EE3-4D0D-BA45-3F2EB817D352}"/>
                </a:ext>
              </a:extLst>
            </p:cNvPr>
            <p:cNvSpPr/>
            <p:nvPr/>
          </p:nvSpPr>
          <p:spPr>
            <a:xfrm rot="5400000">
              <a:off x="6030455" y="2295069"/>
              <a:ext cx="590550" cy="533400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>
                <a:solidFill>
                  <a:srgbClr val="002060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A0A28DC-51A1-4454-B512-2F6D5F710914}"/>
                </a:ext>
              </a:extLst>
            </p:cNvPr>
            <p:cNvSpPr txBox="1"/>
            <p:nvPr/>
          </p:nvSpPr>
          <p:spPr>
            <a:xfrm>
              <a:off x="5993717" y="2431752"/>
              <a:ext cx="51501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err="1">
                  <a:solidFill>
                    <a:srgbClr val="002060"/>
                  </a:solidFill>
                </a:rPr>
                <a:t>Tidak</a:t>
              </a:r>
              <a:endParaRPr lang="en-ID" sz="11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834C90F-5C3E-4787-94EC-CD75FA13A2A0}"/>
              </a:ext>
            </a:extLst>
          </p:cNvPr>
          <p:cNvGrpSpPr/>
          <p:nvPr/>
        </p:nvGrpSpPr>
        <p:grpSpPr>
          <a:xfrm>
            <a:off x="6008230" y="4116620"/>
            <a:ext cx="584200" cy="590550"/>
            <a:chOff x="6008230" y="4116620"/>
            <a:chExt cx="584200" cy="590550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E61FE227-A1D9-41E9-9DE3-6EDC94252484}"/>
                </a:ext>
              </a:extLst>
            </p:cNvPr>
            <p:cNvSpPr/>
            <p:nvPr/>
          </p:nvSpPr>
          <p:spPr>
            <a:xfrm rot="5400000">
              <a:off x="6030455" y="4145195"/>
              <a:ext cx="590550" cy="533400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>
                <a:solidFill>
                  <a:srgbClr val="002060"/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479F6FF-E300-448F-A5B4-363936F65128}"/>
                </a:ext>
              </a:extLst>
            </p:cNvPr>
            <p:cNvSpPr txBox="1"/>
            <p:nvPr/>
          </p:nvSpPr>
          <p:spPr>
            <a:xfrm>
              <a:off x="6008230" y="4281090"/>
              <a:ext cx="51501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err="1">
                  <a:solidFill>
                    <a:srgbClr val="002060"/>
                  </a:solidFill>
                </a:rPr>
                <a:t>Tidak</a:t>
              </a:r>
              <a:endParaRPr lang="en-ID" sz="11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E842A3D-8E24-4443-9A79-67144F50D1CD}"/>
              </a:ext>
            </a:extLst>
          </p:cNvPr>
          <p:cNvGrpSpPr/>
          <p:nvPr/>
        </p:nvGrpSpPr>
        <p:grpSpPr>
          <a:xfrm>
            <a:off x="6043834" y="6088743"/>
            <a:ext cx="576947" cy="590550"/>
            <a:chOff x="6043834" y="6088743"/>
            <a:chExt cx="576947" cy="590550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63BBEA40-FA2F-418C-9F21-E3AB7755CF63}"/>
                </a:ext>
              </a:extLst>
            </p:cNvPr>
            <p:cNvSpPr/>
            <p:nvPr/>
          </p:nvSpPr>
          <p:spPr>
            <a:xfrm rot="5400000">
              <a:off x="6058806" y="6117318"/>
              <a:ext cx="590550" cy="533400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>
                <a:solidFill>
                  <a:srgbClr val="002060"/>
                </a:solidFill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B8BD9A7-5FE4-421B-9AB1-28AD63436FD2}"/>
                </a:ext>
              </a:extLst>
            </p:cNvPr>
            <p:cNvSpPr txBox="1"/>
            <p:nvPr/>
          </p:nvSpPr>
          <p:spPr>
            <a:xfrm>
              <a:off x="6043834" y="6253213"/>
              <a:ext cx="51501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err="1">
                  <a:solidFill>
                    <a:srgbClr val="002060"/>
                  </a:solidFill>
                </a:rPr>
                <a:t>Tidak</a:t>
              </a:r>
              <a:endParaRPr lang="en-ID" sz="1100" b="1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1252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2" grpId="0" animBg="1"/>
      <p:bldP spid="6" grpId="0" animBg="1"/>
      <p:bldP spid="9" grpId="0" animBg="1"/>
      <p:bldP spid="12" grpId="0" animBg="1"/>
      <p:bldP spid="13" grpId="0" animBg="1"/>
      <p:bldP spid="17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82000" cy="8382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</a:rPr>
              <a:t>SEGMEN DILAPORKAN</a:t>
            </a:r>
          </a:p>
        </p:txBody>
      </p:sp>
      <p:sp>
        <p:nvSpPr>
          <p:cNvPr id="4" name="Rounded Rectangle 3">
            <a:hlinkClick r:id="rId2" action="ppaction://hlinksldjump"/>
          </p:cNvPr>
          <p:cNvSpPr/>
          <p:nvPr/>
        </p:nvSpPr>
        <p:spPr>
          <a:xfrm>
            <a:off x="1714500" y="4914900"/>
            <a:ext cx="5829300" cy="685800"/>
          </a:xfrm>
          <a:prstGeom prst="roundRect">
            <a:avLst/>
          </a:prstGeom>
          <a:solidFill>
            <a:srgbClr val="00206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AMBANG BATAS KUANTITATIF</a:t>
            </a: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1714500" y="5848350"/>
            <a:ext cx="5829300" cy="685800"/>
          </a:xfrm>
          <a:prstGeom prst="roundRect">
            <a:avLst/>
          </a:prstGeom>
          <a:solidFill>
            <a:srgbClr val="00206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PENGUKURAN DAN PENGUNGKAPAN</a:t>
            </a:r>
          </a:p>
        </p:txBody>
      </p:sp>
      <p:pic>
        <p:nvPicPr>
          <p:cNvPr id="2" name="Picture 2" descr="Calculator, Calculation, Insurance, Finance, Accounting">
            <a:extLst>
              <a:ext uri="{FF2B5EF4-FFF2-40B4-BE49-F238E27FC236}">
                <a16:creationId xmlns:a16="http://schemas.microsoft.com/office/drawing/2014/main" id="{773971BD-331C-414B-ADAF-8DCBFB7E41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588"/>
          <a:stretch/>
        </p:blipFill>
        <p:spPr bwMode="auto">
          <a:xfrm>
            <a:off x="1714500" y="1485900"/>
            <a:ext cx="5829300" cy="308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905000"/>
            <a:ext cx="8382000" cy="4343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rgbClr val="002060"/>
                </a:solidFill>
              </a:rPr>
              <a:t>AMBANG BATAS KUANTITATIF</a:t>
            </a:r>
          </a:p>
          <a:p>
            <a:pPr>
              <a:buNone/>
            </a:pPr>
            <a:endParaRPr lang="en-US" b="1" dirty="0">
              <a:solidFill>
                <a:srgbClr val="002060"/>
              </a:solidFill>
            </a:endParaRPr>
          </a:p>
          <a:p>
            <a:r>
              <a:rPr lang="en-US" dirty="0" err="1">
                <a:solidFill>
                  <a:srgbClr val="002060"/>
                </a:solidFill>
              </a:rPr>
              <a:t>Ambang</a:t>
            </a:r>
            <a:r>
              <a:rPr lang="en-US" dirty="0">
                <a:solidFill>
                  <a:srgbClr val="002060"/>
                </a:solidFill>
              </a:rPr>
              <a:t> Batas </a:t>
            </a:r>
            <a:r>
              <a:rPr lang="en-US" dirty="0" err="1">
                <a:solidFill>
                  <a:srgbClr val="002060"/>
                </a:solidFill>
              </a:rPr>
              <a:t>Kuantitatif</a:t>
            </a:r>
            <a:r>
              <a:rPr lang="en-US" dirty="0">
                <a:solidFill>
                  <a:srgbClr val="002060"/>
                </a:solidFill>
              </a:rPr>
              <a:t> 10%</a:t>
            </a:r>
          </a:p>
          <a:p>
            <a:pPr marL="0" indent="0">
              <a:buNone/>
            </a:pP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segmen</a:t>
            </a:r>
            <a:r>
              <a:rPr lang="en-ID" dirty="0"/>
              <a:t> </a:t>
            </a:r>
            <a:r>
              <a:rPr lang="en-ID" dirty="0" err="1"/>
              <a:t>operasi</a:t>
            </a:r>
            <a:r>
              <a:rPr lang="en-ID" dirty="0"/>
              <a:t> </a:t>
            </a:r>
            <a:r>
              <a:rPr lang="en-ID" dirty="0" err="1"/>
              <a:t>dilaporkan</a:t>
            </a:r>
            <a:r>
              <a:rPr lang="en-ID" dirty="0"/>
              <a:t> </a:t>
            </a:r>
            <a:r>
              <a:rPr lang="en-ID" dirty="0" err="1"/>
              <a:t>terpisah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ketiga</a:t>
            </a:r>
            <a:r>
              <a:rPr lang="en-ID" dirty="0"/>
              <a:t> </a:t>
            </a:r>
            <a:r>
              <a:rPr lang="en-ID" dirty="0" err="1"/>
              <a:t>ambang</a:t>
            </a:r>
            <a:r>
              <a:rPr lang="en-ID" dirty="0"/>
              <a:t> </a:t>
            </a:r>
            <a:r>
              <a:rPr lang="en-ID" dirty="0" err="1"/>
              <a:t>batas</a:t>
            </a:r>
            <a:r>
              <a:rPr lang="en-ID" dirty="0"/>
              <a:t> </a:t>
            </a:r>
            <a:r>
              <a:rPr lang="en-ID" dirty="0" err="1"/>
              <a:t>kuantitaif</a:t>
            </a:r>
            <a:r>
              <a:rPr lang="en-ID" dirty="0"/>
              <a:t> 10% </a:t>
            </a:r>
            <a:r>
              <a:rPr lang="en-ID" dirty="0" err="1"/>
              <a:t>terpenuhi</a:t>
            </a:r>
            <a:r>
              <a:rPr lang="en-ID" dirty="0"/>
              <a:t>.</a:t>
            </a:r>
            <a:endParaRPr lang="en-US" dirty="0"/>
          </a:p>
          <a:p>
            <a:r>
              <a:rPr lang="en-US" dirty="0" err="1">
                <a:solidFill>
                  <a:srgbClr val="002060"/>
                </a:solidFill>
              </a:rPr>
              <a:t>Ambang</a:t>
            </a:r>
            <a:r>
              <a:rPr lang="en-US" dirty="0">
                <a:solidFill>
                  <a:srgbClr val="002060"/>
                </a:solidFill>
              </a:rPr>
              <a:t> Batas </a:t>
            </a:r>
            <a:r>
              <a:rPr lang="en-US" dirty="0" err="1">
                <a:solidFill>
                  <a:srgbClr val="002060"/>
                </a:solidFill>
              </a:rPr>
              <a:t>Kuantitatif</a:t>
            </a:r>
            <a:r>
              <a:rPr lang="en-US" dirty="0">
                <a:solidFill>
                  <a:srgbClr val="002060"/>
                </a:solidFill>
              </a:rPr>
              <a:t> 75%</a:t>
            </a:r>
          </a:p>
          <a:p>
            <a:pPr marL="0" indent="0">
              <a:buNone/>
            </a:pPr>
            <a:r>
              <a:rPr lang="en-ID" dirty="0"/>
              <a:t>Jika total </a:t>
            </a:r>
            <a:r>
              <a:rPr lang="en-ID" dirty="0" err="1"/>
              <a:t>pendapatan</a:t>
            </a:r>
            <a:r>
              <a:rPr lang="en-ID" dirty="0"/>
              <a:t> </a:t>
            </a:r>
            <a:r>
              <a:rPr lang="en-ID" dirty="0" err="1"/>
              <a:t>eksternal</a:t>
            </a:r>
            <a:r>
              <a:rPr lang="en-ID" dirty="0"/>
              <a:t> yang </a:t>
            </a:r>
            <a:r>
              <a:rPr lang="en-ID" dirty="0" err="1"/>
              <a:t>dilaporkan</a:t>
            </a:r>
            <a:r>
              <a:rPr lang="en-ID" dirty="0"/>
              <a:t> oleh </a:t>
            </a:r>
            <a:r>
              <a:rPr lang="en-ID" dirty="0" err="1"/>
              <a:t>segmen</a:t>
            </a:r>
            <a:r>
              <a:rPr lang="en-ID" dirty="0"/>
              <a:t> </a:t>
            </a:r>
            <a:r>
              <a:rPr lang="en-ID" dirty="0" err="1"/>
              <a:t>operasi</a:t>
            </a:r>
            <a:r>
              <a:rPr lang="en-ID" dirty="0"/>
              <a:t> </a:t>
            </a:r>
            <a:r>
              <a:rPr lang="en-ID" dirty="0" err="1"/>
              <a:t>kurang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75%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pendapatan</a:t>
            </a:r>
            <a:r>
              <a:rPr lang="en-ID" dirty="0"/>
              <a:t> </a:t>
            </a:r>
            <a:r>
              <a:rPr lang="en-ID" dirty="0" err="1"/>
              <a:t>ekternal</a:t>
            </a:r>
            <a:r>
              <a:rPr lang="en-ID" dirty="0"/>
              <a:t> </a:t>
            </a:r>
            <a:r>
              <a:rPr lang="en-ID" dirty="0" err="1"/>
              <a:t>entitas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diperlukan</a:t>
            </a:r>
            <a:r>
              <a:rPr lang="en-ID" dirty="0"/>
              <a:t> </a:t>
            </a:r>
            <a:r>
              <a:rPr lang="en-ID" dirty="0" err="1"/>
              <a:t>tambahan</a:t>
            </a:r>
            <a:r>
              <a:rPr lang="en-ID" dirty="0"/>
              <a:t> </a:t>
            </a:r>
            <a:r>
              <a:rPr lang="en-ID" dirty="0" err="1"/>
              <a:t>segmen</a:t>
            </a:r>
            <a:r>
              <a:rPr lang="en-ID" dirty="0"/>
              <a:t> </a:t>
            </a:r>
            <a:r>
              <a:rPr lang="en-ID" dirty="0" err="1"/>
              <a:t>operasi</a:t>
            </a:r>
            <a:r>
              <a:rPr lang="en-ID" dirty="0"/>
              <a:t> yang </a:t>
            </a:r>
            <a:r>
              <a:rPr lang="en-ID" dirty="0" err="1"/>
              <a:t>dilaporkan</a:t>
            </a:r>
            <a:r>
              <a:rPr lang="en-ID" dirty="0"/>
              <a:t> </a:t>
            </a:r>
            <a:r>
              <a:rPr lang="en-ID" dirty="0" err="1"/>
              <a:t>hingga</a:t>
            </a:r>
            <a:r>
              <a:rPr lang="en-ID" dirty="0"/>
              <a:t>  </a:t>
            </a:r>
            <a:r>
              <a:rPr lang="en-ID" dirty="0" err="1"/>
              <a:t>sedikitnya</a:t>
            </a:r>
            <a:r>
              <a:rPr lang="en-ID" dirty="0"/>
              <a:t> 75%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pendapatan</a:t>
            </a:r>
            <a:r>
              <a:rPr lang="en-ID" dirty="0"/>
              <a:t> </a:t>
            </a:r>
            <a:r>
              <a:rPr lang="en-ID" dirty="0" err="1"/>
              <a:t>eksternal</a:t>
            </a:r>
            <a:r>
              <a:rPr lang="en-ID" dirty="0"/>
              <a:t> </a:t>
            </a:r>
            <a:r>
              <a:rPr lang="en-ID" dirty="0" err="1"/>
              <a:t>entitas</a:t>
            </a:r>
            <a:r>
              <a:rPr lang="en-ID" dirty="0"/>
              <a:t> </a:t>
            </a:r>
            <a:r>
              <a:rPr lang="en-ID" dirty="0" err="1"/>
              <a:t>tercakup</a:t>
            </a:r>
            <a:r>
              <a:rPr lang="en-ID" dirty="0"/>
              <a:t>.</a:t>
            </a:r>
            <a:endParaRPr lang="en-US" dirty="0">
              <a:solidFill>
                <a:srgbClr val="002060"/>
              </a:solidFill>
            </a:endParaRPr>
          </a:p>
          <a:p>
            <a:endParaRPr lang="en-US" b="1" dirty="0"/>
          </a:p>
        </p:txBody>
      </p:sp>
      <p:sp>
        <p:nvSpPr>
          <p:cNvPr id="5" name="Left Arrow 4">
            <a:hlinkClick r:id="rId2" action="ppaction://hlinksldjump"/>
          </p:cNvPr>
          <p:cNvSpPr/>
          <p:nvPr/>
        </p:nvSpPr>
        <p:spPr>
          <a:xfrm>
            <a:off x="8153400" y="6172200"/>
            <a:ext cx="5334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-Template_S4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PPt-Template_S4</Template>
  <TotalTime>1288</TotalTime>
  <Words>556</Words>
  <Application>Microsoft Office PowerPoint</Application>
  <PresentationFormat>On-screen Show (4:3)</PresentationFormat>
  <Paragraphs>78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Myriad Pro</vt:lpstr>
      <vt:lpstr>Myriad Pro Light</vt:lpstr>
      <vt:lpstr>Tw Cen MT</vt:lpstr>
      <vt:lpstr>Wingdings</vt:lpstr>
      <vt:lpstr>PPt-Template_S4</vt:lpstr>
      <vt:lpstr>BAB 11   segmen operasi</vt:lpstr>
      <vt:lpstr>RERANGKA BAB</vt:lpstr>
      <vt:lpstr>PowerPoint Presentation</vt:lpstr>
      <vt:lpstr>KONSEP DAN KARAKTERISTIK SEGMEN OPERASI</vt:lpstr>
      <vt:lpstr>PowerPoint Presentation</vt:lpstr>
      <vt:lpstr>PowerPoint Presentation</vt:lpstr>
      <vt:lpstr>PowerPoint Presentation</vt:lpstr>
      <vt:lpstr>SEGMEN DILAPORKAN</vt:lpstr>
      <vt:lpstr>PowerPoint Presentation</vt:lpstr>
      <vt:lpstr>PowerPoint Presentation</vt:lpstr>
      <vt:lpstr>PENGUNGKAPAN PADA LEVEL ENTITAS</vt:lpstr>
      <vt:lpstr>PowerPoint Presentation</vt:lpstr>
      <vt:lpstr>PowerPoint Presentation</vt:lpstr>
      <vt:lpstr>PowerPoint Presentation</vt:lpstr>
      <vt:lpstr>SELESAI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1   TEORI  DAN KONSEP INVESTASI</dc:title>
  <dc:creator>Editor_Tika</dc:creator>
  <cp:lastModifiedBy>S4Pro-Y01</cp:lastModifiedBy>
  <cp:revision>230</cp:revision>
  <dcterms:created xsi:type="dcterms:W3CDTF">2015-12-10T02:05:13Z</dcterms:created>
  <dcterms:modified xsi:type="dcterms:W3CDTF">2021-03-05T06:42:20Z</dcterms:modified>
</cp:coreProperties>
</file>