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9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0" d="100"/>
          <a:sy n="70" d="100"/>
        </p:scale>
        <p:origin x="536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SUS M1403QA" userId="bdabe1d6d02a2328" providerId="LiveId" clId="{C6CFDB47-990A-470A-9F96-8575E9FD93DC}"/>
    <pc:docChg chg="custSel addSld delSld modSld">
      <pc:chgData name="ASUS M1403QA" userId="bdabe1d6d02a2328" providerId="LiveId" clId="{C6CFDB47-990A-470A-9F96-8575E9FD93DC}" dt="2025-04-07T15:22:32.610" v="3100" actId="1076"/>
      <pc:docMkLst>
        <pc:docMk/>
      </pc:docMkLst>
      <pc:sldChg chg="modSp mod">
        <pc:chgData name="ASUS M1403QA" userId="bdabe1d6d02a2328" providerId="LiveId" clId="{C6CFDB47-990A-470A-9F96-8575E9FD93DC}" dt="2025-04-07T07:58:04.084" v="454" actId="27636"/>
        <pc:sldMkLst>
          <pc:docMk/>
          <pc:sldMk cId="841384413" sldId="258"/>
        </pc:sldMkLst>
        <pc:spChg chg="mod">
          <ac:chgData name="ASUS M1403QA" userId="bdabe1d6d02a2328" providerId="LiveId" clId="{C6CFDB47-990A-470A-9F96-8575E9FD93DC}" dt="2025-04-07T07:58:04.084" v="454" actId="27636"/>
          <ac:spMkLst>
            <pc:docMk/>
            <pc:sldMk cId="841384413" sldId="258"/>
            <ac:spMk id="3" creationId="{414E511E-F393-362B-542C-117ABC44649D}"/>
          </ac:spMkLst>
        </pc:spChg>
      </pc:sldChg>
      <pc:sldChg chg="delSp modSp new mod">
        <pc:chgData name="ASUS M1403QA" userId="bdabe1d6d02a2328" providerId="LiveId" clId="{C6CFDB47-990A-470A-9F96-8575E9FD93DC}" dt="2025-04-07T10:00:45.352" v="969" actId="20577"/>
        <pc:sldMkLst>
          <pc:docMk/>
          <pc:sldMk cId="3152476814" sldId="259"/>
        </pc:sldMkLst>
        <pc:spChg chg="del">
          <ac:chgData name="ASUS M1403QA" userId="bdabe1d6d02a2328" providerId="LiveId" clId="{C6CFDB47-990A-470A-9F96-8575E9FD93DC}" dt="2025-04-07T08:08:23.695" v="456" actId="478"/>
          <ac:spMkLst>
            <pc:docMk/>
            <pc:sldMk cId="3152476814" sldId="259"/>
            <ac:spMk id="2" creationId="{49BB08F6-F62F-D3E9-070B-156868A6909D}"/>
          </ac:spMkLst>
        </pc:spChg>
        <pc:spChg chg="mod">
          <ac:chgData name="ASUS M1403QA" userId="bdabe1d6d02a2328" providerId="LiveId" clId="{C6CFDB47-990A-470A-9F96-8575E9FD93DC}" dt="2025-04-07T10:00:45.352" v="969" actId="20577"/>
          <ac:spMkLst>
            <pc:docMk/>
            <pc:sldMk cId="3152476814" sldId="259"/>
            <ac:spMk id="3" creationId="{048722E1-D4FD-F509-4249-CF8CE856EB47}"/>
          </ac:spMkLst>
        </pc:spChg>
      </pc:sldChg>
      <pc:sldChg chg="delSp modSp new mod">
        <pc:chgData name="ASUS M1403QA" userId="bdabe1d6d02a2328" providerId="LiveId" clId="{C6CFDB47-990A-470A-9F96-8575E9FD93DC}" dt="2025-04-07T12:55:02.829" v="1590" actId="403"/>
        <pc:sldMkLst>
          <pc:docMk/>
          <pc:sldMk cId="3051904521" sldId="260"/>
        </pc:sldMkLst>
        <pc:spChg chg="del">
          <ac:chgData name="ASUS M1403QA" userId="bdabe1d6d02a2328" providerId="LiveId" clId="{C6CFDB47-990A-470A-9F96-8575E9FD93DC}" dt="2025-04-07T11:30:13.083" v="971" actId="478"/>
          <ac:spMkLst>
            <pc:docMk/>
            <pc:sldMk cId="3051904521" sldId="260"/>
            <ac:spMk id="2" creationId="{2F45636F-B80C-7446-E74F-09AFDD0BAC9F}"/>
          </ac:spMkLst>
        </pc:spChg>
        <pc:spChg chg="mod">
          <ac:chgData name="ASUS M1403QA" userId="bdabe1d6d02a2328" providerId="LiveId" clId="{C6CFDB47-990A-470A-9F96-8575E9FD93DC}" dt="2025-04-07T12:55:02.829" v="1590" actId="403"/>
          <ac:spMkLst>
            <pc:docMk/>
            <pc:sldMk cId="3051904521" sldId="260"/>
            <ac:spMk id="3" creationId="{F0230EEB-8D9A-5881-6816-B723D13D05AF}"/>
          </ac:spMkLst>
        </pc:spChg>
      </pc:sldChg>
      <pc:sldChg chg="delSp modSp new mod">
        <pc:chgData name="ASUS M1403QA" userId="bdabe1d6d02a2328" providerId="LiveId" clId="{C6CFDB47-990A-470A-9F96-8575E9FD93DC}" dt="2025-04-07T12:54:43.225" v="1588" actId="1076"/>
        <pc:sldMkLst>
          <pc:docMk/>
          <pc:sldMk cId="1668763278" sldId="261"/>
        </pc:sldMkLst>
        <pc:spChg chg="del">
          <ac:chgData name="ASUS M1403QA" userId="bdabe1d6d02a2328" providerId="LiveId" clId="{C6CFDB47-990A-470A-9F96-8575E9FD93DC}" dt="2025-04-07T12:46:36.270" v="1238" actId="478"/>
          <ac:spMkLst>
            <pc:docMk/>
            <pc:sldMk cId="1668763278" sldId="261"/>
            <ac:spMk id="2" creationId="{7C081871-3B83-732B-E1E5-417FD7B1BE02}"/>
          </ac:spMkLst>
        </pc:spChg>
        <pc:spChg chg="mod">
          <ac:chgData name="ASUS M1403QA" userId="bdabe1d6d02a2328" providerId="LiveId" clId="{C6CFDB47-990A-470A-9F96-8575E9FD93DC}" dt="2025-04-07T12:54:43.225" v="1588" actId="1076"/>
          <ac:spMkLst>
            <pc:docMk/>
            <pc:sldMk cId="1668763278" sldId="261"/>
            <ac:spMk id="3" creationId="{342A0C95-7709-BD98-A288-BE25EC9811DD}"/>
          </ac:spMkLst>
        </pc:spChg>
      </pc:sldChg>
      <pc:sldChg chg="new del">
        <pc:chgData name="ASUS M1403QA" userId="bdabe1d6d02a2328" providerId="LiveId" clId="{C6CFDB47-990A-470A-9F96-8575E9FD93DC}" dt="2025-04-07T12:46:11.618" v="1232" actId="47"/>
        <pc:sldMkLst>
          <pc:docMk/>
          <pc:sldMk cId="2875526288" sldId="261"/>
        </pc:sldMkLst>
      </pc:sldChg>
      <pc:sldChg chg="delSp modSp new mod">
        <pc:chgData name="ASUS M1403QA" userId="bdabe1d6d02a2328" providerId="LiveId" clId="{C6CFDB47-990A-470A-9F96-8575E9FD93DC}" dt="2025-04-07T14:09:17.510" v="2111" actId="1076"/>
        <pc:sldMkLst>
          <pc:docMk/>
          <pc:sldMk cId="109297268" sldId="262"/>
        </pc:sldMkLst>
        <pc:spChg chg="del">
          <ac:chgData name="ASUS M1403QA" userId="bdabe1d6d02a2328" providerId="LiveId" clId="{C6CFDB47-990A-470A-9F96-8575E9FD93DC}" dt="2025-04-07T13:57:14.969" v="1592" actId="478"/>
          <ac:spMkLst>
            <pc:docMk/>
            <pc:sldMk cId="109297268" sldId="262"/>
            <ac:spMk id="2" creationId="{15C8643F-35E9-F1B5-5C0C-9C6CC04166CC}"/>
          </ac:spMkLst>
        </pc:spChg>
        <pc:spChg chg="mod">
          <ac:chgData name="ASUS M1403QA" userId="bdabe1d6d02a2328" providerId="LiveId" clId="{C6CFDB47-990A-470A-9F96-8575E9FD93DC}" dt="2025-04-07T14:09:17.510" v="2111" actId="1076"/>
          <ac:spMkLst>
            <pc:docMk/>
            <pc:sldMk cId="109297268" sldId="262"/>
            <ac:spMk id="3" creationId="{E94F9AC6-E2AE-958A-7708-9C377E339681}"/>
          </ac:spMkLst>
        </pc:spChg>
      </pc:sldChg>
      <pc:sldChg chg="delSp modSp new mod">
        <pc:chgData name="ASUS M1403QA" userId="bdabe1d6d02a2328" providerId="LiveId" clId="{C6CFDB47-990A-470A-9F96-8575E9FD93DC}" dt="2025-04-07T15:00:39.135" v="2539" actId="20577"/>
        <pc:sldMkLst>
          <pc:docMk/>
          <pc:sldMk cId="432497901" sldId="263"/>
        </pc:sldMkLst>
        <pc:spChg chg="del">
          <ac:chgData name="ASUS M1403QA" userId="bdabe1d6d02a2328" providerId="LiveId" clId="{C6CFDB47-990A-470A-9F96-8575E9FD93DC}" dt="2025-04-07T14:34:14.449" v="2113" actId="478"/>
          <ac:spMkLst>
            <pc:docMk/>
            <pc:sldMk cId="432497901" sldId="263"/>
            <ac:spMk id="2" creationId="{F435F419-C4C2-8010-89FC-BB11D37E86F2}"/>
          </ac:spMkLst>
        </pc:spChg>
        <pc:spChg chg="mod">
          <ac:chgData name="ASUS M1403QA" userId="bdabe1d6d02a2328" providerId="LiveId" clId="{C6CFDB47-990A-470A-9F96-8575E9FD93DC}" dt="2025-04-07T15:00:39.135" v="2539" actId="20577"/>
          <ac:spMkLst>
            <pc:docMk/>
            <pc:sldMk cId="432497901" sldId="263"/>
            <ac:spMk id="3" creationId="{38FB1FC6-D2B8-6C06-01CF-59BDF0DA7D5A}"/>
          </ac:spMkLst>
        </pc:spChg>
      </pc:sldChg>
      <pc:sldChg chg="modSp new mod">
        <pc:chgData name="ASUS M1403QA" userId="bdabe1d6d02a2328" providerId="LiveId" clId="{C6CFDB47-990A-470A-9F96-8575E9FD93DC}" dt="2025-04-07T15:14:10.863" v="2946" actId="5793"/>
        <pc:sldMkLst>
          <pc:docMk/>
          <pc:sldMk cId="2000434509" sldId="264"/>
        </pc:sldMkLst>
        <pc:spChg chg="mod">
          <ac:chgData name="ASUS M1403QA" userId="bdabe1d6d02a2328" providerId="LiveId" clId="{C6CFDB47-990A-470A-9F96-8575E9FD93DC}" dt="2025-04-07T15:01:11.690" v="2550" actId="20577"/>
          <ac:spMkLst>
            <pc:docMk/>
            <pc:sldMk cId="2000434509" sldId="264"/>
            <ac:spMk id="2" creationId="{57EBA749-63DE-BA08-511C-E32777D5CFDD}"/>
          </ac:spMkLst>
        </pc:spChg>
        <pc:spChg chg="mod">
          <ac:chgData name="ASUS M1403QA" userId="bdabe1d6d02a2328" providerId="LiveId" clId="{C6CFDB47-990A-470A-9F96-8575E9FD93DC}" dt="2025-04-07T15:14:10.863" v="2946" actId="5793"/>
          <ac:spMkLst>
            <pc:docMk/>
            <pc:sldMk cId="2000434509" sldId="264"/>
            <ac:spMk id="3" creationId="{66D28BA6-4050-F537-402C-51EC8E3D3AD6}"/>
          </ac:spMkLst>
        </pc:spChg>
      </pc:sldChg>
      <pc:sldChg chg="modSp new mod">
        <pc:chgData name="ASUS M1403QA" userId="bdabe1d6d02a2328" providerId="LiveId" clId="{C6CFDB47-990A-470A-9F96-8575E9FD93DC}" dt="2025-04-07T15:18:52.109" v="3094" actId="20577"/>
        <pc:sldMkLst>
          <pc:docMk/>
          <pc:sldMk cId="2938679580" sldId="265"/>
        </pc:sldMkLst>
        <pc:spChg chg="mod">
          <ac:chgData name="ASUS M1403QA" userId="bdabe1d6d02a2328" providerId="LiveId" clId="{C6CFDB47-990A-470A-9F96-8575E9FD93DC}" dt="2025-04-07T15:14:46.696" v="2961" actId="20577"/>
          <ac:spMkLst>
            <pc:docMk/>
            <pc:sldMk cId="2938679580" sldId="265"/>
            <ac:spMk id="2" creationId="{50642085-EFAB-A9F3-9B23-398A9045276D}"/>
          </ac:spMkLst>
        </pc:spChg>
        <pc:spChg chg="mod">
          <ac:chgData name="ASUS M1403QA" userId="bdabe1d6d02a2328" providerId="LiveId" clId="{C6CFDB47-990A-470A-9F96-8575E9FD93DC}" dt="2025-04-07T15:18:52.109" v="3094" actId="20577"/>
          <ac:spMkLst>
            <pc:docMk/>
            <pc:sldMk cId="2938679580" sldId="265"/>
            <ac:spMk id="3" creationId="{040B469A-8A8A-CD36-A7C8-8F903BA01906}"/>
          </ac:spMkLst>
        </pc:spChg>
      </pc:sldChg>
      <pc:sldChg chg="delSp modSp new mod">
        <pc:chgData name="ASUS M1403QA" userId="bdabe1d6d02a2328" providerId="LiveId" clId="{C6CFDB47-990A-470A-9F96-8575E9FD93DC}" dt="2025-04-07T15:22:32.610" v="3100" actId="1076"/>
        <pc:sldMkLst>
          <pc:docMk/>
          <pc:sldMk cId="1987373348" sldId="266"/>
        </pc:sldMkLst>
        <pc:spChg chg="mod">
          <ac:chgData name="ASUS M1403QA" userId="bdabe1d6d02a2328" providerId="LiveId" clId="{C6CFDB47-990A-470A-9F96-8575E9FD93DC}" dt="2025-04-07T15:22:32.610" v="3100" actId="1076"/>
          <ac:spMkLst>
            <pc:docMk/>
            <pc:sldMk cId="1987373348" sldId="266"/>
            <ac:spMk id="2" creationId="{6119F62C-BA7C-3A19-B2C7-9C20AEC3CF33}"/>
          </ac:spMkLst>
        </pc:spChg>
        <pc:spChg chg="del">
          <ac:chgData name="ASUS M1403QA" userId="bdabe1d6d02a2328" providerId="LiveId" clId="{C6CFDB47-990A-470A-9F96-8575E9FD93DC}" dt="2025-04-07T15:22:23.651" v="3099" actId="478"/>
          <ac:spMkLst>
            <pc:docMk/>
            <pc:sldMk cId="1987373348" sldId="266"/>
            <ac:spMk id="3" creationId="{4C68636B-DCA7-962C-6E52-B9634BE85F1E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dirty="0"/>
              <a:t>4/7/2025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9C37B-1D36-470B-8223-D6C91242EC14}" type="datetimeFigureOut">
              <a:rPr lang="en-US" dirty="0"/>
              <a:t>4/7/2025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6F52A-A82B-47A2-A83A-8C4C91F2D59F}" type="datetimeFigureOut">
              <a:rPr lang="en-US" dirty="0"/>
              <a:t>4/7/2025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0A7B3-6521-4DCA-87E5-044747A908C1}" type="datetimeFigureOut">
              <a:rPr lang="en-US" dirty="0"/>
              <a:t>4/7/2025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dirty="0"/>
              <a:t>4/7/2025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1019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270247" cy="31019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34690-1557-4C89-A502-4959FE7FAD70}" type="datetimeFigureOut">
              <a:rPr lang="en-US" dirty="0"/>
              <a:t>4/7/2025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D4976-E339-4826-83B7-FBD03F55ECF8}" type="datetimeFigureOut">
              <a:rPr lang="en-US" dirty="0"/>
              <a:t>4/7/2025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37C31-9E7A-4F99-8774-A0E530DE1A42}" type="datetimeFigureOut">
              <a:rPr lang="en-US" dirty="0"/>
              <a:t>4/7/2025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8504F-A551-4DE0-9316-4DCD1D8CC752}" type="datetimeFigureOut">
              <a:rPr lang="en-US" dirty="0"/>
              <a:t>4/7/2025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E4249-C0D0-4B06-8692-E8BB871AF643}" type="datetimeFigureOut">
              <a:rPr lang="en-US" dirty="0"/>
              <a:t>4/7/2025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042B0DB6-F5C7-45FB-8CF3-31B45F9C2DAC}" type="datetimeFigureOut">
              <a:rPr lang="en-US" dirty="0"/>
              <a:t>4/7/2025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1160EA64-D806-43AC-9DF2-F8C432F32B4C}" type="datetimeFigureOut">
              <a:rPr lang="en-US" dirty="0"/>
              <a:t>4/7/2025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sldNum="0" hdr="0" ft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rgbClr val="262626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DA36E6-949C-8EAF-A3F9-383E8947C88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KONSEP HUKUM</a:t>
            </a:r>
            <a:endParaRPr lang="en-ID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52CC82E-29C5-9096-E71C-276CD52CBB0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2800" dirty="0" err="1"/>
              <a:t>Pertemuan</a:t>
            </a:r>
            <a:r>
              <a:rPr lang="en-US" sz="2800" dirty="0"/>
              <a:t> Ke-3</a:t>
            </a:r>
            <a:endParaRPr lang="en-ID" sz="2800" dirty="0"/>
          </a:p>
        </p:txBody>
      </p:sp>
    </p:spTree>
    <p:extLst>
      <p:ext uri="{BB962C8B-B14F-4D97-AF65-F5344CB8AC3E}">
        <p14:creationId xmlns:p14="http://schemas.microsoft.com/office/powerpoint/2010/main" val="217313252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642085-EFAB-A9F3-9B23-398A904527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DAFTAR PUSTAKA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0B469A-8A8A-CD36-A7C8-8F903BA0190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Dr. H. Budi Untung, S.H., S.H., M.M. 2012. Hukum dan Etika </a:t>
            </a:r>
            <a:r>
              <a:rPr lang="en-US" dirty="0" err="1"/>
              <a:t>Bisnis</a:t>
            </a:r>
            <a:r>
              <a:rPr lang="en-US" dirty="0"/>
              <a:t> : </a:t>
            </a:r>
            <a:r>
              <a:rPr lang="en-US" dirty="0" err="1"/>
              <a:t>Dilengkapi</a:t>
            </a:r>
            <a:r>
              <a:rPr lang="en-US" dirty="0"/>
              <a:t> Studi Kasus dan UU. Yogyakarta: </a:t>
            </a:r>
            <a:r>
              <a:rPr lang="en-US" dirty="0" err="1"/>
              <a:t>Penerbit</a:t>
            </a:r>
            <a:r>
              <a:rPr lang="en-US" dirty="0"/>
              <a:t> Andi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293867958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19F62C-BA7C-3A19-B2C7-9C20AEC3CF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2240280"/>
            <a:ext cx="7729728" cy="1188720"/>
          </a:xfrm>
        </p:spPr>
        <p:txBody>
          <a:bodyPr/>
          <a:lstStyle/>
          <a:p>
            <a:r>
              <a:rPr lang="en-US" dirty="0"/>
              <a:t>END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19873733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1017AE-7BFE-596B-00B7-9F966322E8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31136" y="1074420"/>
            <a:ext cx="7729728" cy="3101983"/>
          </a:xfrm>
        </p:spPr>
        <p:txBody>
          <a:bodyPr>
            <a:normAutofit fontScale="92500" lnSpcReduction="10000"/>
          </a:bodyPr>
          <a:lstStyle/>
          <a:p>
            <a:pPr marL="342900" indent="-342900">
              <a:buAutoNum type="arabicPeriod"/>
            </a:pPr>
            <a:r>
              <a:rPr lang="en-US" sz="2400" dirty="0" err="1"/>
              <a:t>Pengertian</a:t>
            </a:r>
            <a:r>
              <a:rPr lang="en-US" sz="2400" dirty="0"/>
              <a:t> Hak</a:t>
            </a:r>
          </a:p>
          <a:p>
            <a:pPr marL="342900" indent="-342900">
              <a:buAutoNum type="arabicPeriod"/>
            </a:pPr>
            <a:endParaRPr lang="en-ID" sz="2400" dirty="0"/>
          </a:p>
          <a:p>
            <a:pPr marL="0" indent="0">
              <a:buNone/>
            </a:pPr>
            <a:r>
              <a:rPr lang="en-US" sz="2400" dirty="0" err="1"/>
              <a:t>Menurut</a:t>
            </a:r>
            <a:r>
              <a:rPr lang="en-US" sz="2400" dirty="0"/>
              <a:t> Salmond, </a:t>
            </a:r>
            <a:r>
              <a:rPr lang="en-US" sz="2400" dirty="0" err="1"/>
              <a:t>pengertian</a:t>
            </a:r>
            <a:r>
              <a:rPr lang="en-US" sz="2400" dirty="0"/>
              <a:t> </a:t>
            </a:r>
            <a:r>
              <a:rPr lang="en-US" sz="2400" dirty="0" err="1"/>
              <a:t>hak</a:t>
            </a:r>
            <a:r>
              <a:rPr lang="en-US" sz="2400" dirty="0"/>
              <a:t> </a:t>
            </a:r>
            <a:r>
              <a:rPr lang="en-US" sz="2400" dirty="0" err="1"/>
              <a:t>ada</a:t>
            </a:r>
            <a:r>
              <a:rPr lang="en-US" sz="2400" dirty="0"/>
              <a:t> </a:t>
            </a:r>
            <a:r>
              <a:rPr lang="en-US" sz="2400" dirty="0" err="1"/>
              <a:t>tiga</a:t>
            </a:r>
            <a:r>
              <a:rPr lang="en-US" sz="2400" dirty="0"/>
              <a:t> </a:t>
            </a:r>
            <a:r>
              <a:rPr lang="en-US" sz="2400" dirty="0" err="1"/>
              <a:t>macam</a:t>
            </a:r>
            <a:r>
              <a:rPr lang="en-US" sz="2400" dirty="0"/>
              <a:t>, </a:t>
            </a:r>
            <a:r>
              <a:rPr lang="en-US" sz="2400" dirty="0" err="1"/>
              <a:t>yaitu</a:t>
            </a:r>
            <a:r>
              <a:rPr lang="en-US" sz="2400" dirty="0"/>
              <a:t> :</a:t>
            </a:r>
          </a:p>
          <a:p>
            <a:r>
              <a:rPr lang="en-US" sz="2400" dirty="0"/>
              <a:t>Hak </a:t>
            </a:r>
            <a:r>
              <a:rPr lang="en-US" sz="2400" dirty="0" err="1"/>
              <a:t>dalam</a:t>
            </a:r>
            <a:r>
              <a:rPr lang="en-US" sz="2400" dirty="0"/>
              <a:t> arti </a:t>
            </a:r>
            <a:r>
              <a:rPr lang="en-US" sz="2400" dirty="0" err="1"/>
              <a:t>sempit</a:t>
            </a:r>
            <a:endParaRPr lang="en-US" sz="2400" dirty="0"/>
          </a:p>
          <a:p>
            <a:r>
              <a:rPr lang="en-US" sz="2400" dirty="0" err="1"/>
              <a:t>Kemerdekaan</a:t>
            </a:r>
            <a:endParaRPr lang="en-US" sz="2400" dirty="0"/>
          </a:p>
          <a:p>
            <a:r>
              <a:rPr lang="en-US" sz="2400" dirty="0" err="1"/>
              <a:t>Kekuasaan</a:t>
            </a:r>
            <a:endParaRPr lang="en-US" sz="2400" dirty="0"/>
          </a:p>
          <a:p>
            <a:r>
              <a:rPr lang="en-US" sz="2400" dirty="0" err="1"/>
              <a:t>Imunitas</a:t>
            </a:r>
            <a:endParaRPr lang="en-US" sz="2400" dirty="0"/>
          </a:p>
          <a:p>
            <a:endParaRPr lang="en-US" sz="2400" dirty="0"/>
          </a:p>
          <a:p>
            <a:pPr marL="0" indent="0">
              <a:buNone/>
            </a:pPr>
            <a:endParaRPr lang="en-ID" sz="2000" dirty="0"/>
          </a:p>
        </p:txBody>
      </p:sp>
    </p:spTree>
    <p:extLst>
      <p:ext uri="{BB962C8B-B14F-4D97-AF65-F5344CB8AC3E}">
        <p14:creationId xmlns:p14="http://schemas.microsoft.com/office/powerpoint/2010/main" val="12871586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4E511E-F393-362B-542C-117ABC4464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9184" y="482346"/>
            <a:ext cx="11384280" cy="629335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dirty="0"/>
              <a:t>1. </a:t>
            </a:r>
            <a:r>
              <a:rPr lang="en-US" sz="2000" dirty="0" err="1"/>
              <a:t>Pengertian</a:t>
            </a:r>
            <a:r>
              <a:rPr lang="en-US" sz="2000" dirty="0"/>
              <a:t> Dalam Arti </a:t>
            </a:r>
            <a:r>
              <a:rPr lang="en-US" sz="2000" dirty="0" err="1"/>
              <a:t>Sempit</a:t>
            </a:r>
            <a:endParaRPr lang="en-US" sz="2000" dirty="0"/>
          </a:p>
          <a:p>
            <a:pPr marL="0" indent="0">
              <a:buNone/>
            </a:pPr>
            <a:r>
              <a:rPr lang="en-ID" sz="2000" dirty="0"/>
              <a:t>Hak </a:t>
            </a:r>
            <a:r>
              <a:rPr lang="en-ID" sz="2000" dirty="0" err="1"/>
              <a:t>dalam</a:t>
            </a:r>
            <a:r>
              <a:rPr lang="en-ID" sz="2000" dirty="0"/>
              <a:t> arti </a:t>
            </a:r>
            <a:r>
              <a:rPr lang="en-ID" sz="2000" dirty="0" err="1"/>
              <a:t>sempit</a:t>
            </a:r>
            <a:r>
              <a:rPr lang="en-ID" sz="2000" dirty="0"/>
              <a:t> </a:t>
            </a:r>
            <a:r>
              <a:rPr lang="en-ID" sz="2000" dirty="0" err="1"/>
              <a:t>yaitu</a:t>
            </a:r>
            <a:r>
              <a:rPr lang="en-ID" sz="2000" dirty="0"/>
              <a:t> </a:t>
            </a:r>
            <a:r>
              <a:rPr lang="en-ID" sz="2000" dirty="0" err="1"/>
              <a:t>kewajiban</a:t>
            </a:r>
            <a:r>
              <a:rPr lang="en-ID" sz="2000" dirty="0"/>
              <a:t>.</a:t>
            </a:r>
          </a:p>
          <a:p>
            <a:pPr marL="0" indent="0">
              <a:buNone/>
            </a:pPr>
            <a:endParaRPr lang="en-ID" sz="2000" dirty="0"/>
          </a:p>
          <a:p>
            <a:pPr marL="0" indent="0">
              <a:buNone/>
            </a:pPr>
            <a:r>
              <a:rPr lang="en-ID" sz="2000" dirty="0"/>
              <a:t>II. </a:t>
            </a:r>
            <a:r>
              <a:rPr lang="en-ID" sz="2000" dirty="0" err="1"/>
              <a:t>Kemerdekaan</a:t>
            </a:r>
            <a:endParaRPr lang="en-ID" sz="2000" dirty="0"/>
          </a:p>
          <a:p>
            <a:pPr marL="0" indent="0">
              <a:buNone/>
            </a:pPr>
            <a:r>
              <a:rPr lang="en-ID" sz="2000" dirty="0"/>
              <a:t>Yang </a:t>
            </a:r>
            <a:r>
              <a:rPr lang="en-ID" sz="2000" dirty="0" err="1"/>
              <a:t>dimaksud</a:t>
            </a:r>
            <a:r>
              <a:rPr lang="en-ID" sz="2000" dirty="0"/>
              <a:t> </a:t>
            </a:r>
            <a:r>
              <a:rPr lang="en-ID" sz="2000" dirty="0" err="1"/>
              <a:t>dalam</a:t>
            </a:r>
            <a:r>
              <a:rPr lang="en-ID" sz="2000" dirty="0"/>
              <a:t> </a:t>
            </a:r>
            <a:r>
              <a:rPr lang="en-ID" sz="2000" dirty="0" err="1"/>
              <a:t>kemerdekaan</a:t>
            </a:r>
            <a:r>
              <a:rPr lang="en-ID" sz="2000" dirty="0"/>
              <a:t> </a:t>
            </a:r>
            <a:r>
              <a:rPr lang="en-ID" sz="2000" dirty="0" err="1"/>
              <a:t>adalah</a:t>
            </a:r>
            <a:r>
              <a:rPr lang="en-ID" sz="2000" dirty="0"/>
              <a:t> </a:t>
            </a:r>
            <a:r>
              <a:rPr lang="en-ID" sz="2000" dirty="0" err="1"/>
              <a:t>berbagai</a:t>
            </a:r>
            <a:r>
              <a:rPr lang="en-ID" sz="2000" dirty="0"/>
              <a:t> </a:t>
            </a:r>
            <a:r>
              <a:rPr lang="en-ID" sz="2000" dirty="0" err="1"/>
              <a:t>kepentingan</a:t>
            </a:r>
            <a:r>
              <a:rPr lang="en-ID" sz="2000" dirty="0"/>
              <a:t> </a:t>
            </a:r>
            <a:r>
              <a:rPr lang="en-ID" sz="2000" dirty="0" err="1"/>
              <a:t>dalam</a:t>
            </a:r>
            <a:r>
              <a:rPr lang="en-ID" sz="2000" dirty="0"/>
              <a:t> </a:t>
            </a:r>
            <a:r>
              <a:rPr lang="en-ID" sz="2000" dirty="0" err="1"/>
              <a:t>melakukan</a:t>
            </a:r>
            <a:r>
              <a:rPr lang="en-ID" sz="2000" dirty="0"/>
              <a:t> </a:t>
            </a:r>
            <a:r>
              <a:rPr lang="en-ID" sz="2000" dirty="0" err="1"/>
              <a:t>hal-hal</a:t>
            </a:r>
            <a:r>
              <a:rPr lang="en-ID" sz="2000" dirty="0"/>
              <a:t> yang </a:t>
            </a:r>
            <a:r>
              <a:rPr lang="en-ID" sz="2000" dirty="0" err="1"/>
              <a:t>ingin</a:t>
            </a:r>
            <a:r>
              <a:rPr lang="en-ID" sz="2000" dirty="0"/>
              <a:t> </a:t>
            </a:r>
            <a:r>
              <a:rPr lang="en-ID" sz="2000" dirty="0" err="1"/>
              <a:t>dilakukan</a:t>
            </a:r>
            <a:r>
              <a:rPr lang="en-ID" sz="2000" dirty="0"/>
              <a:t> </a:t>
            </a:r>
            <a:r>
              <a:rPr lang="en-ID" sz="2000" dirty="0" err="1"/>
              <a:t>tanpa</a:t>
            </a:r>
            <a:r>
              <a:rPr lang="en-ID" sz="2000" dirty="0"/>
              <a:t> </a:t>
            </a:r>
            <a:r>
              <a:rPr lang="en-ID" sz="2000" dirty="0" err="1"/>
              <a:t>terhalang</a:t>
            </a:r>
            <a:r>
              <a:rPr lang="en-ID" sz="2000" dirty="0"/>
              <a:t> oleh </a:t>
            </a:r>
            <a:r>
              <a:rPr lang="en-ID" sz="2000" dirty="0" err="1"/>
              <a:t>hukum</a:t>
            </a:r>
            <a:r>
              <a:rPr lang="en-ID" sz="2000" dirty="0"/>
              <a:t>.</a:t>
            </a:r>
          </a:p>
          <a:p>
            <a:pPr marL="0" indent="0">
              <a:buNone/>
            </a:pPr>
            <a:endParaRPr lang="en-ID" sz="2000" dirty="0"/>
          </a:p>
          <a:p>
            <a:pPr marL="0" indent="0">
              <a:buNone/>
            </a:pPr>
            <a:r>
              <a:rPr lang="en-ID" sz="2000" dirty="0"/>
              <a:t>III. </a:t>
            </a:r>
            <a:r>
              <a:rPr lang="en-ID" sz="2000" dirty="0" err="1"/>
              <a:t>Kekuasaan</a:t>
            </a:r>
            <a:endParaRPr lang="en-ID" sz="2000" dirty="0"/>
          </a:p>
          <a:p>
            <a:pPr marL="0" indent="0">
              <a:buNone/>
            </a:pPr>
            <a:r>
              <a:rPr lang="en-ID" sz="2000" dirty="0"/>
              <a:t>Yang </a:t>
            </a:r>
            <a:r>
              <a:rPr lang="en-ID" sz="2000" dirty="0" err="1"/>
              <a:t>dimaksud</a:t>
            </a:r>
            <a:r>
              <a:rPr lang="en-ID" sz="2000" dirty="0"/>
              <a:t> </a:t>
            </a:r>
            <a:r>
              <a:rPr lang="en-ID" sz="2000" dirty="0" err="1"/>
              <a:t>dengan</a:t>
            </a:r>
            <a:r>
              <a:rPr lang="en-ID" sz="2000" dirty="0"/>
              <a:t> </a:t>
            </a:r>
            <a:r>
              <a:rPr lang="en-ID" sz="2000" dirty="0" err="1"/>
              <a:t>kekuasaan</a:t>
            </a:r>
            <a:r>
              <a:rPr lang="en-ID" sz="2000" dirty="0"/>
              <a:t> </a:t>
            </a:r>
            <a:r>
              <a:rPr lang="en-ID" sz="2000" dirty="0" err="1"/>
              <a:t>adalah</a:t>
            </a:r>
            <a:r>
              <a:rPr lang="en-ID" sz="2000" dirty="0"/>
              <a:t> </a:t>
            </a:r>
            <a:r>
              <a:rPr lang="en-ID" sz="2000" dirty="0" err="1"/>
              <a:t>berupa</a:t>
            </a:r>
            <a:r>
              <a:rPr lang="en-ID" sz="2000" dirty="0"/>
              <a:t> </a:t>
            </a:r>
            <a:r>
              <a:rPr lang="en-ID" sz="2000" dirty="0" err="1"/>
              <a:t>hak</a:t>
            </a:r>
            <a:r>
              <a:rPr lang="en-ID" sz="2000" dirty="0"/>
              <a:t> yang </a:t>
            </a:r>
            <a:r>
              <a:rPr lang="en-ID" sz="2000" dirty="0" err="1"/>
              <a:t>diberikan</a:t>
            </a:r>
            <a:r>
              <a:rPr lang="en-ID" sz="2000" dirty="0"/>
              <a:t> </a:t>
            </a:r>
            <a:r>
              <a:rPr lang="en-ID" sz="2000" dirty="0" err="1"/>
              <a:t>kepada</a:t>
            </a:r>
            <a:r>
              <a:rPr lang="en-ID" sz="2000" dirty="0"/>
              <a:t> </a:t>
            </a:r>
            <a:r>
              <a:rPr lang="en-ID" sz="2000" dirty="0" err="1"/>
              <a:t>seseorang</a:t>
            </a:r>
            <a:r>
              <a:rPr lang="en-ID" sz="2000" dirty="0"/>
              <a:t> </a:t>
            </a:r>
            <a:r>
              <a:rPr lang="en-ID" sz="2000" dirty="0" err="1"/>
              <a:t>untuk</a:t>
            </a:r>
            <a:r>
              <a:rPr lang="en-ID" sz="2000" dirty="0"/>
              <a:t> </a:t>
            </a:r>
            <a:r>
              <a:rPr lang="en-ID" sz="2000" dirty="0" err="1"/>
              <a:t>melalui</a:t>
            </a:r>
            <a:r>
              <a:rPr lang="en-ID" sz="2000" dirty="0"/>
              <a:t> </a:t>
            </a:r>
            <a:r>
              <a:rPr lang="en-ID" sz="2000" dirty="0" err="1"/>
              <a:t>jalan</a:t>
            </a:r>
            <a:r>
              <a:rPr lang="en-ID" sz="2000" dirty="0"/>
              <a:t> </a:t>
            </a:r>
            <a:r>
              <a:rPr lang="en-ID" sz="2000" dirty="0" err="1"/>
              <a:t>hukum</a:t>
            </a:r>
            <a:r>
              <a:rPr lang="en-ID" sz="2000" dirty="0"/>
              <a:t>, </a:t>
            </a:r>
            <a:r>
              <a:rPr lang="en-ID" sz="2000" dirty="0" err="1"/>
              <a:t>mewujudkan</a:t>
            </a:r>
            <a:r>
              <a:rPr lang="en-ID" sz="2000" dirty="0"/>
              <a:t> </a:t>
            </a:r>
            <a:r>
              <a:rPr lang="en-ID" sz="2000" dirty="0" err="1"/>
              <a:t>kemauannya</a:t>
            </a:r>
            <a:r>
              <a:rPr lang="en-ID" sz="2000" dirty="0"/>
              <a:t> </a:t>
            </a:r>
            <a:r>
              <a:rPr lang="en-ID" sz="2000" dirty="0" err="1"/>
              <a:t>guna</a:t>
            </a:r>
            <a:r>
              <a:rPr lang="en-ID" sz="2000" dirty="0"/>
              <a:t> </a:t>
            </a:r>
            <a:r>
              <a:rPr lang="en-ID" sz="2000" dirty="0" err="1"/>
              <a:t>mengubah</a:t>
            </a:r>
            <a:r>
              <a:rPr lang="en-ID" sz="2000" dirty="0"/>
              <a:t> </a:t>
            </a:r>
            <a:r>
              <a:rPr lang="en-ID" sz="2000" dirty="0" err="1"/>
              <a:t>hak-hak</a:t>
            </a:r>
            <a:r>
              <a:rPr lang="en-ID" sz="2000" dirty="0"/>
              <a:t>, </a:t>
            </a:r>
            <a:r>
              <a:rPr lang="en-ID" sz="2000" dirty="0" err="1"/>
              <a:t>kewajiban-kewajiban</a:t>
            </a:r>
            <a:r>
              <a:rPr lang="en-ID" sz="2000" dirty="0"/>
              <a:t>, </a:t>
            </a:r>
            <a:r>
              <a:rPr lang="en-ID" sz="2000" dirty="0" err="1"/>
              <a:t>pertanggungjawaban</a:t>
            </a:r>
            <a:r>
              <a:rPr lang="en-ID" sz="2000" dirty="0"/>
              <a:t>, </a:t>
            </a:r>
            <a:r>
              <a:rPr lang="en-ID" sz="2000" dirty="0" err="1"/>
              <a:t>atau</a:t>
            </a:r>
            <a:r>
              <a:rPr lang="en-ID" sz="2000" dirty="0"/>
              <a:t> lain-lain </a:t>
            </a:r>
            <a:r>
              <a:rPr lang="en-ID" sz="2000" dirty="0" err="1"/>
              <a:t>hubungan</a:t>
            </a:r>
            <a:r>
              <a:rPr lang="en-ID" sz="2000" dirty="0"/>
              <a:t> </a:t>
            </a:r>
            <a:r>
              <a:rPr lang="en-ID" sz="2000" dirty="0" err="1"/>
              <a:t>hukum</a:t>
            </a:r>
            <a:r>
              <a:rPr lang="en-ID" sz="2000" dirty="0"/>
              <a:t>, </a:t>
            </a:r>
            <a:r>
              <a:rPr lang="en-ID" sz="2000" dirty="0" err="1"/>
              <a:t>baik</a:t>
            </a:r>
            <a:r>
              <a:rPr lang="en-ID" sz="2000" dirty="0"/>
              <a:t> </a:t>
            </a:r>
            <a:r>
              <a:rPr lang="en-ID" sz="2000" dirty="0" err="1"/>
              <a:t>dari</a:t>
            </a:r>
            <a:r>
              <a:rPr lang="en-ID" sz="2000" dirty="0"/>
              <a:t> </a:t>
            </a:r>
            <a:r>
              <a:rPr lang="en-ID" sz="2000" dirty="0" err="1"/>
              <a:t>dirinya</a:t>
            </a:r>
            <a:r>
              <a:rPr lang="en-ID" sz="2000" dirty="0"/>
              <a:t> </a:t>
            </a:r>
            <a:r>
              <a:rPr lang="en-ID" sz="2000" dirty="0" err="1"/>
              <a:t>sendiri</a:t>
            </a:r>
            <a:r>
              <a:rPr lang="en-ID" sz="2000" dirty="0"/>
              <a:t> </a:t>
            </a:r>
            <a:r>
              <a:rPr lang="en-ID" sz="2000" dirty="0" err="1"/>
              <a:t>maupun</a:t>
            </a:r>
            <a:r>
              <a:rPr lang="en-ID" sz="2000" dirty="0"/>
              <a:t> orang lain.</a:t>
            </a:r>
          </a:p>
          <a:p>
            <a:pPr marL="0" indent="0">
              <a:buNone/>
            </a:pPr>
            <a:endParaRPr lang="en-ID" sz="2000" dirty="0"/>
          </a:p>
          <a:p>
            <a:pPr marL="0" indent="0">
              <a:buNone/>
            </a:pPr>
            <a:r>
              <a:rPr lang="en-ID" sz="2000" dirty="0"/>
              <a:t>IV. </a:t>
            </a:r>
            <a:r>
              <a:rPr lang="en-ID" sz="2000" dirty="0" err="1"/>
              <a:t>Imunitas</a:t>
            </a:r>
            <a:endParaRPr lang="en-ID" sz="2000" dirty="0"/>
          </a:p>
          <a:p>
            <a:pPr marL="0" indent="0">
              <a:buNone/>
            </a:pPr>
            <a:r>
              <a:rPr lang="en-ID" sz="2000" dirty="0"/>
              <a:t>Yang </a:t>
            </a:r>
            <a:r>
              <a:rPr lang="en-ID" sz="2000" dirty="0" err="1"/>
              <a:t>dimaksud</a:t>
            </a:r>
            <a:r>
              <a:rPr lang="en-ID" sz="2000" dirty="0"/>
              <a:t> </a:t>
            </a:r>
            <a:r>
              <a:rPr lang="en-ID" sz="2000" dirty="0" err="1"/>
              <a:t>dengan</a:t>
            </a:r>
            <a:r>
              <a:rPr lang="en-ID" sz="2000" dirty="0"/>
              <a:t> </a:t>
            </a:r>
            <a:r>
              <a:rPr lang="en-ID" sz="2000" dirty="0" err="1"/>
              <a:t>imunitas</a:t>
            </a:r>
            <a:r>
              <a:rPr lang="en-ID" sz="2000" dirty="0"/>
              <a:t> </a:t>
            </a:r>
            <a:r>
              <a:rPr lang="en-ID" sz="2000" dirty="0" err="1"/>
              <a:t>adalah</a:t>
            </a:r>
            <a:r>
              <a:rPr lang="en-ID" sz="2000" dirty="0"/>
              <a:t> </a:t>
            </a:r>
            <a:r>
              <a:rPr lang="en-ID" sz="2000" dirty="0" err="1"/>
              <a:t>suatu</a:t>
            </a:r>
            <a:r>
              <a:rPr lang="en-ID" sz="2000" dirty="0"/>
              <a:t> </a:t>
            </a:r>
            <a:r>
              <a:rPr lang="en-ID" sz="2000" dirty="0" err="1"/>
              <a:t>pembebasan</a:t>
            </a:r>
            <a:r>
              <a:rPr lang="en-ID" sz="2000" dirty="0"/>
              <a:t> </a:t>
            </a:r>
            <a:r>
              <a:rPr lang="en-ID" sz="2000" dirty="0" err="1"/>
              <a:t>dari</a:t>
            </a:r>
            <a:r>
              <a:rPr lang="en-ID" sz="2000" dirty="0"/>
              <a:t> </a:t>
            </a:r>
            <a:r>
              <a:rPr lang="en-ID" sz="2000" dirty="0" err="1"/>
              <a:t>adanya</a:t>
            </a:r>
            <a:r>
              <a:rPr lang="en-ID" sz="2000" dirty="0"/>
              <a:t> </a:t>
            </a:r>
            <a:r>
              <a:rPr lang="en-ID" sz="2000" dirty="0" err="1"/>
              <a:t>suatu</a:t>
            </a:r>
            <a:r>
              <a:rPr lang="en-ID" sz="2000" dirty="0"/>
              <a:t> </a:t>
            </a:r>
            <a:r>
              <a:rPr lang="en-ID" sz="2000" dirty="0" err="1"/>
              <a:t>hubungan</a:t>
            </a:r>
            <a:r>
              <a:rPr lang="en-ID" sz="2000" dirty="0"/>
              <a:t> </a:t>
            </a:r>
            <a:r>
              <a:rPr lang="en-ID" sz="2000" dirty="0" err="1"/>
              <a:t>hukum</a:t>
            </a:r>
            <a:r>
              <a:rPr lang="en-ID" sz="2000" dirty="0"/>
              <a:t> </a:t>
            </a:r>
            <a:r>
              <a:rPr lang="en-ID" sz="2000" dirty="0" err="1"/>
              <a:t>untuk</a:t>
            </a:r>
            <a:r>
              <a:rPr lang="en-ID" sz="2000" dirty="0"/>
              <a:t> </a:t>
            </a:r>
            <a:r>
              <a:rPr lang="en-ID" sz="2000" dirty="0" err="1"/>
              <a:t>bisa</a:t>
            </a:r>
            <a:r>
              <a:rPr lang="en-ID" sz="2000" dirty="0"/>
              <a:t> </a:t>
            </a:r>
            <a:r>
              <a:rPr lang="en-ID" sz="2000" dirty="0" err="1"/>
              <a:t>diubah</a:t>
            </a:r>
            <a:r>
              <a:rPr lang="en-ID" sz="2000" dirty="0"/>
              <a:t> oleh orang lain.</a:t>
            </a:r>
          </a:p>
          <a:p>
            <a:pPr marL="0" indent="0">
              <a:buNone/>
            </a:pPr>
            <a:endParaRPr lang="en-ID" sz="2000" dirty="0"/>
          </a:p>
          <a:p>
            <a:pPr marL="0" indent="0">
              <a:buNone/>
            </a:pPr>
            <a:endParaRPr lang="en-ID" sz="2000" dirty="0"/>
          </a:p>
          <a:p>
            <a:pPr marL="0" indent="0">
              <a:buNone/>
            </a:pP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8413844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8722E1-D4FD-F509-4249-CF8CE856EB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83664" y="845820"/>
            <a:ext cx="9381744" cy="4622292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sz="2400" dirty="0"/>
              <a:t>2. </a:t>
            </a:r>
            <a:r>
              <a:rPr lang="en-US" sz="2400" dirty="0" err="1"/>
              <a:t>Pengertian</a:t>
            </a:r>
            <a:r>
              <a:rPr lang="en-US" sz="2400" dirty="0"/>
              <a:t> </a:t>
            </a:r>
            <a:r>
              <a:rPr lang="en-US" sz="2400" dirty="0" err="1"/>
              <a:t>Kewajiban</a:t>
            </a:r>
            <a:endParaRPr lang="en-US" sz="2400" dirty="0"/>
          </a:p>
          <a:p>
            <a:pPr marL="0" indent="0">
              <a:buNone/>
            </a:pPr>
            <a:r>
              <a:rPr lang="en-US" sz="2400" dirty="0" err="1"/>
              <a:t>Kewajiban</a:t>
            </a:r>
            <a:r>
              <a:rPr lang="en-US" sz="2400" dirty="0"/>
              <a:t> </a:t>
            </a:r>
            <a:r>
              <a:rPr lang="en-US" sz="2400" dirty="0" err="1"/>
              <a:t>adalah</a:t>
            </a:r>
            <a:r>
              <a:rPr lang="en-US" sz="2400" dirty="0"/>
              <a:t> </a:t>
            </a:r>
            <a:r>
              <a:rPr lang="en-US" sz="2400" dirty="0" err="1"/>
              <a:t>hal</a:t>
            </a:r>
            <a:r>
              <a:rPr lang="en-US" sz="2400" dirty="0"/>
              <a:t> </a:t>
            </a:r>
            <a:r>
              <a:rPr lang="en-US" sz="2400" dirty="0" err="1"/>
              <a:t>atau</a:t>
            </a:r>
            <a:r>
              <a:rPr lang="en-US" sz="2400" dirty="0"/>
              <a:t> </a:t>
            </a:r>
            <a:r>
              <a:rPr lang="en-US" sz="2400" dirty="0" err="1"/>
              <a:t>tugas</a:t>
            </a:r>
            <a:r>
              <a:rPr lang="en-US" sz="2400" dirty="0"/>
              <a:t> yang </a:t>
            </a:r>
            <a:r>
              <a:rPr lang="en-US" sz="2400" dirty="0" err="1"/>
              <a:t>harus</a:t>
            </a:r>
            <a:r>
              <a:rPr lang="en-US" sz="2400" dirty="0"/>
              <a:t> </a:t>
            </a:r>
            <a:r>
              <a:rPr lang="en-US" sz="2400" dirty="0" err="1"/>
              <a:t>dilakukan</a:t>
            </a:r>
            <a:r>
              <a:rPr lang="en-US" sz="2400" dirty="0"/>
              <a:t> </a:t>
            </a:r>
            <a:r>
              <a:rPr lang="en-US" sz="2400" dirty="0" err="1"/>
              <a:t>atau</a:t>
            </a:r>
            <a:r>
              <a:rPr lang="en-US" sz="2400" dirty="0"/>
              <a:t> </a:t>
            </a:r>
            <a:r>
              <a:rPr lang="en-US" sz="2400" dirty="0" err="1"/>
              <a:t>dipenuhi</a:t>
            </a:r>
            <a:r>
              <a:rPr lang="en-US" sz="2400" dirty="0"/>
              <a:t> oleh </a:t>
            </a:r>
            <a:r>
              <a:rPr lang="en-US" sz="2400" dirty="0" err="1"/>
              <a:t>seseorang</a:t>
            </a:r>
            <a:r>
              <a:rPr lang="en-US" sz="2400" dirty="0"/>
              <a:t> </a:t>
            </a:r>
            <a:r>
              <a:rPr lang="en-US" sz="2400" dirty="0" err="1"/>
              <a:t>berdasarkan</a:t>
            </a:r>
            <a:r>
              <a:rPr lang="en-US" sz="2400" dirty="0"/>
              <a:t> </a:t>
            </a:r>
            <a:r>
              <a:rPr lang="en-US" sz="2400" dirty="0" err="1"/>
              <a:t>hukum</a:t>
            </a:r>
            <a:r>
              <a:rPr lang="en-US" sz="2400" dirty="0"/>
              <a:t>, norma, </a:t>
            </a:r>
            <a:r>
              <a:rPr lang="en-US" sz="2400" dirty="0" err="1"/>
              <a:t>atau</a:t>
            </a:r>
            <a:r>
              <a:rPr lang="en-US" sz="2400" dirty="0"/>
              <a:t> </a:t>
            </a:r>
            <a:r>
              <a:rPr lang="en-US" sz="2400" dirty="0" err="1"/>
              <a:t>peraturan</a:t>
            </a:r>
            <a:r>
              <a:rPr lang="en-US" sz="2400" dirty="0"/>
              <a:t> yang </a:t>
            </a:r>
            <a:r>
              <a:rPr lang="en-US" sz="2400" dirty="0" err="1"/>
              <a:t>berlaku</a:t>
            </a:r>
            <a:r>
              <a:rPr lang="en-US" sz="2400" dirty="0"/>
              <a:t>.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dirty="0" err="1"/>
              <a:t>Kewajiban-kewajiban</a:t>
            </a:r>
            <a:r>
              <a:rPr lang="en-US" sz="2400" dirty="0"/>
              <a:t> </a:t>
            </a:r>
            <a:r>
              <a:rPr lang="en-US" sz="2400" dirty="0" err="1"/>
              <a:t>dapat</a:t>
            </a:r>
            <a:r>
              <a:rPr lang="en-US" sz="2400" dirty="0"/>
              <a:t> </a:t>
            </a:r>
            <a:r>
              <a:rPr lang="en-US" sz="2400" dirty="0" err="1"/>
              <a:t>dibagikan</a:t>
            </a:r>
            <a:r>
              <a:rPr lang="en-US" sz="2400" dirty="0"/>
              <a:t> </a:t>
            </a:r>
            <a:r>
              <a:rPr lang="en-US" sz="2400" dirty="0" err="1"/>
              <a:t>menjadi</a:t>
            </a:r>
            <a:r>
              <a:rPr lang="en-US" sz="2400" dirty="0"/>
              <a:t> 5, </a:t>
            </a:r>
            <a:r>
              <a:rPr lang="en-US" sz="2400" dirty="0" err="1"/>
              <a:t>yaitu</a:t>
            </a:r>
            <a:r>
              <a:rPr lang="en-US" sz="2400" dirty="0"/>
              <a:t> :</a:t>
            </a:r>
          </a:p>
          <a:p>
            <a:pPr marL="0" indent="0">
              <a:buNone/>
            </a:pPr>
            <a:endParaRPr lang="en-US" sz="2400" dirty="0"/>
          </a:p>
          <a:p>
            <a:pPr marL="457200" indent="-457200">
              <a:buAutoNum type="arabicPeriod"/>
            </a:pPr>
            <a:r>
              <a:rPr lang="en-US" sz="2400" dirty="0" err="1"/>
              <a:t>Kewajiban-kewajiban</a:t>
            </a:r>
            <a:r>
              <a:rPr lang="en-US" sz="2400" dirty="0"/>
              <a:t> yang </a:t>
            </a:r>
            <a:r>
              <a:rPr lang="en-US" sz="2400" dirty="0" err="1"/>
              <a:t>mutlak</a:t>
            </a:r>
            <a:r>
              <a:rPr lang="en-US" sz="2400" dirty="0"/>
              <a:t> dan </a:t>
            </a:r>
            <a:r>
              <a:rPr lang="en-US" sz="2400" dirty="0" err="1"/>
              <a:t>nisbi</a:t>
            </a:r>
            <a:r>
              <a:rPr lang="en-US" sz="2400" dirty="0"/>
              <a:t>.</a:t>
            </a:r>
          </a:p>
          <a:p>
            <a:pPr marL="457200" indent="-457200">
              <a:buAutoNum type="arabicPeriod"/>
            </a:pPr>
            <a:r>
              <a:rPr lang="en-US" sz="2400" dirty="0" err="1"/>
              <a:t>Kewajiban-kewajiban</a:t>
            </a:r>
            <a:r>
              <a:rPr lang="en-US" sz="2400" dirty="0"/>
              <a:t> dan </a:t>
            </a:r>
            <a:r>
              <a:rPr lang="en-US" sz="2400" dirty="0" err="1"/>
              <a:t>perdata</a:t>
            </a:r>
            <a:r>
              <a:rPr lang="en-US" sz="2400" dirty="0"/>
              <a:t>.</a:t>
            </a:r>
          </a:p>
          <a:p>
            <a:pPr marL="457200" indent="-457200">
              <a:buAutoNum type="arabicPeriod"/>
            </a:pPr>
            <a:r>
              <a:rPr lang="en-US" sz="2400" dirty="0" err="1"/>
              <a:t>Kewajiban-kewajiban</a:t>
            </a:r>
            <a:r>
              <a:rPr lang="en-US" sz="2400" dirty="0"/>
              <a:t> yang </a:t>
            </a:r>
            <a:r>
              <a:rPr lang="en-US" sz="2400" dirty="0" err="1"/>
              <a:t>positif</a:t>
            </a:r>
            <a:r>
              <a:rPr lang="en-US" sz="2400" dirty="0"/>
              <a:t> dan yang </a:t>
            </a:r>
            <a:r>
              <a:rPr lang="en-US" sz="2400" dirty="0" err="1"/>
              <a:t>negatif</a:t>
            </a:r>
            <a:r>
              <a:rPr lang="en-US" sz="2400" dirty="0"/>
              <a:t>.</a:t>
            </a:r>
          </a:p>
          <a:p>
            <a:pPr marL="457200" indent="-457200">
              <a:buAutoNum type="arabicPeriod"/>
            </a:pPr>
            <a:r>
              <a:rPr lang="en-US" sz="2400" dirty="0" err="1"/>
              <a:t>Kewajiban-kewajiban</a:t>
            </a:r>
            <a:r>
              <a:rPr lang="en-US" sz="2400" dirty="0"/>
              <a:t> universal, </a:t>
            </a:r>
            <a:r>
              <a:rPr lang="en-US" sz="2400" dirty="0" err="1"/>
              <a:t>umum</a:t>
            </a:r>
            <a:r>
              <a:rPr lang="en-US" sz="2400" dirty="0"/>
              <a:t>, dan </a:t>
            </a:r>
            <a:r>
              <a:rPr lang="en-US" sz="2400" dirty="0" err="1"/>
              <a:t>khusus</a:t>
            </a:r>
            <a:r>
              <a:rPr lang="en-US" sz="2400" dirty="0"/>
              <a:t>.</a:t>
            </a:r>
          </a:p>
          <a:p>
            <a:pPr marL="457200" indent="-457200">
              <a:buAutoNum type="arabicPeriod"/>
            </a:pPr>
            <a:r>
              <a:rPr lang="en-US" sz="2400" dirty="0" err="1"/>
              <a:t>Kewajiban-kewajiban</a:t>
            </a:r>
            <a:r>
              <a:rPr lang="en-US" sz="2400" dirty="0"/>
              <a:t> primer dan yang </a:t>
            </a:r>
            <a:r>
              <a:rPr lang="en-US" sz="2400" dirty="0" err="1"/>
              <a:t>bersifat</a:t>
            </a:r>
            <a:r>
              <a:rPr lang="en-US" sz="2400" dirty="0"/>
              <a:t> </a:t>
            </a:r>
            <a:r>
              <a:rPr lang="en-US" sz="2400" dirty="0" err="1"/>
              <a:t>memberi</a:t>
            </a:r>
            <a:r>
              <a:rPr lang="en-US" sz="2400" dirty="0"/>
              <a:t> </a:t>
            </a:r>
            <a:r>
              <a:rPr lang="en-US" sz="2400" dirty="0" err="1"/>
              <a:t>sanksi</a:t>
            </a:r>
            <a:r>
              <a:rPr lang="en-US" sz="2400" dirty="0"/>
              <a:t>.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ID" sz="2400" dirty="0"/>
          </a:p>
          <a:p>
            <a:pPr marL="0" indent="0">
              <a:buNone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1524768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230EEB-8D9A-5881-6816-B723D13D05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3816" y="900684"/>
            <a:ext cx="11503152" cy="5225796"/>
          </a:xfrm>
        </p:spPr>
        <p:txBody>
          <a:bodyPr/>
          <a:lstStyle/>
          <a:p>
            <a:pPr marL="0" indent="0">
              <a:buNone/>
            </a:pPr>
            <a:r>
              <a:rPr lang="en-US" sz="2800" dirty="0"/>
              <a:t>3. </a:t>
            </a:r>
            <a:r>
              <a:rPr lang="en-US" sz="2800" dirty="0" err="1"/>
              <a:t>Pengelompokkan</a:t>
            </a:r>
            <a:r>
              <a:rPr lang="en-US" sz="2800" dirty="0"/>
              <a:t> Hak </a:t>
            </a:r>
            <a:r>
              <a:rPr lang="en-US" sz="2800" dirty="0" err="1"/>
              <a:t>Dengan</a:t>
            </a:r>
            <a:r>
              <a:rPr lang="en-US" sz="2800" dirty="0"/>
              <a:t> </a:t>
            </a:r>
            <a:r>
              <a:rPr lang="en-US" sz="2800" dirty="0" err="1"/>
              <a:t>Korelatif</a:t>
            </a:r>
            <a:endParaRPr lang="en-US" sz="2800" dirty="0"/>
          </a:p>
          <a:p>
            <a:pPr marL="0" indent="0">
              <a:buNone/>
            </a:pPr>
            <a:endParaRPr lang="en-US" sz="2800" dirty="0"/>
          </a:p>
          <a:p>
            <a:pPr marL="0" indent="0">
              <a:buNone/>
            </a:pPr>
            <a:r>
              <a:rPr lang="en-US" sz="2800" dirty="0"/>
              <a:t>Hak </a:t>
            </a:r>
            <a:r>
              <a:rPr lang="en-US" sz="2800" dirty="0" err="1"/>
              <a:t>terdapat</a:t>
            </a:r>
            <a:r>
              <a:rPr lang="en-US" sz="2800" dirty="0"/>
              <a:t> </a:t>
            </a:r>
            <a:r>
              <a:rPr lang="en-US" sz="2800" dirty="0" err="1"/>
              <a:t>adanya</a:t>
            </a:r>
            <a:r>
              <a:rPr lang="en-US" sz="2800" dirty="0"/>
              <a:t> </a:t>
            </a:r>
            <a:r>
              <a:rPr lang="en-US" sz="2800" dirty="0" err="1"/>
              <a:t>beberapa</a:t>
            </a:r>
            <a:r>
              <a:rPr lang="en-US" sz="2800" dirty="0"/>
              <a:t> </a:t>
            </a:r>
            <a:r>
              <a:rPr lang="en-US" sz="2800" dirty="0" err="1"/>
              <a:t>korelatif</a:t>
            </a:r>
            <a:r>
              <a:rPr lang="en-US" sz="2800" dirty="0"/>
              <a:t>, </a:t>
            </a:r>
            <a:r>
              <a:rPr lang="en-US" sz="2800" dirty="0" err="1"/>
              <a:t>yaitu</a:t>
            </a:r>
            <a:r>
              <a:rPr lang="en-US" sz="2800" dirty="0"/>
              <a:t> :</a:t>
            </a:r>
          </a:p>
          <a:p>
            <a:r>
              <a:rPr lang="en-ID" sz="2800" dirty="0"/>
              <a:t>Hak = </a:t>
            </a:r>
            <a:r>
              <a:rPr lang="en-ID" sz="2800" dirty="0" err="1"/>
              <a:t>Kewajiban</a:t>
            </a:r>
            <a:endParaRPr lang="en-ID" sz="2800" dirty="0"/>
          </a:p>
          <a:p>
            <a:r>
              <a:rPr lang="en-ID" sz="2800" dirty="0" err="1"/>
              <a:t>Kemerdekaan</a:t>
            </a:r>
            <a:r>
              <a:rPr lang="en-ID" sz="2800" dirty="0"/>
              <a:t> = </a:t>
            </a:r>
            <a:r>
              <a:rPr lang="en-ID" sz="2800" dirty="0" err="1"/>
              <a:t>Ketiadaan-hak</a:t>
            </a:r>
            <a:endParaRPr lang="en-ID" sz="2800" dirty="0"/>
          </a:p>
          <a:p>
            <a:r>
              <a:rPr lang="en-ID" sz="2800" dirty="0" err="1"/>
              <a:t>Kekuasaan</a:t>
            </a:r>
            <a:r>
              <a:rPr lang="en-ID" sz="2800" dirty="0"/>
              <a:t> = </a:t>
            </a:r>
            <a:r>
              <a:rPr lang="en-ID" sz="2800" dirty="0" err="1"/>
              <a:t>Pertanggungjawaban</a:t>
            </a:r>
            <a:endParaRPr lang="en-ID" sz="2800" dirty="0"/>
          </a:p>
          <a:p>
            <a:r>
              <a:rPr lang="en-ID" sz="2800" dirty="0" err="1"/>
              <a:t>Imunitas</a:t>
            </a:r>
            <a:r>
              <a:rPr lang="en-ID" sz="2800" dirty="0"/>
              <a:t> = </a:t>
            </a:r>
            <a:r>
              <a:rPr lang="en-ID" sz="2800" dirty="0" err="1"/>
              <a:t>Ketidakmampuan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30519045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2A0C95-7709-BD98-A288-BE25EC9811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14272" y="1225296"/>
            <a:ext cx="9363456" cy="4407408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en-US" sz="5000" dirty="0"/>
              <a:t>4. </a:t>
            </a:r>
            <a:r>
              <a:rPr lang="en-US" sz="5000" dirty="0" err="1"/>
              <a:t>Pengertian</a:t>
            </a:r>
            <a:r>
              <a:rPr lang="en-US" sz="5000" dirty="0"/>
              <a:t> </a:t>
            </a:r>
            <a:r>
              <a:rPr lang="en-US" sz="5000" dirty="0" err="1"/>
              <a:t>Kekuasaan</a:t>
            </a:r>
            <a:endParaRPr lang="en-US" sz="5000" dirty="0"/>
          </a:p>
          <a:p>
            <a:pPr marL="0" indent="0">
              <a:buNone/>
            </a:pPr>
            <a:endParaRPr lang="en-US" sz="5000" dirty="0"/>
          </a:p>
          <a:p>
            <a:pPr marL="0" indent="0">
              <a:buNone/>
            </a:pPr>
            <a:r>
              <a:rPr lang="en-US" sz="5000" dirty="0" err="1"/>
              <a:t>Kekuasaan</a:t>
            </a:r>
            <a:r>
              <a:rPr lang="en-US" sz="5000" dirty="0"/>
              <a:t> </a:t>
            </a:r>
            <a:r>
              <a:rPr lang="en-US" sz="5000" dirty="0" err="1"/>
              <a:t>adalah</a:t>
            </a:r>
            <a:r>
              <a:rPr lang="en-US" sz="5000" dirty="0"/>
              <a:t> </a:t>
            </a:r>
            <a:r>
              <a:rPr lang="en-US" sz="5000" dirty="0" err="1"/>
              <a:t>suatu</a:t>
            </a:r>
            <a:r>
              <a:rPr lang="en-US" sz="5000" dirty="0"/>
              <a:t> </a:t>
            </a:r>
            <a:r>
              <a:rPr lang="en-US" sz="5000" dirty="0" err="1"/>
              <a:t>hubungan</a:t>
            </a:r>
            <a:r>
              <a:rPr lang="en-US" sz="5000" dirty="0"/>
              <a:t> yang </a:t>
            </a:r>
            <a:r>
              <a:rPr lang="en-US" sz="5000" dirty="0" err="1"/>
              <a:t>nyata</a:t>
            </a:r>
            <a:r>
              <a:rPr lang="en-US" sz="5000" dirty="0"/>
              <a:t> </a:t>
            </a:r>
            <a:r>
              <a:rPr lang="en-US" sz="5000" dirty="0" err="1"/>
              <a:t>antara</a:t>
            </a:r>
            <a:r>
              <a:rPr lang="en-US" sz="5000" dirty="0"/>
              <a:t> </a:t>
            </a:r>
            <a:r>
              <a:rPr lang="en-US" sz="5000" dirty="0" err="1"/>
              <a:t>seseorang</a:t>
            </a:r>
            <a:r>
              <a:rPr lang="en-US" sz="5000" dirty="0"/>
              <a:t> </a:t>
            </a:r>
            <a:r>
              <a:rPr lang="en-US" sz="5000" dirty="0" err="1"/>
              <a:t>barang</a:t>
            </a:r>
            <a:r>
              <a:rPr lang="en-US" sz="5000" dirty="0"/>
              <a:t> yang </a:t>
            </a:r>
            <a:r>
              <a:rPr lang="en-US" sz="5000" dirty="0" err="1"/>
              <a:t>ada</a:t>
            </a:r>
            <a:r>
              <a:rPr lang="en-US" sz="5000" dirty="0"/>
              <a:t> </a:t>
            </a:r>
            <a:r>
              <a:rPr lang="en-US" sz="5000" dirty="0" err="1"/>
              <a:t>dalam</a:t>
            </a:r>
            <a:r>
              <a:rPr lang="en-US" sz="5000" dirty="0"/>
              <a:t> </a:t>
            </a:r>
            <a:r>
              <a:rPr lang="en-US" sz="5000" dirty="0" err="1"/>
              <a:t>kekuasaan</a:t>
            </a:r>
            <a:r>
              <a:rPr lang="en-US" sz="5000" dirty="0"/>
              <a:t>. Pada </a:t>
            </a:r>
            <a:r>
              <a:rPr lang="en-US" sz="5000" dirty="0" err="1"/>
              <a:t>saat</a:t>
            </a:r>
            <a:r>
              <a:rPr lang="en-US" sz="5000" dirty="0"/>
              <a:t> </a:t>
            </a:r>
            <a:r>
              <a:rPr lang="en-US" sz="5000" dirty="0" err="1"/>
              <a:t>itu</a:t>
            </a:r>
            <a:r>
              <a:rPr lang="en-US" sz="5000" dirty="0"/>
              <a:t> </a:t>
            </a:r>
            <a:r>
              <a:rPr lang="en-US" sz="5000" dirty="0" err="1"/>
              <a:t>ia</a:t>
            </a:r>
            <a:r>
              <a:rPr lang="en-US" sz="5000" dirty="0"/>
              <a:t> </a:t>
            </a:r>
            <a:r>
              <a:rPr lang="en-US" sz="5000" dirty="0" err="1"/>
              <a:t>tidak</a:t>
            </a:r>
            <a:r>
              <a:rPr lang="en-US" sz="5000" dirty="0"/>
              <a:t> </a:t>
            </a:r>
            <a:r>
              <a:rPr lang="en-US" sz="5000" dirty="0" err="1"/>
              <a:t>memerlukan</a:t>
            </a:r>
            <a:r>
              <a:rPr lang="en-US" sz="5000" dirty="0"/>
              <a:t> </a:t>
            </a:r>
            <a:r>
              <a:rPr lang="en-US" sz="5000" dirty="0" err="1"/>
              <a:t>legitimasi</a:t>
            </a:r>
            <a:r>
              <a:rPr lang="en-US" sz="5000" dirty="0"/>
              <a:t> lain </a:t>
            </a:r>
            <a:r>
              <a:rPr lang="en-US" sz="5000" dirty="0" err="1"/>
              <a:t>kecuali</a:t>
            </a:r>
            <a:r>
              <a:rPr lang="en-US" sz="5000" dirty="0"/>
              <a:t> </a:t>
            </a:r>
            <a:r>
              <a:rPr lang="en-US" sz="5000" dirty="0" err="1"/>
              <a:t>bahwa</a:t>
            </a:r>
            <a:r>
              <a:rPr lang="en-US" sz="5000" dirty="0"/>
              <a:t> </a:t>
            </a:r>
            <a:r>
              <a:rPr lang="en-US" sz="5000" dirty="0" err="1"/>
              <a:t>barang</a:t>
            </a:r>
            <a:r>
              <a:rPr lang="en-US" sz="5000" dirty="0"/>
              <a:t> </a:t>
            </a:r>
            <a:r>
              <a:rPr lang="en-US" sz="5000" dirty="0" err="1"/>
              <a:t>itu</a:t>
            </a:r>
            <a:r>
              <a:rPr lang="en-US" sz="5000" dirty="0"/>
              <a:t> </a:t>
            </a:r>
            <a:r>
              <a:rPr lang="en-US" sz="5000" dirty="0" err="1"/>
              <a:t>ada</a:t>
            </a:r>
            <a:r>
              <a:rPr lang="en-US" sz="5000" dirty="0"/>
              <a:t> </a:t>
            </a:r>
            <a:r>
              <a:rPr lang="en-US" sz="5000" dirty="0" err="1"/>
              <a:t>ditangannya</a:t>
            </a:r>
            <a:r>
              <a:rPr lang="en-US" sz="5000" dirty="0"/>
              <a:t>.</a:t>
            </a:r>
          </a:p>
          <a:p>
            <a:pPr marL="0" indent="0">
              <a:buNone/>
            </a:pPr>
            <a:endParaRPr lang="en-US" sz="5000" dirty="0"/>
          </a:p>
          <a:p>
            <a:pPr marL="0" indent="0">
              <a:buNone/>
            </a:pPr>
            <a:r>
              <a:rPr lang="en-US" sz="5000" dirty="0" err="1"/>
              <a:t>Penguasaan</a:t>
            </a:r>
            <a:r>
              <a:rPr lang="en-US" sz="5000" dirty="0"/>
              <a:t> </a:t>
            </a:r>
            <a:r>
              <a:rPr lang="en-US" sz="5000" dirty="0" err="1"/>
              <a:t>bisa</a:t>
            </a:r>
            <a:r>
              <a:rPr lang="en-US" sz="5000" dirty="0"/>
              <a:t> </a:t>
            </a:r>
            <a:r>
              <a:rPr lang="en-US" sz="5000" dirty="0" err="1"/>
              <a:t>diperoleh</a:t>
            </a:r>
            <a:r>
              <a:rPr lang="en-US" sz="5000" dirty="0"/>
              <a:t> </a:t>
            </a:r>
            <a:r>
              <a:rPr lang="en-US" sz="5000" dirty="0" err="1"/>
              <a:t>melalui</a:t>
            </a:r>
            <a:r>
              <a:rPr lang="en-US" sz="5000" dirty="0"/>
              <a:t> dua </a:t>
            </a:r>
            <a:r>
              <a:rPr lang="en-US" sz="5000" dirty="0" err="1"/>
              <a:t>jalan</a:t>
            </a:r>
            <a:r>
              <a:rPr lang="en-US" sz="5000" dirty="0"/>
              <a:t>, </a:t>
            </a:r>
            <a:r>
              <a:rPr lang="en-US" sz="5000" dirty="0" err="1"/>
              <a:t>yaitu</a:t>
            </a:r>
            <a:r>
              <a:rPr lang="en-US" sz="5000" dirty="0"/>
              <a:t> :</a:t>
            </a:r>
          </a:p>
          <a:p>
            <a:pPr marL="457200" indent="-457200">
              <a:buAutoNum type="arabicPeriod"/>
            </a:pPr>
            <a:r>
              <a:rPr lang="en-US" sz="5000" dirty="0"/>
              <a:t>Cara-</a:t>
            </a:r>
            <a:r>
              <a:rPr lang="en-US" sz="5000" dirty="0" err="1"/>
              <a:t>cara</a:t>
            </a:r>
            <a:r>
              <a:rPr lang="en-US" sz="5000" dirty="0"/>
              <a:t> </a:t>
            </a:r>
            <a:r>
              <a:rPr lang="en-US" sz="5000" dirty="0" err="1"/>
              <a:t>pengambilan</a:t>
            </a:r>
            <a:endParaRPr lang="en-US" sz="5000" dirty="0"/>
          </a:p>
          <a:p>
            <a:pPr marL="457200" indent="-457200">
              <a:buAutoNum type="arabicPeriod"/>
            </a:pPr>
            <a:r>
              <a:rPr lang="en-US" sz="5000" dirty="0" err="1"/>
              <a:t>Penyerahan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6687632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4F9AC6-E2AE-958A-7708-9C377E3396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8824" y="939546"/>
            <a:ext cx="9674352" cy="4978908"/>
          </a:xfrm>
        </p:spPr>
        <p:txBody>
          <a:bodyPr>
            <a:normAutofit fontScale="55000" lnSpcReduction="20000"/>
          </a:bodyPr>
          <a:lstStyle/>
          <a:p>
            <a:r>
              <a:rPr lang="en-US" sz="4000" dirty="0"/>
              <a:t>5</a:t>
            </a:r>
            <a:r>
              <a:rPr lang="en-US" sz="4500" dirty="0"/>
              <a:t>. Ciri Dan Hak </a:t>
            </a:r>
            <a:r>
              <a:rPr lang="en-US" sz="4500" dirty="0" err="1"/>
              <a:t>Pemilikan</a:t>
            </a:r>
            <a:endParaRPr lang="en-US" sz="4500" dirty="0"/>
          </a:p>
          <a:p>
            <a:pPr marL="0" indent="0">
              <a:buNone/>
            </a:pPr>
            <a:endParaRPr lang="en-ID" sz="4500" dirty="0"/>
          </a:p>
          <a:p>
            <a:pPr marL="0" indent="0">
              <a:buNone/>
            </a:pPr>
            <a:r>
              <a:rPr lang="en-ID" sz="4500" dirty="0"/>
              <a:t>Pada </a:t>
            </a:r>
            <a:r>
              <a:rPr lang="en-ID" sz="4500" dirty="0" err="1"/>
              <a:t>umumnya</a:t>
            </a:r>
            <a:r>
              <a:rPr lang="en-ID" sz="4500" dirty="0"/>
              <a:t>, </a:t>
            </a:r>
            <a:r>
              <a:rPr lang="en-ID" sz="4500" dirty="0" err="1"/>
              <a:t>ciri</a:t>
            </a:r>
            <a:r>
              <a:rPr lang="en-ID" sz="4500" dirty="0"/>
              <a:t> dan </a:t>
            </a:r>
            <a:r>
              <a:rPr lang="en-ID" sz="4500" dirty="0" err="1"/>
              <a:t>hak-hak</a:t>
            </a:r>
            <a:r>
              <a:rPr lang="en-ID" sz="4500" dirty="0"/>
              <a:t> yang </a:t>
            </a:r>
            <a:r>
              <a:rPr lang="en-ID" sz="4500" dirty="0" err="1"/>
              <a:t>termasuk</a:t>
            </a:r>
            <a:r>
              <a:rPr lang="en-ID" sz="4500" dirty="0"/>
              <a:t> </a:t>
            </a:r>
            <a:r>
              <a:rPr lang="en-ID" sz="4500" dirty="0" err="1"/>
              <a:t>dalam</a:t>
            </a:r>
            <a:r>
              <a:rPr lang="en-ID" sz="4500" dirty="0"/>
              <a:t> </a:t>
            </a:r>
            <a:r>
              <a:rPr lang="en-ID" sz="4500" dirty="0" err="1"/>
              <a:t>pemilikan</a:t>
            </a:r>
            <a:r>
              <a:rPr lang="en-ID" sz="4500" dirty="0"/>
              <a:t> </a:t>
            </a:r>
            <a:r>
              <a:rPr lang="en-ID" sz="4500" dirty="0" err="1"/>
              <a:t>adalah</a:t>
            </a:r>
            <a:r>
              <a:rPr lang="en-ID" sz="4500" dirty="0"/>
              <a:t> </a:t>
            </a:r>
            <a:r>
              <a:rPr lang="en-ID" sz="4500" dirty="0" err="1"/>
              <a:t>sebagai</a:t>
            </a:r>
            <a:r>
              <a:rPr lang="en-ID" sz="4500" dirty="0"/>
              <a:t> </a:t>
            </a:r>
            <a:r>
              <a:rPr lang="en-ID" sz="4500" dirty="0" err="1"/>
              <a:t>berikut</a:t>
            </a:r>
            <a:r>
              <a:rPr lang="en-ID" sz="4500" dirty="0"/>
              <a:t> (Fitzgerald 1966: 246 – 249).</a:t>
            </a:r>
          </a:p>
          <a:p>
            <a:pPr marL="0" indent="0">
              <a:buNone/>
            </a:pPr>
            <a:endParaRPr lang="en-ID" sz="4500" dirty="0"/>
          </a:p>
          <a:p>
            <a:pPr marL="457200" indent="-457200">
              <a:buAutoNum type="arabicPeriod"/>
            </a:pPr>
            <a:r>
              <a:rPr lang="en-ID" sz="4500" dirty="0" err="1"/>
              <a:t>Pemilik</a:t>
            </a:r>
            <a:r>
              <a:rPr lang="en-ID" sz="4500" dirty="0"/>
              <a:t> </a:t>
            </a:r>
            <a:r>
              <a:rPr lang="en-ID" sz="4500" dirty="0" err="1"/>
              <a:t>mempunyai</a:t>
            </a:r>
            <a:r>
              <a:rPr lang="en-ID" sz="4500" dirty="0"/>
              <a:t> </a:t>
            </a:r>
            <a:r>
              <a:rPr lang="en-ID" sz="4500" dirty="0" err="1"/>
              <a:t>hak</a:t>
            </a:r>
            <a:r>
              <a:rPr lang="en-ID" sz="4500" dirty="0"/>
              <a:t> </a:t>
            </a:r>
            <a:r>
              <a:rPr lang="en-ID" sz="4500" dirty="0" err="1"/>
              <a:t>untuk</a:t>
            </a:r>
            <a:r>
              <a:rPr lang="en-ID" sz="4500" dirty="0"/>
              <a:t> </a:t>
            </a:r>
            <a:r>
              <a:rPr lang="en-ID" sz="4500" dirty="0" err="1"/>
              <a:t>memiliki</a:t>
            </a:r>
            <a:r>
              <a:rPr lang="en-ID" sz="4500" dirty="0"/>
              <a:t> </a:t>
            </a:r>
            <a:r>
              <a:rPr lang="en-ID" sz="4500" dirty="0" err="1"/>
              <a:t>barangnya</a:t>
            </a:r>
            <a:r>
              <a:rPr lang="en-ID" sz="4500" dirty="0"/>
              <a:t>.</a:t>
            </a:r>
          </a:p>
          <a:p>
            <a:pPr marL="457200" indent="-457200">
              <a:buAutoNum type="arabicPeriod"/>
            </a:pPr>
            <a:r>
              <a:rPr lang="en-ID" sz="4500" dirty="0" err="1"/>
              <a:t>Pemilik</a:t>
            </a:r>
            <a:r>
              <a:rPr lang="en-ID" sz="4500" dirty="0"/>
              <a:t> </a:t>
            </a:r>
            <a:r>
              <a:rPr lang="en-ID" sz="4500" dirty="0" err="1"/>
              <a:t>mempunyai</a:t>
            </a:r>
            <a:r>
              <a:rPr lang="en-ID" sz="4500" dirty="0"/>
              <a:t> </a:t>
            </a:r>
            <a:r>
              <a:rPr lang="en-ID" sz="4500" dirty="0" err="1"/>
              <a:t>hak</a:t>
            </a:r>
            <a:r>
              <a:rPr lang="en-ID" sz="4500" dirty="0"/>
              <a:t> </a:t>
            </a:r>
            <a:r>
              <a:rPr lang="en-ID" sz="4500" dirty="0" err="1"/>
              <a:t>untuk</a:t>
            </a:r>
            <a:r>
              <a:rPr lang="en-ID" sz="4500" dirty="0"/>
              <a:t> </a:t>
            </a:r>
            <a:r>
              <a:rPr lang="en-ID" sz="4500" dirty="0" err="1"/>
              <a:t>menggunakan</a:t>
            </a:r>
            <a:r>
              <a:rPr lang="en-ID" sz="4500" dirty="0"/>
              <a:t> dan </a:t>
            </a:r>
            <a:r>
              <a:rPr lang="en-ID" sz="4500" dirty="0" err="1"/>
              <a:t>menikmati</a:t>
            </a:r>
            <a:r>
              <a:rPr lang="en-ID" sz="4500" dirty="0"/>
              <a:t> </a:t>
            </a:r>
            <a:r>
              <a:rPr lang="en-ID" sz="4500" dirty="0" err="1"/>
              <a:t>barang</a:t>
            </a:r>
            <a:r>
              <a:rPr lang="en-ID" sz="4500" dirty="0"/>
              <a:t> yang </a:t>
            </a:r>
            <a:r>
              <a:rPr lang="en-ID" sz="4500" dirty="0" err="1"/>
              <a:t>dimilikinya</a:t>
            </a:r>
            <a:r>
              <a:rPr lang="en-ID" sz="4500" dirty="0"/>
              <a:t>.</a:t>
            </a:r>
          </a:p>
          <a:p>
            <a:pPr marL="457200" indent="-457200">
              <a:buAutoNum type="arabicPeriod"/>
            </a:pPr>
            <a:r>
              <a:rPr lang="en-ID" sz="4500" dirty="0" err="1"/>
              <a:t>Pemilik</a:t>
            </a:r>
            <a:r>
              <a:rPr lang="en-ID" sz="4500" dirty="0"/>
              <a:t> </a:t>
            </a:r>
            <a:r>
              <a:rPr lang="en-ID" sz="4500" dirty="0" err="1"/>
              <a:t>mempunyai</a:t>
            </a:r>
            <a:r>
              <a:rPr lang="en-ID" sz="4500" dirty="0"/>
              <a:t> </a:t>
            </a:r>
            <a:r>
              <a:rPr lang="en-ID" sz="4500" dirty="0" err="1"/>
              <a:t>hak</a:t>
            </a:r>
            <a:r>
              <a:rPr lang="en-ID" sz="4500" dirty="0"/>
              <a:t> </a:t>
            </a:r>
            <a:r>
              <a:rPr lang="en-ID" sz="4500" dirty="0" err="1"/>
              <a:t>untuk</a:t>
            </a:r>
            <a:r>
              <a:rPr lang="en-ID" sz="4500" dirty="0"/>
              <a:t> </a:t>
            </a:r>
            <a:r>
              <a:rPr lang="en-ID" sz="4500" dirty="0" err="1"/>
              <a:t>menghabiskan</a:t>
            </a:r>
            <a:r>
              <a:rPr lang="en-ID" sz="4500" dirty="0"/>
              <a:t>, </a:t>
            </a:r>
            <a:r>
              <a:rPr lang="en-ID" sz="4500" dirty="0" err="1"/>
              <a:t>merusak</a:t>
            </a:r>
            <a:r>
              <a:rPr lang="en-ID" sz="4500" dirty="0"/>
              <a:t>, </a:t>
            </a:r>
            <a:r>
              <a:rPr lang="en-ID" sz="4500" dirty="0" err="1"/>
              <a:t>atau</a:t>
            </a:r>
            <a:r>
              <a:rPr lang="en-ID" sz="4500" dirty="0"/>
              <a:t> </a:t>
            </a:r>
            <a:r>
              <a:rPr lang="en-ID" sz="4500" dirty="0" err="1"/>
              <a:t>mengalihkan</a:t>
            </a:r>
            <a:r>
              <a:rPr lang="en-ID" sz="4500" dirty="0"/>
              <a:t> </a:t>
            </a:r>
            <a:r>
              <a:rPr lang="en-ID" sz="4500" dirty="0" err="1"/>
              <a:t>barangnya</a:t>
            </a:r>
            <a:r>
              <a:rPr lang="en-ID" sz="4500" dirty="0"/>
              <a:t>.</a:t>
            </a:r>
          </a:p>
          <a:p>
            <a:pPr marL="457200" indent="-457200">
              <a:buAutoNum type="arabicPeriod"/>
            </a:pPr>
            <a:r>
              <a:rPr lang="en-ID" sz="4500" dirty="0" err="1"/>
              <a:t>Pemilik</a:t>
            </a:r>
            <a:r>
              <a:rPr lang="en-ID" sz="4500" dirty="0"/>
              <a:t> </a:t>
            </a:r>
            <a:r>
              <a:rPr lang="en-ID" sz="4500" dirty="0" err="1"/>
              <a:t>mempunyai</a:t>
            </a:r>
            <a:r>
              <a:rPr lang="en-ID" sz="4500" dirty="0"/>
              <a:t> </a:t>
            </a:r>
            <a:r>
              <a:rPr lang="en-ID" sz="4500" dirty="0" err="1"/>
              <a:t>ciri</a:t>
            </a:r>
            <a:r>
              <a:rPr lang="en-ID" sz="4500" dirty="0"/>
              <a:t> </a:t>
            </a:r>
            <a:r>
              <a:rPr lang="en-ID" sz="4500" dirty="0" err="1"/>
              <a:t>tidak</a:t>
            </a:r>
            <a:r>
              <a:rPr lang="en-ID" sz="4500" dirty="0"/>
              <a:t> </a:t>
            </a:r>
            <a:r>
              <a:rPr lang="en-ID" sz="4500" dirty="0" err="1"/>
              <a:t>mengenal</a:t>
            </a:r>
            <a:r>
              <a:rPr lang="en-ID" sz="4500" dirty="0"/>
              <a:t> </a:t>
            </a:r>
            <a:r>
              <a:rPr lang="en-ID" sz="4500" dirty="0" err="1"/>
              <a:t>jangka</a:t>
            </a:r>
            <a:r>
              <a:rPr lang="en-ID" sz="4500" dirty="0"/>
              <a:t> </a:t>
            </a:r>
            <a:r>
              <a:rPr lang="en-ID" sz="4500" dirty="0" err="1"/>
              <a:t>waktu</a:t>
            </a:r>
            <a:r>
              <a:rPr lang="en-ID" sz="4500" dirty="0"/>
              <a:t>.</a:t>
            </a:r>
          </a:p>
          <a:p>
            <a:pPr marL="457200" indent="-457200">
              <a:buAutoNum type="arabicPeriod"/>
            </a:pPr>
            <a:r>
              <a:rPr lang="en-ID" sz="4500" dirty="0" err="1"/>
              <a:t>Pemilik</a:t>
            </a:r>
            <a:r>
              <a:rPr lang="en-ID" sz="4500" dirty="0"/>
              <a:t> </a:t>
            </a:r>
            <a:r>
              <a:rPr lang="en-ID" sz="4500" dirty="0" err="1"/>
              <a:t>mempunyai</a:t>
            </a:r>
            <a:r>
              <a:rPr lang="en-ID" sz="4500" dirty="0"/>
              <a:t> </a:t>
            </a:r>
            <a:r>
              <a:rPr lang="en-ID" sz="4500" dirty="0" err="1"/>
              <a:t>ciri</a:t>
            </a:r>
            <a:r>
              <a:rPr lang="en-ID" sz="4500" dirty="0"/>
              <a:t> yang </a:t>
            </a:r>
            <a:r>
              <a:rPr lang="en-ID" sz="4500" dirty="0" err="1"/>
              <a:t>bersifat</a:t>
            </a:r>
            <a:r>
              <a:rPr lang="en-ID" sz="4500" dirty="0"/>
              <a:t> </a:t>
            </a:r>
            <a:r>
              <a:rPr lang="en-ID" sz="4500" dirty="0" err="1"/>
              <a:t>sisa</a:t>
            </a:r>
            <a:r>
              <a:rPr lang="en-ID" sz="4500" dirty="0"/>
              <a:t>.</a:t>
            </a:r>
          </a:p>
          <a:p>
            <a:pPr marL="0" indent="0">
              <a:buNone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092972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FB1FC6-D2B8-6C06-01CF-59BDF0DA7D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93164" y="1241298"/>
            <a:ext cx="8805672" cy="4375404"/>
          </a:xfrm>
        </p:spPr>
        <p:txBody>
          <a:bodyPr>
            <a:normAutofit fontScale="92500" lnSpcReduction="10000"/>
          </a:bodyPr>
          <a:lstStyle/>
          <a:p>
            <a:r>
              <a:rPr lang="en-US" sz="2400" dirty="0"/>
              <a:t>6. Orang Dalam </a:t>
            </a:r>
            <a:r>
              <a:rPr lang="en-US" sz="2400" dirty="0" err="1"/>
              <a:t>Konteks</a:t>
            </a:r>
            <a:r>
              <a:rPr lang="en-US" sz="2400" dirty="0"/>
              <a:t> Hukum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ID" sz="2400" dirty="0"/>
              <a:t>Orang </a:t>
            </a:r>
            <a:r>
              <a:rPr lang="en-ID" sz="2400" dirty="0" err="1"/>
              <a:t>dalam</a:t>
            </a:r>
            <a:r>
              <a:rPr lang="en-ID" sz="2400" dirty="0"/>
              <a:t> </a:t>
            </a:r>
            <a:r>
              <a:rPr lang="en-ID" sz="2400" dirty="0" err="1"/>
              <a:t>konteks</a:t>
            </a:r>
            <a:r>
              <a:rPr lang="en-ID" sz="2400" dirty="0"/>
              <a:t> </a:t>
            </a:r>
            <a:r>
              <a:rPr lang="en-ID" sz="2400" dirty="0" err="1"/>
              <a:t>hukum</a:t>
            </a:r>
            <a:r>
              <a:rPr lang="en-ID" sz="2400" dirty="0"/>
              <a:t> </a:t>
            </a:r>
            <a:r>
              <a:rPr lang="en-ID" sz="2400" dirty="0" err="1"/>
              <a:t>merupakan</a:t>
            </a:r>
            <a:r>
              <a:rPr lang="en-ID" sz="2400" dirty="0"/>
              <a:t> </a:t>
            </a:r>
            <a:r>
              <a:rPr lang="en-ID" sz="2400" dirty="0" err="1"/>
              <a:t>suatu</a:t>
            </a:r>
            <a:r>
              <a:rPr lang="en-ID" sz="2400" dirty="0"/>
              <a:t> </a:t>
            </a:r>
            <a:r>
              <a:rPr lang="en-ID" sz="2400" dirty="0" err="1"/>
              <a:t>konteks</a:t>
            </a:r>
            <a:r>
              <a:rPr lang="en-ID" sz="2400" dirty="0"/>
              <a:t> </a:t>
            </a:r>
            <a:r>
              <a:rPr lang="en-ID" sz="2400" dirty="0" err="1"/>
              <a:t>hukum</a:t>
            </a:r>
            <a:r>
              <a:rPr lang="en-ID" sz="2400" dirty="0"/>
              <a:t> </a:t>
            </a:r>
            <a:r>
              <a:rPr lang="en-ID" sz="2400" dirty="0" err="1"/>
              <a:t>berupa</a:t>
            </a:r>
            <a:r>
              <a:rPr lang="en-ID" sz="2400" dirty="0"/>
              <a:t> </a:t>
            </a:r>
            <a:r>
              <a:rPr lang="en-ID" sz="2400" dirty="0" err="1"/>
              <a:t>manusia</a:t>
            </a:r>
            <a:r>
              <a:rPr lang="en-ID" sz="2400" dirty="0"/>
              <a:t> yang </a:t>
            </a:r>
            <a:r>
              <a:rPr lang="en-ID" sz="2400" dirty="0" err="1"/>
              <a:t>hidup</a:t>
            </a:r>
            <a:r>
              <a:rPr lang="en-ID" sz="2400" dirty="0"/>
              <a:t> </a:t>
            </a:r>
            <a:r>
              <a:rPr lang="en-ID" sz="2400" dirty="0" err="1"/>
              <a:t>maupun</a:t>
            </a:r>
            <a:r>
              <a:rPr lang="en-ID" sz="2400" dirty="0"/>
              <a:t> </a:t>
            </a:r>
            <a:r>
              <a:rPr lang="en-ID" sz="2400" dirty="0" err="1"/>
              <a:t>sudah</a:t>
            </a:r>
            <a:r>
              <a:rPr lang="en-ID" sz="2400" dirty="0"/>
              <a:t> </a:t>
            </a:r>
            <a:r>
              <a:rPr lang="en-ID" sz="2400" dirty="0" err="1"/>
              <a:t>meninggal</a:t>
            </a:r>
            <a:r>
              <a:rPr lang="en-ID" sz="2400" dirty="0"/>
              <a:t>.</a:t>
            </a:r>
          </a:p>
          <a:p>
            <a:pPr marL="0" indent="0">
              <a:buNone/>
            </a:pPr>
            <a:endParaRPr lang="en-ID" sz="2400" dirty="0"/>
          </a:p>
          <a:p>
            <a:pPr marL="0" indent="0">
              <a:buNone/>
            </a:pPr>
            <a:r>
              <a:rPr lang="en-ID" sz="2400" dirty="0" err="1"/>
              <a:t>Contoh</a:t>
            </a:r>
            <a:r>
              <a:rPr lang="en-ID" sz="2400" dirty="0"/>
              <a:t> </a:t>
            </a:r>
            <a:r>
              <a:rPr lang="en-ID" sz="2400" dirty="0" err="1"/>
              <a:t>manusia</a:t>
            </a:r>
            <a:r>
              <a:rPr lang="en-ID" sz="2400" dirty="0"/>
              <a:t> yang </a:t>
            </a:r>
            <a:r>
              <a:rPr lang="en-ID" sz="2400" dirty="0" err="1"/>
              <a:t>masih</a:t>
            </a:r>
            <a:r>
              <a:rPr lang="en-ID" sz="2400" dirty="0"/>
              <a:t> </a:t>
            </a:r>
            <a:r>
              <a:rPr lang="en-ID" sz="2400" dirty="0" err="1"/>
              <a:t>hidup</a:t>
            </a:r>
            <a:r>
              <a:rPr lang="en-ID" sz="2400" dirty="0"/>
              <a:t> :</a:t>
            </a:r>
          </a:p>
          <a:p>
            <a:pPr marL="0" indent="0">
              <a:buNone/>
            </a:pPr>
            <a:r>
              <a:rPr lang="en-ID" sz="2400" dirty="0"/>
              <a:t>* </a:t>
            </a:r>
            <a:r>
              <a:rPr lang="en-ID" sz="2400" dirty="0" err="1"/>
              <a:t>Menjalankan</a:t>
            </a:r>
            <a:r>
              <a:rPr lang="en-ID" sz="2400" dirty="0"/>
              <a:t> </a:t>
            </a:r>
            <a:r>
              <a:rPr lang="en-ID" sz="2400" dirty="0" err="1"/>
              <a:t>hak</a:t>
            </a:r>
            <a:r>
              <a:rPr lang="en-ID" sz="2400" dirty="0"/>
              <a:t> dan </a:t>
            </a:r>
            <a:r>
              <a:rPr lang="en-ID" sz="2400" dirty="0" err="1"/>
              <a:t>kewajibannya</a:t>
            </a:r>
            <a:r>
              <a:rPr lang="en-ID" sz="2400" dirty="0"/>
              <a:t>.</a:t>
            </a:r>
          </a:p>
          <a:p>
            <a:pPr marL="0" indent="0">
              <a:buNone/>
            </a:pPr>
            <a:endParaRPr lang="en-ID" sz="2400" dirty="0"/>
          </a:p>
          <a:p>
            <a:pPr marL="0" indent="0">
              <a:buNone/>
            </a:pPr>
            <a:r>
              <a:rPr lang="en-ID" sz="2400" dirty="0" err="1"/>
              <a:t>Contoh</a:t>
            </a:r>
            <a:r>
              <a:rPr lang="en-ID" sz="2400" dirty="0"/>
              <a:t> </a:t>
            </a:r>
            <a:r>
              <a:rPr lang="en-ID" sz="2400" dirty="0" err="1"/>
              <a:t>manusia</a:t>
            </a:r>
            <a:r>
              <a:rPr lang="en-ID" sz="2400" dirty="0"/>
              <a:t> yang </a:t>
            </a:r>
            <a:r>
              <a:rPr lang="en-ID" sz="2400" dirty="0" err="1"/>
              <a:t>sudah</a:t>
            </a:r>
            <a:r>
              <a:rPr lang="en-ID" sz="2400" dirty="0"/>
              <a:t> </a:t>
            </a:r>
            <a:r>
              <a:rPr lang="en-ID" sz="2400" dirty="0" err="1"/>
              <a:t>meninggal</a:t>
            </a:r>
            <a:r>
              <a:rPr lang="en-ID" sz="2400" dirty="0"/>
              <a:t> dunia :</a:t>
            </a:r>
          </a:p>
          <a:p>
            <a:pPr marL="0" indent="0">
              <a:buNone/>
            </a:pPr>
            <a:r>
              <a:rPr lang="en-ID" sz="2400" dirty="0"/>
              <a:t>* </a:t>
            </a:r>
            <a:r>
              <a:rPr lang="en-ID" sz="2400" dirty="0" err="1"/>
              <a:t>Melindungi</a:t>
            </a:r>
            <a:r>
              <a:rPr lang="en-ID" sz="2400" dirty="0"/>
              <a:t> </a:t>
            </a:r>
            <a:r>
              <a:rPr lang="en-ID" sz="2400" dirty="0" err="1"/>
              <a:t>kepentingan</a:t>
            </a:r>
            <a:r>
              <a:rPr lang="en-ID" sz="2400" dirty="0"/>
              <a:t> </a:t>
            </a:r>
            <a:r>
              <a:rPr lang="en-ID" sz="2400" dirty="0" err="1"/>
              <a:t>bagi</a:t>
            </a:r>
            <a:r>
              <a:rPr lang="en-ID" sz="2400" dirty="0"/>
              <a:t> </a:t>
            </a:r>
            <a:r>
              <a:rPr lang="en-ID" sz="2400" dirty="0" err="1"/>
              <a:t>menghormati</a:t>
            </a:r>
            <a:r>
              <a:rPr lang="en-ID" sz="2400" dirty="0"/>
              <a:t> </a:t>
            </a:r>
            <a:r>
              <a:rPr lang="en-ID" sz="2400" dirty="0" err="1"/>
              <a:t>perlakuan</a:t>
            </a:r>
            <a:r>
              <a:rPr lang="en-ID" sz="2400" dirty="0"/>
              <a:t> </a:t>
            </a:r>
            <a:r>
              <a:rPr lang="en-ID" sz="2400" dirty="0" err="1"/>
              <a:t>terhadap</a:t>
            </a:r>
            <a:r>
              <a:rPr lang="en-ID" sz="2400" dirty="0"/>
              <a:t> </a:t>
            </a:r>
            <a:r>
              <a:rPr lang="en-ID" sz="2400" dirty="0" err="1"/>
              <a:t>jenazah</a:t>
            </a:r>
            <a:r>
              <a:rPr lang="en-ID" sz="24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3249790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EBA749-63DE-BA08-511C-E32777D5CF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KESIMPULAN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D28BA6-4050-F537-402C-51EC8E3D3AD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 err="1"/>
              <a:t>Berdasarkan</a:t>
            </a:r>
            <a:r>
              <a:rPr lang="en-US" sz="2400" dirty="0"/>
              <a:t> </a:t>
            </a:r>
            <a:r>
              <a:rPr lang="en-US" sz="2400" dirty="0" err="1"/>
              <a:t>kalimat</a:t>
            </a:r>
            <a:r>
              <a:rPr lang="en-US" sz="2400" dirty="0"/>
              <a:t> di </a:t>
            </a:r>
            <a:r>
              <a:rPr lang="en-US" sz="2400" dirty="0" err="1"/>
              <a:t>atas</a:t>
            </a:r>
            <a:r>
              <a:rPr lang="en-US" sz="2400" dirty="0"/>
              <a:t> </a:t>
            </a:r>
            <a:r>
              <a:rPr lang="en-US" sz="2400" dirty="0" err="1"/>
              <a:t>bahwa</a:t>
            </a:r>
            <a:r>
              <a:rPr lang="en-US" sz="2400" dirty="0"/>
              <a:t>, </a:t>
            </a:r>
            <a:r>
              <a:rPr lang="en-US" sz="2400" dirty="0" err="1"/>
              <a:t>konsep</a:t>
            </a:r>
            <a:r>
              <a:rPr lang="en-US" sz="2400" dirty="0"/>
              <a:t> </a:t>
            </a:r>
            <a:r>
              <a:rPr lang="en-US" sz="2400" dirty="0" err="1"/>
              <a:t>hukum</a:t>
            </a:r>
            <a:r>
              <a:rPr lang="en-US" sz="2400" dirty="0"/>
              <a:t> </a:t>
            </a:r>
            <a:r>
              <a:rPr lang="en-US" sz="2400" dirty="0" err="1"/>
              <a:t>adalah</a:t>
            </a:r>
            <a:r>
              <a:rPr lang="en-US" sz="2400" dirty="0"/>
              <a:t> </a:t>
            </a:r>
            <a:r>
              <a:rPr lang="en-US" sz="2400" dirty="0" err="1"/>
              <a:t>suatu</a:t>
            </a:r>
            <a:r>
              <a:rPr lang="en-US" sz="2400" dirty="0"/>
              <a:t> </a:t>
            </a:r>
            <a:r>
              <a:rPr lang="en-US" sz="2400" dirty="0" err="1"/>
              <a:t>konsep</a:t>
            </a:r>
            <a:r>
              <a:rPr lang="en-US" sz="2400" dirty="0"/>
              <a:t> yang </a:t>
            </a:r>
            <a:r>
              <a:rPr lang="en-US" sz="2400" dirty="0" err="1"/>
              <a:t>berisi</a:t>
            </a:r>
            <a:r>
              <a:rPr lang="en-US" sz="2400" dirty="0"/>
              <a:t> </a:t>
            </a:r>
            <a:r>
              <a:rPr lang="en-US" sz="2400" dirty="0" err="1"/>
              <a:t>hak</a:t>
            </a:r>
            <a:r>
              <a:rPr lang="en-US" sz="2400" dirty="0"/>
              <a:t> dan </a:t>
            </a:r>
            <a:r>
              <a:rPr lang="en-US" sz="2400" dirty="0" err="1"/>
              <a:t>kewajibannya</a:t>
            </a:r>
            <a:r>
              <a:rPr lang="en-US" sz="2400" dirty="0"/>
              <a:t> </a:t>
            </a:r>
            <a:r>
              <a:rPr lang="en-US" sz="2400" dirty="0" err="1"/>
              <a:t>sebagai</a:t>
            </a:r>
            <a:r>
              <a:rPr lang="en-US" sz="2400" dirty="0"/>
              <a:t> </a:t>
            </a:r>
            <a:r>
              <a:rPr lang="en-US" sz="2400" dirty="0" err="1"/>
              <a:t>manusia</a:t>
            </a:r>
            <a:r>
              <a:rPr lang="en-US" sz="2400" dirty="0"/>
              <a:t>. Di mana </a:t>
            </a:r>
            <a:r>
              <a:rPr lang="en-US" sz="2400" dirty="0" err="1"/>
              <a:t>hak</a:t>
            </a:r>
            <a:r>
              <a:rPr lang="en-US" sz="2400" dirty="0"/>
              <a:t> </a:t>
            </a:r>
            <a:r>
              <a:rPr lang="en-US" sz="2400" dirty="0" err="1"/>
              <a:t>manusia</a:t>
            </a:r>
            <a:r>
              <a:rPr lang="en-US" sz="2400" dirty="0"/>
              <a:t> </a:t>
            </a:r>
            <a:r>
              <a:rPr lang="en-US" sz="2400" dirty="0" err="1"/>
              <a:t>terdapat</a:t>
            </a:r>
            <a:r>
              <a:rPr lang="en-US" sz="2400" dirty="0"/>
              <a:t> </a:t>
            </a:r>
            <a:r>
              <a:rPr lang="en-US" sz="2400" dirty="0" err="1"/>
              <a:t>beberapa</a:t>
            </a:r>
            <a:r>
              <a:rPr lang="en-US" sz="2400" dirty="0"/>
              <a:t> </a:t>
            </a:r>
            <a:r>
              <a:rPr lang="en-US" sz="2400" dirty="0" err="1"/>
              <a:t>korelatif</a:t>
            </a:r>
            <a:r>
              <a:rPr lang="en-US" sz="2400" dirty="0"/>
              <a:t>, </a:t>
            </a:r>
            <a:r>
              <a:rPr lang="en-US" sz="2400" dirty="0" err="1"/>
              <a:t>seperti</a:t>
            </a:r>
            <a:r>
              <a:rPr lang="en-US" sz="2400" dirty="0"/>
              <a:t> </a:t>
            </a:r>
            <a:r>
              <a:rPr lang="en-US" sz="2400" dirty="0" err="1"/>
              <a:t>hak</a:t>
            </a:r>
            <a:r>
              <a:rPr lang="en-US" sz="2400" dirty="0"/>
              <a:t>, </a:t>
            </a:r>
            <a:r>
              <a:rPr lang="en-US" sz="2400" dirty="0" err="1"/>
              <a:t>kemerdekaan</a:t>
            </a:r>
            <a:r>
              <a:rPr lang="en-US" sz="2400" dirty="0"/>
              <a:t>, </a:t>
            </a:r>
            <a:r>
              <a:rPr lang="en-US" sz="2400" dirty="0" err="1"/>
              <a:t>kekuasaan</a:t>
            </a:r>
            <a:r>
              <a:rPr lang="en-US" sz="2400" dirty="0"/>
              <a:t>, dan </a:t>
            </a:r>
            <a:r>
              <a:rPr lang="en-US" sz="2400" dirty="0" err="1"/>
              <a:t>imunitas</a:t>
            </a:r>
            <a:r>
              <a:rPr lang="en-US" sz="2400" dirty="0"/>
              <a:t>. Di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konteks</a:t>
            </a:r>
            <a:r>
              <a:rPr lang="en-US" sz="2400" dirty="0"/>
              <a:t> </a:t>
            </a:r>
            <a:r>
              <a:rPr lang="en-US" sz="2400" dirty="0" err="1"/>
              <a:t>hukum</a:t>
            </a:r>
            <a:r>
              <a:rPr lang="en-US" sz="2400" dirty="0"/>
              <a:t>, </a:t>
            </a:r>
            <a:r>
              <a:rPr lang="en-US" sz="2400" dirty="0" err="1"/>
              <a:t>khususnya</a:t>
            </a:r>
            <a:r>
              <a:rPr lang="en-US" sz="2400" dirty="0"/>
              <a:t> </a:t>
            </a:r>
            <a:r>
              <a:rPr lang="en-US" sz="2400" dirty="0" err="1"/>
              <a:t>manusia</a:t>
            </a:r>
            <a:r>
              <a:rPr lang="en-US" sz="2400" dirty="0"/>
              <a:t>, </a:t>
            </a:r>
            <a:r>
              <a:rPr lang="en-US" sz="2400" dirty="0" err="1"/>
              <a:t>baik</a:t>
            </a:r>
            <a:r>
              <a:rPr lang="en-US" sz="2400" dirty="0"/>
              <a:t> </a:t>
            </a:r>
            <a:r>
              <a:rPr lang="en-US" sz="2400" dirty="0" err="1"/>
              <a:t>masih</a:t>
            </a:r>
            <a:r>
              <a:rPr lang="en-US" sz="2400" dirty="0"/>
              <a:t> </a:t>
            </a:r>
            <a:r>
              <a:rPr lang="en-US" sz="2400" dirty="0" err="1"/>
              <a:t>hidup</a:t>
            </a:r>
            <a:r>
              <a:rPr lang="en-US" sz="2400" dirty="0"/>
              <a:t> </a:t>
            </a:r>
            <a:r>
              <a:rPr lang="en-US" sz="2400" dirty="0" err="1"/>
              <a:t>maupun</a:t>
            </a:r>
            <a:r>
              <a:rPr lang="en-US" sz="2400" dirty="0"/>
              <a:t> </a:t>
            </a:r>
            <a:r>
              <a:rPr lang="en-US" sz="2400" dirty="0" err="1"/>
              <a:t>sudah</a:t>
            </a:r>
            <a:r>
              <a:rPr lang="en-US" sz="2400" dirty="0"/>
              <a:t> </a:t>
            </a:r>
            <a:r>
              <a:rPr lang="en-US" sz="2400" dirty="0" err="1"/>
              <a:t>meninggal</a:t>
            </a:r>
            <a:r>
              <a:rPr lang="en-US" sz="2400" dirty="0"/>
              <a:t> dunia </a:t>
            </a:r>
            <a:r>
              <a:rPr lang="en-US" sz="2400" dirty="0" err="1"/>
              <a:t>tetap</a:t>
            </a:r>
            <a:r>
              <a:rPr lang="en-US" sz="2400" dirty="0"/>
              <a:t> </a:t>
            </a:r>
            <a:r>
              <a:rPr lang="en-US" sz="2400" dirty="0" err="1"/>
              <a:t>diperlakukan</a:t>
            </a:r>
            <a:r>
              <a:rPr lang="en-US" sz="2400" dirty="0"/>
              <a:t> </a:t>
            </a:r>
            <a:r>
              <a:rPr lang="en-US" sz="2400" dirty="0" err="1"/>
              <a:t>secara</a:t>
            </a:r>
            <a:r>
              <a:rPr lang="en-US" sz="2400" dirty="0"/>
              <a:t> </a:t>
            </a:r>
            <a:r>
              <a:rPr lang="en-US" sz="2400" dirty="0" err="1"/>
              <a:t>hukum</a:t>
            </a:r>
            <a:r>
              <a:rPr lang="en-US" sz="2400" dirty="0"/>
              <a:t>.</a:t>
            </a:r>
            <a:endParaRPr lang="en-ID" sz="2400" dirty="0"/>
          </a:p>
        </p:txBody>
      </p:sp>
    </p:spTree>
    <p:extLst>
      <p:ext uri="{BB962C8B-B14F-4D97-AF65-F5344CB8AC3E}">
        <p14:creationId xmlns:p14="http://schemas.microsoft.com/office/powerpoint/2010/main" val="2000434509"/>
      </p:ext>
    </p:extLst>
  </p:cSld>
  <p:clrMapOvr>
    <a:masterClrMapping/>
  </p:clrMapOvr>
</p:sld>
</file>

<file path=ppt/theme/theme1.xml><?xml version="1.0" encoding="utf-8"?>
<a:theme xmlns:a="http://schemas.openxmlformats.org/drawingml/2006/main" name="Parcel">
  <a:themeElements>
    <a:clrScheme name="Parcel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Parcel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cel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4DB32801-28C0-48B0-8C1D-A9A58613615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TM10001115[[fn=Parcel]]</Template>
  <TotalTime>368</TotalTime>
  <Words>479</Words>
  <Application>Microsoft Office PowerPoint</Application>
  <PresentationFormat>Widescreen</PresentationFormat>
  <Paragraphs>69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4" baseType="lpstr">
      <vt:lpstr>Arial</vt:lpstr>
      <vt:lpstr>Gill Sans MT</vt:lpstr>
      <vt:lpstr>Parcel</vt:lpstr>
      <vt:lpstr>KONSEP HUKUM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KESIMPULAN</vt:lpstr>
      <vt:lpstr>DAFTAR PUSTAKA</vt:lpstr>
      <vt:lpstr>END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ASUS M1403QA</dc:creator>
  <cp:lastModifiedBy>ASUS M1403QA</cp:lastModifiedBy>
  <cp:revision>1</cp:revision>
  <dcterms:created xsi:type="dcterms:W3CDTF">2025-04-06T09:20:05Z</dcterms:created>
  <dcterms:modified xsi:type="dcterms:W3CDTF">2025-04-07T15:22:33Z</dcterms:modified>
</cp:coreProperties>
</file>