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67" r:id="rId4"/>
    <p:sldId id="258" r:id="rId5"/>
    <p:sldId id="268" r:id="rId6"/>
    <p:sldId id="269" r:id="rId7"/>
    <p:sldId id="270" r:id="rId8"/>
    <p:sldId id="271" r:id="rId9"/>
  </p:sldIdLst>
  <p:sldSz cx="19010313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F3"/>
    <a:srgbClr val="FFA100"/>
    <a:srgbClr val="FFB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6" autoAdjust="0"/>
    <p:restoredTop sz="94660"/>
  </p:normalViewPr>
  <p:slideViewPr>
    <p:cSldViewPr>
      <p:cViewPr varScale="1">
        <p:scale>
          <a:sx n="44" d="100"/>
          <a:sy n="44" d="100"/>
        </p:scale>
        <p:origin x="420" y="48"/>
      </p:cViewPr>
      <p:guideLst>
        <p:guide orient="horz" pos="344"/>
        <p:guide pos="612"/>
        <p:guide pos="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3456-A29E-41FE-BFB7-B24F24BEE47B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89" y="1750055"/>
            <a:ext cx="14257735" cy="3722887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89" y="5616511"/>
            <a:ext cx="1425773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66" indent="0" algn="ctr">
              <a:buNone/>
              <a:defRPr sz="3118"/>
            </a:lvl2pPr>
            <a:lvl3pPr marL="1425732" indent="0" algn="ctr">
              <a:buNone/>
              <a:defRPr sz="2807"/>
            </a:lvl3pPr>
            <a:lvl4pPr marL="2138599" indent="0" algn="ctr">
              <a:buNone/>
              <a:defRPr sz="2495"/>
            </a:lvl4pPr>
            <a:lvl5pPr marL="2851465" indent="0" algn="ctr">
              <a:buNone/>
              <a:defRPr sz="2495"/>
            </a:lvl5pPr>
            <a:lvl6pPr marL="3564331" indent="0" algn="ctr">
              <a:buNone/>
              <a:defRPr sz="2495"/>
            </a:lvl6pPr>
            <a:lvl7pPr marL="4277197" indent="0" algn="ctr">
              <a:buNone/>
              <a:defRPr sz="2495"/>
            </a:lvl7pPr>
            <a:lvl8pPr marL="4990064" indent="0" algn="ctr">
              <a:buNone/>
              <a:defRPr sz="2495"/>
            </a:lvl8pPr>
            <a:lvl9pPr marL="5702930" indent="0" algn="ctr">
              <a:buNone/>
              <a:defRPr sz="24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569325"/>
            <a:ext cx="4099099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569325"/>
            <a:ext cx="12059667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58" y="2665925"/>
            <a:ext cx="16396395" cy="4448157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058" y="7156164"/>
            <a:ext cx="16396395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86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959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971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5" y="569326"/>
            <a:ext cx="16396395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36" y="2621369"/>
            <a:ext cx="80422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436" y="3906061"/>
            <a:ext cx="80422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971" y="2621369"/>
            <a:ext cx="8081859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971" y="3906061"/>
            <a:ext cx="8081859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7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0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859" y="1539652"/>
            <a:ext cx="9623971" cy="7599245"/>
          </a:xfrm>
        </p:spPr>
        <p:txBody>
          <a:bodyPr/>
          <a:lstStyle>
            <a:lvl1pPr>
              <a:defRPr sz="4989"/>
            </a:lvl1pPr>
            <a:lvl2pPr>
              <a:defRPr sz="4366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59" y="1539652"/>
            <a:ext cx="9623971" cy="7599245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959" y="569326"/>
            <a:ext cx="1639639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59" y="2846623"/>
            <a:ext cx="1639639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959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7166" y="9911198"/>
            <a:ext cx="641598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034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425732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33" indent="-356433" algn="l" defTabSz="1425732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299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66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5032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898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764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631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497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363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online.lifeliqe.com/app/scene/v_esmi_mesic?p=part_cele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ifeliqe.com/app/scene/v_esmi_mesic?p=part_cele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nline.lifeliqe.com/app/scene/v_esmi_mesic?p=part_cele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nline.lifeliqe.com/app/scene/v_esmi_mesic?p=part_cele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1112119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3746501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0" y="3913759"/>
            <a:ext cx="824569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 algn="ctr">
              <a:lnSpc>
                <a:spcPct val="100000"/>
              </a:lnSpc>
              <a:spcBef>
                <a:spcPts val="100"/>
              </a:spcBef>
            </a:pPr>
            <a:r>
              <a:rPr lang="en-US" sz="5000" spc="-5" dirty="0" err="1">
                <a:solidFill>
                  <a:srgbClr val="00318B"/>
                </a:solidFill>
                <a:latin typeface="Source Sans Pro"/>
                <a:cs typeface="Source Sans Pro"/>
              </a:rPr>
              <a:t>Akuntansi</a:t>
            </a:r>
            <a:r>
              <a:rPr lang="en-US" sz="5000" spc="-5" dirty="0">
                <a:solidFill>
                  <a:srgbClr val="00318B"/>
                </a:solidFill>
                <a:latin typeface="Source Sans Pro"/>
                <a:cs typeface="Source Sans Pro"/>
              </a:rPr>
              <a:t> dan Laporan Keberlanjutan</a:t>
            </a:r>
            <a:endParaRPr lang="cs-CZ" sz="50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437356" y="5346699"/>
            <a:ext cx="7696200" cy="274319"/>
          </a:xfrm>
          <a:custGeom>
            <a:avLst/>
            <a:gdLst/>
            <a:ahLst/>
            <a:cxnLst/>
            <a:rect l="l" t="t" r="r" b="b"/>
            <a:pathLst>
              <a:path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ln w="8466">
            <a:solidFill>
              <a:srgbClr val="002E8E"/>
            </a:solidFill>
          </a:ln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9066" y="5632723"/>
            <a:ext cx="788837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 smtClean="0">
                <a:solidFill>
                  <a:srgbClr val="00A0EF"/>
                </a:solidFill>
                <a:latin typeface="Source Sans Pro Light"/>
                <a:cs typeface="Source Sans Pro Light"/>
              </a:rPr>
              <a:t>fitriagustina</a:t>
            </a:r>
            <a:r>
              <a:rPr lang="en-US" sz="2200" b="1" spc="-5" dirty="0" smtClean="0">
                <a:solidFill>
                  <a:srgbClr val="00A0EF"/>
                </a:solidFill>
                <a:latin typeface="Source Sans Pro Light"/>
                <a:cs typeface="Source Sans Pro Light"/>
              </a:rPr>
              <a:t>@darmajaya.ac.id</a:t>
            </a:r>
            <a:endParaRPr lang="cs-CZ" sz="2200" b="1" dirty="0">
              <a:latin typeface="Source Sans Pro Light"/>
              <a:cs typeface="Source Sans Pro Light"/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D846C23E-BBE8-4460-A37B-B5ADE4B4C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39" y="1383931"/>
            <a:ext cx="8474174" cy="84741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4740" y="2740693"/>
            <a:ext cx="18995573" cy="2762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n-US" sz="2500" b="1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Sustainability</a:t>
            </a:r>
            <a:r>
              <a:rPr lang="en-US" sz="25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menurut</a:t>
            </a:r>
            <a:r>
              <a:rPr lang="en-US" sz="25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Bruntland</a:t>
            </a:r>
            <a:r>
              <a:rPr lang="en-US" sz="25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(1987) :</a:t>
            </a:r>
          </a:p>
          <a:p>
            <a:pPr marL="12700" marR="5080" algn="just">
              <a:spcBef>
                <a:spcPts val="100"/>
              </a:spcBef>
            </a:pPr>
            <a:endParaRPr lang="en-US" sz="2500" dirty="0">
              <a:latin typeface="Book Antiqua" panose="02040602050305030304" pitchFamily="18" charset="0"/>
              <a:cs typeface="Source Sans Pro Light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500" b="1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Pertama</a:t>
            </a:r>
            <a:r>
              <a:rPr lang="en-US" sz="2500" b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: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500" dirty="0" err="1">
                <a:latin typeface="Book Antiqua" panose="02040602050305030304" pitchFamily="18" charset="0"/>
                <a:ea typeface="Calibri" panose="020F0502020204030204" pitchFamily="34" charset="0"/>
              </a:rPr>
              <a:t>K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onsep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kebutuhan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dalam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hal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kebutuhan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bagi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masyarakat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miskin dunia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memang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harus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menjadi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prioritas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500" b="1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Kedua</a:t>
            </a:r>
            <a:r>
              <a:rPr lang="en-US" sz="2500" b="1" dirty="0">
                <a:latin typeface="Book Antiqua" panose="02040602050305030304" pitchFamily="18" charset="0"/>
                <a:ea typeface="Calibri" panose="020F0502020204030204" pitchFamily="34" charset="0"/>
              </a:rPr>
              <a:t>: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latin typeface="Book Antiqua" panose="02040602050305030304" pitchFamily="18" charset="0"/>
                <a:ea typeface="Calibri" panose="020F0502020204030204" pitchFamily="34" charset="0"/>
              </a:rPr>
              <a:t>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de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keterbatasan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diberlakukan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oleh negara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memiliki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berbagai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jenis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industry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beroperasi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memiliki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dampak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terhadap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lingkungan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</a:t>
            </a:r>
            <a:endParaRPr lang="en-US" sz="2500" dirty="0">
              <a:latin typeface="Book Antiqua" panose="02040602050305030304" pitchFamily="18" charset="0"/>
              <a:cs typeface="Source Sans Pro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8769" y="6224741"/>
            <a:ext cx="256185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30">
                <a:solidFill>
                  <a:srgbClr val="FFFFFF"/>
                </a:solidFill>
                <a:cs typeface="Source Sans Pro Light"/>
              </a:rPr>
              <a:t>S</a:t>
            </a:r>
            <a:r>
              <a:rPr sz="2800" spc="-40">
                <a:solidFill>
                  <a:srgbClr val="FFFFFF"/>
                </a:solidFill>
                <a:cs typeface="Source Sans Pro Light"/>
              </a:rPr>
              <a:t>t</a:t>
            </a:r>
            <a:r>
              <a:rPr sz="2800" spc="-10">
                <a:solidFill>
                  <a:srgbClr val="FFFFFF"/>
                </a:solidFill>
                <a:cs typeface="Source Sans Pro Light"/>
              </a:rPr>
              <a:t>anda</a:t>
            </a:r>
            <a:r>
              <a:rPr sz="2800" spc="-25">
                <a:solidFill>
                  <a:srgbClr val="FFFFFF"/>
                </a:solidFill>
                <a:cs typeface="Source Sans Pro Light"/>
              </a:rPr>
              <a:t>r</a:t>
            </a:r>
            <a:r>
              <a:rPr sz="2800">
                <a:solidFill>
                  <a:srgbClr val="FFFFFF"/>
                </a:solidFill>
                <a:cs typeface="Source Sans Pro Light"/>
              </a:rPr>
              <a:t>ds</a:t>
            </a:r>
            <a:endParaRPr sz="2800">
              <a:cs typeface="Source Sans Pro Light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8ABA03A1-2D5E-47A2-AD8C-1FF65FD3A417}"/>
              </a:ext>
            </a:extLst>
          </p:cNvPr>
          <p:cNvSpPr/>
          <p:nvPr/>
        </p:nvSpPr>
        <p:spPr>
          <a:xfrm>
            <a:off x="15043" y="30783"/>
            <a:ext cx="18023720" cy="1465830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81A6F2B3-4851-409C-9351-723B37CF9124}"/>
              </a:ext>
            </a:extLst>
          </p:cNvPr>
          <p:cNvSpPr/>
          <p:nvPr/>
        </p:nvSpPr>
        <p:spPr>
          <a:xfrm>
            <a:off x="986593" y="30783"/>
            <a:ext cx="18023720" cy="1465830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KONSEP SUSTAINABILITY REPORTING</a:t>
            </a:r>
            <a:endParaRPr lang="id-ID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FD3B7A-9E82-4EE0-8962-4599F4621BEE}"/>
              </a:ext>
            </a:extLst>
          </p:cNvPr>
          <p:cNvSpPr/>
          <p:nvPr/>
        </p:nvSpPr>
        <p:spPr>
          <a:xfrm>
            <a:off x="17429956" y="0"/>
            <a:ext cx="1580357" cy="1536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86535-2436-4D61-8911-367217130D7B}"/>
              </a:ext>
            </a:extLst>
          </p:cNvPr>
          <p:cNvSpPr txBox="1"/>
          <p:nvPr/>
        </p:nvSpPr>
        <p:spPr>
          <a:xfrm>
            <a:off x="0" y="5956300"/>
            <a:ext cx="18995573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i="1" dirty="0">
                <a:latin typeface="Book Antiqua" panose="02040602050305030304" pitchFamily="18" charset="0"/>
                <a:ea typeface="Calibri" panose="020F0502020204030204" pitchFamily="34" charset="0"/>
              </a:rPr>
              <a:t>I</a:t>
            </a:r>
            <a:r>
              <a:rPr lang="en-US" sz="2500" b="1" i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nternational</a:t>
            </a:r>
            <a:r>
              <a:rPr lang="en-US" sz="2500" b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b="1" i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institute for sustainable development (IISD)</a:t>
            </a:r>
            <a:r>
              <a:rPr lang="en-US" sz="2500" b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:</a:t>
            </a:r>
          </a:p>
          <a:p>
            <a:endParaRPr lang="en-US" sz="2500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500" dirty="0" err="1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ingkungan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pembangunan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mengaku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pembangunan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mampu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bisnis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pemangku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kepentingan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menyoroti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ketergantungan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bisnis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alam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Hal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berarti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sustainable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menekankan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boleh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menghancurkan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d-ID" sz="25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d-ID" sz="25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A69AF2D8-862D-4419-B630-6862D5DED7B2}"/>
              </a:ext>
            </a:extLst>
          </p:cNvPr>
          <p:cNvSpPr/>
          <p:nvPr/>
        </p:nvSpPr>
        <p:spPr>
          <a:xfrm>
            <a:off x="15043" y="30783"/>
            <a:ext cx="18023720" cy="1465830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5">
            <a:extLst>
              <a:ext uri="{FF2B5EF4-FFF2-40B4-BE49-F238E27FC236}">
                <a16:creationId xmlns:a16="http://schemas.microsoft.com/office/drawing/2014/main" id="{F50A3320-D186-4396-885F-789EECC1E760}"/>
              </a:ext>
            </a:extLst>
          </p:cNvPr>
          <p:cNvSpPr/>
          <p:nvPr/>
        </p:nvSpPr>
        <p:spPr>
          <a:xfrm>
            <a:off x="986593" y="30783"/>
            <a:ext cx="18023720" cy="1465830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KONSEP SUSTAINABILITY REPORTING</a:t>
            </a:r>
            <a:endParaRPr lang="id-ID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51E8F8-606D-4B0B-B5F6-8179E99DB8C9}"/>
              </a:ext>
            </a:extLst>
          </p:cNvPr>
          <p:cNvSpPr/>
          <p:nvPr/>
        </p:nvSpPr>
        <p:spPr>
          <a:xfrm>
            <a:off x="17429956" y="0"/>
            <a:ext cx="1580357" cy="1536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8A678-4720-4FEC-B8D2-71E08CE85C28}"/>
              </a:ext>
            </a:extLst>
          </p:cNvPr>
          <p:cNvSpPr txBox="1"/>
          <p:nvPr/>
        </p:nvSpPr>
        <p:spPr>
          <a:xfrm>
            <a:off x="15043" y="2222500"/>
            <a:ext cx="18995573" cy="2631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Zapta</a:t>
            </a:r>
            <a:r>
              <a:rPr lang="en-US" sz="2500" b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Munoz (2018) </a:t>
            </a:r>
          </a:p>
          <a:p>
            <a:endParaRPr lang="en-US" sz="2500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Keberlanjutan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seperangkat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kriteria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pedoman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tindakan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Keberlanjutan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Keberlanjutan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objek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d-ID" sz="25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81C1F-186F-484F-AE5D-FE9A3FC5271E}"/>
              </a:ext>
            </a:extLst>
          </p:cNvPr>
          <p:cNvSpPr txBox="1"/>
          <p:nvPr/>
        </p:nvSpPr>
        <p:spPr>
          <a:xfrm>
            <a:off x="15043" y="5808567"/>
            <a:ext cx="189955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Dengan </a:t>
            </a:r>
            <a:r>
              <a:rPr lang="en-US" sz="2800" dirty="0" err="1">
                <a:latin typeface="Book Antiqua" panose="02040602050305030304" pitchFamily="18" charset="0"/>
              </a:rPr>
              <a:t>demikian</a:t>
            </a:r>
            <a:r>
              <a:rPr lang="en-US" sz="2800" dirty="0">
                <a:latin typeface="Book Antiqua" panose="02040602050305030304" pitchFamily="18" charset="0"/>
              </a:rPr>
              <a:t>, </a:t>
            </a:r>
            <a:r>
              <a:rPr lang="en-US" sz="2800" dirty="0" err="1">
                <a:latin typeface="Book Antiqua" panose="02040602050305030304" pitchFamily="18" charset="0"/>
              </a:rPr>
              <a:t>kosnep</a:t>
            </a:r>
            <a:r>
              <a:rPr lang="en-US" sz="2800" dirty="0">
                <a:latin typeface="Book Antiqua" panose="02040602050305030304" pitchFamily="18" charset="0"/>
              </a:rPr>
              <a:t> keberlanjutan </a:t>
            </a:r>
            <a:r>
              <a:rPr lang="en-US" sz="2800" dirty="0" err="1">
                <a:latin typeface="Book Antiqua" panose="02040602050305030304" pitchFamily="18" charset="0"/>
              </a:rPr>
              <a:t>berarti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suatu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konsep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menjelaskan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tentang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asumsi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alam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lingkungan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keduanya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merupakan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sumber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daya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pada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suatu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saat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akan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habis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untuk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itu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perlu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melindungi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mereka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menggunakannya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secara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lebih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rasional</a:t>
            </a:r>
            <a:r>
              <a:rPr lang="en-US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</a:t>
            </a:r>
            <a:endParaRPr lang="id-ID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8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DEAF6CC-8A52-4857-8B04-619F92B05F6D}"/>
              </a:ext>
            </a:extLst>
          </p:cNvPr>
          <p:cNvSpPr/>
          <p:nvPr/>
        </p:nvSpPr>
        <p:spPr>
          <a:xfrm>
            <a:off x="1" y="556300"/>
            <a:ext cx="5542756" cy="828000"/>
          </a:xfrm>
          <a:custGeom>
            <a:avLst/>
            <a:gdLst/>
            <a:ahLst/>
            <a:cxnLst/>
            <a:rect l="l" t="t" r="r" b="b"/>
            <a:pathLst>
              <a:path w="2389505" h="437514">
                <a:moveTo>
                  <a:pt x="2170722" y="0"/>
                </a:moveTo>
                <a:lnTo>
                  <a:pt x="0" y="0"/>
                </a:lnTo>
                <a:lnTo>
                  <a:pt x="0" y="437153"/>
                </a:lnTo>
                <a:lnTo>
                  <a:pt x="2170722" y="437153"/>
                </a:lnTo>
                <a:lnTo>
                  <a:pt x="2220839" y="431380"/>
                </a:lnTo>
                <a:lnTo>
                  <a:pt x="2266846" y="414936"/>
                </a:lnTo>
                <a:lnTo>
                  <a:pt x="2307430" y="389134"/>
                </a:lnTo>
                <a:lnTo>
                  <a:pt x="2341280" y="355285"/>
                </a:lnTo>
                <a:lnTo>
                  <a:pt x="2367082" y="314701"/>
                </a:lnTo>
                <a:lnTo>
                  <a:pt x="2383526" y="268694"/>
                </a:lnTo>
                <a:lnTo>
                  <a:pt x="2389299" y="218577"/>
                </a:lnTo>
                <a:lnTo>
                  <a:pt x="2383526" y="168459"/>
                </a:lnTo>
                <a:lnTo>
                  <a:pt x="2367082" y="122452"/>
                </a:lnTo>
                <a:lnTo>
                  <a:pt x="2341280" y="81868"/>
                </a:lnTo>
                <a:lnTo>
                  <a:pt x="2307430" y="48018"/>
                </a:lnTo>
                <a:lnTo>
                  <a:pt x="2266846" y="22216"/>
                </a:lnTo>
                <a:lnTo>
                  <a:pt x="2220839" y="5772"/>
                </a:lnTo>
                <a:lnTo>
                  <a:pt x="2170722" y="0"/>
                </a:lnTo>
                <a:close/>
              </a:path>
            </a:pathLst>
          </a:custGeom>
          <a:solidFill>
            <a:srgbClr val="00A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528271" y="556299"/>
            <a:ext cx="4214885" cy="828000"/>
          </a:xfrm>
          <a:custGeom>
            <a:avLst/>
            <a:gdLst/>
            <a:ahLst/>
            <a:cxnLst/>
            <a:rect l="l" t="t" r="r" b="b"/>
            <a:pathLst>
              <a:path w="2389505" h="437514">
                <a:moveTo>
                  <a:pt x="2170722" y="0"/>
                </a:moveTo>
                <a:lnTo>
                  <a:pt x="0" y="0"/>
                </a:lnTo>
                <a:lnTo>
                  <a:pt x="0" y="437153"/>
                </a:lnTo>
                <a:lnTo>
                  <a:pt x="2170722" y="437153"/>
                </a:lnTo>
                <a:lnTo>
                  <a:pt x="2220839" y="431380"/>
                </a:lnTo>
                <a:lnTo>
                  <a:pt x="2266846" y="414936"/>
                </a:lnTo>
                <a:lnTo>
                  <a:pt x="2307430" y="389134"/>
                </a:lnTo>
                <a:lnTo>
                  <a:pt x="2341280" y="355285"/>
                </a:lnTo>
                <a:lnTo>
                  <a:pt x="2367082" y="314701"/>
                </a:lnTo>
                <a:lnTo>
                  <a:pt x="2383526" y="268694"/>
                </a:lnTo>
                <a:lnTo>
                  <a:pt x="2389299" y="218577"/>
                </a:lnTo>
                <a:lnTo>
                  <a:pt x="2383526" y="168459"/>
                </a:lnTo>
                <a:lnTo>
                  <a:pt x="2367082" y="122452"/>
                </a:lnTo>
                <a:lnTo>
                  <a:pt x="2341280" y="81868"/>
                </a:lnTo>
                <a:lnTo>
                  <a:pt x="2307430" y="48018"/>
                </a:lnTo>
                <a:lnTo>
                  <a:pt x="2266846" y="22216"/>
                </a:lnTo>
                <a:lnTo>
                  <a:pt x="2220839" y="5772"/>
                </a:lnTo>
                <a:lnTo>
                  <a:pt x="2170722" y="0"/>
                </a:lnTo>
                <a:close/>
              </a:path>
            </a:pathLst>
          </a:custGeom>
          <a:solidFill>
            <a:srgbClr val="00A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5956" y="748445"/>
            <a:ext cx="96012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Sustainability Development Goals</a:t>
            </a:r>
            <a:endParaRPr lang="id-ID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dirty="0">
              <a:latin typeface="Book Antiqua" panose="02040602050305030304" pitchFamily="18" charset="0"/>
              <a:cs typeface="Source Sans Pro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B5CCF6-D003-45D9-8F14-8EE301C22CEC}"/>
              </a:ext>
            </a:extLst>
          </p:cNvPr>
          <p:cNvGrpSpPr/>
          <p:nvPr/>
        </p:nvGrpSpPr>
        <p:grpSpPr>
          <a:xfrm>
            <a:off x="17125156" y="698500"/>
            <a:ext cx="469900" cy="541020"/>
            <a:chOff x="6546338" y="509979"/>
            <a:chExt cx="469900" cy="541020"/>
          </a:xfrm>
        </p:grpSpPr>
        <p:sp>
          <p:nvSpPr>
            <p:cNvPr id="3" name="object 3"/>
            <p:cNvSpPr/>
            <p:nvPr/>
          </p:nvSpPr>
          <p:spPr>
            <a:xfrm>
              <a:off x="6546338" y="509979"/>
              <a:ext cx="469900" cy="541020"/>
            </a:xfrm>
            <a:custGeom>
              <a:avLst/>
              <a:gdLst/>
              <a:ahLst/>
              <a:cxnLst/>
              <a:rect l="l" t="t" r="r" b="b"/>
              <a:pathLst>
                <a:path w="469900" h="541019">
                  <a:moveTo>
                    <a:pt x="264398" y="40640"/>
                  </a:moveTo>
                  <a:lnTo>
                    <a:pt x="200415" y="40640"/>
                  </a:lnTo>
                  <a:lnTo>
                    <a:pt x="204646" y="41910"/>
                  </a:lnTo>
                  <a:lnTo>
                    <a:pt x="204646" y="68579"/>
                  </a:lnTo>
                  <a:lnTo>
                    <a:pt x="202737" y="68579"/>
                  </a:lnTo>
                  <a:lnTo>
                    <a:pt x="195545" y="69850"/>
                  </a:lnTo>
                  <a:lnTo>
                    <a:pt x="154568" y="80010"/>
                  </a:lnTo>
                  <a:lnTo>
                    <a:pt x="102891" y="106679"/>
                  </a:lnTo>
                  <a:lnTo>
                    <a:pt x="63599" y="140970"/>
                  </a:lnTo>
                  <a:lnTo>
                    <a:pt x="36632" y="175260"/>
                  </a:lnTo>
                  <a:lnTo>
                    <a:pt x="16216" y="215900"/>
                  </a:lnTo>
                  <a:lnTo>
                    <a:pt x="3740" y="260350"/>
                  </a:lnTo>
                  <a:lnTo>
                    <a:pt x="0" y="316229"/>
                  </a:lnTo>
                  <a:lnTo>
                    <a:pt x="1402" y="332740"/>
                  </a:lnTo>
                  <a:lnTo>
                    <a:pt x="12230" y="381000"/>
                  </a:lnTo>
                  <a:lnTo>
                    <a:pt x="40449" y="438150"/>
                  </a:lnTo>
                  <a:lnTo>
                    <a:pt x="94865" y="495300"/>
                  </a:lnTo>
                  <a:lnTo>
                    <a:pt x="133098" y="518160"/>
                  </a:lnTo>
                  <a:lnTo>
                    <a:pt x="175178" y="533400"/>
                  </a:lnTo>
                  <a:lnTo>
                    <a:pt x="221053" y="541020"/>
                  </a:lnTo>
                  <a:lnTo>
                    <a:pt x="253565" y="541020"/>
                  </a:lnTo>
                  <a:lnTo>
                    <a:pt x="285776" y="535940"/>
                  </a:lnTo>
                  <a:lnTo>
                    <a:pt x="314210" y="527050"/>
                  </a:lnTo>
                  <a:lnTo>
                    <a:pt x="340772" y="515620"/>
                  </a:lnTo>
                  <a:lnTo>
                    <a:pt x="365444" y="501650"/>
                  </a:lnTo>
                  <a:lnTo>
                    <a:pt x="214496" y="501650"/>
                  </a:lnTo>
                  <a:lnTo>
                    <a:pt x="197841" y="499110"/>
                  </a:lnTo>
                  <a:lnTo>
                    <a:pt x="189695" y="496570"/>
                  </a:lnTo>
                  <a:lnTo>
                    <a:pt x="186820" y="496570"/>
                  </a:lnTo>
                  <a:lnTo>
                    <a:pt x="180556" y="495300"/>
                  </a:lnTo>
                  <a:lnTo>
                    <a:pt x="176187" y="494029"/>
                  </a:lnTo>
                  <a:lnTo>
                    <a:pt x="171631" y="491490"/>
                  </a:lnTo>
                  <a:lnTo>
                    <a:pt x="167137" y="490220"/>
                  </a:lnTo>
                  <a:lnTo>
                    <a:pt x="159492" y="487679"/>
                  </a:lnTo>
                  <a:lnTo>
                    <a:pt x="155827" y="486410"/>
                  </a:lnTo>
                  <a:lnTo>
                    <a:pt x="151735" y="483870"/>
                  </a:lnTo>
                  <a:lnTo>
                    <a:pt x="148358" y="482600"/>
                  </a:lnTo>
                  <a:lnTo>
                    <a:pt x="146349" y="481329"/>
                  </a:lnTo>
                  <a:lnTo>
                    <a:pt x="138717" y="477520"/>
                  </a:lnTo>
                  <a:lnTo>
                    <a:pt x="133206" y="473710"/>
                  </a:lnTo>
                  <a:lnTo>
                    <a:pt x="127808" y="471170"/>
                  </a:lnTo>
                  <a:lnTo>
                    <a:pt x="127846" y="469900"/>
                  </a:lnTo>
                  <a:lnTo>
                    <a:pt x="122799" y="467360"/>
                  </a:lnTo>
                  <a:lnTo>
                    <a:pt x="120175" y="464820"/>
                  </a:lnTo>
                  <a:lnTo>
                    <a:pt x="119486" y="464820"/>
                  </a:lnTo>
                  <a:lnTo>
                    <a:pt x="118656" y="463550"/>
                  </a:lnTo>
                  <a:lnTo>
                    <a:pt x="112066" y="458470"/>
                  </a:lnTo>
                  <a:lnTo>
                    <a:pt x="104020" y="452120"/>
                  </a:lnTo>
                  <a:lnTo>
                    <a:pt x="103806" y="452120"/>
                  </a:lnTo>
                  <a:lnTo>
                    <a:pt x="118029" y="438150"/>
                  </a:lnTo>
                  <a:lnTo>
                    <a:pt x="118054" y="435610"/>
                  </a:lnTo>
                  <a:lnTo>
                    <a:pt x="87400" y="435610"/>
                  </a:lnTo>
                  <a:lnTo>
                    <a:pt x="84702" y="431800"/>
                  </a:lnTo>
                  <a:lnTo>
                    <a:pt x="82165" y="429260"/>
                  </a:lnTo>
                  <a:lnTo>
                    <a:pt x="79693" y="425450"/>
                  </a:lnTo>
                  <a:lnTo>
                    <a:pt x="63277" y="401320"/>
                  </a:lnTo>
                  <a:lnTo>
                    <a:pt x="50973" y="374650"/>
                  </a:lnTo>
                  <a:lnTo>
                    <a:pt x="42747" y="345440"/>
                  </a:lnTo>
                  <a:lnTo>
                    <a:pt x="38569" y="314960"/>
                  </a:lnTo>
                  <a:lnTo>
                    <a:pt x="56708" y="314960"/>
                  </a:lnTo>
                  <a:lnTo>
                    <a:pt x="57976" y="313690"/>
                  </a:lnTo>
                  <a:lnTo>
                    <a:pt x="60084" y="313690"/>
                  </a:lnTo>
                  <a:lnTo>
                    <a:pt x="61114" y="311150"/>
                  </a:lnTo>
                  <a:lnTo>
                    <a:pt x="61127" y="294640"/>
                  </a:lnTo>
                  <a:lnTo>
                    <a:pt x="58528" y="292100"/>
                  </a:lnTo>
                  <a:lnTo>
                    <a:pt x="38606" y="292100"/>
                  </a:lnTo>
                  <a:lnTo>
                    <a:pt x="39171" y="287020"/>
                  </a:lnTo>
                  <a:lnTo>
                    <a:pt x="46590" y="247650"/>
                  </a:lnTo>
                  <a:lnTo>
                    <a:pt x="47105" y="245110"/>
                  </a:lnTo>
                  <a:lnTo>
                    <a:pt x="47708" y="243840"/>
                  </a:lnTo>
                  <a:lnTo>
                    <a:pt x="48272" y="241300"/>
                  </a:lnTo>
                  <a:lnTo>
                    <a:pt x="50934" y="241300"/>
                  </a:lnTo>
                  <a:lnTo>
                    <a:pt x="51825" y="238760"/>
                  </a:lnTo>
                  <a:lnTo>
                    <a:pt x="51047" y="233679"/>
                  </a:lnTo>
                  <a:lnTo>
                    <a:pt x="51875" y="231140"/>
                  </a:lnTo>
                  <a:lnTo>
                    <a:pt x="52679" y="229870"/>
                  </a:lnTo>
                  <a:lnTo>
                    <a:pt x="53607" y="227329"/>
                  </a:lnTo>
                  <a:lnTo>
                    <a:pt x="58600" y="215900"/>
                  </a:lnTo>
                  <a:lnTo>
                    <a:pt x="64229" y="205740"/>
                  </a:lnTo>
                  <a:lnTo>
                    <a:pt x="70519" y="194310"/>
                  </a:lnTo>
                  <a:lnTo>
                    <a:pt x="77558" y="185420"/>
                  </a:lnTo>
                  <a:lnTo>
                    <a:pt x="79529" y="182879"/>
                  </a:lnTo>
                  <a:lnTo>
                    <a:pt x="81877" y="179070"/>
                  </a:lnTo>
                  <a:lnTo>
                    <a:pt x="83484" y="177800"/>
                  </a:lnTo>
                  <a:lnTo>
                    <a:pt x="85140" y="175260"/>
                  </a:lnTo>
                  <a:lnTo>
                    <a:pt x="87927" y="171450"/>
                  </a:lnTo>
                  <a:lnTo>
                    <a:pt x="118268" y="171450"/>
                  </a:lnTo>
                  <a:lnTo>
                    <a:pt x="117026" y="168910"/>
                  </a:lnTo>
                  <a:lnTo>
                    <a:pt x="116687" y="167640"/>
                  </a:lnTo>
                  <a:lnTo>
                    <a:pt x="116235" y="167640"/>
                  </a:lnTo>
                  <a:lnTo>
                    <a:pt x="112092" y="162560"/>
                  </a:lnTo>
                  <a:lnTo>
                    <a:pt x="108439" y="158750"/>
                  </a:lnTo>
                  <a:lnTo>
                    <a:pt x="104459" y="154940"/>
                  </a:lnTo>
                  <a:lnTo>
                    <a:pt x="131045" y="134620"/>
                  </a:lnTo>
                  <a:lnTo>
                    <a:pt x="159591" y="120650"/>
                  </a:lnTo>
                  <a:lnTo>
                    <a:pt x="190224" y="110490"/>
                  </a:lnTo>
                  <a:lnTo>
                    <a:pt x="223010" y="105410"/>
                  </a:lnTo>
                  <a:lnTo>
                    <a:pt x="363418" y="105410"/>
                  </a:lnTo>
                  <a:lnTo>
                    <a:pt x="348332" y="95250"/>
                  </a:lnTo>
                  <a:lnTo>
                    <a:pt x="332485" y="87629"/>
                  </a:lnTo>
                  <a:lnTo>
                    <a:pt x="299228" y="74929"/>
                  </a:lnTo>
                  <a:lnTo>
                    <a:pt x="282007" y="71120"/>
                  </a:lnTo>
                  <a:lnTo>
                    <a:pt x="264398" y="68579"/>
                  </a:lnTo>
                  <a:lnTo>
                    <a:pt x="264398" y="40640"/>
                  </a:lnTo>
                  <a:close/>
                </a:path>
                <a:path w="469900" h="541019">
                  <a:moveTo>
                    <a:pt x="234898" y="478790"/>
                  </a:moveTo>
                  <a:lnTo>
                    <a:pt x="228006" y="478790"/>
                  </a:lnTo>
                  <a:lnTo>
                    <a:pt x="226149" y="480060"/>
                  </a:lnTo>
                  <a:lnTo>
                    <a:pt x="224793" y="481329"/>
                  </a:lnTo>
                  <a:lnTo>
                    <a:pt x="223575" y="482600"/>
                  </a:lnTo>
                  <a:lnTo>
                    <a:pt x="223022" y="483870"/>
                  </a:lnTo>
                  <a:lnTo>
                    <a:pt x="223010" y="501650"/>
                  </a:lnTo>
                  <a:lnTo>
                    <a:pt x="245192" y="501650"/>
                  </a:lnTo>
                  <a:lnTo>
                    <a:pt x="245460" y="494029"/>
                  </a:lnTo>
                  <a:lnTo>
                    <a:pt x="245593" y="482600"/>
                  </a:lnTo>
                  <a:lnTo>
                    <a:pt x="242945" y="480060"/>
                  </a:lnTo>
                  <a:lnTo>
                    <a:pt x="234898" y="478790"/>
                  </a:lnTo>
                  <a:close/>
                </a:path>
                <a:path w="469900" h="541019">
                  <a:moveTo>
                    <a:pt x="366955" y="422910"/>
                  </a:moveTo>
                  <a:lnTo>
                    <a:pt x="363228" y="422910"/>
                  </a:lnTo>
                  <a:lnTo>
                    <a:pt x="355922" y="429260"/>
                  </a:lnTo>
                  <a:lnTo>
                    <a:pt x="352621" y="433070"/>
                  </a:lnTo>
                  <a:lnTo>
                    <a:pt x="351666" y="434340"/>
                  </a:lnTo>
                  <a:lnTo>
                    <a:pt x="351541" y="435610"/>
                  </a:lnTo>
                  <a:lnTo>
                    <a:pt x="351491" y="438150"/>
                  </a:lnTo>
                  <a:lnTo>
                    <a:pt x="352521" y="439420"/>
                  </a:lnTo>
                  <a:lnTo>
                    <a:pt x="364847" y="452120"/>
                  </a:lnTo>
                  <a:lnTo>
                    <a:pt x="364220" y="453390"/>
                  </a:lnTo>
                  <a:lnTo>
                    <a:pt x="337520" y="472440"/>
                  </a:lnTo>
                  <a:lnTo>
                    <a:pt x="308852" y="487679"/>
                  </a:lnTo>
                  <a:lnTo>
                    <a:pt x="278111" y="497840"/>
                  </a:lnTo>
                  <a:lnTo>
                    <a:pt x="245192" y="501650"/>
                  </a:lnTo>
                  <a:lnTo>
                    <a:pt x="365444" y="501650"/>
                  </a:lnTo>
                  <a:lnTo>
                    <a:pt x="388208" y="483870"/>
                  </a:lnTo>
                  <a:lnTo>
                    <a:pt x="389099" y="482600"/>
                  </a:lnTo>
                  <a:lnTo>
                    <a:pt x="390016" y="482600"/>
                  </a:lnTo>
                  <a:lnTo>
                    <a:pt x="390895" y="481329"/>
                  </a:lnTo>
                  <a:lnTo>
                    <a:pt x="400658" y="472440"/>
                  </a:lnTo>
                  <a:lnTo>
                    <a:pt x="409821" y="462279"/>
                  </a:lnTo>
                  <a:lnTo>
                    <a:pt x="418387" y="452120"/>
                  </a:lnTo>
                  <a:lnTo>
                    <a:pt x="426357" y="441960"/>
                  </a:lnTo>
                  <a:lnTo>
                    <a:pt x="426219" y="441960"/>
                  </a:lnTo>
                  <a:lnTo>
                    <a:pt x="429289" y="436879"/>
                  </a:lnTo>
                  <a:lnTo>
                    <a:pt x="380689" y="436879"/>
                  </a:lnTo>
                  <a:lnTo>
                    <a:pt x="377350" y="433070"/>
                  </a:lnTo>
                  <a:lnTo>
                    <a:pt x="374249" y="429260"/>
                  </a:lnTo>
                  <a:lnTo>
                    <a:pt x="366955" y="422910"/>
                  </a:lnTo>
                  <a:close/>
                </a:path>
                <a:path w="469900" h="541019">
                  <a:moveTo>
                    <a:pt x="454837" y="220979"/>
                  </a:moveTo>
                  <a:lnTo>
                    <a:pt x="413340" y="220979"/>
                  </a:lnTo>
                  <a:lnTo>
                    <a:pt x="414293" y="223520"/>
                  </a:lnTo>
                  <a:lnTo>
                    <a:pt x="416516" y="228600"/>
                  </a:lnTo>
                  <a:lnTo>
                    <a:pt x="417645" y="232410"/>
                  </a:lnTo>
                  <a:lnTo>
                    <a:pt x="418586" y="234950"/>
                  </a:lnTo>
                  <a:lnTo>
                    <a:pt x="420168" y="238760"/>
                  </a:lnTo>
                  <a:lnTo>
                    <a:pt x="420734" y="240029"/>
                  </a:lnTo>
                  <a:lnTo>
                    <a:pt x="422039" y="245110"/>
                  </a:lnTo>
                  <a:lnTo>
                    <a:pt x="423093" y="247650"/>
                  </a:lnTo>
                  <a:lnTo>
                    <a:pt x="423884" y="251460"/>
                  </a:lnTo>
                  <a:lnTo>
                    <a:pt x="424587" y="254000"/>
                  </a:lnTo>
                  <a:lnTo>
                    <a:pt x="425504" y="256540"/>
                  </a:lnTo>
                  <a:lnTo>
                    <a:pt x="426583" y="261620"/>
                  </a:lnTo>
                  <a:lnTo>
                    <a:pt x="426871" y="262890"/>
                  </a:lnTo>
                  <a:lnTo>
                    <a:pt x="427449" y="266700"/>
                  </a:lnTo>
                  <a:lnTo>
                    <a:pt x="428026" y="269240"/>
                  </a:lnTo>
                  <a:lnTo>
                    <a:pt x="429030" y="275590"/>
                  </a:lnTo>
                  <a:lnTo>
                    <a:pt x="429382" y="279400"/>
                  </a:lnTo>
                  <a:lnTo>
                    <a:pt x="430914" y="293370"/>
                  </a:lnTo>
                  <a:lnTo>
                    <a:pt x="411821" y="293370"/>
                  </a:lnTo>
                  <a:lnTo>
                    <a:pt x="409335" y="294640"/>
                  </a:lnTo>
                  <a:lnTo>
                    <a:pt x="408243" y="297179"/>
                  </a:lnTo>
                  <a:lnTo>
                    <a:pt x="408055" y="298450"/>
                  </a:lnTo>
                  <a:lnTo>
                    <a:pt x="407966" y="308610"/>
                  </a:lnTo>
                  <a:lnTo>
                    <a:pt x="408092" y="312420"/>
                  </a:lnTo>
                  <a:lnTo>
                    <a:pt x="410703" y="314960"/>
                  </a:lnTo>
                  <a:lnTo>
                    <a:pt x="430675" y="314960"/>
                  </a:lnTo>
                  <a:lnTo>
                    <a:pt x="430650" y="316229"/>
                  </a:lnTo>
                  <a:lnTo>
                    <a:pt x="425669" y="349250"/>
                  </a:lnTo>
                  <a:lnTo>
                    <a:pt x="415742" y="381000"/>
                  </a:lnTo>
                  <a:lnTo>
                    <a:pt x="400813" y="410210"/>
                  </a:lnTo>
                  <a:lnTo>
                    <a:pt x="380864" y="436879"/>
                  </a:lnTo>
                  <a:lnTo>
                    <a:pt x="429289" y="436879"/>
                  </a:lnTo>
                  <a:lnTo>
                    <a:pt x="443871" y="412750"/>
                  </a:lnTo>
                  <a:lnTo>
                    <a:pt x="456927" y="381000"/>
                  </a:lnTo>
                  <a:lnTo>
                    <a:pt x="465411" y="349250"/>
                  </a:lnTo>
                  <a:lnTo>
                    <a:pt x="469350" y="314960"/>
                  </a:lnTo>
                  <a:lnTo>
                    <a:pt x="469268" y="292100"/>
                  </a:lnTo>
                  <a:lnTo>
                    <a:pt x="467978" y="275590"/>
                  </a:lnTo>
                  <a:lnTo>
                    <a:pt x="464929" y="256540"/>
                  </a:lnTo>
                  <a:lnTo>
                    <a:pt x="460363" y="237490"/>
                  </a:lnTo>
                  <a:lnTo>
                    <a:pt x="456395" y="224790"/>
                  </a:lnTo>
                  <a:lnTo>
                    <a:pt x="454837" y="220979"/>
                  </a:lnTo>
                  <a:close/>
                </a:path>
                <a:path w="469900" h="541019">
                  <a:moveTo>
                    <a:pt x="105941" y="421640"/>
                  </a:moveTo>
                  <a:lnTo>
                    <a:pt x="103254" y="421640"/>
                  </a:lnTo>
                  <a:lnTo>
                    <a:pt x="100807" y="422910"/>
                  </a:lnTo>
                  <a:lnTo>
                    <a:pt x="99388" y="422910"/>
                  </a:lnTo>
                  <a:lnTo>
                    <a:pt x="95008" y="427990"/>
                  </a:lnTo>
                  <a:lnTo>
                    <a:pt x="91379" y="431800"/>
                  </a:lnTo>
                  <a:lnTo>
                    <a:pt x="87601" y="435610"/>
                  </a:lnTo>
                  <a:lnTo>
                    <a:pt x="118054" y="435610"/>
                  </a:lnTo>
                  <a:lnTo>
                    <a:pt x="118067" y="434340"/>
                  </a:lnTo>
                  <a:lnTo>
                    <a:pt x="111840" y="427990"/>
                  </a:lnTo>
                  <a:lnTo>
                    <a:pt x="110020" y="426720"/>
                  </a:lnTo>
                  <a:lnTo>
                    <a:pt x="105941" y="421640"/>
                  </a:lnTo>
                  <a:close/>
                </a:path>
                <a:path w="469900" h="541019">
                  <a:moveTo>
                    <a:pt x="429018" y="171450"/>
                  </a:moveTo>
                  <a:lnTo>
                    <a:pt x="381278" y="171450"/>
                  </a:lnTo>
                  <a:lnTo>
                    <a:pt x="383966" y="175260"/>
                  </a:lnTo>
                  <a:lnTo>
                    <a:pt x="385911" y="177800"/>
                  </a:lnTo>
                  <a:lnTo>
                    <a:pt x="388886" y="181610"/>
                  </a:lnTo>
                  <a:lnTo>
                    <a:pt x="394690" y="189229"/>
                  </a:lnTo>
                  <a:lnTo>
                    <a:pt x="400072" y="196850"/>
                  </a:lnTo>
                  <a:lnTo>
                    <a:pt x="405033" y="205740"/>
                  </a:lnTo>
                  <a:lnTo>
                    <a:pt x="409574" y="213360"/>
                  </a:lnTo>
                  <a:lnTo>
                    <a:pt x="411130" y="217170"/>
                  </a:lnTo>
                  <a:lnTo>
                    <a:pt x="413376" y="222250"/>
                  </a:lnTo>
                  <a:lnTo>
                    <a:pt x="413340" y="220979"/>
                  </a:lnTo>
                  <a:lnTo>
                    <a:pt x="454837" y="220979"/>
                  </a:lnTo>
                  <a:lnTo>
                    <a:pt x="451720" y="213360"/>
                  </a:lnTo>
                  <a:lnTo>
                    <a:pt x="446414" y="200660"/>
                  </a:lnTo>
                  <a:lnTo>
                    <a:pt x="440554" y="189229"/>
                  </a:lnTo>
                  <a:lnTo>
                    <a:pt x="429018" y="171450"/>
                  </a:lnTo>
                  <a:close/>
                </a:path>
                <a:path w="469900" h="541019">
                  <a:moveTo>
                    <a:pt x="118268" y="171450"/>
                  </a:moveTo>
                  <a:lnTo>
                    <a:pt x="88128" y="171450"/>
                  </a:lnTo>
                  <a:lnTo>
                    <a:pt x="91191" y="175260"/>
                  </a:lnTo>
                  <a:lnTo>
                    <a:pt x="94053" y="177800"/>
                  </a:lnTo>
                  <a:lnTo>
                    <a:pt x="98396" y="182879"/>
                  </a:lnTo>
                  <a:lnTo>
                    <a:pt x="99225" y="182879"/>
                  </a:lnTo>
                  <a:lnTo>
                    <a:pt x="102816" y="186690"/>
                  </a:lnTo>
                  <a:lnTo>
                    <a:pt x="106191" y="185420"/>
                  </a:lnTo>
                  <a:lnTo>
                    <a:pt x="117477" y="173990"/>
                  </a:lnTo>
                  <a:lnTo>
                    <a:pt x="118268" y="171450"/>
                  </a:lnTo>
                  <a:close/>
                </a:path>
                <a:path w="469900" h="541019">
                  <a:moveTo>
                    <a:pt x="363418" y="105410"/>
                  </a:moveTo>
                  <a:lnTo>
                    <a:pt x="246296" y="105410"/>
                  </a:lnTo>
                  <a:lnTo>
                    <a:pt x="279022" y="110490"/>
                  </a:lnTo>
                  <a:lnTo>
                    <a:pt x="309642" y="120650"/>
                  </a:lnTo>
                  <a:lnTo>
                    <a:pt x="338242" y="134620"/>
                  </a:lnTo>
                  <a:lnTo>
                    <a:pt x="364909" y="154940"/>
                  </a:lnTo>
                  <a:lnTo>
                    <a:pt x="364119" y="156210"/>
                  </a:lnTo>
                  <a:lnTo>
                    <a:pt x="365223" y="156210"/>
                  </a:lnTo>
                  <a:lnTo>
                    <a:pt x="355633" y="165100"/>
                  </a:lnTo>
                  <a:lnTo>
                    <a:pt x="354680" y="166370"/>
                  </a:lnTo>
                  <a:lnTo>
                    <a:pt x="352408" y="168910"/>
                  </a:lnTo>
                  <a:lnTo>
                    <a:pt x="351779" y="171450"/>
                  </a:lnTo>
                  <a:lnTo>
                    <a:pt x="351879" y="172720"/>
                  </a:lnTo>
                  <a:lnTo>
                    <a:pt x="352231" y="173990"/>
                  </a:lnTo>
                  <a:lnTo>
                    <a:pt x="353123" y="175260"/>
                  </a:lnTo>
                  <a:lnTo>
                    <a:pt x="356323" y="179070"/>
                  </a:lnTo>
                  <a:lnTo>
                    <a:pt x="358106" y="180340"/>
                  </a:lnTo>
                  <a:lnTo>
                    <a:pt x="363554" y="185420"/>
                  </a:lnTo>
                  <a:lnTo>
                    <a:pt x="367333" y="185420"/>
                  </a:lnTo>
                  <a:lnTo>
                    <a:pt x="372781" y="180340"/>
                  </a:lnTo>
                  <a:lnTo>
                    <a:pt x="377777" y="175260"/>
                  </a:lnTo>
                  <a:lnTo>
                    <a:pt x="381278" y="171450"/>
                  </a:lnTo>
                  <a:lnTo>
                    <a:pt x="429018" y="171450"/>
                  </a:lnTo>
                  <a:lnTo>
                    <a:pt x="417406" y="153670"/>
                  </a:lnTo>
                  <a:lnTo>
                    <a:pt x="434303" y="135890"/>
                  </a:lnTo>
                  <a:lnTo>
                    <a:pt x="457170" y="135890"/>
                  </a:lnTo>
                  <a:lnTo>
                    <a:pt x="460789" y="132079"/>
                  </a:lnTo>
                  <a:lnTo>
                    <a:pt x="460614" y="127000"/>
                  </a:lnTo>
                  <a:lnTo>
                    <a:pt x="391234" y="127000"/>
                  </a:lnTo>
                  <a:lnTo>
                    <a:pt x="377724" y="115570"/>
                  </a:lnTo>
                  <a:lnTo>
                    <a:pt x="363418" y="105410"/>
                  </a:lnTo>
                  <a:close/>
                </a:path>
                <a:path w="469900" h="541019">
                  <a:moveTo>
                    <a:pt x="457170" y="135890"/>
                  </a:moveTo>
                  <a:lnTo>
                    <a:pt x="434303" y="135890"/>
                  </a:lnTo>
                  <a:lnTo>
                    <a:pt x="434592" y="137160"/>
                  </a:lnTo>
                  <a:lnTo>
                    <a:pt x="434980" y="137160"/>
                  </a:lnTo>
                  <a:lnTo>
                    <a:pt x="441508" y="143510"/>
                  </a:lnTo>
                  <a:lnTo>
                    <a:pt x="449931" y="143510"/>
                  </a:lnTo>
                  <a:lnTo>
                    <a:pt x="457170" y="135890"/>
                  </a:lnTo>
                  <a:close/>
                </a:path>
                <a:path w="469900" h="541019">
                  <a:moveTo>
                    <a:pt x="246296" y="105410"/>
                  </a:moveTo>
                  <a:lnTo>
                    <a:pt x="223010" y="105410"/>
                  </a:lnTo>
                  <a:lnTo>
                    <a:pt x="223022" y="125729"/>
                  </a:lnTo>
                  <a:lnTo>
                    <a:pt x="225258" y="128270"/>
                  </a:lnTo>
                  <a:lnTo>
                    <a:pt x="243421" y="128270"/>
                  </a:lnTo>
                  <a:lnTo>
                    <a:pt x="246158" y="125729"/>
                  </a:lnTo>
                  <a:lnTo>
                    <a:pt x="246273" y="120650"/>
                  </a:lnTo>
                  <a:lnTo>
                    <a:pt x="246296" y="105410"/>
                  </a:lnTo>
                  <a:close/>
                </a:path>
                <a:path w="469900" h="541019">
                  <a:moveTo>
                    <a:pt x="416729" y="80010"/>
                  </a:moveTo>
                  <a:lnTo>
                    <a:pt x="408230" y="80010"/>
                  </a:lnTo>
                  <a:lnTo>
                    <a:pt x="397536" y="90170"/>
                  </a:lnTo>
                  <a:lnTo>
                    <a:pt x="397623" y="99060"/>
                  </a:lnTo>
                  <a:lnTo>
                    <a:pt x="404815" y="106679"/>
                  </a:lnTo>
                  <a:lnTo>
                    <a:pt x="406573" y="107950"/>
                  </a:lnTo>
                  <a:lnTo>
                    <a:pt x="408042" y="109220"/>
                  </a:lnTo>
                  <a:lnTo>
                    <a:pt x="391234" y="127000"/>
                  </a:lnTo>
                  <a:lnTo>
                    <a:pt x="460614" y="127000"/>
                  </a:lnTo>
                  <a:lnTo>
                    <a:pt x="460526" y="124460"/>
                  </a:lnTo>
                  <a:lnTo>
                    <a:pt x="438543" y="101600"/>
                  </a:lnTo>
                  <a:lnTo>
                    <a:pt x="430476" y="93979"/>
                  </a:lnTo>
                  <a:lnTo>
                    <a:pt x="416729" y="80010"/>
                  </a:lnTo>
                  <a:close/>
                </a:path>
                <a:path w="469900" h="541019">
                  <a:moveTo>
                    <a:pt x="286853" y="0"/>
                  </a:moveTo>
                  <a:lnTo>
                    <a:pt x="183422" y="0"/>
                  </a:lnTo>
                  <a:lnTo>
                    <a:pt x="178742" y="3810"/>
                  </a:lnTo>
                  <a:lnTo>
                    <a:pt x="174589" y="10160"/>
                  </a:lnTo>
                  <a:lnTo>
                    <a:pt x="173062" y="17779"/>
                  </a:lnTo>
                  <a:lnTo>
                    <a:pt x="174537" y="26670"/>
                  </a:lnTo>
                  <a:lnTo>
                    <a:pt x="178613" y="33020"/>
                  </a:lnTo>
                  <a:lnTo>
                    <a:pt x="184709" y="38100"/>
                  </a:lnTo>
                  <a:lnTo>
                    <a:pt x="192243" y="40640"/>
                  </a:lnTo>
                  <a:lnTo>
                    <a:pt x="273134" y="40640"/>
                  </a:lnTo>
                  <a:lnTo>
                    <a:pt x="283982" y="38100"/>
                  </a:lnTo>
                  <a:lnTo>
                    <a:pt x="291904" y="31750"/>
                  </a:lnTo>
                  <a:lnTo>
                    <a:pt x="295952" y="22860"/>
                  </a:lnTo>
                  <a:lnTo>
                    <a:pt x="295178" y="11429"/>
                  </a:lnTo>
                  <a:lnTo>
                    <a:pt x="291903" y="5079"/>
                  </a:lnTo>
                  <a:lnTo>
                    <a:pt x="286853" y="0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647655" y="615013"/>
              <a:ext cx="273050" cy="3479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715" algn="ctr">
                <a:lnSpc>
                  <a:spcPts val="1270"/>
                </a:lnSpc>
                <a:spcBef>
                  <a:spcPts val="100"/>
                </a:spcBef>
              </a:pPr>
              <a:r>
                <a:rPr lang="cs-CZ" sz="1200">
                  <a:solidFill>
                    <a:srgbClr val="00A0F0"/>
                  </a:solidFill>
                  <a:cs typeface="Source Sans Pro"/>
                </a:rPr>
                <a:t>15</a:t>
              </a:r>
              <a:endParaRPr sz="1200">
                <a:cs typeface="Source Sans Pro"/>
              </a:endParaRPr>
            </a:p>
            <a:p>
              <a:pPr algn="ctr">
                <a:lnSpc>
                  <a:spcPts val="1270"/>
                </a:lnSpc>
              </a:pPr>
              <a:r>
                <a:rPr sz="1200">
                  <a:solidFill>
                    <a:srgbClr val="00A0F0"/>
                  </a:solidFill>
                  <a:cs typeface="Source Sans Pro"/>
                </a:rPr>
                <a:t>min</a:t>
              </a:r>
              <a:endParaRPr sz="1200">
                <a:cs typeface="Source Sans Pro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52BA3D-DE26-4F90-BE22-4F2F8C266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56" y="9385300"/>
            <a:ext cx="1754378" cy="9858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1060C9-446F-41D8-8C1F-17E33F3A523D}"/>
              </a:ext>
            </a:extLst>
          </p:cNvPr>
          <p:cNvSpPr/>
          <p:nvPr/>
        </p:nvSpPr>
        <p:spPr>
          <a:xfrm>
            <a:off x="9711341" y="8738722"/>
            <a:ext cx="295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Click on the model to interact</a:t>
            </a:r>
            <a:endParaRPr lang="cs-CZ">
              <a:solidFill>
                <a:schemeClr val="bg1"/>
              </a:solidFill>
            </a:endParaRP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F6B77D91-03DA-4C23-ABC4-FFA87E248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07" y="2603499"/>
            <a:ext cx="7254605" cy="7254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65A43-ACC4-41A0-AF9B-C049DD7B677A}"/>
              </a:ext>
            </a:extLst>
          </p:cNvPr>
          <p:cNvSpPr txBox="1"/>
          <p:nvPr/>
        </p:nvSpPr>
        <p:spPr>
          <a:xfrm>
            <a:off x="0" y="2070100"/>
            <a:ext cx="8743156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Konfrensi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lingkungan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diselenggarakan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di Stockholm pada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tahun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1972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mengenalkan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pembangunan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berkelanjutan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Keseriusan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dunia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dibuktikan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dengan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munculnya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Millennium Development Goals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(MDG) pada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2000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sampai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2015.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Millennium Development Goals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(MDGs)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disepakati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 negara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anggota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PBB pada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2000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berakhir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akhir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2015. </a:t>
            </a:r>
            <a:r>
              <a:rPr lang="en-US" sz="2500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MDGs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disepakati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21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Sasaran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60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Indikator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Sebanyak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193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kepala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negara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pemerintahan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dunia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hadir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untuk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menyepakati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agenda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pembangunan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universal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baru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tertuang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dalam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dokumen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berjudul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i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Transforming Our World: the 2030 Agenda for Sustainable Development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Dokumen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tersebut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berisikan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17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Tujuan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169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Sasaran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berlaku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mulai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tahun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2016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hingga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tahun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2030.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Dokumen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ini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dikenal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dengan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istilah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i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Sustainable Development Goals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atau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500" i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SDGs</a:t>
            </a:r>
            <a:endParaRPr lang="id-ID" sz="25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endParaRPr lang="id-ID" sz="25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444638-4E22-45B1-A049-DAD67102A6F4}"/>
              </a:ext>
            </a:extLst>
          </p:cNvPr>
          <p:cNvSpPr/>
          <p:nvPr/>
        </p:nvSpPr>
        <p:spPr>
          <a:xfrm>
            <a:off x="1" y="556300"/>
            <a:ext cx="5542756" cy="828000"/>
          </a:xfrm>
          <a:custGeom>
            <a:avLst/>
            <a:gdLst/>
            <a:ahLst/>
            <a:cxnLst/>
            <a:rect l="l" t="t" r="r" b="b"/>
            <a:pathLst>
              <a:path w="2389505" h="437514">
                <a:moveTo>
                  <a:pt x="2170722" y="0"/>
                </a:moveTo>
                <a:lnTo>
                  <a:pt x="0" y="0"/>
                </a:lnTo>
                <a:lnTo>
                  <a:pt x="0" y="437153"/>
                </a:lnTo>
                <a:lnTo>
                  <a:pt x="2170722" y="437153"/>
                </a:lnTo>
                <a:lnTo>
                  <a:pt x="2220839" y="431380"/>
                </a:lnTo>
                <a:lnTo>
                  <a:pt x="2266846" y="414936"/>
                </a:lnTo>
                <a:lnTo>
                  <a:pt x="2307430" y="389134"/>
                </a:lnTo>
                <a:lnTo>
                  <a:pt x="2341280" y="355285"/>
                </a:lnTo>
                <a:lnTo>
                  <a:pt x="2367082" y="314701"/>
                </a:lnTo>
                <a:lnTo>
                  <a:pt x="2383526" y="268694"/>
                </a:lnTo>
                <a:lnTo>
                  <a:pt x="2389299" y="218577"/>
                </a:lnTo>
                <a:lnTo>
                  <a:pt x="2383526" y="168459"/>
                </a:lnTo>
                <a:lnTo>
                  <a:pt x="2367082" y="122452"/>
                </a:lnTo>
                <a:lnTo>
                  <a:pt x="2341280" y="81868"/>
                </a:lnTo>
                <a:lnTo>
                  <a:pt x="2307430" y="48018"/>
                </a:lnTo>
                <a:lnTo>
                  <a:pt x="2266846" y="22216"/>
                </a:lnTo>
                <a:lnTo>
                  <a:pt x="2220839" y="5772"/>
                </a:lnTo>
                <a:lnTo>
                  <a:pt x="2170722" y="0"/>
                </a:lnTo>
                <a:close/>
              </a:path>
            </a:pathLst>
          </a:custGeom>
          <a:solidFill>
            <a:srgbClr val="00A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6054E1E-9D62-439C-8176-18B7F38D3E0A}"/>
              </a:ext>
            </a:extLst>
          </p:cNvPr>
          <p:cNvSpPr/>
          <p:nvPr/>
        </p:nvSpPr>
        <p:spPr>
          <a:xfrm>
            <a:off x="4528271" y="556299"/>
            <a:ext cx="4214885" cy="828000"/>
          </a:xfrm>
          <a:custGeom>
            <a:avLst/>
            <a:gdLst/>
            <a:ahLst/>
            <a:cxnLst/>
            <a:rect l="l" t="t" r="r" b="b"/>
            <a:pathLst>
              <a:path w="2389505" h="437514">
                <a:moveTo>
                  <a:pt x="2170722" y="0"/>
                </a:moveTo>
                <a:lnTo>
                  <a:pt x="0" y="0"/>
                </a:lnTo>
                <a:lnTo>
                  <a:pt x="0" y="437153"/>
                </a:lnTo>
                <a:lnTo>
                  <a:pt x="2170722" y="437153"/>
                </a:lnTo>
                <a:lnTo>
                  <a:pt x="2220839" y="431380"/>
                </a:lnTo>
                <a:lnTo>
                  <a:pt x="2266846" y="414936"/>
                </a:lnTo>
                <a:lnTo>
                  <a:pt x="2307430" y="389134"/>
                </a:lnTo>
                <a:lnTo>
                  <a:pt x="2341280" y="355285"/>
                </a:lnTo>
                <a:lnTo>
                  <a:pt x="2367082" y="314701"/>
                </a:lnTo>
                <a:lnTo>
                  <a:pt x="2383526" y="268694"/>
                </a:lnTo>
                <a:lnTo>
                  <a:pt x="2389299" y="218577"/>
                </a:lnTo>
                <a:lnTo>
                  <a:pt x="2383526" y="168459"/>
                </a:lnTo>
                <a:lnTo>
                  <a:pt x="2367082" y="122452"/>
                </a:lnTo>
                <a:lnTo>
                  <a:pt x="2341280" y="81868"/>
                </a:lnTo>
                <a:lnTo>
                  <a:pt x="2307430" y="48018"/>
                </a:lnTo>
                <a:lnTo>
                  <a:pt x="2266846" y="22216"/>
                </a:lnTo>
                <a:lnTo>
                  <a:pt x="2220839" y="5772"/>
                </a:lnTo>
                <a:lnTo>
                  <a:pt x="2170722" y="0"/>
                </a:lnTo>
                <a:close/>
              </a:path>
            </a:pathLst>
          </a:custGeom>
          <a:solidFill>
            <a:srgbClr val="00A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999232B-9F96-4BF1-9CDC-17FD4AAD9563}"/>
              </a:ext>
            </a:extLst>
          </p:cNvPr>
          <p:cNvSpPr txBox="1"/>
          <p:nvPr/>
        </p:nvSpPr>
        <p:spPr>
          <a:xfrm>
            <a:off x="665956" y="748445"/>
            <a:ext cx="96012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Sustainability Development Goals</a:t>
            </a:r>
            <a:endParaRPr lang="id-ID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dirty="0">
              <a:latin typeface="Book Antiqua" panose="02040602050305030304" pitchFamily="18" charset="0"/>
              <a:cs typeface="Source Sans Pro Light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45B8089-63A8-4059-B76B-D7696BD04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12" y="1384299"/>
            <a:ext cx="8030093" cy="8030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7DB01-78DB-48F5-A5B9-19F08E2CBF73}"/>
              </a:ext>
            </a:extLst>
          </p:cNvPr>
          <p:cNvSpPr txBox="1"/>
          <p:nvPr/>
        </p:nvSpPr>
        <p:spPr>
          <a:xfrm>
            <a:off x="296792" y="2651820"/>
            <a:ext cx="8743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SDGs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membawa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5 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prinsip-prinsip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mendasar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menyeimbangkan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dimensi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ekonomi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sosial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dan 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lingkungan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yaitu:</a:t>
            </a:r>
          </a:p>
          <a:p>
            <a:endParaRPr lang="en-US" sz="3200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1) People (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manusia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2) Planet (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bumi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3) Prosperity (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kemakmuran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4) Peace (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perdaiaman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), dan </a:t>
            </a:r>
          </a:p>
          <a:p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5) Partnership (</a:t>
            </a:r>
            <a:r>
              <a:rPr lang="en-US" sz="32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kerjasama</a:t>
            </a:r>
            <a:r>
              <a:rPr lang="en-US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). </a:t>
            </a:r>
            <a:endParaRPr lang="id-ID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5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3280B9-5E0B-4820-8AE4-45981868A054}"/>
              </a:ext>
            </a:extLst>
          </p:cNvPr>
          <p:cNvSpPr/>
          <p:nvPr/>
        </p:nvSpPr>
        <p:spPr>
          <a:xfrm>
            <a:off x="1" y="556300"/>
            <a:ext cx="5542756" cy="828000"/>
          </a:xfrm>
          <a:custGeom>
            <a:avLst/>
            <a:gdLst/>
            <a:ahLst/>
            <a:cxnLst/>
            <a:rect l="l" t="t" r="r" b="b"/>
            <a:pathLst>
              <a:path w="2389505" h="437514">
                <a:moveTo>
                  <a:pt x="2170722" y="0"/>
                </a:moveTo>
                <a:lnTo>
                  <a:pt x="0" y="0"/>
                </a:lnTo>
                <a:lnTo>
                  <a:pt x="0" y="437153"/>
                </a:lnTo>
                <a:lnTo>
                  <a:pt x="2170722" y="437153"/>
                </a:lnTo>
                <a:lnTo>
                  <a:pt x="2220839" y="431380"/>
                </a:lnTo>
                <a:lnTo>
                  <a:pt x="2266846" y="414936"/>
                </a:lnTo>
                <a:lnTo>
                  <a:pt x="2307430" y="389134"/>
                </a:lnTo>
                <a:lnTo>
                  <a:pt x="2341280" y="355285"/>
                </a:lnTo>
                <a:lnTo>
                  <a:pt x="2367082" y="314701"/>
                </a:lnTo>
                <a:lnTo>
                  <a:pt x="2383526" y="268694"/>
                </a:lnTo>
                <a:lnTo>
                  <a:pt x="2389299" y="218577"/>
                </a:lnTo>
                <a:lnTo>
                  <a:pt x="2383526" y="168459"/>
                </a:lnTo>
                <a:lnTo>
                  <a:pt x="2367082" y="122452"/>
                </a:lnTo>
                <a:lnTo>
                  <a:pt x="2341280" y="81868"/>
                </a:lnTo>
                <a:lnTo>
                  <a:pt x="2307430" y="48018"/>
                </a:lnTo>
                <a:lnTo>
                  <a:pt x="2266846" y="22216"/>
                </a:lnTo>
                <a:lnTo>
                  <a:pt x="2220839" y="5772"/>
                </a:lnTo>
                <a:lnTo>
                  <a:pt x="2170722" y="0"/>
                </a:lnTo>
                <a:close/>
              </a:path>
            </a:pathLst>
          </a:custGeom>
          <a:solidFill>
            <a:srgbClr val="00A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4887A6A-822A-4704-87C2-A40F95EFA77B}"/>
              </a:ext>
            </a:extLst>
          </p:cNvPr>
          <p:cNvSpPr/>
          <p:nvPr/>
        </p:nvSpPr>
        <p:spPr>
          <a:xfrm>
            <a:off x="4528271" y="556299"/>
            <a:ext cx="4214885" cy="828000"/>
          </a:xfrm>
          <a:custGeom>
            <a:avLst/>
            <a:gdLst/>
            <a:ahLst/>
            <a:cxnLst/>
            <a:rect l="l" t="t" r="r" b="b"/>
            <a:pathLst>
              <a:path w="2389505" h="437514">
                <a:moveTo>
                  <a:pt x="2170722" y="0"/>
                </a:moveTo>
                <a:lnTo>
                  <a:pt x="0" y="0"/>
                </a:lnTo>
                <a:lnTo>
                  <a:pt x="0" y="437153"/>
                </a:lnTo>
                <a:lnTo>
                  <a:pt x="2170722" y="437153"/>
                </a:lnTo>
                <a:lnTo>
                  <a:pt x="2220839" y="431380"/>
                </a:lnTo>
                <a:lnTo>
                  <a:pt x="2266846" y="414936"/>
                </a:lnTo>
                <a:lnTo>
                  <a:pt x="2307430" y="389134"/>
                </a:lnTo>
                <a:lnTo>
                  <a:pt x="2341280" y="355285"/>
                </a:lnTo>
                <a:lnTo>
                  <a:pt x="2367082" y="314701"/>
                </a:lnTo>
                <a:lnTo>
                  <a:pt x="2383526" y="268694"/>
                </a:lnTo>
                <a:lnTo>
                  <a:pt x="2389299" y="218577"/>
                </a:lnTo>
                <a:lnTo>
                  <a:pt x="2383526" y="168459"/>
                </a:lnTo>
                <a:lnTo>
                  <a:pt x="2367082" y="122452"/>
                </a:lnTo>
                <a:lnTo>
                  <a:pt x="2341280" y="81868"/>
                </a:lnTo>
                <a:lnTo>
                  <a:pt x="2307430" y="48018"/>
                </a:lnTo>
                <a:lnTo>
                  <a:pt x="2266846" y="22216"/>
                </a:lnTo>
                <a:lnTo>
                  <a:pt x="2220839" y="5772"/>
                </a:lnTo>
                <a:lnTo>
                  <a:pt x="2170722" y="0"/>
                </a:lnTo>
                <a:close/>
              </a:path>
            </a:pathLst>
          </a:custGeom>
          <a:solidFill>
            <a:srgbClr val="00A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D80CBE7-A8EE-4B68-B9F0-BD09F1AA8A28}"/>
              </a:ext>
            </a:extLst>
          </p:cNvPr>
          <p:cNvSpPr txBox="1"/>
          <p:nvPr/>
        </p:nvSpPr>
        <p:spPr>
          <a:xfrm>
            <a:off x="665956" y="748445"/>
            <a:ext cx="96012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Sustainability Development Goals</a:t>
            </a:r>
            <a:endParaRPr lang="id-ID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dirty="0">
              <a:latin typeface="Book Antiqua" panose="02040602050305030304" pitchFamily="18" charset="0"/>
              <a:cs typeface="Source Sans Pro Light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447EF7B-BABB-46BD-8562-3CAAF77A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69" y="1384299"/>
            <a:ext cx="8222238" cy="8222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82E50-40A2-4EF5-85D2-4D7D085F67E9}"/>
              </a:ext>
            </a:extLst>
          </p:cNvPr>
          <p:cNvSpPr txBox="1"/>
          <p:nvPr/>
        </p:nvSpPr>
        <p:spPr>
          <a:xfrm>
            <a:off x="158620" y="1753989"/>
            <a:ext cx="8743156" cy="176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Alasan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mulai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mempertimbangkan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SDG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adanya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kesenjangan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kesejahteraan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iklim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ekstream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dirasakan</a:t>
            </a:r>
            <a:endParaRPr lang="id-ID" sz="2500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CEE9A-EDD4-4030-A0ED-E0F2465C6808}"/>
              </a:ext>
            </a:extLst>
          </p:cNvPr>
          <p:cNvSpPr txBox="1"/>
          <p:nvPr/>
        </p:nvSpPr>
        <p:spPr>
          <a:xfrm>
            <a:off x="158620" y="3982976"/>
            <a:ext cx="8743156" cy="176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Alasan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mulai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mempertimbangkan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SDG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adanya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kesenjangan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kesejahteraan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iklim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ekstream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dirasakan</a:t>
            </a:r>
            <a:endParaRPr lang="id-ID" sz="2500" dirty="0"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38072-F0D0-44F2-A80E-048AB4BCC641}"/>
              </a:ext>
            </a:extLst>
          </p:cNvPr>
          <p:cNvSpPr txBox="1"/>
          <p:nvPr/>
        </p:nvSpPr>
        <p:spPr>
          <a:xfrm>
            <a:off x="8297" y="5817691"/>
            <a:ext cx="90399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Negara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berkembang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Indonesia,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anak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dilahirkan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keluarga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miskin 20%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menderita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gizi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buruk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(stunting)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/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embangunan dan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hanya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memikirkan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moneter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mengakibatkan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berbagai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hidup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sampah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melimpah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diberbagai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negara,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emisi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gas yang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terus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meningkat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diberbagi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negara dan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dampak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buruk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kematian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id-ID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36498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8487F9-6340-4A2B-B65F-8AE6AFFBF2FF}"/>
              </a:ext>
            </a:extLst>
          </p:cNvPr>
          <p:cNvGrpSpPr/>
          <p:nvPr/>
        </p:nvGrpSpPr>
        <p:grpSpPr>
          <a:xfrm>
            <a:off x="0" y="-65315"/>
            <a:ext cx="19010313" cy="1112119"/>
            <a:chOff x="-324644" y="2222500"/>
            <a:chExt cx="22261685" cy="1302327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DCAD5C47-BCBE-4933-8D18-D93D818172CD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6FAD03AC-4800-4128-A501-25778716842C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ED40D315-9703-4B22-97A0-C27E9F2C76F3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1F226275-F2CA-4A1C-8730-EF1F67FCA3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80DFBA-597A-48B4-9535-09B2C5D23F67}"/>
              </a:ext>
            </a:extLst>
          </p:cNvPr>
          <p:cNvSpPr txBox="1"/>
          <p:nvPr/>
        </p:nvSpPr>
        <p:spPr>
          <a:xfrm>
            <a:off x="0" y="1529405"/>
            <a:ext cx="10267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Akuntansi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Keberlanjutan (Accounting Sustainability)</a:t>
            </a:r>
            <a:endParaRPr lang="id-ID" sz="3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d-ID" sz="3200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B8BA9A-EFE8-4657-9FE5-2257BB017DF6}"/>
              </a:ext>
            </a:extLst>
          </p:cNvPr>
          <p:cNvSpPr/>
          <p:nvPr/>
        </p:nvSpPr>
        <p:spPr>
          <a:xfrm>
            <a:off x="0" y="2466201"/>
            <a:ext cx="19010313" cy="66977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keberlanjutan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muncul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kekurangan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ada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konvesnional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biaya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manajemen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Selain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konvensional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menyajikan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informasi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keuangan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adapun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biaya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biaya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memberikan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informasi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tentang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aset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persediaan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dimasukkan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dalam laporan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keuangan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tahunan</a:t>
            </a: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Namun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menjadi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permaslahaan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konsep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ada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konvesnional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biaya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amanjemen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memerhatikan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dampak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operasi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dilakukan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oleh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perusahaan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Konsep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dikandung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hanya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sebatas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profitabilitas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sedangkan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dunia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saat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ini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sudah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mulai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menggabungkan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konsep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operasi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perusahaan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berkelanjutan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lingkungan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memiliki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penekanan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utama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dampak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lingkungan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kinerja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diperluas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diekspresikan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dalam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istilah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fisik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kualitatif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atau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non-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keuangan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didasarkan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konsep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triple bottom line accounting.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Konsep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Triple Bottom Line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memperkenalkan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bahwa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perusahaan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bukan hanya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fokus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ekonomi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saja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melainkan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segala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aspek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seperti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sosial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lingkungan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keberlanjutan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mengitegrasikan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ketiga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asepk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tersebut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aspek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sosial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lingkungan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ekonomi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kegiatan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organisasi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menjadi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satu pelaporan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kompleks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disebut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dengan laporan </a:t>
            </a:r>
            <a:r>
              <a:rPr lang="en-US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keberlanjutan. </a:t>
            </a:r>
            <a:endParaRPr lang="id-ID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7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985E6B-ADF5-4FF5-BC71-DE87399FB43C}"/>
              </a:ext>
            </a:extLst>
          </p:cNvPr>
          <p:cNvGrpSpPr/>
          <p:nvPr/>
        </p:nvGrpSpPr>
        <p:grpSpPr>
          <a:xfrm>
            <a:off x="0" y="-65315"/>
            <a:ext cx="19010313" cy="1112119"/>
            <a:chOff x="-324644" y="2222500"/>
            <a:chExt cx="22261685" cy="1302327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1301E94C-D432-4C47-A642-1DDAFF45A471}"/>
                </a:ext>
              </a:extLst>
            </p:cNvPr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3EDC1A08-28C6-4B6A-A673-1C131C809BB0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B9381C84-E737-4862-9716-3AF7F3D3227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1685D104-81A7-4BC2-BB7E-089A13584599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014E9D0-A3C4-4075-98D0-38323EA32311}"/>
              </a:ext>
            </a:extLst>
          </p:cNvPr>
          <p:cNvSpPr/>
          <p:nvPr/>
        </p:nvSpPr>
        <p:spPr>
          <a:xfrm>
            <a:off x="0" y="2466202"/>
            <a:ext cx="19010313" cy="4556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Lalu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pertanyaan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saja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digambarkan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dalam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akuntansi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keberlanjutan?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Akuntansi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keberlanjutan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menggambarkan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bagian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akuntansi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dengan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aktivitas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mencatat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menganalisis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melaporkan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id-ID" sz="25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Pertama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dampak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keuangan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ditimbulkan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id-ID" sz="25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Kedua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dampak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ekologi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perusahaan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negara,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.), dan</a:t>
            </a:r>
            <a:endParaRPr lang="id-ID" sz="25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Ketiga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mungkin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paling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penting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interaksi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keterkaitan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merupakan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dimensi</a:t>
            </a:r>
            <a:r>
              <a:rPr lang="en-US" sz="2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keberlanjutan.</a:t>
            </a:r>
            <a:endParaRPr lang="id-ID" sz="25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d-ID" sz="25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2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havior of space object - by Lifeliqe.potx" id="{B9C66860-991F-4B9E-BE24-F67EBFE187B1}" vid="{CE56F777-F8E9-4D01-B2D2-2BFB7FC9D4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Behavior of space objects</Template>
  <TotalTime>210</TotalTime>
  <Words>734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Source Sans Pro</vt:lpstr>
      <vt:lpstr>Source Sans Pro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Ulfah Tika Saputri</dc:creator>
  <cp:lastModifiedBy>Deyong Arti Santoso</cp:lastModifiedBy>
  <cp:revision>15</cp:revision>
  <dcterms:created xsi:type="dcterms:W3CDTF">2021-03-24T06:04:02Z</dcterms:created>
  <dcterms:modified xsi:type="dcterms:W3CDTF">2023-03-27T11:10:54Z</dcterms:modified>
</cp:coreProperties>
</file>