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1" r:id="rId5"/>
    <p:sldId id="263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MEMBUAT RENCANA BISNIS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57200"/>
            <a:ext cx="1889621" cy="18992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PEMBENTUKAN 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kreatif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membangun</a:t>
            </a:r>
            <a:r>
              <a:rPr lang="en-US" dirty="0" smtClean="0"/>
              <a:t> </a:t>
            </a:r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ide</a:t>
            </a:r>
            <a:r>
              <a:rPr lang="en-US" dirty="0" smtClean="0"/>
              <a:t> modal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diantara</a:t>
            </a:r>
            <a:r>
              <a:rPr lang="en-US" dirty="0" smtClean="0"/>
              <a:t> yang </a:t>
            </a:r>
            <a:r>
              <a:rPr lang="en-US" dirty="0" err="1" smtClean="0"/>
              <a:t>terbaik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RENCANA BISNIS/BUSINESS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err="1" smtClean="0"/>
              <a:t>merupakan</a:t>
            </a:r>
            <a:r>
              <a:rPr lang="en-US" dirty="0" smtClean="0"/>
              <a:t> 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Anda</a:t>
            </a:r>
            <a:r>
              <a:rPr lang="en-US" dirty="0" smtClean="0"/>
              <a:t> </a:t>
            </a:r>
            <a:r>
              <a:rPr lang="en-US" dirty="0" err="1" smtClean="0"/>
              <a:t>siapkan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memulai</a:t>
            </a:r>
            <a:r>
              <a:rPr lang="en-US" dirty="0" smtClean="0"/>
              <a:t> </a:t>
            </a:r>
            <a:r>
              <a:rPr lang="en-US" dirty="0" err="1" smtClean="0"/>
              <a:t>sebuah</a:t>
            </a:r>
            <a:r>
              <a:rPr lang="en-US" dirty="0" smtClean="0"/>
              <a:t> </a:t>
            </a:r>
            <a:r>
              <a:rPr lang="en-US" dirty="0" err="1" smtClean="0"/>
              <a:t>usaha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</a:t>
            </a:r>
            <a:r>
              <a:rPr lang="en-US" dirty="0" err="1" smtClean="0"/>
              <a:t>berisikan</a:t>
            </a:r>
            <a:r>
              <a:rPr lang="en-US" dirty="0" smtClean="0"/>
              <a:t> </a:t>
            </a:r>
            <a:r>
              <a:rPr lang="en-US" dirty="0" err="1" smtClean="0"/>
              <a:t>deskripsi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yang </a:t>
            </a:r>
            <a:r>
              <a:rPr lang="en-US" dirty="0" err="1" smtClean="0"/>
              <a:t>ditawarkan</a:t>
            </a:r>
            <a:r>
              <a:rPr lang="en-US" dirty="0" smtClean="0"/>
              <a:t> </a:t>
            </a:r>
            <a:r>
              <a:rPr lang="en-US" dirty="0" err="1" smtClean="0"/>
              <a:t>lengkap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marketing, target </a:t>
            </a:r>
            <a:r>
              <a:rPr lang="en-US" dirty="0" err="1" smtClean="0"/>
              <a:t>pasar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pendanaannya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Cara </a:t>
            </a:r>
            <a:r>
              <a:rPr lang="en-US" dirty="0" err="1" smtClean="0"/>
              <a:t>membuat</a:t>
            </a:r>
            <a:r>
              <a:rPr lang="en-US" dirty="0" smtClean="0"/>
              <a:t> business plan yang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r>
              <a:rPr lang="en-US" dirty="0" smtClean="0"/>
              <a:t>1.Melakukan </a:t>
            </a:r>
            <a:r>
              <a:rPr lang="en-US" dirty="0" err="1" smtClean="0"/>
              <a:t>Riset</a:t>
            </a:r>
            <a:r>
              <a:rPr lang="en-US" dirty="0" smtClean="0"/>
              <a:t> </a:t>
            </a:r>
            <a:r>
              <a:rPr lang="en-US" b="1" dirty="0" err="1" smtClean="0"/>
              <a:t>Bisnis</a:t>
            </a:r>
            <a:r>
              <a:rPr lang="en-US" dirty="0" smtClean="0"/>
              <a:t>. </a:t>
            </a:r>
          </a:p>
          <a:p>
            <a:r>
              <a:rPr lang="en-US" dirty="0" smtClean="0"/>
              <a:t>2.Menentukan </a:t>
            </a:r>
            <a:r>
              <a:rPr lang="en-US" dirty="0" err="1" smtClean="0"/>
              <a:t>Visi</a:t>
            </a:r>
            <a:r>
              <a:rPr lang="en-US" dirty="0" smtClean="0"/>
              <a:t>, </a:t>
            </a:r>
            <a:r>
              <a:rPr lang="en-US" dirty="0" err="1" smtClean="0"/>
              <a:t>Misi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. </a:t>
            </a:r>
          </a:p>
          <a:p>
            <a:r>
              <a:rPr lang="en-US" b="1" dirty="0" smtClean="0"/>
              <a:t>3.Membuat</a:t>
            </a:r>
            <a:r>
              <a:rPr lang="en-US" dirty="0" smtClean="0"/>
              <a:t> Company Profile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4.Mencatat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Transaksi</a:t>
            </a:r>
            <a:r>
              <a:rPr lang="en-US" dirty="0" smtClean="0"/>
              <a:t> </a:t>
            </a:r>
            <a:r>
              <a:rPr lang="en-US" dirty="0" err="1" smtClean="0"/>
              <a:t>Keuangan</a:t>
            </a:r>
            <a:r>
              <a:rPr lang="en-US" dirty="0" smtClean="0"/>
              <a:t>. </a:t>
            </a:r>
          </a:p>
          <a:p>
            <a:r>
              <a:rPr lang="en-US" dirty="0" smtClean="0"/>
              <a:t>5.Menyusun </a:t>
            </a:r>
            <a:r>
              <a:rPr lang="en-US" dirty="0" err="1" smtClean="0"/>
              <a:t>Strategi</a:t>
            </a:r>
            <a:r>
              <a:rPr lang="en-US" dirty="0" smtClean="0"/>
              <a:t> Marketing.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6950" t="30994" r="36251" b="7325"/>
          <a:stretch/>
        </p:blipFill>
        <p:spPr>
          <a:xfrm>
            <a:off x="292308" y="524657"/>
            <a:ext cx="8240843" cy="57262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66534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/>
          <p:nvPr/>
        </p:nvGrpSpPr>
        <p:grpSpPr>
          <a:xfrm>
            <a:off x="381000" y="304800"/>
            <a:ext cx="8763000" cy="6145969"/>
            <a:chOff x="614598" y="509664"/>
            <a:chExt cx="11227631" cy="6145969"/>
          </a:xfrm>
        </p:grpSpPr>
        <p:sp>
          <p:nvSpPr>
            <p:cNvPr id="3" name="Rectangle 2"/>
            <p:cNvSpPr/>
            <p:nvPr/>
          </p:nvSpPr>
          <p:spPr>
            <a:xfrm>
              <a:off x="614598" y="509665"/>
              <a:ext cx="2254585" cy="3923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pPr algn="ctr"/>
              <a:r>
                <a:rPr lang="en-ID" sz="2800" b="1" dirty="0">
                  <a:solidFill>
                    <a:schemeClr val="bg1"/>
                  </a:solidFill>
                </a:rPr>
                <a:t>Key Partners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>
              <a:off x="5111644" y="509665"/>
              <a:ext cx="2239557" cy="392360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ID" sz="2800" b="1" dirty="0">
                  <a:solidFill>
                    <a:schemeClr val="bg1"/>
                  </a:solidFill>
                </a:rPr>
                <a:t>Value Proposition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2863121" y="509665"/>
              <a:ext cx="2239557" cy="1901437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ID" sz="2800" b="1" dirty="0">
                  <a:solidFill>
                    <a:schemeClr val="bg1"/>
                  </a:solidFill>
                </a:rPr>
                <a:t>Key Activities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863121" y="2398425"/>
              <a:ext cx="2239557" cy="2022163"/>
            </a:xfrm>
            <a:prstGeom prst="rect">
              <a:avLst/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ID" sz="2800" b="1" dirty="0">
                  <a:solidFill>
                    <a:schemeClr val="bg1"/>
                  </a:solidFill>
                </a:rPr>
                <a:t>Key Resources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360167" y="509664"/>
              <a:ext cx="2239557" cy="1901438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ID" sz="2800" b="1" dirty="0">
                  <a:solidFill>
                    <a:schemeClr val="bg1"/>
                  </a:solidFill>
                </a:rPr>
                <a:t>Customer Relationships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7360167" y="2398425"/>
              <a:ext cx="2239557" cy="2022163"/>
            </a:xfrm>
            <a:prstGeom prst="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ID" sz="2800" b="1" dirty="0">
                  <a:solidFill>
                    <a:schemeClr val="bg1"/>
                  </a:solidFill>
                </a:rPr>
                <a:t>Channels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9593702" y="509665"/>
              <a:ext cx="2239557" cy="3923600"/>
            </a:xfrm>
            <a:prstGeom prst="rect">
              <a:avLst/>
            </a:prstGeom>
            <a:solidFill>
              <a:srgbClr val="FFC000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t"/>
            <a:lstStyle/>
            <a:p>
              <a:r>
                <a:rPr lang="en-ID" sz="2800" b="1" dirty="0">
                  <a:solidFill>
                    <a:schemeClr val="bg1"/>
                  </a:solidFill>
                </a:rPr>
                <a:t>Customer Segments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rot="5400000">
              <a:off x="2331071" y="2705621"/>
              <a:ext cx="2248525" cy="5651499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vert270" rtlCol="0" anchor="t"/>
            <a:lstStyle/>
            <a:p>
              <a:r>
                <a:rPr lang="en-ID" sz="2800" b="1" dirty="0">
                  <a:solidFill>
                    <a:schemeClr val="bg1"/>
                  </a:solidFill>
                </a:rPr>
                <a:t>Cost Structure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rot="5400000">
              <a:off x="7929795" y="2743199"/>
              <a:ext cx="2248525" cy="5576343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vert270" rtlCol="0" anchor="t"/>
            <a:lstStyle/>
            <a:p>
              <a:r>
                <a:rPr lang="en-ID" sz="2800" b="1" dirty="0">
                  <a:solidFill>
                    <a:schemeClr val="bg1"/>
                  </a:solidFill>
                </a:rPr>
                <a:t>Revenue Streams</a:t>
              </a:r>
              <a:endParaRPr lang="en-US" sz="2800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xmlns="" val="3591652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13</TotalTime>
  <Words>55</Words>
  <Application>Microsoft Office PowerPoint</Application>
  <PresentationFormat>On-screen Show (4:3)</PresentationFormat>
  <Paragraphs>23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Origin</vt:lpstr>
      <vt:lpstr>MEMBUAT RENCANA BISNIS</vt:lpstr>
      <vt:lpstr>PEMBENTUKAN IDE</vt:lpstr>
      <vt:lpstr>RENCANA BISNIS/BUSINESS PLAN</vt:lpstr>
      <vt:lpstr>Cara membuat business plan yang baik dan benar</vt:lpstr>
      <vt:lpstr>Slide 5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MEMBUAT RENCANA BISNIS</dc:title>
  <dc:creator>HANDSOME BEAUTIFUL</dc:creator>
  <cp:lastModifiedBy>user</cp:lastModifiedBy>
  <cp:revision>3</cp:revision>
  <dcterms:created xsi:type="dcterms:W3CDTF">2006-08-16T00:00:00Z</dcterms:created>
  <dcterms:modified xsi:type="dcterms:W3CDTF">2023-11-07T12:49:41Z</dcterms:modified>
</cp:coreProperties>
</file>