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4"/>
  </p:sldMasterIdLst>
  <p:notesMasterIdLst>
    <p:notesMasterId r:id="rId17"/>
  </p:notesMasterIdLst>
  <p:handoutMasterIdLst>
    <p:handoutMasterId r:id="rId18"/>
  </p:handoutMasterIdLst>
  <p:sldIdLst>
    <p:sldId id="256" r:id="rId5"/>
    <p:sldId id="283" r:id="rId6"/>
    <p:sldId id="284" r:id="rId7"/>
    <p:sldId id="285" r:id="rId8"/>
    <p:sldId id="286" r:id="rId9"/>
    <p:sldId id="287" r:id="rId10"/>
    <p:sldId id="288" r:id="rId11"/>
    <p:sldId id="289" r:id="rId12"/>
    <p:sldId id="290" r:id="rId13"/>
    <p:sldId id="291" r:id="rId14"/>
    <p:sldId id="292" r:id="rId15"/>
    <p:sldId id="293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Welcome" id="{E75E278A-FF0E-49A4-B170-79828D63BBAD}">
          <p14:sldIdLst>
            <p14:sldId id="256"/>
            <p14:sldId id="283"/>
            <p14:sldId id="284"/>
            <p14:sldId id="285"/>
            <p14:sldId id="286"/>
            <p14:sldId id="287"/>
            <p14:sldId id="288"/>
            <p14:sldId id="289"/>
            <p14:sldId id="290"/>
            <p14:sldId id="291"/>
            <p14:sldId id="292"/>
            <p14:sldId id="293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Author" initials="A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24726"/>
    <a:srgbClr val="404040"/>
    <a:srgbClr val="FF9B45"/>
    <a:srgbClr val="DD462F"/>
    <a:srgbClr val="F8CFB6"/>
    <a:srgbClr val="F8CAB6"/>
    <a:srgbClr val="923922"/>
    <a:srgbClr val="F5F5F5"/>
    <a:srgbClr val="F2F2F2"/>
    <a:srgbClr val="D2B4A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241" autoAdjust="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4" d="100"/>
          <a:sy n="84" d="100"/>
        </p:scale>
        <p:origin x="3828" y="9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commentAuthors" Target="commentAuthor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0680FBE-A8DF-4758-9AC4-3A9E1039168F}" type="datetimeFigureOut">
              <a:rPr lang="en-US" smtClean="0"/>
              <a:t>9/30/2024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679768-A2FC-4D08-91F6-8DCE6C566B3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025516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C13577B-6902-467D-A26C-08A0DD5E4E03}" type="datetimeFigureOut">
              <a:rPr lang="en-US" smtClean="0"/>
              <a:t>9/30/2024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F61EA0F-A667-4B49-8422-0062BC55E24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19102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61EA0F-A667-4B49-8422-0062BC55E249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176981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61EA0F-A667-4B49-8422-0062BC55E249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980302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61EA0F-A667-4B49-8422-0062BC55E249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551274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61EA0F-A667-4B49-8422-0062BC55E249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111814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61EA0F-A667-4B49-8422-0062BC55E249}" type="slidenum">
              <a:rPr lang="en-US" smtClean="0"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67554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 bwMode="blackWhite">
          <a:xfrm>
            <a:off x="254950" y="262784"/>
            <a:ext cx="11682101" cy="6332433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85494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256032" y="265176"/>
            <a:ext cx="11683049" cy="6332433"/>
          </a:xfrm>
          <a:prstGeom prst="rect">
            <a:avLst/>
          </a:prstGeom>
          <a:solidFill>
            <a:srgbClr val="F5F5F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 anchorCtr="0"/>
          <a:lstStyle/>
          <a:p>
            <a:pPr algn="ctr"/>
            <a:endParaRPr lang="en-US" sz="1800" dirty="0"/>
          </a:p>
        </p:txBody>
      </p:sp>
      <p:cxnSp>
        <p:nvCxnSpPr>
          <p:cNvPr id="12" name="Straight Connector 11"/>
          <p:cNvCxnSpPr/>
          <p:nvPr userDrawn="1"/>
        </p:nvCxnSpPr>
        <p:spPr>
          <a:xfrm>
            <a:off x="604434" y="1196392"/>
            <a:ext cx="10983132" cy="0"/>
          </a:xfrm>
          <a:prstGeom prst="line">
            <a:avLst/>
          </a:prstGeom>
          <a:ln w="25400">
            <a:solidFill>
              <a:srgbClr val="D2472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521207" y="448056"/>
            <a:ext cx="6877119" cy="640080"/>
          </a:xfrm>
        </p:spPr>
        <p:txBody>
          <a:bodyPr anchor="b" anchorCtr="0">
            <a:normAutofit/>
          </a:bodyPr>
          <a:lstStyle>
            <a:lvl1pPr>
              <a:defRPr sz="2800">
                <a:solidFill>
                  <a:schemeClr val="bg2">
                    <a:lumMod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0"/>
          </p:nvPr>
        </p:nvSpPr>
        <p:spPr>
          <a:xfrm>
            <a:off x="539496" y="1435608"/>
            <a:ext cx="4416552" cy="3977640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en-US" sz="1200" smtClean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lang="en-US" sz="1200" smtClean="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lang="en-US" sz="1200" smtClean="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lang="en-US" sz="1200" smtClean="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lang="en-US" sz="12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marL="0" lvl="0" indent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en-US"/>
              <a:t>Click to edit Master text styles</a:t>
            </a:r>
          </a:p>
          <a:p>
            <a:pPr marL="0" lvl="1" indent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en-US"/>
              <a:t>Second level</a:t>
            </a:r>
          </a:p>
          <a:p>
            <a:pPr marL="0" lvl="2" indent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en-US"/>
              <a:t>Third level</a:t>
            </a:r>
          </a:p>
          <a:p>
            <a:pPr marL="0" lvl="3" indent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en-US"/>
              <a:t>Fourth level</a:t>
            </a:r>
          </a:p>
          <a:p>
            <a:pPr marL="0" lvl="4" indent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en-US"/>
              <a:t>Fifth level</a:t>
            </a:r>
            <a:endParaRPr lang="en-US" dirty="0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2"/>
          </p:nvPr>
        </p:nvSpPr>
        <p:spPr>
          <a:xfrm>
            <a:off x="539496" y="6203952"/>
            <a:ext cx="3276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8BEEBAAA-29B5-4AF5-BC5F-7E580C29002D}" type="datetimeFigureOut">
              <a:rPr lang="en-US" smtClean="0"/>
              <a:pPr/>
              <a:t>9/30/2024</a:t>
            </a:fld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8200" y="62039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71926" y="6203952"/>
            <a:ext cx="3276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9860EDB8-5305-433F-BE41-D7A86D811DB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58365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254951" y="262784"/>
            <a:ext cx="11683049" cy="6332433"/>
          </a:xfrm>
          <a:prstGeom prst="rect">
            <a:avLst/>
          </a:prstGeom>
          <a:solidFill>
            <a:srgbClr val="F5F5F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10" name="Rectangle 9"/>
          <p:cNvSpPr/>
          <p:nvPr userDrawn="1"/>
        </p:nvSpPr>
        <p:spPr bwMode="blackWhite">
          <a:xfrm>
            <a:off x="254950" y="262784"/>
            <a:ext cx="11682101" cy="2072643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1208" y="1536192"/>
            <a:ext cx="6876288" cy="640080"/>
          </a:xfrm>
        </p:spPr>
        <p:txBody>
          <a:bodyPr>
            <a:normAutofit/>
          </a:bodyPr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3"/>
          </p:nvPr>
        </p:nvSpPr>
        <p:spPr>
          <a:xfrm>
            <a:off x="539496" y="2560320"/>
            <a:ext cx="9445752" cy="3977640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en-US" sz="240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1pPr>
            <a:lvl2pPr>
              <a:defRPr lang="en-US" sz="1200" dirty="0" smtClean="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lang="en-US" sz="1200" dirty="0" smtClean="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lang="en-US" sz="1200" dirty="0" smtClean="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lang="en-US" sz="1200" dirty="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marL="0" lvl="0" indent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en-US"/>
              <a:t>Click to edit Master text styles</a:t>
            </a:r>
          </a:p>
          <a:p>
            <a:pPr marL="0" lvl="1" indent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en-US"/>
              <a:t>Second level</a:t>
            </a:r>
          </a:p>
          <a:p>
            <a:pPr marL="0" lvl="2" indent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en-US"/>
              <a:t>Third level</a:t>
            </a:r>
          </a:p>
          <a:p>
            <a:pPr marL="0" lvl="3" indent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en-US"/>
              <a:t>Fourth level</a:t>
            </a:r>
          </a:p>
          <a:p>
            <a:pPr marL="0" lvl="4" indent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56555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256032" y="265176"/>
            <a:ext cx="11683049" cy="6332433"/>
          </a:xfrm>
          <a:prstGeom prst="rect">
            <a:avLst/>
          </a:prstGeom>
          <a:solidFill>
            <a:srgbClr val="F5F5F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 anchorCtr="0"/>
          <a:lstStyle/>
          <a:p>
            <a:pPr algn="ctr"/>
            <a:endParaRPr lang="en-US" sz="1800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21208" y="448056"/>
            <a:ext cx="6876288" cy="64008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9496" y="1435608"/>
            <a:ext cx="4416552" cy="39776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9496" y="6203952"/>
            <a:ext cx="3276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8BEEBAAA-29B5-4AF5-BC5F-7E580C29002D}" type="datetimeFigureOut">
              <a:rPr lang="en-US" smtClean="0"/>
              <a:pPr/>
              <a:t>9/30/2024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8200" y="62039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75904" y="6203952"/>
            <a:ext cx="3276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9860EDB8-5305-433F-BE41-D7A86D811DB3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604434" y="1196392"/>
            <a:ext cx="10983132" cy="0"/>
          </a:xfrm>
          <a:prstGeom prst="line">
            <a:avLst/>
          </a:prstGeom>
          <a:ln w="25400">
            <a:solidFill>
              <a:srgbClr val="D2472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467549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</p:sldLayoutIdLst>
  <p:txStyles>
    <p:titleStyle>
      <a:lvl1pPr algn="l" defTabSz="914400" rtl="0" eaLnBrk="1" latinLnBrk="0" hangingPunct="1">
        <a:spcBef>
          <a:spcPct val="0"/>
        </a:spcBef>
        <a:buNone/>
        <a:defRPr sz="2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50000"/>
        </a:lnSpc>
        <a:spcBef>
          <a:spcPts val="1000"/>
        </a:spcBef>
        <a:spcAft>
          <a:spcPts val="1200"/>
        </a:spcAft>
        <a:buFontTx/>
        <a:buNone/>
        <a:defRPr lang="en-US" sz="1200" kern="1200" dirty="0">
          <a:solidFill>
            <a:schemeClr val="tx1"/>
          </a:solidFill>
          <a:latin typeface="+mn-lt"/>
          <a:ea typeface="+mn-ea"/>
          <a:cs typeface="+mn-cs"/>
        </a:defRPr>
      </a:lvl1pPr>
      <a:lvl2pPr marL="228600" indent="-228600" algn="l" defTabSz="914400" rtl="0" eaLnBrk="1" latinLnBrk="0" hangingPunct="1">
        <a:lnSpc>
          <a:spcPct val="150000"/>
        </a:lnSpc>
        <a:spcBef>
          <a:spcPts val="1000"/>
        </a:spcBef>
        <a:spcAft>
          <a:spcPts val="1200"/>
        </a:spcAft>
        <a:buFont typeface="Arial" panose="020B0604020202020204" pitchFamily="34" charset="0"/>
        <a:buChar char="•"/>
        <a:defRPr lang="en-US" sz="1200" kern="1200" dirty="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50000"/>
        </a:lnSpc>
        <a:spcBef>
          <a:spcPts val="1000"/>
        </a:spcBef>
        <a:spcAft>
          <a:spcPts val="1200"/>
        </a:spcAft>
        <a:buFont typeface="Arial" panose="020B0604020202020204" pitchFamily="34" charset="0"/>
        <a:buChar char="•"/>
        <a:defRPr lang="en-US" sz="1200" kern="1200" dirty="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lnSpc>
          <a:spcPct val="150000"/>
        </a:lnSpc>
        <a:spcBef>
          <a:spcPts val="1000"/>
        </a:spcBef>
        <a:spcAft>
          <a:spcPts val="1200"/>
        </a:spcAft>
        <a:buFont typeface="Arial" panose="020B0604020202020204" pitchFamily="34" charset="0"/>
        <a:buChar char="•"/>
        <a:defRPr lang="en-US" sz="1200" kern="1200" dirty="0" smtClean="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28600" algn="l" defTabSz="914400" rtl="0" eaLnBrk="1" latinLnBrk="0" hangingPunct="1">
        <a:lnSpc>
          <a:spcPct val="150000"/>
        </a:lnSpc>
        <a:spcBef>
          <a:spcPts val="1000"/>
        </a:spcBef>
        <a:spcAft>
          <a:spcPts val="1200"/>
        </a:spcAft>
        <a:buFont typeface="Arial" panose="020B0604020202020204" pitchFamily="34" charset="0"/>
        <a:buChar char="•"/>
        <a:defRPr lang="en-US" sz="1200" kern="1200" dirty="0" smtClean="0">
          <a:solidFill>
            <a:schemeClr val="tx1"/>
          </a:solidFill>
          <a:latin typeface="+mn-lt"/>
          <a:ea typeface="+mn-ea"/>
          <a:cs typeface="+mn-cs"/>
        </a:defRPr>
      </a:lvl5pPr>
      <a:lvl6pPr marL="2057400" indent="-228600" algn="l" defTabSz="914400" rtl="0" eaLnBrk="1" latinLnBrk="0" hangingPunct="1">
        <a:lnSpc>
          <a:spcPct val="150000"/>
        </a:lnSpc>
        <a:spcBef>
          <a:spcPts val="1000"/>
        </a:spcBef>
        <a:spcAft>
          <a:spcPts val="1200"/>
        </a:spcAft>
        <a:buFont typeface="Arial" panose="020B0604020202020204" pitchFamily="34" charset="0"/>
        <a:buChar char="•"/>
        <a:defRPr lang="en-US" sz="12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2514600" indent="-228600" algn="l" defTabSz="914400" rtl="0" eaLnBrk="1" latinLnBrk="0" hangingPunct="1">
        <a:lnSpc>
          <a:spcPct val="150000"/>
        </a:lnSpc>
        <a:spcBef>
          <a:spcPts val="1000"/>
        </a:spcBef>
        <a:spcAft>
          <a:spcPts val="1200"/>
        </a:spcAft>
        <a:buFont typeface="Arial" panose="020B0604020202020204" pitchFamily="34" charset="0"/>
        <a:buChar char="•"/>
        <a:defRPr lang="en-US" sz="1200" kern="1200" dirty="0" smtClean="0">
          <a:solidFill>
            <a:schemeClr val="tx1"/>
          </a:solidFill>
          <a:latin typeface="+mn-lt"/>
          <a:ea typeface="+mn-ea"/>
          <a:cs typeface="+mn-cs"/>
        </a:defRPr>
      </a:lvl7pPr>
      <a:lvl8pPr marL="2971800" indent="-228600" algn="l" defTabSz="914400" rtl="0" eaLnBrk="1" latinLnBrk="0" hangingPunct="1">
        <a:lnSpc>
          <a:spcPct val="150000"/>
        </a:lnSpc>
        <a:spcBef>
          <a:spcPts val="1000"/>
        </a:spcBef>
        <a:spcAft>
          <a:spcPts val="1200"/>
        </a:spcAft>
        <a:buFont typeface="Arial" panose="020B0604020202020204" pitchFamily="34" charset="0"/>
        <a:buChar char="•"/>
        <a:defRPr lang="en-US" sz="1200" kern="1200" dirty="0" smtClean="0">
          <a:solidFill>
            <a:schemeClr val="tx1"/>
          </a:solidFill>
          <a:latin typeface="+mn-lt"/>
          <a:ea typeface="+mn-ea"/>
          <a:cs typeface="+mn-cs"/>
        </a:defRPr>
      </a:lvl8pPr>
      <a:lvl9pPr marL="34290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None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3068" y="2495004"/>
            <a:ext cx="4778829" cy="1579433"/>
          </a:xfrm>
        </p:spPr>
        <p:txBody>
          <a:bodyPr anchor="ctr" anchorCtr="0">
            <a:noAutofit/>
          </a:bodyPr>
          <a:lstStyle/>
          <a:p>
            <a:r>
              <a:rPr lang="en-US" sz="5400" dirty="0">
                <a:solidFill>
                  <a:schemeClr val="bg1"/>
                </a:solidFill>
                <a:latin typeface="Candara Light" panose="020E0502030303020204" pitchFamily="34" charset="0"/>
              </a:rPr>
              <a:t>COPYWRITING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D937860C-0842-4A5D-ABAF-B238155CE930}"/>
              </a:ext>
            </a:extLst>
          </p:cNvPr>
          <p:cNvSpPr txBox="1">
            <a:spLocks/>
          </p:cNvSpPr>
          <p:nvPr/>
        </p:nvSpPr>
        <p:spPr>
          <a:xfrm>
            <a:off x="9024258" y="3024050"/>
            <a:ext cx="1674224" cy="521339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8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400" dirty="0">
                <a:solidFill>
                  <a:schemeClr val="bg1"/>
                </a:solidFill>
                <a:latin typeface="Candara Light" panose="020E0502030303020204" pitchFamily="34" charset="0"/>
              </a:rPr>
              <a:t>Kelas 3DK 2</a:t>
            </a:r>
          </a:p>
        </p:txBody>
      </p:sp>
    </p:spTree>
    <p:extLst>
      <p:ext uri="{BB962C8B-B14F-4D97-AF65-F5344CB8AC3E}">
        <p14:creationId xmlns:p14="http://schemas.microsoft.com/office/powerpoint/2010/main" val="247180773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oogle Shape;192;p23">
            <a:extLst>
              <a:ext uri="{FF2B5EF4-FFF2-40B4-BE49-F238E27FC236}">
                <a16:creationId xmlns:a16="http://schemas.microsoft.com/office/drawing/2014/main" id="{901C3AB3-355C-41AF-96FA-4C2D413CDEA9}"/>
              </a:ext>
            </a:extLst>
          </p:cNvPr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1323740" y="1742484"/>
            <a:ext cx="9374740" cy="337815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95605372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Bagaimana Analisis Iklan Shopee? Dan Apa Tips Iklan Shopee - Ginee">
            <a:extLst>
              <a:ext uri="{FF2B5EF4-FFF2-40B4-BE49-F238E27FC236}">
                <a16:creationId xmlns:a16="http://schemas.microsoft.com/office/drawing/2014/main" id="{61A26985-E88A-403B-9255-4437996BF42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1369423"/>
            <a:ext cx="9753600" cy="4876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4384497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622368" y="2299061"/>
            <a:ext cx="6947263" cy="1579433"/>
          </a:xfrm>
        </p:spPr>
        <p:txBody>
          <a:bodyPr anchor="ctr" anchorCtr="0">
            <a:noAutofit/>
          </a:bodyPr>
          <a:lstStyle/>
          <a:p>
            <a:pPr algn="ctr"/>
            <a:r>
              <a:rPr lang="en-US" sz="2000" b="1" dirty="0" err="1">
                <a:solidFill>
                  <a:schemeClr val="bg1"/>
                </a:solidFill>
              </a:rPr>
              <a:t>Selamat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Bertemu</a:t>
            </a:r>
            <a:r>
              <a:rPr lang="en-US" sz="2000" b="1" dirty="0">
                <a:solidFill>
                  <a:schemeClr val="bg1"/>
                </a:solidFill>
              </a:rPr>
              <a:t> di </a:t>
            </a:r>
            <a:r>
              <a:rPr lang="en-US" sz="2000" b="1" dirty="0" err="1">
                <a:solidFill>
                  <a:schemeClr val="bg1"/>
                </a:solidFill>
              </a:rPr>
              <a:t>pertemuan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berikutnya</a:t>
            </a:r>
            <a:endParaRPr lang="en-US" sz="20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19970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32E6D1-346F-4F5F-98B3-1FF8E4A481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Rencana</a:t>
            </a:r>
            <a:r>
              <a:rPr lang="en-US" dirty="0"/>
              <a:t> </a:t>
            </a:r>
            <a:r>
              <a:rPr lang="en-US" dirty="0" err="1"/>
              <a:t>Pembelajaran</a:t>
            </a:r>
            <a:endParaRPr lang="en-ID" dirty="0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507C29D7-8E72-4192-8D31-0F72B8668018}"/>
              </a:ext>
            </a:extLst>
          </p:cNvPr>
          <p:cNvSpPr txBox="1">
            <a:spLocks/>
          </p:cNvSpPr>
          <p:nvPr/>
        </p:nvSpPr>
        <p:spPr>
          <a:xfrm>
            <a:off x="7923494" y="448056"/>
            <a:ext cx="3600636" cy="64008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800" kern="1200">
                <a:solidFill>
                  <a:schemeClr val="bg2">
                    <a:lumMod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Copywriting</a:t>
            </a:r>
            <a:endParaRPr lang="en-ID" dirty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3057AB8D-3B5A-4499-A7DD-159463552F5F}"/>
              </a:ext>
            </a:extLst>
          </p:cNvPr>
          <p:cNvSpPr txBox="1">
            <a:spLocks/>
          </p:cNvSpPr>
          <p:nvPr/>
        </p:nvSpPr>
        <p:spPr>
          <a:xfrm>
            <a:off x="899337" y="2993138"/>
            <a:ext cx="2459558" cy="64008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800" kern="1200">
                <a:solidFill>
                  <a:schemeClr val="bg2">
                    <a:lumMod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err="1"/>
              <a:t>Pertemuan</a:t>
            </a:r>
            <a:endParaRPr lang="en-ID" dirty="0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714A4695-BD1C-4DAC-A763-2E3670D15CAB}"/>
              </a:ext>
            </a:extLst>
          </p:cNvPr>
          <p:cNvCxnSpPr/>
          <p:nvPr/>
        </p:nvCxnSpPr>
        <p:spPr>
          <a:xfrm>
            <a:off x="5634318" y="1210235"/>
            <a:ext cx="0" cy="5284694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14D91BD0-C366-4340-BFBC-352D872F1E42}"/>
              </a:ext>
            </a:extLst>
          </p:cNvPr>
          <p:cNvCxnSpPr>
            <a:cxnSpLocks/>
          </p:cNvCxnSpPr>
          <p:nvPr/>
        </p:nvCxnSpPr>
        <p:spPr>
          <a:xfrm>
            <a:off x="5692589" y="1354836"/>
            <a:ext cx="0" cy="4978729"/>
          </a:xfrm>
          <a:prstGeom prst="line">
            <a:avLst/>
          </a:prstGeom>
          <a:ln w="5715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1" name="Title 1">
            <a:extLst>
              <a:ext uri="{FF2B5EF4-FFF2-40B4-BE49-F238E27FC236}">
                <a16:creationId xmlns:a16="http://schemas.microsoft.com/office/drawing/2014/main" id="{FBDE79AC-38FB-4001-A0D7-8AEF7C91D9C0}"/>
              </a:ext>
            </a:extLst>
          </p:cNvPr>
          <p:cNvSpPr txBox="1">
            <a:spLocks/>
          </p:cNvSpPr>
          <p:nvPr/>
        </p:nvSpPr>
        <p:spPr>
          <a:xfrm>
            <a:off x="6168547" y="1562369"/>
            <a:ext cx="501193" cy="64008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800" kern="1200">
                <a:solidFill>
                  <a:schemeClr val="bg2">
                    <a:lumMod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01</a:t>
            </a:r>
            <a:endParaRPr lang="en-ID" dirty="0"/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1E6AA80B-783A-45E4-80D8-E5E4CF049B3E}"/>
              </a:ext>
            </a:extLst>
          </p:cNvPr>
          <p:cNvSpPr txBox="1">
            <a:spLocks/>
          </p:cNvSpPr>
          <p:nvPr/>
        </p:nvSpPr>
        <p:spPr>
          <a:xfrm>
            <a:off x="7603325" y="1535296"/>
            <a:ext cx="3600635" cy="64008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 fontScale="92500"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800" kern="1200">
                <a:solidFill>
                  <a:schemeClr val="bg2">
                    <a:lumMod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err="1"/>
              <a:t>Perkenalan</a:t>
            </a:r>
            <a:r>
              <a:rPr lang="en-US" dirty="0"/>
              <a:t> Mata </a:t>
            </a:r>
            <a:r>
              <a:rPr lang="en-US" dirty="0" err="1"/>
              <a:t>Kuliah</a:t>
            </a:r>
            <a:endParaRPr lang="en-ID" dirty="0"/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A3EDF680-6FC1-49D4-9BB7-D9C5B421E7C5}"/>
              </a:ext>
            </a:extLst>
          </p:cNvPr>
          <p:cNvCxnSpPr>
            <a:cxnSpLocks/>
          </p:cNvCxnSpPr>
          <p:nvPr/>
        </p:nvCxnSpPr>
        <p:spPr>
          <a:xfrm>
            <a:off x="6669740" y="1976538"/>
            <a:ext cx="728586" cy="0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8" name="Title 1">
            <a:extLst>
              <a:ext uri="{FF2B5EF4-FFF2-40B4-BE49-F238E27FC236}">
                <a16:creationId xmlns:a16="http://schemas.microsoft.com/office/drawing/2014/main" id="{01667EF8-C00D-44BF-ABCD-279259C958CA}"/>
              </a:ext>
            </a:extLst>
          </p:cNvPr>
          <p:cNvSpPr txBox="1">
            <a:spLocks/>
          </p:cNvSpPr>
          <p:nvPr/>
        </p:nvSpPr>
        <p:spPr>
          <a:xfrm>
            <a:off x="6168547" y="2578969"/>
            <a:ext cx="501193" cy="64008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 fontScale="85000" lnSpcReduction="10000"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800" kern="1200">
                <a:solidFill>
                  <a:schemeClr val="bg2">
                    <a:lumMod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02</a:t>
            </a:r>
            <a:endParaRPr lang="en-ID" dirty="0"/>
          </a:p>
        </p:txBody>
      </p:sp>
      <p:sp>
        <p:nvSpPr>
          <p:cNvPr id="19" name="Title 1">
            <a:extLst>
              <a:ext uri="{FF2B5EF4-FFF2-40B4-BE49-F238E27FC236}">
                <a16:creationId xmlns:a16="http://schemas.microsoft.com/office/drawing/2014/main" id="{2ACA9620-2D96-4196-B75E-6E4F52846ABB}"/>
              </a:ext>
            </a:extLst>
          </p:cNvPr>
          <p:cNvSpPr txBox="1">
            <a:spLocks/>
          </p:cNvSpPr>
          <p:nvPr/>
        </p:nvSpPr>
        <p:spPr>
          <a:xfrm>
            <a:off x="7603325" y="2551896"/>
            <a:ext cx="3315681" cy="64008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 fontScale="77500" lnSpcReduction="20000"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800" kern="1200">
                <a:solidFill>
                  <a:schemeClr val="bg2">
                    <a:lumMod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err="1"/>
              <a:t>Memahami</a:t>
            </a:r>
            <a:r>
              <a:rPr lang="en-US" dirty="0"/>
              <a:t> </a:t>
            </a:r>
            <a:r>
              <a:rPr lang="en-US" dirty="0" err="1"/>
              <a:t>Peranan</a:t>
            </a:r>
            <a:r>
              <a:rPr lang="en-US" dirty="0"/>
              <a:t> Copywriting</a:t>
            </a:r>
            <a:endParaRPr lang="en-ID" dirty="0"/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1FCD9F1F-8397-450D-8263-04FAE06DD139}"/>
              </a:ext>
            </a:extLst>
          </p:cNvPr>
          <p:cNvCxnSpPr>
            <a:cxnSpLocks/>
          </p:cNvCxnSpPr>
          <p:nvPr/>
        </p:nvCxnSpPr>
        <p:spPr>
          <a:xfrm>
            <a:off x="6669740" y="2993138"/>
            <a:ext cx="728586" cy="0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21" name="Title 1">
            <a:extLst>
              <a:ext uri="{FF2B5EF4-FFF2-40B4-BE49-F238E27FC236}">
                <a16:creationId xmlns:a16="http://schemas.microsoft.com/office/drawing/2014/main" id="{115B1101-1F53-4AE9-A05D-46793E453FD3}"/>
              </a:ext>
            </a:extLst>
          </p:cNvPr>
          <p:cNvSpPr txBox="1">
            <a:spLocks/>
          </p:cNvSpPr>
          <p:nvPr/>
        </p:nvSpPr>
        <p:spPr>
          <a:xfrm>
            <a:off x="6168547" y="3391525"/>
            <a:ext cx="501193" cy="64008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 fontScale="85000" lnSpcReduction="10000"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800" kern="1200">
                <a:solidFill>
                  <a:schemeClr val="bg2">
                    <a:lumMod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03</a:t>
            </a:r>
            <a:endParaRPr lang="en-ID" dirty="0"/>
          </a:p>
        </p:txBody>
      </p:sp>
      <p:sp>
        <p:nvSpPr>
          <p:cNvPr id="22" name="Title 1">
            <a:extLst>
              <a:ext uri="{FF2B5EF4-FFF2-40B4-BE49-F238E27FC236}">
                <a16:creationId xmlns:a16="http://schemas.microsoft.com/office/drawing/2014/main" id="{F16A7EBF-54A5-400A-8A0D-0DCD9D72D20A}"/>
              </a:ext>
            </a:extLst>
          </p:cNvPr>
          <p:cNvSpPr txBox="1">
            <a:spLocks/>
          </p:cNvSpPr>
          <p:nvPr/>
        </p:nvSpPr>
        <p:spPr>
          <a:xfrm>
            <a:off x="7603326" y="3364452"/>
            <a:ext cx="2459558" cy="64008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 fontScale="85000" lnSpcReduction="10000"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800" kern="1200">
                <a:solidFill>
                  <a:schemeClr val="bg2">
                    <a:lumMod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Brand Positioning</a:t>
            </a:r>
            <a:endParaRPr lang="en-ID" dirty="0"/>
          </a:p>
        </p:txBody>
      </p: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C4BB0429-0ABD-4E0C-BC12-D390711F58D3}"/>
              </a:ext>
            </a:extLst>
          </p:cNvPr>
          <p:cNvCxnSpPr>
            <a:cxnSpLocks/>
          </p:cNvCxnSpPr>
          <p:nvPr/>
        </p:nvCxnSpPr>
        <p:spPr>
          <a:xfrm>
            <a:off x="6669740" y="3805694"/>
            <a:ext cx="728586" cy="0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24" name="Title 1">
            <a:extLst>
              <a:ext uri="{FF2B5EF4-FFF2-40B4-BE49-F238E27FC236}">
                <a16:creationId xmlns:a16="http://schemas.microsoft.com/office/drawing/2014/main" id="{890E3F59-C62C-4650-9B9C-C29AD271F4F3}"/>
              </a:ext>
            </a:extLst>
          </p:cNvPr>
          <p:cNvSpPr txBox="1">
            <a:spLocks/>
          </p:cNvSpPr>
          <p:nvPr/>
        </p:nvSpPr>
        <p:spPr>
          <a:xfrm>
            <a:off x="6168547" y="4252493"/>
            <a:ext cx="501193" cy="64008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 fontScale="77500" lnSpcReduction="20000"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800" kern="1200">
                <a:solidFill>
                  <a:schemeClr val="bg2">
                    <a:lumMod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04</a:t>
            </a:r>
            <a:endParaRPr lang="en-ID" dirty="0"/>
          </a:p>
        </p:txBody>
      </p:sp>
      <p:sp>
        <p:nvSpPr>
          <p:cNvPr id="25" name="Title 1">
            <a:extLst>
              <a:ext uri="{FF2B5EF4-FFF2-40B4-BE49-F238E27FC236}">
                <a16:creationId xmlns:a16="http://schemas.microsoft.com/office/drawing/2014/main" id="{A540D352-DC90-441E-A816-FA5324DFFAC9}"/>
              </a:ext>
            </a:extLst>
          </p:cNvPr>
          <p:cNvSpPr txBox="1">
            <a:spLocks/>
          </p:cNvSpPr>
          <p:nvPr/>
        </p:nvSpPr>
        <p:spPr>
          <a:xfrm>
            <a:off x="7603325" y="4225420"/>
            <a:ext cx="3315675" cy="64008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 fontScale="77500" lnSpcReduction="20000"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800" kern="1200">
                <a:solidFill>
                  <a:schemeClr val="bg2">
                    <a:lumMod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err="1"/>
              <a:t>Kreatifitas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Copywriting</a:t>
            </a:r>
            <a:endParaRPr lang="en-ID" dirty="0"/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109DDD31-1D3B-4A19-9364-13EFF6B1BEB8}"/>
              </a:ext>
            </a:extLst>
          </p:cNvPr>
          <p:cNvCxnSpPr>
            <a:cxnSpLocks/>
          </p:cNvCxnSpPr>
          <p:nvPr/>
        </p:nvCxnSpPr>
        <p:spPr>
          <a:xfrm>
            <a:off x="6669740" y="4666662"/>
            <a:ext cx="728586" cy="0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504021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32E6D1-346F-4F5F-98B3-1FF8E4A481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Rencana</a:t>
            </a:r>
            <a:r>
              <a:rPr lang="en-US" dirty="0"/>
              <a:t> </a:t>
            </a:r>
            <a:r>
              <a:rPr lang="en-US" dirty="0" err="1"/>
              <a:t>Pembelajaran</a:t>
            </a:r>
            <a:endParaRPr lang="en-ID" dirty="0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507C29D7-8E72-4192-8D31-0F72B8668018}"/>
              </a:ext>
            </a:extLst>
          </p:cNvPr>
          <p:cNvSpPr txBox="1">
            <a:spLocks/>
          </p:cNvSpPr>
          <p:nvPr/>
        </p:nvSpPr>
        <p:spPr>
          <a:xfrm>
            <a:off x="7923494" y="448056"/>
            <a:ext cx="3600636" cy="64008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800" kern="1200">
                <a:solidFill>
                  <a:schemeClr val="bg2">
                    <a:lumMod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Copywriting</a:t>
            </a:r>
            <a:endParaRPr lang="en-ID" dirty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3057AB8D-3B5A-4499-A7DD-159463552F5F}"/>
              </a:ext>
            </a:extLst>
          </p:cNvPr>
          <p:cNvSpPr txBox="1">
            <a:spLocks/>
          </p:cNvSpPr>
          <p:nvPr/>
        </p:nvSpPr>
        <p:spPr>
          <a:xfrm>
            <a:off x="899337" y="2993138"/>
            <a:ext cx="2459558" cy="64008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800" kern="1200">
                <a:solidFill>
                  <a:schemeClr val="bg2">
                    <a:lumMod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err="1"/>
              <a:t>Pertemuan</a:t>
            </a:r>
            <a:endParaRPr lang="en-ID" dirty="0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714A4695-BD1C-4DAC-A763-2E3670D15CAB}"/>
              </a:ext>
            </a:extLst>
          </p:cNvPr>
          <p:cNvCxnSpPr/>
          <p:nvPr/>
        </p:nvCxnSpPr>
        <p:spPr>
          <a:xfrm>
            <a:off x="5634318" y="1210235"/>
            <a:ext cx="0" cy="5284694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14D91BD0-C366-4340-BFBC-352D872F1E42}"/>
              </a:ext>
            </a:extLst>
          </p:cNvPr>
          <p:cNvCxnSpPr>
            <a:cxnSpLocks/>
          </p:cNvCxnSpPr>
          <p:nvPr/>
        </p:nvCxnSpPr>
        <p:spPr>
          <a:xfrm>
            <a:off x="5692589" y="1354836"/>
            <a:ext cx="0" cy="4978729"/>
          </a:xfrm>
          <a:prstGeom prst="line">
            <a:avLst/>
          </a:prstGeom>
          <a:ln w="5715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1" name="Title 1">
            <a:extLst>
              <a:ext uri="{FF2B5EF4-FFF2-40B4-BE49-F238E27FC236}">
                <a16:creationId xmlns:a16="http://schemas.microsoft.com/office/drawing/2014/main" id="{FBDE79AC-38FB-4001-A0D7-8AEF7C91D9C0}"/>
              </a:ext>
            </a:extLst>
          </p:cNvPr>
          <p:cNvSpPr txBox="1">
            <a:spLocks/>
          </p:cNvSpPr>
          <p:nvPr/>
        </p:nvSpPr>
        <p:spPr>
          <a:xfrm>
            <a:off x="6168547" y="1562369"/>
            <a:ext cx="501193" cy="64008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 fontScale="85000" lnSpcReduction="10000"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800" kern="1200">
                <a:solidFill>
                  <a:schemeClr val="bg2">
                    <a:lumMod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05</a:t>
            </a:r>
            <a:endParaRPr lang="en-ID" dirty="0"/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1E6AA80B-783A-45E4-80D8-E5E4CF049B3E}"/>
              </a:ext>
            </a:extLst>
          </p:cNvPr>
          <p:cNvSpPr txBox="1">
            <a:spLocks/>
          </p:cNvSpPr>
          <p:nvPr/>
        </p:nvSpPr>
        <p:spPr>
          <a:xfrm>
            <a:off x="7603325" y="1535296"/>
            <a:ext cx="3600635" cy="64008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800" kern="1200">
                <a:solidFill>
                  <a:schemeClr val="bg2">
                    <a:lumMod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err="1"/>
              <a:t>Pemahaman</a:t>
            </a:r>
            <a:r>
              <a:rPr lang="en-US" dirty="0"/>
              <a:t> </a:t>
            </a:r>
            <a:r>
              <a:rPr lang="en-US" dirty="0" err="1"/>
              <a:t>Pesuasif</a:t>
            </a:r>
            <a:endParaRPr lang="en-ID" dirty="0"/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A3EDF680-6FC1-49D4-9BB7-D9C5B421E7C5}"/>
              </a:ext>
            </a:extLst>
          </p:cNvPr>
          <p:cNvCxnSpPr>
            <a:cxnSpLocks/>
          </p:cNvCxnSpPr>
          <p:nvPr/>
        </p:nvCxnSpPr>
        <p:spPr>
          <a:xfrm>
            <a:off x="6669740" y="1976538"/>
            <a:ext cx="728586" cy="0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8" name="Title 1">
            <a:extLst>
              <a:ext uri="{FF2B5EF4-FFF2-40B4-BE49-F238E27FC236}">
                <a16:creationId xmlns:a16="http://schemas.microsoft.com/office/drawing/2014/main" id="{01667EF8-C00D-44BF-ABCD-279259C958CA}"/>
              </a:ext>
            </a:extLst>
          </p:cNvPr>
          <p:cNvSpPr txBox="1">
            <a:spLocks/>
          </p:cNvSpPr>
          <p:nvPr/>
        </p:nvSpPr>
        <p:spPr>
          <a:xfrm>
            <a:off x="6168547" y="2578969"/>
            <a:ext cx="501193" cy="64008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 fontScale="85000" lnSpcReduction="10000"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800" kern="1200">
                <a:solidFill>
                  <a:schemeClr val="bg2">
                    <a:lumMod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06</a:t>
            </a:r>
            <a:endParaRPr lang="en-ID" dirty="0"/>
          </a:p>
        </p:txBody>
      </p:sp>
      <p:sp>
        <p:nvSpPr>
          <p:cNvPr id="19" name="Title 1">
            <a:extLst>
              <a:ext uri="{FF2B5EF4-FFF2-40B4-BE49-F238E27FC236}">
                <a16:creationId xmlns:a16="http://schemas.microsoft.com/office/drawing/2014/main" id="{2ACA9620-2D96-4196-B75E-6E4F52846ABB}"/>
              </a:ext>
            </a:extLst>
          </p:cNvPr>
          <p:cNvSpPr txBox="1">
            <a:spLocks/>
          </p:cNvSpPr>
          <p:nvPr/>
        </p:nvSpPr>
        <p:spPr>
          <a:xfrm>
            <a:off x="7603325" y="2551896"/>
            <a:ext cx="3315681" cy="64008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800" kern="1200">
                <a:solidFill>
                  <a:schemeClr val="bg2">
                    <a:lumMod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Target Audience</a:t>
            </a:r>
            <a:endParaRPr lang="en-ID" dirty="0"/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1FCD9F1F-8397-450D-8263-04FAE06DD139}"/>
              </a:ext>
            </a:extLst>
          </p:cNvPr>
          <p:cNvCxnSpPr>
            <a:cxnSpLocks/>
          </p:cNvCxnSpPr>
          <p:nvPr/>
        </p:nvCxnSpPr>
        <p:spPr>
          <a:xfrm>
            <a:off x="6669740" y="2993138"/>
            <a:ext cx="728586" cy="0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21" name="Title 1">
            <a:extLst>
              <a:ext uri="{FF2B5EF4-FFF2-40B4-BE49-F238E27FC236}">
                <a16:creationId xmlns:a16="http://schemas.microsoft.com/office/drawing/2014/main" id="{115B1101-1F53-4AE9-A05D-46793E453FD3}"/>
              </a:ext>
            </a:extLst>
          </p:cNvPr>
          <p:cNvSpPr txBox="1">
            <a:spLocks/>
          </p:cNvSpPr>
          <p:nvPr/>
        </p:nvSpPr>
        <p:spPr>
          <a:xfrm>
            <a:off x="6168547" y="3391525"/>
            <a:ext cx="501193" cy="64008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 fontScale="85000" lnSpcReduction="10000"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800" kern="1200">
                <a:solidFill>
                  <a:schemeClr val="bg2">
                    <a:lumMod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07</a:t>
            </a:r>
            <a:endParaRPr lang="en-ID" dirty="0"/>
          </a:p>
        </p:txBody>
      </p:sp>
      <p:sp>
        <p:nvSpPr>
          <p:cNvPr id="22" name="Title 1">
            <a:extLst>
              <a:ext uri="{FF2B5EF4-FFF2-40B4-BE49-F238E27FC236}">
                <a16:creationId xmlns:a16="http://schemas.microsoft.com/office/drawing/2014/main" id="{F16A7EBF-54A5-400A-8A0D-0DCD9D72D20A}"/>
              </a:ext>
            </a:extLst>
          </p:cNvPr>
          <p:cNvSpPr txBox="1">
            <a:spLocks/>
          </p:cNvSpPr>
          <p:nvPr/>
        </p:nvSpPr>
        <p:spPr>
          <a:xfrm>
            <a:off x="7603326" y="3364452"/>
            <a:ext cx="2459558" cy="64008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800" kern="1200">
                <a:solidFill>
                  <a:schemeClr val="bg2">
                    <a:lumMod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Creative Style</a:t>
            </a:r>
            <a:endParaRPr lang="en-ID" dirty="0"/>
          </a:p>
        </p:txBody>
      </p: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C4BB0429-0ABD-4E0C-BC12-D390711F58D3}"/>
              </a:ext>
            </a:extLst>
          </p:cNvPr>
          <p:cNvCxnSpPr>
            <a:cxnSpLocks/>
          </p:cNvCxnSpPr>
          <p:nvPr/>
        </p:nvCxnSpPr>
        <p:spPr>
          <a:xfrm>
            <a:off x="6669740" y="3805694"/>
            <a:ext cx="728586" cy="0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24" name="Title 1">
            <a:extLst>
              <a:ext uri="{FF2B5EF4-FFF2-40B4-BE49-F238E27FC236}">
                <a16:creationId xmlns:a16="http://schemas.microsoft.com/office/drawing/2014/main" id="{890E3F59-C62C-4650-9B9C-C29AD271F4F3}"/>
              </a:ext>
            </a:extLst>
          </p:cNvPr>
          <p:cNvSpPr txBox="1">
            <a:spLocks/>
          </p:cNvSpPr>
          <p:nvPr/>
        </p:nvSpPr>
        <p:spPr>
          <a:xfrm>
            <a:off x="6168547" y="4252493"/>
            <a:ext cx="501193" cy="64008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 fontScale="85000" lnSpcReduction="10000"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800" kern="1200">
                <a:solidFill>
                  <a:schemeClr val="bg2">
                    <a:lumMod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08</a:t>
            </a:r>
            <a:endParaRPr lang="en-ID" dirty="0"/>
          </a:p>
        </p:txBody>
      </p:sp>
      <p:sp>
        <p:nvSpPr>
          <p:cNvPr id="25" name="Title 1">
            <a:extLst>
              <a:ext uri="{FF2B5EF4-FFF2-40B4-BE49-F238E27FC236}">
                <a16:creationId xmlns:a16="http://schemas.microsoft.com/office/drawing/2014/main" id="{A540D352-DC90-441E-A816-FA5324DFFAC9}"/>
              </a:ext>
            </a:extLst>
          </p:cNvPr>
          <p:cNvSpPr txBox="1">
            <a:spLocks/>
          </p:cNvSpPr>
          <p:nvPr/>
        </p:nvSpPr>
        <p:spPr>
          <a:xfrm>
            <a:off x="7603325" y="4225420"/>
            <a:ext cx="3315675" cy="64008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800" kern="1200">
                <a:solidFill>
                  <a:schemeClr val="bg2">
                    <a:lumMod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UTS</a:t>
            </a:r>
            <a:endParaRPr lang="en-ID" dirty="0"/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109DDD31-1D3B-4A19-9364-13EFF6B1BEB8}"/>
              </a:ext>
            </a:extLst>
          </p:cNvPr>
          <p:cNvCxnSpPr>
            <a:cxnSpLocks/>
          </p:cNvCxnSpPr>
          <p:nvPr/>
        </p:nvCxnSpPr>
        <p:spPr>
          <a:xfrm>
            <a:off x="6669740" y="4666662"/>
            <a:ext cx="728586" cy="0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766024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32E6D1-346F-4F5F-98B3-1FF8E4A481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Rencana</a:t>
            </a:r>
            <a:r>
              <a:rPr lang="en-US" dirty="0"/>
              <a:t> </a:t>
            </a:r>
            <a:r>
              <a:rPr lang="en-US" dirty="0" err="1"/>
              <a:t>Pembelajaran</a:t>
            </a:r>
            <a:endParaRPr lang="en-ID" dirty="0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507C29D7-8E72-4192-8D31-0F72B8668018}"/>
              </a:ext>
            </a:extLst>
          </p:cNvPr>
          <p:cNvSpPr txBox="1">
            <a:spLocks/>
          </p:cNvSpPr>
          <p:nvPr/>
        </p:nvSpPr>
        <p:spPr>
          <a:xfrm>
            <a:off x="7923494" y="448056"/>
            <a:ext cx="3600636" cy="64008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800" kern="1200">
                <a:solidFill>
                  <a:schemeClr val="bg2">
                    <a:lumMod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Copywriting</a:t>
            </a:r>
            <a:endParaRPr lang="en-ID" dirty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3057AB8D-3B5A-4499-A7DD-159463552F5F}"/>
              </a:ext>
            </a:extLst>
          </p:cNvPr>
          <p:cNvSpPr txBox="1">
            <a:spLocks/>
          </p:cNvSpPr>
          <p:nvPr/>
        </p:nvSpPr>
        <p:spPr>
          <a:xfrm>
            <a:off x="899337" y="2993138"/>
            <a:ext cx="2459558" cy="64008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800" kern="1200">
                <a:solidFill>
                  <a:schemeClr val="bg2">
                    <a:lumMod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err="1"/>
              <a:t>Pertemuan</a:t>
            </a:r>
            <a:endParaRPr lang="en-ID" dirty="0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714A4695-BD1C-4DAC-A763-2E3670D15CAB}"/>
              </a:ext>
            </a:extLst>
          </p:cNvPr>
          <p:cNvCxnSpPr/>
          <p:nvPr/>
        </p:nvCxnSpPr>
        <p:spPr>
          <a:xfrm>
            <a:off x="5634318" y="1210235"/>
            <a:ext cx="0" cy="5284694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14D91BD0-C366-4340-BFBC-352D872F1E42}"/>
              </a:ext>
            </a:extLst>
          </p:cNvPr>
          <p:cNvCxnSpPr>
            <a:cxnSpLocks/>
          </p:cNvCxnSpPr>
          <p:nvPr/>
        </p:nvCxnSpPr>
        <p:spPr>
          <a:xfrm>
            <a:off x="5692589" y="1354836"/>
            <a:ext cx="0" cy="4978729"/>
          </a:xfrm>
          <a:prstGeom prst="line">
            <a:avLst/>
          </a:prstGeom>
          <a:ln w="5715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1" name="Title 1">
            <a:extLst>
              <a:ext uri="{FF2B5EF4-FFF2-40B4-BE49-F238E27FC236}">
                <a16:creationId xmlns:a16="http://schemas.microsoft.com/office/drawing/2014/main" id="{FBDE79AC-38FB-4001-A0D7-8AEF7C91D9C0}"/>
              </a:ext>
            </a:extLst>
          </p:cNvPr>
          <p:cNvSpPr txBox="1">
            <a:spLocks/>
          </p:cNvSpPr>
          <p:nvPr/>
        </p:nvSpPr>
        <p:spPr>
          <a:xfrm>
            <a:off x="6168547" y="1562369"/>
            <a:ext cx="501193" cy="64008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 fontScale="85000" lnSpcReduction="10000"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800" kern="1200">
                <a:solidFill>
                  <a:schemeClr val="bg2">
                    <a:lumMod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09</a:t>
            </a:r>
            <a:endParaRPr lang="en-ID" dirty="0"/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1E6AA80B-783A-45E4-80D8-E5E4CF049B3E}"/>
              </a:ext>
            </a:extLst>
          </p:cNvPr>
          <p:cNvSpPr txBox="1">
            <a:spLocks/>
          </p:cNvSpPr>
          <p:nvPr/>
        </p:nvSpPr>
        <p:spPr>
          <a:xfrm>
            <a:off x="7603325" y="1535296"/>
            <a:ext cx="3600635" cy="64008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800" kern="1200">
                <a:solidFill>
                  <a:schemeClr val="bg2">
                    <a:lumMod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err="1"/>
              <a:t>Creatuve</a:t>
            </a:r>
            <a:r>
              <a:rPr lang="en-US" dirty="0"/>
              <a:t> Brief</a:t>
            </a:r>
            <a:endParaRPr lang="en-ID" dirty="0"/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A3EDF680-6FC1-49D4-9BB7-D9C5B421E7C5}"/>
              </a:ext>
            </a:extLst>
          </p:cNvPr>
          <p:cNvCxnSpPr>
            <a:cxnSpLocks/>
          </p:cNvCxnSpPr>
          <p:nvPr/>
        </p:nvCxnSpPr>
        <p:spPr>
          <a:xfrm>
            <a:off x="6669740" y="1976538"/>
            <a:ext cx="728586" cy="0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8" name="Title 1">
            <a:extLst>
              <a:ext uri="{FF2B5EF4-FFF2-40B4-BE49-F238E27FC236}">
                <a16:creationId xmlns:a16="http://schemas.microsoft.com/office/drawing/2014/main" id="{01667EF8-C00D-44BF-ABCD-279259C958CA}"/>
              </a:ext>
            </a:extLst>
          </p:cNvPr>
          <p:cNvSpPr txBox="1">
            <a:spLocks/>
          </p:cNvSpPr>
          <p:nvPr/>
        </p:nvSpPr>
        <p:spPr>
          <a:xfrm>
            <a:off x="6168547" y="2578969"/>
            <a:ext cx="501193" cy="64008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800" kern="1200">
                <a:solidFill>
                  <a:schemeClr val="bg2">
                    <a:lumMod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10</a:t>
            </a:r>
            <a:endParaRPr lang="en-ID" dirty="0"/>
          </a:p>
        </p:txBody>
      </p:sp>
      <p:sp>
        <p:nvSpPr>
          <p:cNvPr id="19" name="Title 1">
            <a:extLst>
              <a:ext uri="{FF2B5EF4-FFF2-40B4-BE49-F238E27FC236}">
                <a16:creationId xmlns:a16="http://schemas.microsoft.com/office/drawing/2014/main" id="{2ACA9620-2D96-4196-B75E-6E4F52846ABB}"/>
              </a:ext>
            </a:extLst>
          </p:cNvPr>
          <p:cNvSpPr txBox="1">
            <a:spLocks/>
          </p:cNvSpPr>
          <p:nvPr/>
        </p:nvSpPr>
        <p:spPr>
          <a:xfrm>
            <a:off x="7603325" y="2551896"/>
            <a:ext cx="3315681" cy="64008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800" kern="1200">
                <a:solidFill>
                  <a:schemeClr val="bg2">
                    <a:lumMod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err="1"/>
              <a:t>Perencanaan</a:t>
            </a:r>
            <a:r>
              <a:rPr lang="en-US" dirty="0"/>
              <a:t> </a:t>
            </a:r>
            <a:r>
              <a:rPr lang="en-US" dirty="0" err="1"/>
              <a:t>Kreatif</a:t>
            </a:r>
            <a:endParaRPr lang="en-ID" dirty="0"/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1FCD9F1F-8397-450D-8263-04FAE06DD139}"/>
              </a:ext>
            </a:extLst>
          </p:cNvPr>
          <p:cNvCxnSpPr>
            <a:cxnSpLocks/>
          </p:cNvCxnSpPr>
          <p:nvPr/>
        </p:nvCxnSpPr>
        <p:spPr>
          <a:xfrm>
            <a:off x="6669740" y="2993138"/>
            <a:ext cx="728586" cy="0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21" name="Title 1">
            <a:extLst>
              <a:ext uri="{FF2B5EF4-FFF2-40B4-BE49-F238E27FC236}">
                <a16:creationId xmlns:a16="http://schemas.microsoft.com/office/drawing/2014/main" id="{115B1101-1F53-4AE9-A05D-46793E453FD3}"/>
              </a:ext>
            </a:extLst>
          </p:cNvPr>
          <p:cNvSpPr txBox="1">
            <a:spLocks/>
          </p:cNvSpPr>
          <p:nvPr/>
        </p:nvSpPr>
        <p:spPr>
          <a:xfrm>
            <a:off x="6168547" y="3391525"/>
            <a:ext cx="501193" cy="64008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800" kern="1200">
                <a:solidFill>
                  <a:schemeClr val="bg2">
                    <a:lumMod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11</a:t>
            </a:r>
            <a:endParaRPr lang="en-ID" dirty="0"/>
          </a:p>
        </p:txBody>
      </p:sp>
      <p:sp>
        <p:nvSpPr>
          <p:cNvPr id="22" name="Title 1">
            <a:extLst>
              <a:ext uri="{FF2B5EF4-FFF2-40B4-BE49-F238E27FC236}">
                <a16:creationId xmlns:a16="http://schemas.microsoft.com/office/drawing/2014/main" id="{F16A7EBF-54A5-400A-8A0D-0DCD9D72D20A}"/>
              </a:ext>
            </a:extLst>
          </p:cNvPr>
          <p:cNvSpPr txBox="1">
            <a:spLocks/>
          </p:cNvSpPr>
          <p:nvPr/>
        </p:nvSpPr>
        <p:spPr>
          <a:xfrm>
            <a:off x="7603326" y="3364452"/>
            <a:ext cx="2459558" cy="64008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 fontScale="77500" lnSpcReduction="20000"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800" kern="1200">
                <a:solidFill>
                  <a:schemeClr val="bg2">
                    <a:lumMod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Visual Stopping Power</a:t>
            </a:r>
            <a:endParaRPr lang="en-ID" dirty="0"/>
          </a:p>
        </p:txBody>
      </p: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C4BB0429-0ABD-4E0C-BC12-D390711F58D3}"/>
              </a:ext>
            </a:extLst>
          </p:cNvPr>
          <p:cNvCxnSpPr>
            <a:cxnSpLocks/>
          </p:cNvCxnSpPr>
          <p:nvPr/>
        </p:nvCxnSpPr>
        <p:spPr>
          <a:xfrm>
            <a:off x="6669740" y="3805694"/>
            <a:ext cx="728586" cy="0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24" name="Title 1">
            <a:extLst>
              <a:ext uri="{FF2B5EF4-FFF2-40B4-BE49-F238E27FC236}">
                <a16:creationId xmlns:a16="http://schemas.microsoft.com/office/drawing/2014/main" id="{890E3F59-C62C-4650-9B9C-C29AD271F4F3}"/>
              </a:ext>
            </a:extLst>
          </p:cNvPr>
          <p:cNvSpPr txBox="1">
            <a:spLocks/>
          </p:cNvSpPr>
          <p:nvPr/>
        </p:nvSpPr>
        <p:spPr>
          <a:xfrm>
            <a:off x="6168547" y="4252493"/>
            <a:ext cx="501193" cy="64008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800" kern="1200">
                <a:solidFill>
                  <a:schemeClr val="bg2">
                    <a:lumMod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12</a:t>
            </a:r>
            <a:endParaRPr lang="en-ID" dirty="0"/>
          </a:p>
        </p:txBody>
      </p:sp>
      <p:sp>
        <p:nvSpPr>
          <p:cNvPr id="25" name="Title 1">
            <a:extLst>
              <a:ext uri="{FF2B5EF4-FFF2-40B4-BE49-F238E27FC236}">
                <a16:creationId xmlns:a16="http://schemas.microsoft.com/office/drawing/2014/main" id="{A540D352-DC90-441E-A816-FA5324DFFAC9}"/>
              </a:ext>
            </a:extLst>
          </p:cNvPr>
          <p:cNvSpPr txBox="1">
            <a:spLocks/>
          </p:cNvSpPr>
          <p:nvPr/>
        </p:nvSpPr>
        <p:spPr>
          <a:xfrm>
            <a:off x="7603325" y="4225420"/>
            <a:ext cx="3315675" cy="64008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800" kern="1200">
                <a:solidFill>
                  <a:schemeClr val="bg2">
                    <a:lumMod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err="1"/>
              <a:t>Naskah</a:t>
            </a:r>
            <a:r>
              <a:rPr lang="en-US" dirty="0"/>
              <a:t> </a:t>
            </a:r>
            <a:r>
              <a:rPr lang="en-US" dirty="0" err="1"/>
              <a:t>Iklan</a:t>
            </a:r>
            <a:endParaRPr lang="en-ID" dirty="0"/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109DDD31-1D3B-4A19-9364-13EFF6B1BEB8}"/>
              </a:ext>
            </a:extLst>
          </p:cNvPr>
          <p:cNvCxnSpPr>
            <a:cxnSpLocks/>
          </p:cNvCxnSpPr>
          <p:nvPr/>
        </p:nvCxnSpPr>
        <p:spPr>
          <a:xfrm>
            <a:off x="6669740" y="4666662"/>
            <a:ext cx="728586" cy="0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094175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32E6D1-346F-4F5F-98B3-1FF8E4A481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Rencana</a:t>
            </a:r>
            <a:r>
              <a:rPr lang="en-US" dirty="0"/>
              <a:t> </a:t>
            </a:r>
            <a:r>
              <a:rPr lang="en-US" dirty="0" err="1"/>
              <a:t>Pembelajaran</a:t>
            </a:r>
            <a:endParaRPr lang="en-ID" dirty="0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507C29D7-8E72-4192-8D31-0F72B8668018}"/>
              </a:ext>
            </a:extLst>
          </p:cNvPr>
          <p:cNvSpPr txBox="1">
            <a:spLocks/>
          </p:cNvSpPr>
          <p:nvPr/>
        </p:nvSpPr>
        <p:spPr>
          <a:xfrm>
            <a:off x="7923494" y="448056"/>
            <a:ext cx="3600636" cy="64008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800" kern="1200">
                <a:solidFill>
                  <a:schemeClr val="bg2">
                    <a:lumMod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Copywriting</a:t>
            </a:r>
            <a:endParaRPr lang="en-ID" dirty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3057AB8D-3B5A-4499-A7DD-159463552F5F}"/>
              </a:ext>
            </a:extLst>
          </p:cNvPr>
          <p:cNvSpPr txBox="1">
            <a:spLocks/>
          </p:cNvSpPr>
          <p:nvPr/>
        </p:nvSpPr>
        <p:spPr>
          <a:xfrm>
            <a:off x="899337" y="2993138"/>
            <a:ext cx="2459558" cy="64008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800" kern="1200">
                <a:solidFill>
                  <a:schemeClr val="bg2">
                    <a:lumMod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err="1"/>
              <a:t>Pertemuan</a:t>
            </a:r>
            <a:endParaRPr lang="en-ID" dirty="0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714A4695-BD1C-4DAC-A763-2E3670D15CAB}"/>
              </a:ext>
            </a:extLst>
          </p:cNvPr>
          <p:cNvCxnSpPr/>
          <p:nvPr/>
        </p:nvCxnSpPr>
        <p:spPr>
          <a:xfrm>
            <a:off x="5634318" y="1210235"/>
            <a:ext cx="0" cy="5284694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14D91BD0-C366-4340-BFBC-352D872F1E42}"/>
              </a:ext>
            </a:extLst>
          </p:cNvPr>
          <p:cNvCxnSpPr>
            <a:cxnSpLocks/>
          </p:cNvCxnSpPr>
          <p:nvPr/>
        </p:nvCxnSpPr>
        <p:spPr>
          <a:xfrm>
            <a:off x="5692589" y="1354836"/>
            <a:ext cx="0" cy="4978729"/>
          </a:xfrm>
          <a:prstGeom prst="line">
            <a:avLst/>
          </a:prstGeom>
          <a:ln w="5715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1" name="Title 1">
            <a:extLst>
              <a:ext uri="{FF2B5EF4-FFF2-40B4-BE49-F238E27FC236}">
                <a16:creationId xmlns:a16="http://schemas.microsoft.com/office/drawing/2014/main" id="{FBDE79AC-38FB-4001-A0D7-8AEF7C91D9C0}"/>
              </a:ext>
            </a:extLst>
          </p:cNvPr>
          <p:cNvSpPr txBox="1">
            <a:spLocks/>
          </p:cNvSpPr>
          <p:nvPr/>
        </p:nvSpPr>
        <p:spPr>
          <a:xfrm>
            <a:off x="6168547" y="1562369"/>
            <a:ext cx="501193" cy="64008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800" kern="1200">
                <a:solidFill>
                  <a:schemeClr val="bg2">
                    <a:lumMod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13</a:t>
            </a:r>
            <a:endParaRPr lang="en-ID" dirty="0"/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1E6AA80B-783A-45E4-80D8-E5E4CF049B3E}"/>
              </a:ext>
            </a:extLst>
          </p:cNvPr>
          <p:cNvSpPr txBox="1">
            <a:spLocks/>
          </p:cNvSpPr>
          <p:nvPr/>
        </p:nvSpPr>
        <p:spPr>
          <a:xfrm>
            <a:off x="7603325" y="1535296"/>
            <a:ext cx="3600635" cy="64008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 fontScale="77500" lnSpcReduction="20000"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800" kern="1200">
                <a:solidFill>
                  <a:schemeClr val="bg2">
                    <a:lumMod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Review </a:t>
            </a:r>
            <a:r>
              <a:rPr lang="en-US" dirty="0" err="1"/>
              <a:t>Tugas</a:t>
            </a:r>
            <a:r>
              <a:rPr lang="en-US" dirty="0"/>
              <a:t> Brief dan </a:t>
            </a:r>
            <a:r>
              <a:rPr lang="en-US" dirty="0" err="1"/>
              <a:t>Naskah</a:t>
            </a:r>
            <a:endParaRPr lang="en-ID" dirty="0"/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A3EDF680-6FC1-49D4-9BB7-D9C5B421E7C5}"/>
              </a:ext>
            </a:extLst>
          </p:cNvPr>
          <p:cNvCxnSpPr>
            <a:cxnSpLocks/>
          </p:cNvCxnSpPr>
          <p:nvPr/>
        </p:nvCxnSpPr>
        <p:spPr>
          <a:xfrm>
            <a:off x="6669740" y="1976538"/>
            <a:ext cx="728586" cy="0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8" name="Title 1">
            <a:extLst>
              <a:ext uri="{FF2B5EF4-FFF2-40B4-BE49-F238E27FC236}">
                <a16:creationId xmlns:a16="http://schemas.microsoft.com/office/drawing/2014/main" id="{01667EF8-C00D-44BF-ABCD-279259C958CA}"/>
              </a:ext>
            </a:extLst>
          </p:cNvPr>
          <p:cNvSpPr txBox="1">
            <a:spLocks/>
          </p:cNvSpPr>
          <p:nvPr/>
        </p:nvSpPr>
        <p:spPr>
          <a:xfrm>
            <a:off x="6168547" y="2578969"/>
            <a:ext cx="501193" cy="64008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800" kern="1200">
                <a:solidFill>
                  <a:schemeClr val="bg2">
                    <a:lumMod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14</a:t>
            </a:r>
            <a:endParaRPr lang="en-ID" dirty="0"/>
          </a:p>
        </p:txBody>
      </p:sp>
      <p:sp>
        <p:nvSpPr>
          <p:cNvPr id="19" name="Title 1">
            <a:extLst>
              <a:ext uri="{FF2B5EF4-FFF2-40B4-BE49-F238E27FC236}">
                <a16:creationId xmlns:a16="http://schemas.microsoft.com/office/drawing/2014/main" id="{2ACA9620-2D96-4196-B75E-6E4F52846ABB}"/>
              </a:ext>
            </a:extLst>
          </p:cNvPr>
          <p:cNvSpPr txBox="1">
            <a:spLocks/>
          </p:cNvSpPr>
          <p:nvPr/>
        </p:nvSpPr>
        <p:spPr>
          <a:xfrm>
            <a:off x="7603325" y="2551896"/>
            <a:ext cx="3315681" cy="64008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800" kern="1200">
                <a:solidFill>
                  <a:schemeClr val="bg2">
                    <a:lumMod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Review </a:t>
            </a:r>
            <a:r>
              <a:rPr lang="en-US" dirty="0" err="1"/>
              <a:t>Visualisasi</a:t>
            </a:r>
            <a:endParaRPr lang="en-ID" dirty="0"/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1FCD9F1F-8397-450D-8263-04FAE06DD139}"/>
              </a:ext>
            </a:extLst>
          </p:cNvPr>
          <p:cNvCxnSpPr>
            <a:cxnSpLocks/>
          </p:cNvCxnSpPr>
          <p:nvPr/>
        </p:nvCxnSpPr>
        <p:spPr>
          <a:xfrm>
            <a:off x="6669740" y="2993138"/>
            <a:ext cx="728586" cy="0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21" name="Title 1">
            <a:extLst>
              <a:ext uri="{FF2B5EF4-FFF2-40B4-BE49-F238E27FC236}">
                <a16:creationId xmlns:a16="http://schemas.microsoft.com/office/drawing/2014/main" id="{115B1101-1F53-4AE9-A05D-46793E453FD3}"/>
              </a:ext>
            </a:extLst>
          </p:cNvPr>
          <p:cNvSpPr txBox="1">
            <a:spLocks/>
          </p:cNvSpPr>
          <p:nvPr/>
        </p:nvSpPr>
        <p:spPr>
          <a:xfrm>
            <a:off x="6168547" y="3391525"/>
            <a:ext cx="501193" cy="64008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800" kern="1200">
                <a:solidFill>
                  <a:schemeClr val="bg2">
                    <a:lumMod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15</a:t>
            </a:r>
            <a:endParaRPr lang="en-ID" dirty="0"/>
          </a:p>
        </p:txBody>
      </p:sp>
      <p:sp>
        <p:nvSpPr>
          <p:cNvPr id="22" name="Title 1">
            <a:extLst>
              <a:ext uri="{FF2B5EF4-FFF2-40B4-BE49-F238E27FC236}">
                <a16:creationId xmlns:a16="http://schemas.microsoft.com/office/drawing/2014/main" id="{F16A7EBF-54A5-400A-8A0D-0DCD9D72D20A}"/>
              </a:ext>
            </a:extLst>
          </p:cNvPr>
          <p:cNvSpPr txBox="1">
            <a:spLocks/>
          </p:cNvSpPr>
          <p:nvPr/>
        </p:nvSpPr>
        <p:spPr>
          <a:xfrm>
            <a:off x="7603326" y="3364452"/>
            <a:ext cx="2459558" cy="64008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 fontScale="70000" lnSpcReduction="20000"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800" kern="1200">
                <a:solidFill>
                  <a:schemeClr val="bg2">
                    <a:lumMod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Review Akhir dan </a:t>
            </a:r>
            <a:r>
              <a:rPr lang="en-US" dirty="0" err="1"/>
              <a:t>Pengumpulan</a:t>
            </a:r>
            <a:r>
              <a:rPr lang="en-US" dirty="0"/>
              <a:t> </a:t>
            </a:r>
            <a:r>
              <a:rPr lang="en-US" dirty="0" err="1"/>
              <a:t>Tugas</a:t>
            </a:r>
            <a:endParaRPr lang="en-ID" dirty="0"/>
          </a:p>
        </p:txBody>
      </p: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C4BB0429-0ABD-4E0C-BC12-D390711F58D3}"/>
              </a:ext>
            </a:extLst>
          </p:cNvPr>
          <p:cNvCxnSpPr>
            <a:cxnSpLocks/>
          </p:cNvCxnSpPr>
          <p:nvPr/>
        </p:nvCxnSpPr>
        <p:spPr>
          <a:xfrm>
            <a:off x="6669740" y="3805694"/>
            <a:ext cx="728586" cy="0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24" name="Title 1">
            <a:extLst>
              <a:ext uri="{FF2B5EF4-FFF2-40B4-BE49-F238E27FC236}">
                <a16:creationId xmlns:a16="http://schemas.microsoft.com/office/drawing/2014/main" id="{890E3F59-C62C-4650-9B9C-C29AD271F4F3}"/>
              </a:ext>
            </a:extLst>
          </p:cNvPr>
          <p:cNvSpPr txBox="1">
            <a:spLocks/>
          </p:cNvSpPr>
          <p:nvPr/>
        </p:nvSpPr>
        <p:spPr>
          <a:xfrm>
            <a:off x="6168547" y="4252493"/>
            <a:ext cx="501193" cy="64008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800" kern="1200">
                <a:solidFill>
                  <a:schemeClr val="bg2">
                    <a:lumMod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16</a:t>
            </a:r>
            <a:endParaRPr lang="en-ID" dirty="0"/>
          </a:p>
        </p:txBody>
      </p:sp>
      <p:sp>
        <p:nvSpPr>
          <p:cNvPr id="25" name="Title 1">
            <a:extLst>
              <a:ext uri="{FF2B5EF4-FFF2-40B4-BE49-F238E27FC236}">
                <a16:creationId xmlns:a16="http://schemas.microsoft.com/office/drawing/2014/main" id="{A540D352-DC90-441E-A816-FA5324DFFAC9}"/>
              </a:ext>
            </a:extLst>
          </p:cNvPr>
          <p:cNvSpPr txBox="1">
            <a:spLocks/>
          </p:cNvSpPr>
          <p:nvPr/>
        </p:nvSpPr>
        <p:spPr>
          <a:xfrm>
            <a:off x="7603325" y="4225420"/>
            <a:ext cx="3315675" cy="64008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800" kern="1200">
                <a:solidFill>
                  <a:schemeClr val="bg2">
                    <a:lumMod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UAS</a:t>
            </a:r>
            <a:endParaRPr lang="en-ID" dirty="0"/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109DDD31-1D3B-4A19-9364-13EFF6B1BEB8}"/>
              </a:ext>
            </a:extLst>
          </p:cNvPr>
          <p:cNvCxnSpPr>
            <a:cxnSpLocks/>
          </p:cNvCxnSpPr>
          <p:nvPr/>
        </p:nvCxnSpPr>
        <p:spPr>
          <a:xfrm>
            <a:off x="6669740" y="4666662"/>
            <a:ext cx="728586" cy="0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360292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32E6D1-346F-4F5F-98B3-1FF8E4A481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" dirty="0">
                <a:solidFill>
                  <a:schemeClr val="tx1"/>
                </a:solidFill>
                <a:ea typeface="Noto Sans Medium"/>
                <a:cs typeface="Noto Sans Medium"/>
                <a:sym typeface="Noto Sans Medium"/>
              </a:rPr>
              <a:t>Capaian Pembelajaran MK</a:t>
            </a:r>
            <a:endParaRPr lang="en-ID" dirty="0">
              <a:solidFill>
                <a:schemeClr val="tx1"/>
              </a:solidFill>
            </a:endParaRP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507C29D7-8E72-4192-8D31-0F72B8668018}"/>
              </a:ext>
            </a:extLst>
          </p:cNvPr>
          <p:cNvSpPr txBox="1">
            <a:spLocks/>
          </p:cNvSpPr>
          <p:nvPr/>
        </p:nvSpPr>
        <p:spPr>
          <a:xfrm>
            <a:off x="7923494" y="448056"/>
            <a:ext cx="3600636" cy="64008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800" kern="1200">
                <a:solidFill>
                  <a:schemeClr val="bg2">
                    <a:lumMod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Copywriting</a:t>
            </a:r>
            <a:endParaRPr lang="en-ID" dirty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3057AB8D-3B5A-4499-A7DD-159463552F5F}"/>
              </a:ext>
            </a:extLst>
          </p:cNvPr>
          <p:cNvSpPr txBox="1">
            <a:spLocks/>
          </p:cNvSpPr>
          <p:nvPr/>
        </p:nvSpPr>
        <p:spPr>
          <a:xfrm>
            <a:off x="1071155" y="2037806"/>
            <a:ext cx="9548948" cy="1214846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800" kern="1200">
                <a:solidFill>
                  <a:schemeClr val="bg2">
                    <a:lumMod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lvl="0" indent="0" algn="ctr" rtl="0">
              <a:spcBef>
                <a:spcPts val="0"/>
              </a:spcBef>
              <a:spcAft>
                <a:spcPts val="1200"/>
              </a:spcAft>
              <a:buNone/>
            </a:pPr>
            <a:r>
              <a:rPr lang="en-ID" sz="2000" dirty="0" err="1">
                <a:solidFill>
                  <a:schemeClr val="dk1"/>
                </a:solidFill>
                <a:ea typeface="Noto Sans"/>
                <a:cs typeface="Noto Sans"/>
                <a:sym typeface="Noto Sans"/>
              </a:rPr>
              <a:t>Mahasiswa</a:t>
            </a:r>
            <a:r>
              <a:rPr lang="en-ID" sz="2000" dirty="0">
                <a:solidFill>
                  <a:schemeClr val="dk1"/>
                </a:solidFill>
                <a:ea typeface="Noto Sans"/>
                <a:cs typeface="Noto Sans"/>
                <a:sym typeface="Noto Sans"/>
              </a:rPr>
              <a:t> </a:t>
            </a:r>
            <a:r>
              <a:rPr lang="en-ID" sz="2000" dirty="0" err="1">
                <a:solidFill>
                  <a:schemeClr val="dk1"/>
                </a:solidFill>
                <a:ea typeface="Noto Sans"/>
                <a:cs typeface="Noto Sans"/>
                <a:sym typeface="Noto Sans"/>
              </a:rPr>
              <a:t>diharapkan</a:t>
            </a:r>
            <a:r>
              <a:rPr lang="en-ID" sz="2000" dirty="0">
                <a:solidFill>
                  <a:schemeClr val="dk1"/>
                </a:solidFill>
                <a:ea typeface="Noto Sans"/>
                <a:cs typeface="Noto Sans"/>
                <a:sym typeface="Noto Sans"/>
              </a:rPr>
              <a:t> </a:t>
            </a:r>
            <a:r>
              <a:rPr lang="en-ID" sz="2000" dirty="0" err="1">
                <a:solidFill>
                  <a:schemeClr val="dk1"/>
                </a:solidFill>
                <a:ea typeface="Noto Sans"/>
                <a:cs typeface="Noto Sans"/>
                <a:sym typeface="Noto Sans"/>
              </a:rPr>
              <a:t>dapat</a:t>
            </a:r>
            <a:r>
              <a:rPr lang="en-ID" sz="2000" dirty="0">
                <a:solidFill>
                  <a:schemeClr val="dk1"/>
                </a:solidFill>
                <a:ea typeface="Noto Sans"/>
                <a:cs typeface="Noto Sans"/>
                <a:sym typeface="Noto Sans"/>
              </a:rPr>
              <a:t> </a:t>
            </a:r>
            <a:r>
              <a:rPr lang="en-ID" sz="2000" dirty="0" err="1">
                <a:solidFill>
                  <a:schemeClr val="dk1"/>
                </a:solidFill>
                <a:ea typeface="Noto Sans"/>
                <a:cs typeface="Noto Sans"/>
                <a:sym typeface="Noto Sans"/>
              </a:rPr>
              <a:t>menggali</a:t>
            </a:r>
            <a:r>
              <a:rPr lang="en-ID" sz="2000" dirty="0">
                <a:solidFill>
                  <a:schemeClr val="dk1"/>
                </a:solidFill>
                <a:ea typeface="Noto Sans"/>
                <a:cs typeface="Noto Sans"/>
                <a:sym typeface="Noto Sans"/>
              </a:rPr>
              <a:t> </a:t>
            </a:r>
            <a:r>
              <a:rPr lang="en-ID" sz="2000" dirty="0" err="1">
                <a:solidFill>
                  <a:schemeClr val="dk1"/>
                </a:solidFill>
                <a:ea typeface="Noto Sans"/>
                <a:cs typeface="Noto Sans"/>
                <a:sym typeface="Noto Sans"/>
              </a:rPr>
              <a:t>konsep</a:t>
            </a:r>
            <a:r>
              <a:rPr lang="en-ID" sz="2000" dirty="0">
                <a:solidFill>
                  <a:schemeClr val="dk1"/>
                </a:solidFill>
                <a:ea typeface="Noto Sans"/>
                <a:cs typeface="Noto Sans"/>
                <a:sym typeface="Noto Sans"/>
              </a:rPr>
              <a:t> </a:t>
            </a:r>
            <a:r>
              <a:rPr lang="en-ID" sz="2000" dirty="0" err="1">
                <a:solidFill>
                  <a:schemeClr val="dk1"/>
                </a:solidFill>
                <a:ea typeface="Noto Sans"/>
                <a:cs typeface="Noto Sans"/>
                <a:sym typeface="Noto Sans"/>
              </a:rPr>
              <a:t>kreatif</a:t>
            </a:r>
            <a:r>
              <a:rPr lang="en-ID" sz="2000" dirty="0">
                <a:solidFill>
                  <a:schemeClr val="dk1"/>
                </a:solidFill>
                <a:ea typeface="Noto Sans"/>
                <a:cs typeface="Noto Sans"/>
                <a:sym typeface="Noto Sans"/>
              </a:rPr>
              <a:t> yang </a:t>
            </a:r>
            <a:r>
              <a:rPr lang="en-ID" sz="2000" dirty="0" err="1">
                <a:solidFill>
                  <a:schemeClr val="dk1"/>
                </a:solidFill>
                <a:ea typeface="Noto Sans"/>
                <a:cs typeface="Noto Sans"/>
                <a:sym typeface="Noto Sans"/>
              </a:rPr>
              <a:t>kemudian</a:t>
            </a:r>
            <a:r>
              <a:rPr lang="en-ID" sz="2000" dirty="0">
                <a:solidFill>
                  <a:schemeClr val="dk1"/>
                </a:solidFill>
                <a:ea typeface="Noto Sans"/>
                <a:cs typeface="Noto Sans"/>
                <a:sym typeface="Noto Sans"/>
              </a:rPr>
              <a:t> </a:t>
            </a:r>
            <a:r>
              <a:rPr lang="en-ID" sz="2000" dirty="0" err="1">
                <a:solidFill>
                  <a:schemeClr val="dk1"/>
                </a:solidFill>
                <a:ea typeface="Noto Sans"/>
                <a:cs typeface="Noto Sans"/>
                <a:sym typeface="Noto Sans"/>
              </a:rPr>
              <a:t>dituang</a:t>
            </a:r>
            <a:r>
              <a:rPr lang="en-ID" sz="2000" dirty="0">
                <a:solidFill>
                  <a:schemeClr val="dk1"/>
                </a:solidFill>
                <a:ea typeface="Noto Sans"/>
                <a:cs typeface="Noto Sans"/>
                <a:sym typeface="Noto Sans"/>
              </a:rPr>
              <a:t> </a:t>
            </a:r>
            <a:r>
              <a:rPr lang="en-ID" sz="2000" dirty="0" err="1">
                <a:solidFill>
                  <a:schemeClr val="dk1"/>
                </a:solidFill>
                <a:ea typeface="Noto Sans"/>
                <a:cs typeface="Noto Sans"/>
                <a:sym typeface="Noto Sans"/>
              </a:rPr>
              <a:t>dalam</a:t>
            </a:r>
            <a:r>
              <a:rPr lang="en-ID" sz="2000" dirty="0">
                <a:solidFill>
                  <a:schemeClr val="dk1"/>
                </a:solidFill>
                <a:ea typeface="Noto Sans"/>
                <a:cs typeface="Noto Sans"/>
                <a:sym typeface="Noto Sans"/>
              </a:rPr>
              <a:t>:</a:t>
            </a:r>
          </a:p>
        </p:txBody>
      </p:sp>
      <p:sp>
        <p:nvSpPr>
          <p:cNvPr id="27" name="Title 1">
            <a:extLst>
              <a:ext uri="{FF2B5EF4-FFF2-40B4-BE49-F238E27FC236}">
                <a16:creationId xmlns:a16="http://schemas.microsoft.com/office/drawing/2014/main" id="{D3DDE0A3-D47F-423E-B615-272605821129}"/>
              </a:ext>
            </a:extLst>
          </p:cNvPr>
          <p:cNvSpPr txBox="1">
            <a:spLocks/>
          </p:cNvSpPr>
          <p:nvPr/>
        </p:nvSpPr>
        <p:spPr>
          <a:xfrm>
            <a:off x="1071155" y="3429000"/>
            <a:ext cx="9548948" cy="1214846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800" kern="1200">
                <a:solidFill>
                  <a:schemeClr val="bg2">
                    <a:lumMod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spcBef>
                <a:spcPts val="0"/>
              </a:spcBef>
              <a:spcAft>
                <a:spcPts val="1200"/>
              </a:spcAft>
            </a:pPr>
            <a:r>
              <a:rPr lang="en-ID" sz="2000" b="1" dirty="0">
                <a:solidFill>
                  <a:schemeClr val="dk1"/>
                </a:solidFill>
                <a:ea typeface="Noto Sans SemiBold"/>
                <a:cs typeface="Noto Sans SemiBold"/>
                <a:sym typeface="Noto Sans SemiBold"/>
              </a:rPr>
              <a:t>IDE VISUAL - NASKAH IKLAN - MEMBUAT HEADLINE - TAGLINE, BODY COPY</a:t>
            </a:r>
          </a:p>
          <a:p>
            <a:pPr marL="0" lvl="0" indent="0" algn="ctr" rtl="0">
              <a:spcBef>
                <a:spcPts val="0"/>
              </a:spcBef>
              <a:spcAft>
                <a:spcPts val="1200"/>
              </a:spcAft>
              <a:buNone/>
            </a:pPr>
            <a:endParaRPr lang="en-ID" sz="2000" b="1" dirty="0">
              <a:solidFill>
                <a:schemeClr val="dk1"/>
              </a:solidFill>
              <a:ea typeface="Noto Sans"/>
              <a:cs typeface="Noto Sans"/>
              <a:sym typeface="Noto Sans"/>
            </a:endParaRP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FAFF3141-606F-4CAD-998C-F6AE24B94C52}"/>
              </a:ext>
            </a:extLst>
          </p:cNvPr>
          <p:cNvCxnSpPr/>
          <p:nvPr/>
        </p:nvCxnSpPr>
        <p:spPr>
          <a:xfrm>
            <a:off x="979714" y="5930537"/>
            <a:ext cx="9483635" cy="0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0C1A4B87-A4A5-46D7-831E-635D8B0C37F6}"/>
              </a:ext>
            </a:extLst>
          </p:cNvPr>
          <p:cNvCxnSpPr/>
          <p:nvPr/>
        </p:nvCxnSpPr>
        <p:spPr>
          <a:xfrm>
            <a:off x="979713" y="5930537"/>
            <a:ext cx="9483635" cy="0"/>
          </a:xfrm>
          <a:prstGeom prst="line">
            <a:avLst/>
          </a:prstGeom>
          <a:ln w="28575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921903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372394" y="2246810"/>
            <a:ext cx="5680166" cy="1579433"/>
          </a:xfrm>
        </p:spPr>
        <p:txBody>
          <a:bodyPr anchor="ctr" anchorCtr="0">
            <a:noAutofit/>
          </a:bodyPr>
          <a:lstStyle/>
          <a:p>
            <a:r>
              <a:rPr lang="en-US" sz="5400" dirty="0">
                <a:solidFill>
                  <a:schemeClr val="bg1"/>
                </a:solidFill>
                <a:latin typeface="Candara Light" panose="020E0502030303020204" pitchFamily="34" charset="0"/>
              </a:rPr>
              <a:t>COPYWRITING ??</a:t>
            </a:r>
          </a:p>
        </p:txBody>
      </p:sp>
    </p:spTree>
    <p:extLst>
      <p:ext uri="{BB962C8B-B14F-4D97-AF65-F5344CB8AC3E}">
        <p14:creationId xmlns:p14="http://schemas.microsoft.com/office/powerpoint/2010/main" val="328159320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622368" y="2299061"/>
            <a:ext cx="6947263" cy="1579433"/>
          </a:xfrm>
        </p:spPr>
        <p:txBody>
          <a:bodyPr anchor="ctr" anchorCtr="0">
            <a:noAutofit/>
          </a:bodyPr>
          <a:lstStyle/>
          <a:p>
            <a:pPr algn="ctr"/>
            <a:r>
              <a:rPr lang="id" sz="2200" b="1" dirty="0">
                <a:solidFill>
                  <a:schemeClr val="lt1"/>
                </a:solidFill>
                <a:ea typeface="Noto Sans"/>
                <a:cs typeface="Noto Sans"/>
                <a:sym typeface="Noto Sans"/>
              </a:rPr>
              <a:t>Copywriting is the process of writing persuasive content to motivate people to take action.</a:t>
            </a:r>
            <a:endParaRPr lang="en-US" sz="2200" b="1" dirty="0">
              <a:solidFill>
                <a:schemeClr val="bg1"/>
              </a:solidFill>
            </a:endParaRP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FE201589-001B-45D9-AA05-BE4A8A8197C3}"/>
              </a:ext>
            </a:extLst>
          </p:cNvPr>
          <p:cNvSpPr txBox="1">
            <a:spLocks/>
          </p:cNvSpPr>
          <p:nvPr/>
        </p:nvSpPr>
        <p:spPr>
          <a:xfrm>
            <a:off x="2622368" y="3770809"/>
            <a:ext cx="6947263" cy="226425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8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2000" b="1" dirty="0">
                <a:solidFill>
                  <a:schemeClr val="lt1"/>
                </a:solidFill>
                <a:ea typeface="Noto Sans"/>
                <a:cs typeface="Noto Sans"/>
                <a:sym typeface="Noto Sans"/>
              </a:rPr>
              <a:t>Nielsen Norman Group</a:t>
            </a:r>
            <a:endParaRPr lang="en-US" sz="20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251252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622368" y="2299061"/>
            <a:ext cx="6947263" cy="1579433"/>
          </a:xfrm>
        </p:spPr>
        <p:txBody>
          <a:bodyPr anchor="ctr" anchorCtr="0">
            <a:noAutofit/>
          </a:bodyPr>
          <a:lstStyle/>
          <a:p>
            <a:pPr algn="ctr"/>
            <a:r>
              <a:rPr lang="en-US" sz="2000" b="1" dirty="0">
                <a:solidFill>
                  <a:schemeClr val="bg1"/>
                </a:solidFill>
              </a:rPr>
              <a:t>Copywriting </a:t>
            </a:r>
            <a:r>
              <a:rPr lang="en-US" sz="2000" b="1" dirty="0" err="1">
                <a:solidFill>
                  <a:schemeClr val="bg1"/>
                </a:solidFill>
              </a:rPr>
              <a:t>adalah</a:t>
            </a:r>
            <a:r>
              <a:rPr lang="en-US" sz="2000" b="1" dirty="0">
                <a:solidFill>
                  <a:schemeClr val="bg1"/>
                </a:solidFill>
              </a:rPr>
              <a:t> proses </a:t>
            </a:r>
            <a:r>
              <a:rPr lang="en-US" sz="2000" b="1" dirty="0" err="1">
                <a:solidFill>
                  <a:schemeClr val="bg1"/>
                </a:solidFill>
              </a:rPr>
              <a:t>menulis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teks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persuasif</a:t>
            </a:r>
            <a:r>
              <a:rPr lang="en-US" sz="2000" b="1" dirty="0">
                <a:solidFill>
                  <a:schemeClr val="bg1"/>
                </a:solidFill>
              </a:rPr>
              <a:t> (yang </a:t>
            </a:r>
            <a:r>
              <a:rPr lang="en-US" sz="2000" b="1" dirty="0" err="1">
                <a:solidFill>
                  <a:schemeClr val="bg1"/>
                </a:solidFill>
              </a:rPr>
              <a:t>sering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disebut</a:t>
            </a:r>
            <a:r>
              <a:rPr lang="en-US" sz="2000" b="1" dirty="0">
                <a:solidFill>
                  <a:schemeClr val="bg1"/>
                </a:solidFill>
              </a:rPr>
              <a:t> copy) </a:t>
            </a:r>
            <a:r>
              <a:rPr lang="en-US" sz="2000" b="1" dirty="0" err="1">
                <a:solidFill>
                  <a:schemeClr val="bg1"/>
                </a:solidFill>
              </a:rPr>
              <a:t>untuk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mempromosikan</a:t>
            </a:r>
            <a:r>
              <a:rPr lang="en-US" sz="2000" b="1" dirty="0">
                <a:solidFill>
                  <a:schemeClr val="bg1"/>
                </a:solidFill>
              </a:rPr>
              <a:t> dan </a:t>
            </a:r>
            <a:r>
              <a:rPr lang="en-US" sz="2000" b="1" dirty="0" err="1">
                <a:solidFill>
                  <a:schemeClr val="bg1"/>
                </a:solidFill>
              </a:rPr>
              <a:t>menjual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produk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atau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layanan</a:t>
            </a:r>
            <a:r>
              <a:rPr lang="en-US" sz="2000" b="1" dirty="0">
                <a:solidFill>
                  <a:schemeClr val="bg1"/>
                </a:solidFill>
              </a:rPr>
              <a:t> 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FE201589-001B-45D9-AA05-BE4A8A8197C3}"/>
              </a:ext>
            </a:extLst>
          </p:cNvPr>
          <p:cNvSpPr txBox="1">
            <a:spLocks/>
          </p:cNvSpPr>
          <p:nvPr/>
        </p:nvSpPr>
        <p:spPr>
          <a:xfrm>
            <a:off x="2622368" y="3770809"/>
            <a:ext cx="6947263" cy="226425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8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2000" b="1" dirty="0">
                <a:solidFill>
                  <a:schemeClr val="lt1"/>
                </a:solidFill>
                <a:ea typeface="Noto Sans"/>
                <a:cs typeface="Noto Sans"/>
                <a:sym typeface="Noto Sans"/>
              </a:rPr>
              <a:t>Nielsen Norman Group</a:t>
            </a:r>
            <a:endParaRPr lang="en-US" sz="20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6666102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Segoe UI">
      <a:majorFont>
        <a:latin typeface="Segoe UI Light"/>
        <a:ea typeface=""/>
        <a:cs typeface=""/>
      </a:majorFont>
      <a:minorFont>
        <a:latin typeface="Segoe U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F10001108_Win32 v2" id="{08D89365-2E4C-432D-9349-8DF9B80AEEA1}" vid="{010FF314-90DF-4A21-BD0D-ADCBA34234AC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27" ma:contentTypeDescription="Create a new document." ma:contentTypeScope="" ma:versionID="c6f9a84f66a9c8b9a21755b9ffafb945">
  <xsd:schema xmlns:xsd="http://www.w3.org/2001/XMLSchema" xmlns:xs="http://www.w3.org/2001/XMLSchema" xmlns:p="http://schemas.microsoft.com/office/2006/metadata/properties" xmlns:ns1="http://schemas.microsoft.com/sharepoint/v3" xmlns:ns2="71af3243-3dd4-4a8d-8c0d-dd76da1f02a5" xmlns:ns3="16c05727-aa75-4e4a-9b5f-8a80a1165891" xmlns:ns4="230e9df3-be65-4c73-a93b-d1236ebd677e" targetNamespace="http://schemas.microsoft.com/office/2006/metadata/properties" ma:root="true" ma:fieldsID="27df39e3e7036dff54f89ddd5805ce72" ns1:_="" ns2:_="" ns3:_="" ns4:_="">
    <xsd:import namespace="http://schemas.microsoft.com/sharepoint/v3"/>
    <xsd:import namespace="71af3243-3dd4-4a8d-8c0d-dd76da1f02a5"/>
    <xsd:import namespace="16c05727-aa75-4e4a-9b5f-8a80a1165891"/>
    <xsd:import namespace="230e9df3-be65-4c73-a93b-d1236ebd677e"/>
    <xsd:element name="properties">
      <xsd:complexType>
        <xsd:sequence>
          <xsd:element name="documentManagement">
            <xsd:complexType>
              <xsd:all>
                <xsd:element ref="ns2:Status" minOccurs="0"/>
                <xsd:element ref="ns2:Image" minOccurs="0"/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1:_ip_UnifiedCompliancePolicyProperties" minOccurs="0"/>
                <xsd:element ref="ns1:_ip_UnifiedCompliancePolicyUIAction" minOccurs="0"/>
                <xsd:element ref="ns4:TaxCatchAll" minOccurs="0"/>
                <xsd:element ref="ns2:ImageTagsTaxHTField" minOccurs="0"/>
                <xsd:element ref="ns2:MediaServiceLocation" minOccurs="0"/>
                <xsd:element ref="ns2:MediaLengthInSeconds" minOccurs="0"/>
                <xsd:element ref="ns2:Background" minOccurs="0"/>
                <xsd:element ref="ns2:MediaServiceSearchProperties" minOccurs="0"/>
                <xsd:element ref="ns2:MediaServiceDocTags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hidden="true" ma:internalName="_ip_UnifiedCompliancePolicyProperties" ma:readOnly="false">
      <xsd:simpleType>
        <xsd:restriction base="dms:Note"/>
      </xsd:simpleType>
    </xsd:element>
    <xsd:element name="_ip_UnifiedCompliancePolicyUIAction" ma:index="21" nillable="true" ma:displayName="Unified Compliance Policy UI Action" ma:hidden="true" ma:internalName="_ip_UnifiedCompliancePolicyUIAction" ma:readOnly="fals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Status" ma:index="2" nillable="true" ma:displayName="Status" ma:default="Not started" ma:format="Dropdown" ma:internalName="Status" ma:readOnly="false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  <xsd:element name="Image" ma:index="3" nillable="true" ma:displayName="Image" ma:format="Image" ma:internalName="Image" ma:readOnly="fals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hidden="true" ma:internalName="MediaServiceOCR" ma:readOnly="true">
      <xsd:simpleType>
        <xsd:restriction base="dms:Note"/>
      </xsd:simpleType>
    </xsd:element>
    <xsd:element name="MediaServiceAutoTags" ma:index="11" nillable="true" ma:displayName="MediaServiceAutoTags" ma:hidden="true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hidden="true" ma:internalName="MediaServiceKeyPoints" ma:readOnly="false">
      <xsd:simpleType>
        <xsd:restriction base="dms:Note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ImageTagsTaxHTField" ma:index="25" nillable="true" ma:taxonomy="true" ma:internalName="ImageTagsTaxHTField" ma:taxonomyFieldName="MediaServiceImageTags" ma:displayName="Image Tags" ma:readOnly="false" ma:fieldId="{5cf76f15-5ced-4ddc-b409-7134ff3c332f}" ma:taxonomyMulti="true" ma:sspId="e385fb40-52d4-4fae-9c5b-3e8ff8a5878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6" nillable="true" ma:displayName="Location" ma:hidden="true" ma:internalName="MediaServiceLocation" ma:readOnly="true">
      <xsd:simpleType>
        <xsd:restriction base="dms:Text"/>
      </xsd:simpleType>
    </xsd:element>
    <xsd:element name="MediaLengthInSeconds" ma:index="27" nillable="true" ma:displayName="MediaLengthInSeconds" ma:hidden="true" ma:internalName="MediaLengthInSeconds" ma:readOnly="true">
      <xsd:simpleType>
        <xsd:restriction base="dms:Unknown"/>
      </xsd:simpleType>
    </xsd:element>
    <xsd:element name="Background" ma:index="28" nillable="true" ma:displayName="Background" ma:default="0" ma:format="Dropdown" ma:internalName="Background">
      <xsd:simpleType>
        <xsd:restriction base="dms:Boolean"/>
      </xsd:simpleType>
    </xsd:element>
    <xsd:element name="MediaServiceSearchProperties" ma:index="2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ocTags" ma:index="30" nillable="true" ma:displayName="MediaServiceDocTags" ma:hidden="true" ma:internalName="MediaServiceDocTags" ma:readOnly="true">
      <xsd:simpleType>
        <xsd:restriction base="dms:Note"/>
      </xsd:simpleType>
    </xsd:element>
    <xsd:element name="MediaServiceObjectDetectorVersions" ma:index="3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hidden="tru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hidden="true" ma:internalName="SharedWithDetail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0e9df3-be65-4c73-a93b-d1236ebd677e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3f6bfcbc-3db3-4ae6-bd76-326f0798ad28}" ma:internalName="TaxCatchAll" ma:readOnly="false" ma:showField="CatchAllData" ma:web="16c05727-aa75-4e4a-9b5f-8a80a116589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Image xmlns="71af3243-3dd4-4a8d-8c0d-dd76da1f02a5">
      <Url xsi:nil="true"/>
      <Description xsi:nil="true"/>
    </Image>
    <Status xmlns="71af3243-3dd4-4a8d-8c0d-dd76da1f02a5">Not started</Status>
    <Background xmlns="71af3243-3dd4-4a8d-8c0d-dd76da1f02a5">false</Background>
    <_ip_UnifiedCompliancePolicyProperties xmlns="http://schemas.microsoft.com/sharepoint/v3" xsi:nil="true"/>
    <ImageTagsTaxHTField xmlns="71af3243-3dd4-4a8d-8c0d-dd76da1f02a5">
      <Terms xmlns="http://schemas.microsoft.com/office/infopath/2007/PartnerControls"/>
    </ImageTagsTaxHTField>
    <TaxCatchAll xmlns="230e9df3-be65-4c73-a93b-d1236ebd677e" xsi:nil="true"/>
    <MediaServiceKeyPoints xmlns="71af3243-3dd4-4a8d-8c0d-dd76da1f02a5" xsi:nil="true"/>
  </documentManagement>
</p:properties>
</file>

<file path=customXml/itemProps1.xml><?xml version="1.0" encoding="utf-8"?>
<ds:datastoreItem xmlns:ds="http://schemas.openxmlformats.org/officeDocument/2006/customXml" ds:itemID="{5563EE24-83AF-4B4D-B45B-11D1ECD4364A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B2FC9C26-AD58-4393-99DE-F67958CF6A2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71af3243-3dd4-4a8d-8c0d-dd76da1f02a5"/>
    <ds:schemaRef ds:uri="16c05727-aa75-4e4a-9b5f-8a80a1165891"/>
    <ds:schemaRef ds:uri="230e9df3-be65-4c73-a93b-d1236ebd677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5A3EE4EA-81C0-48D0-BEBD-A2EFD6B38B42}">
  <ds:schemaRefs>
    <ds:schemaRef ds:uri="http://schemas.microsoft.com/office/2006/metadata/properties"/>
    <ds:schemaRef ds:uri="http://schemas.microsoft.com/office/infopath/2007/PartnerControls"/>
    <ds:schemaRef ds:uri="http://schemas.microsoft.com/sharepoint/v3"/>
    <ds:schemaRef ds:uri="71af3243-3dd4-4a8d-8c0d-dd76da1f02a5"/>
    <ds:schemaRef ds:uri="230e9df3-be65-4c73-a93b-d1236ebd677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{A64A7112-8913-4CC0-A2B5-48043A6E7D03}tf10001108_win32</Template>
  <TotalTime>40</TotalTime>
  <Words>156</Words>
  <Application>Microsoft Office PowerPoint</Application>
  <PresentationFormat>Widescreen</PresentationFormat>
  <Paragraphs>61</Paragraphs>
  <Slides>12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Arial</vt:lpstr>
      <vt:lpstr>Calibri</vt:lpstr>
      <vt:lpstr>Candara Light</vt:lpstr>
      <vt:lpstr>Segoe UI</vt:lpstr>
      <vt:lpstr>Segoe UI Light</vt:lpstr>
      <vt:lpstr>Custom</vt:lpstr>
      <vt:lpstr>COPYWRITING</vt:lpstr>
      <vt:lpstr>Rencana Pembelajaran</vt:lpstr>
      <vt:lpstr>Rencana Pembelajaran</vt:lpstr>
      <vt:lpstr>Rencana Pembelajaran</vt:lpstr>
      <vt:lpstr>Rencana Pembelajaran</vt:lpstr>
      <vt:lpstr>Capaian Pembelajaran MK</vt:lpstr>
      <vt:lpstr>COPYWRITING ??</vt:lpstr>
      <vt:lpstr>Copywriting is the process of writing persuasive content to motivate people to take action.</vt:lpstr>
      <vt:lpstr>Copywriting adalah proses menulis teks persuasif (yang sering disebut copy) untuk mempromosikan dan menjual produk atau layanan </vt:lpstr>
      <vt:lpstr>PowerPoint Presentation</vt:lpstr>
      <vt:lpstr>PowerPoint Presentation</vt:lpstr>
      <vt:lpstr>Selamat Bertemu di pertemuan berikutnya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COPYWRITING</dc:title>
  <dc:creator>Rika Febri</dc:creator>
  <cp:keywords/>
  <cp:lastModifiedBy>Rika Febri</cp:lastModifiedBy>
  <cp:revision>9</cp:revision>
  <dcterms:created xsi:type="dcterms:W3CDTF">2024-09-30T04:37:48Z</dcterms:created>
  <dcterms:modified xsi:type="dcterms:W3CDTF">2024-09-30T05:18:24Z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