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  <p:sldMasterId id="2147483981" r:id="rId2"/>
  </p:sldMasterIdLst>
  <p:notesMasterIdLst>
    <p:notesMasterId r:id="rId17"/>
  </p:notesMasterIdLst>
  <p:sldIdLst>
    <p:sldId id="310" r:id="rId3"/>
    <p:sldId id="323" r:id="rId4"/>
    <p:sldId id="324" r:id="rId5"/>
    <p:sldId id="325" r:id="rId6"/>
    <p:sldId id="326" r:id="rId7"/>
    <p:sldId id="327" r:id="rId8"/>
    <p:sldId id="332" r:id="rId9"/>
    <p:sldId id="328" r:id="rId10"/>
    <p:sldId id="329" r:id="rId11"/>
    <p:sldId id="330" r:id="rId12"/>
    <p:sldId id="331" r:id="rId13"/>
    <p:sldId id="333" r:id="rId14"/>
    <p:sldId id="335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DAA94-7D05-4A22-B7AE-F7626DA0EBF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8777D579-61D4-4876-9239-9DAC0A64DD15}">
      <dgm:prSet phldrT="[Text]"/>
      <dgm:spPr/>
      <dgm:t>
        <a:bodyPr/>
        <a:lstStyle/>
        <a:p>
          <a:r>
            <a:rPr lang="en-US" dirty="0" err="1"/>
            <a:t>Menentukan</a:t>
          </a:r>
          <a:r>
            <a:rPr lang="en-US" dirty="0"/>
            <a:t> </a:t>
          </a:r>
          <a:r>
            <a:rPr lang="en-US" dirty="0" err="1"/>
            <a:t>variabel-Variabel</a:t>
          </a:r>
          <a:r>
            <a:rPr lang="en-US" dirty="0"/>
            <a:t> </a:t>
          </a:r>
          <a:r>
            <a:rPr lang="en-US" dirty="0" err="1"/>
            <a:t>apa</a:t>
          </a:r>
          <a:r>
            <a:rPr lang="en-US" dirty="0"/>
            <a:t> </a:t>
          </a:r>
          <a:r>
            <a:rPr lang="en-US" dirty="0" err="1"/>
            <a:t>saja</a:t>
          </a:r>
          <a:r>
            <a:rPr lang="en-US" dirty="0"/>
            <a:t> yang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dianalisis</a:t>
          </a:r>
          <a:endParaRPr lang="en-ID" dirty="0"/>
        </a:p>
      </dgm:t>
    </dgm:pt>
    <dgm:pt modelId="{A0803B8D-8793-4A0D-9310-5416F5C8C877}" type="parTrans" cxnId="{4C65CF52-827F-49A9-8F82-004A86998260}">
      <dgm:prSet/>
      <dgm:spPr/>
      <dgm:t>
        <a:bodyPr/>
        <a:lstStyle/>
        <a:p>
          <a:endParaRPr lang="en-ID"/>
        </a:p>
      </dgm:t>
    </dgm:pt>
    <dgm:pt modelId="{65F8075E-5D01-4D21-AAA3-05003DBDBF7C}" type="sibTrans" cxnId="{4C65CF52-827F-49A9-8F82-004A86998260}">
      <dgm:prSet/>
      <dgm:spPr/>
      <dgm:t>
        <a:bodyPr/>
        <a:lstStyle/>
        <a:p>
          <a:endParaRPr lang="en-ID"/>
        </a:p>
      </dgm:t>
    </dgm:pt>
    <dgm:pt modelId="{1A2F1FC7-D937-4BC8-B877-1FD2203FDF59}">
      <dgm:prSet phldrT="[Text]"/>
      <dgm:spPr/>
      <dgm:t>
        <a:bodyPr/>
        <a:lstStyle/>
        <a:p>
          <a:r>
            <a:rPr lang="en-US" dirty="0" err="1"/>
            <a:t>Menguji</a:t>
          </a:r>
          <a:r>
            <a:rPr lang="en-US" dirty="0"/>
            <a:t> </a:t>
          </a:r>
          <a:r>
            <a:rPr lang="en-US" dirty="0" err="1"/>
            <a:t>variabel-variabel</a:t>
          </a:r>
          <a:r>
            <a:rPr lang="en-US" dirty="0"/>
            <a:t> yang </a:t>
          </a:r>
          <a:r>
            <a:rPr lang="en-US" dirty="0" err="1"/>
            <a:t>telah</a:t>
          </a:r>
          <a:r>
            <a:rPr lang="en-US" dirty="0"/>
            <a:t> </a:t>
          </a:r>
          <a:r>
            <a:rPr lang="en-US" dirty="0" err="1"/>
            <a:t>ditentukan</a:t>
          </a:r>
          <a:endParaRPr lang="en-ID" dirty="0"/>
        </a:p>
      </dgm:t>
    </dgm:pt>
    <dgm:pt modelId="{E4F4AE30-93EB-46D6-A8FD-AD86025AE349}" type="parTrans" cxnId="{D665A399-56E9-418C-8E98-7FEECCAA4389}">
      <dgm:prSet/>
      <dgm:spPr/>
      <dgm:t>
        <a:bodyPr/>
        <a:lstStyle/>
        <a:p>
          <a:endParaRPr lang="en-ID"/>
        </a:p>
      </dgm:t>
    </dgm:pt>
    <dgm:pt modelId="{1DDAAB79-F0AD-47BC-9F55-FD5B9FB6F9AE}" type="sibTrans" cxnId="{D665A399-56E9-418C-8E98-7FEECCAA4389}">
      <dgm:prSet/>
      <dgm:spPr/>
      <dgm:t>
        <a:bodyPr/>
        <a:lstStyle/>
        <a:p>
          <a:endParaRPr lang="en-ID"/>
        </a:p>
      </dgm:t>
    </dgm:pt>
    <dgm:pt modelId="{CDFBDC20-2082-4E6A-8510-54858C6DD5A2}">
      <dgm:prSet phldrT="[Text]"/>
      <dgm:spPr/>
      <dgm:t>
        <a:bodyPr/>
        <a:lstStyle/>
        <a:p>
          <a:r>
            <a:rPr lang="en-US" dirty="0"/>
            <a:t>Factoring (</a:t>
          </a:r>
          <a:r>
            <a:rPr lang="en-US" dirty="0" err="1"/>
            <a:t>Mengekstak</a:t>
          </a:r>
          <a:r>
            <a:rPr lang="en-US" dirty="0"/>
            <a:t> </a:t>
          </a:r>
          <a:r>
            <a:rPr lang="en-US" dirty="0" err="1"/>
            <a:t>satu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faktor</a:t>
          </a:r>
          <a:r>
            <a:rPr lang="en-US" dirty="0"/>
            <a:t> yang </a:t>
          </a:r>
          <a:r>
            <a:rPr lang="en-US" dirty="0" err="1"/>
            <a:t>diselidiki</a:t>
          </a:r>
          <a:r>
            <a:rPr lang="en-US" dirty="0"/>
            <a:t>)</a:t>
          </a:r>
          <a:endParaRPr lang="en-ID" dirty="0"/>
        </a:p>
      </dgm:t>
    </dgm:pt>
    <dgm:pt modelId="{F9A95AEE-F184-4407-A801-3CE7EA732BFD}" type="parTrans" cxnId="{E1637D5F-2895-4917-9272-6216CF4BBBC6}">
      <dgm:prSet/>
      <dgm:spPr/>
      <dgm:t>
        <a:bodyPr/>
        <a:lstStyle/>
        <a:p>
          <a:endParaRPr lang="en-ID"/>
        </a:p>
      </dgm:t>
    </dgm:pt>
    <dgm:pt modelId="{7121DC5E-4372-46F9-B6A8-A91943C23146}" type="sibTrans" cxnId="{E1637D5F-2895-4917-9272-6216CF4BBBC6}">
      <dgm:prSet/>
      <dgm:spPr/>
      <dgm:t>
        <a:bodyPr/>
        <a:lstStyle/>
        <a:p>
          <a:endParaRPr lang="en-ID"/>
        </a:p>
      </dgm:t>
    </dgm:pt>
    <dgm:pt modelId="{66A7F99B-86C6-44A4-9A15-BEF561099CB1}">
      <dgm:prSet phldrT="[Text]"/>
      <dgm:spPr/>
      <dgm:t>
        <a:bodyPr/>
        <a:lstStyle/>
        <a:p>
          <a:r>
            <a:rPr lang="en-US" dirty="0" err="1"/>
            <a:t>Interpretasi</a:t>
          </a:r>
          <a:r>
            <a:rPr lang="en-US" dirty="0"/>
            <a:t> </a:t>
          </a:r>
          <a:r>
            <a:rPr lang="en-US" dirty="0" err="1"/>
            <a:t>faktor</a:t>
          </a:r>
          <a:endParaRPr lang="en-ID" dirty="0"/>
        </a:p>
      </dgm:t>
    </dgm:pt>
    <dgm:pt modelId="{92DED00E-007C-4830-A0E4-DD6460649D5C}" type="parTrans" cxnId="{1F236883-818F-46AE-9BD2-9C04A3BBE042}">
      <dgm:prSet/>
      <dgm:spPr/>
      <dgm:t>
        <a:bodyPr/>
        <a:lstStyle/>
        <a:p>
          <a:endParaRPr lang="en-ID"/>
        </a:p>
      </dgm:t>
    </dgm:pt>
    <dgm:pt modelId="{4FA2718D-1C97-4722-9105-F5CB59290972}" type="sibTrans" cxnId="{1F236883-818F-46AE-9BD2-9C04A3BBE042}">
      <dgm:prSet/>
      <dgm:spPr/>
      <dgm:t>
        <a:bodyPr/>
        <a:lstStyle/>
        <a:p>
          <a:endParaRPr lang="en-ID"/>
        </a:p>
      </dgm:t>
    </dgm:pt>
    <dgm:pt modelId="{0817E63A-6D27-46A0-A747-2480BDF19640}" type="pres">
      <dgm:prSet presAssocID="{425DAA94-7D05-4A22-B7AE-F7626DA0EBF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F754516-CEEB-4373-A1E3-786FF5537344}" type="pres">
      <dgm:prSet presAssocID="{66A7F99B-86C6-44A4-9A15-BEF561099CB1}" presName="Accent4" presStyleCnt="0"/>
      <dgm:spPr/>
    </dgm:pt>
    <dgm:pt modelId="{AC244FE2-542E-490D-B123-DDC70883B5A9}" type="pres">
      <dgm:prSet presAssocID="{66A7F99B-86C6-44A4-9A15-BEF561099CB1}" presName="Accent" presStyleLbl="node1" presStyleIdx="0" presStyleCnt="4"/>
      <dgm:spPr/>
    </dgm:pt>
    <dgm:pt modelId="{7A0C2523-06D7-4E81-9739-30C4C9C49370}" type="pres">
      <dgm:prSet presAssocID="{66A7F99B-86C6-44A4-9A15-BEF561099CB1}" presName="ParentBackground4" presStyleCnt="0"/>
      <dgm:spPr/>
    </dgm:pt>
    <dgm:pt modelId="{6D707369-C0F0-49D0-A8E1-4B6020ED8AF8}" type="pres">
      <dgm:prSet presAssocID="{66A7F99B-86C6-44A4-9A15-BEF561099CB1}" presName="ParentBackground" presStyleLbl="fgAcc1" presStyleIdx="0" presStyleCnt="4"/>
      <dgm:spPr/>
    </dgm:pt>
    <dgm:pt modelId="{5AE74C9D-A178-4074-B6AE-C246F11B65F4}" type="pres">
      <dgm:prSet presAssocID="{66A7F99B-86C6-44A4-9A15-BEF561099CB1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2B38F06-CBFA-4731-8A2C-FA746759A7BE}" type="pres">
      <dgm:prSet presAssocID="{CDFBDC20-2082-4E6A-8510-54858C6DD5A2}" presName="Accent3" presStyleCnt="0"/>
      <dgm:spPr/>
    </dgm:pt>
    <dgm:pt modelId="{1795F697-8155-477F-B261-9587F1B5E589}" type="pres">
      <dgm:prSet presAssocID="{CDFBDC20-2082-4E6A-8510-54858C6DD5A2}" presName="Accent" presStyleLbl="node1" presStyleIdx="1" presStyleCnt="4"/>
      <dgm:spPr/>
    </dgm:pt>
    <dgm:pt modelId="{03C821B8-310A-4A8E-A9A2-095459B508F0}" type="pres">
      <dgm:prSet presAssocID="{CDFBDC20-2082-4E6A-8510-54858C6DD5A2}" presName="ParentBackground3" presStyleCnt="0"/>
      <dgm:spPr/>
    </dgm:pt>
    <dgm:pt modelId="{DD0C3E64-09F7-4268-BDF5-42F526483A42}" type="pres">
      <dgm:prSet presAssocID="{CDFBDC20-2082-4E6A-8510-54858C6DD5A2}" presName="ParentBackground" presStyleLbl="fgAcc1" presStyleIdx="1" presStyleCnt="4"/>
      <dgm:spPr/>
    </dgm:pt>
    <dgm:pt modelId="{F39A9776-314E-44A0-B5DF-D96953AF6C63}" type="pres">
      <dgm:prSet presAssocID="{CDFBDC20-2082-4E6A-8510-54858C6DD5A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573AD1A-A2C1-429F-9B42-E09CC7C6EA3E}" type="pres">
      <dgm:prSet presAssocID="{1A2F1FC7-D937-4BC8-B877-1FD2203FDF59}" presName="Accent2" presStyleCnt="0"/>
      <dgm:spPr/>
    </dgm:pt>
    <dgm:pt modelId="{4A703421-E42F-47B6-A565-512DB17639CC}" type="pres">
      <dgm:prSet presAssocID="{1A2F1FC7-D937-4BC8-B877-1FD2203FDF59}" presName="Accent" presStyleLbl="node1" presStyleIdx="2" presStyleCnt="4"/>
      <dgm:spPr/>
    </dgm:pt>
    <dgm:pt modelId="{DC1B069A-1C13-4D27-9882-738525C6ACA8}" type="pres">
      <dgm:prSet presAssocID="{1A2F1FC7-D937-4BC8-B877-1FD2203FDF59}" presName="ParentBackground2" presStyleCnt="0"/>
      <dgm:spPr/>
    </dgm:pt>
    <dgm:pt modelId="{13BEC541-FF36-4748-9A53-27F1B1554C7B}" type="pres">
      <dgm:prSet presAssocID="{1A2F1FC7-D937-4BC8-B877-1FD2203FDF59}" presName="ParentBackground" presStyleLbl="fgAcc1" presStyleIdx="2" presStyleCnt="4"/>
      <dgm:spPr/>
    </dgm:pt>
    <dgm:pt modelId="{A0C607CB-6071-4724-B71D-EBBD5378D3C1}" type="pres">
      <dgm:prSet presAssocID="{1A2F1FC7-D937-4BC8-B877-1FD2203FDF5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35E0A95-41B2-4097-ADCF-1F3C97A36348}" type="pres">
      <dgm:prSet presAssocID="{8777D579-61D4-4876-9239-9DAC0A64DD15}" presName="Accent1" presStyleCnt="0"/>
      <dgm:spPr/>
    </dgm:pt>
    <dgm:pt modelId="{07002321-FEB7-4591-9CFB-FA518E4F14E8}" type="pres">
      <dgm:prSet presAssocID="{8777D579-61D4-4876-9239-9DAC0A64DD15}" presName="Accent" presStyleLbl="node1" presStyleIdx="3" presStyleCnt="4"/>
      <dgm:spPr/>
    </dgm:pt>
    <dgm:pt modelId="{61F0FA21-C181-4336-8274-55EAABB74013}" type="pres">
      <dgm:prSet presAssocID="{8777D579-61D4-4876-9239-9DAC0A64DD15}" presName="ParentBackground1" presStyleCnt="0"/>
      <dgm:spPr/>
    </dgm:pt>
    <dgm:pt modelId="{1BD4FDB9-B846-4673-A9DE-62C05903AE00}" type="pres">
      <dgm:prSet presAssocID="{8777D579-61D4-4876-9239-9DAC0A64DD15}" presName="ParentBackground" presStyleLbl="fgAcc1" presStyleIdx="3" presStyleCnt="4"/>
      <dgm:spPr/>
    </dgm:pt>
    <dgm:pt modelId="{D9FE6388-A52A-4F99-875A-FB3D70EFB9D8}" type="pres">
      <dgm:prSet presAssocID="{8777D579-61D4-4876-9239-9DAC0A64DD1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976CA918-8C7C-4C57-800F-FD997907095A}" type="presOf" srcId="{66A7F99B-86C6-44A4-9A15-BEF561099CB1}" destId="{6D707369-C0F0-49D0-A8E1-4B6020ED8AF8}" srcOrd="0" destOrd="0" presId="urn:microsoft.com/office/officeart/2011/layout/CircleProcess"/>
    <dgm:cxn modelId="{F6A8E12C-0CDD-48B9-AA16-81F3E45ADDB2}" type="presOf" srcId="{CDFBDC20-2082-4E6A-8510-54858C6DD5A2}" destId="{F39A9776-314E-44A0-B5DF-D96953AF6C63}" srcOrd="1" destOrd="0" presId="urn:microsoft.com/office/officeart/2011/layout/CircleProcess"/>
    <dgm:cxn modelId="{01E07934-11C6-4541-8631-5C04ADB90A89}" type="presOf" srcId="{1A2F1FC7-D937-4BC8-B877-1FD2203FDF59}" destId="{A0C607CB-6071-4724-B71D-EBBD5378D3C1}" srcOrd="1" destOrd="0" presId="urn:microsoft.com/office/officeart/2011/layout/CircleProcess"/>
    <dgm:cxn modelId="{E1637D5F-2895-4917-9272-6216CF4BBBC6}" srcId="{425DAA94-7D05-4A22-B7AE-F7626DA0EBF7}" destId="{CDFBDC20-2082-4E6A-8510-54858C6DD5A2}" srcOrd="2" destOrd="0" parTransId="{F9A95AEE-F184-4407-A801-3CE7EA732BFD}" sibTransId="{7121DC5E-4372-46F9-B6A8-A91943C23146}"/>
    <dgm:cxn modelId="{2721B046-AB69-44CD-AEA3-E3D70EB5474C}" type="presOf" srcId="{8777D579-61D4-4876-9239-9DAC0A64DD15}" destId="{1BD4FDB9-B846-4673-A9DE-62C05903AE00}" srcOrd="0" destOrd="0" presId="urn:microsoft.com/office/officeart/2011/layout/CircleProcess"/>
    <dgm:cxn modelId="{4C65CF52-827F-49A9-8F82-004A86998260}" srcId="{425DAA94-7D05-4A22-B7AE-F7626DA0EBF7}" destId="{8777D579-61D4-4876-9239-9DAC0A64DD15}" srcOrd="0" destOrd="0" parTransId="{A0803B8D-8793-4A0D-9310-5416F5C8C877}" sibTransId="{65F8075E-5D01-4D21-AAA3-05003DBDBF7C}"/>
    <dgm:cxn modelId="{3510E080-DCC1-4AB1-928B-D75405872F21}" type="presOf" srcId="{8777D579-61D4-4876-9239-9DAC0A64DD15}" destId="{D9FE6388-A52A-4F99-875A-FB3D70EFB9D8}" srcOrd="1" destOrd="0" presId="urn:microsoft.com/office/officeart/2011/layout/CircleProcess"/>
    <dgm:cxn modelId="{1F236883-818F-46AE-9BD2-9C04A3BBE042}" srcId="{425DAA94-7D05-4A22-B7AE-F7626DA0EBF7}" destId="{66A7F99B-86C6-44A4-9A15-BEF561099CB1}" srcOrd="3" destOrd="0" parTransId="{92DED00E-007C-4830-A0E4-DD6460649D5C}" sibTransId="{4FA2718D-1C97-4722-9105-F5CB59290972}"/>
    <dgm:cxn modelId="{1DDD1187-C40B-4F59-89BE-5ECF6EC63B17}" type="presOf" srcId="{1A2F1FC7-D937-4BC8-B877-1FD2203FDF59}" destId="{13BEC541-FF36-4748-9A53-27F1B1554C7B}" srcOrd="0" destOrd="0" presId="urn:microsoft.com/office/officeart/2011/layout/CircleProcess"/>
    <dgm:cxn modelId="{FAAD0F89-04BF-4B43-9A4B-7534EA11D9C8}" type="presOf" srcId="{66A7F99B-86C6-44A4-9A15-BEF561099CB1}" destId="{5AE74C9D-A178-4074-B6AE-C246F11B65F4}" srcOrd="1" destOrd="0" presId="urn:microsoft.com/office/officeart/2011/layout/CircleProcess"/>
    <dgm:cxn modelId="{AE2FA989-C42D-4403-B2AC-F394847534AB}" type="presOf" srcId="{CDFBDC20-2082-4E6A-8510-54858C6DD5A2}" destId="{DD0C3E64-09F7-4268-BDF5-42F526483A42}" srcOrd="0" destOrd="0" presId="urn:microsoft.com/office/officeart/2011/layout/CircleProcess"/>
    <dgm:cxn modelId="{D665A399-56E9-418C-8E98-7FEECCAA4389}" srcId="{425DAA94-7D05-4A22-B7AE-F7626DA0EBF7}" destId="{1A2F1FC7-D937-4BC8-B877-1FD2203FDF59}" srcOrd="1" destOrd="0" parTransId="{E4F4AE30-93EB-46D6-A8FD-AD86025AE349}" sibTransId="{1DDAAB79-F0AD-47BC-9F55-FD5B9FB6F9AE}"/>
    <dgm:cxn modelId="{08279A9F-658A-4FC2-8765-FFD9FF65621A}" type="presOf" srcId="{425DAA94-7D05-4A22-B7AE-F7626DA0EBF7}" destId="{0817E63A-6D27-46A0-A747-2480BDF19640}" srcOrd="0" destOrd="0" presId="urn:microsoft.com/office/officeart/2011/layout/CircleProcess"/>
    <dgm:cxn modelId="{23A4FC92-215A-424F-8073-F6DC1507A4C8}" type="presParOf" srcId="{0817E63A-6D27-46A0-A747-2480BDF19640}" destId="{CF754516-CEEB-4373-A1E3-786FF5537344}" srcOrd="0" destOrd="0" presId="urn:microsoft.com/office/officeart/2011/layout/CircleProcess"/>
    <dgm:cxn modelId="{7E0B4762-D587-4BE6-B55A-D726482983D4}" type="presParOf" srcId="{CF754516-CEEB-4373-A1E3-786FF5537344}" destId="{AC244FE2-542E-490D-B123-DDC70883B5A9}" srcOrd="0" destOrd="0" presId="urn:microsoft.com/office/officeart/2011/layout/CircleProcess"/>
    <dgm:cxn modelId="{2C86D781-82DE-4252-9A57-7C8EE02C811A}" type="presParOf" srcId="{0817E63A-6D27-46A0-A747-2480BDF19640}" destId="{7A0C2523-06D7-4E81-9739-30C4C9C49370}" srcOrd="1" destOrd="0" presId="urn:microsoft.com/office/officeart/2011/layout/CircleProcess"/>
    <dgm:cxn modelId="{D9E0E376-B350-42F3-81D7-6C475B6A014C}" type="presParOf" srcId="{7A0C2523-06D7-4E81-9739-30C4C9C49370}" destId="{6D707369-C0F0-49D0-A8E1-4B6020ED8AF8}" srcOrd="0" destOrd="0" presId="urn:microsoft.com/office/officeart/2011/layout/CircleProcess"/>
    <dgm:cxn modelId="{011483B6-9CB4-4111-801D-7047499D6C7A}" type="presParOf" srcId="{0817E63A-6D27-46A0-A747-2480BDF19640}" destId="{5AE74C9D-A178-4074-B6AE-C246F11B65F4}" srcOrd="2" destOrd="0" presId="urn:microsoft.com/office/officeart/2011/layout/CircleProcess"/>
    <dgm:cxn modelId="{75BA2202-BA1D-4BF4-BA12-C78069810ADF}" type="presParOf" srcId="{0817E63A-6D27-46A0-A747-2480BDF19640}" destId="{22B38F06-CBFA-4731-8A2C-FA746759A7BE}" srcOrd="3" destOrd="0" presId="urn:microsoft.com/office/officeart/2011/layout/CircleProcess"/>
    <dgm:cxn modelId="{01377969-4711-4E94-85D4-60A122A002AB}" type="presParOf" srcId="{22B38F06-CBFA-4731-8A2C-FA746759A7BE}" destId="{1795F697-8155-477F-B261-9587F1B5E589}" srcOrd="0" destOrd="0" presId="urn:microsoft.com/office/officeart/2011/layout/CircleProcess"/>
    <dgm:cxn modelId="{CF7D67EA-8206-41AC-BE90-2871617E95FC}" type="presParOf" srcId="{0817E63A-6D27-46A0-A747-2480BDF19640}" destId="{03C821B8-310A-4A8E-A9A2-095459B508F0}" srcOrd="4" destOrd="0" presId="urn:microsoft.com/office/officeart/2011/layout/CircleProcess"/>
    <dgm:cxn modelId="{BE51173E-2E9E-4D55-BF1B-4CB756E2EE46}" type="presParOf" srcId="{03C821B8-310A-4A8E-A9A2-095459B508F0}" destId="{DD0C3E64-09F7-4268-BDF5-42F526483A42}" srcOrd="0" destOrd="0" presId="urn:microsoft.com/office/officeart/2011/layout/CircleProcess"/>
    <dgm:cxn modelId="{4B968AD9-7F98-433A-B21D-6A044A292869}" type="presParOf" srcId="{0817E63A-6D27-46A0-A747-2480BDF19640}" destId="{F39A9776-314E-44A0-B5DF-D96953AF6C63}" srcOrd="5" destOrd="0" presId="urn:microsoft.com/office/officeart/2011/layout/CircleProcess"/>
    <dgm:cxn modelId="{0D31CE61-AB57-4BAC-A880-7A63BE74D2AC}" type="presParOf" srcId="{0817E63A-6D27-46A0-A747-2480BDF19640}" destId="{0573AD1A-A2C1-429F-9B42-E09CC7C6EA3E}" srcOrd="6" destOrd="0" presId="urn:microsoft.com/office/officeart/2011/layout/CircleProcess"/>
    <dgm:cxn modelId="{D0EC6FFB-EBB3-4A48-AF45-8CAD0C8E714A}" type="presParOf" srcId="{0573AD1A-A2C1-429F-9B42-E09CC7C6EA3E}" destId="{4A703421-E42F-47B6-A565-512DB17639CC}" srcOrd="0" destOrd="0" presId="urn:microsoft.com/office/officeart/2011/layout/CircleProcess"/>
    <dgm:cxn modelId="{9B15EE79-91A2-478A-B732-9EBC022D9593}" type="presParOf" srcId="{0817E63A-6D27-46A0-A747-2480BDF19640}" destId="{DC1B069A-1C13-4D27-9882-738525C6ACA8}" srcOrd="7" destOrd="0" presId="urn:microsoft.com/office/officeart/2011/layout/CircleProcess"/>
    <dgm:cxn modelId="{796EBB03-E116-4380-96E5-2DE2821B3C46}" type="presParOf" srcId="{DC1B069A-1C13-4D27-9882-738525C6ACA8}" destId="{13BEC541-FF36-4748-9A53-27F1B1554C7B}" srcOrd="0" destOrd="0" presId="urn:microsoft.com/office/officeart/2011/layout/CircleProcess"/>
    <dgm:cxn modelId="{8FD967BC-AAEC-4D58-B85F-0810E7A242F5}" type="presParOf" srcId="{0817E63A-6D27-46A0-A747-2480BDF19640}" destId="{A0C607CB-6071-4724-B71D-EBBD5378D3C1}" srcOrd="8" destOrd="0" presId="urn:microsoft.com/office/officeart/2011/layout/CircleProcess"/>
    <dgm:cxn modelId="{CB94CE31-A99D-474C-90C0-2850C57B1DBE}" type="presParOf" srcId="{0817E63A-6D27-46A0-A747-2480BDF19640}" destId="{435E0A95-41B2-4097-ADCF-1F3C97A36348}" srcOrd="9" destOrd="0" presId="urn:microsoft.com/office/officeart/2011/layout/CircleProcess"/>
    <dgm:cxn modelId="{063DB30A-98E6-4E33-9FBF-DEECB1BB745E}" type="presParOf" srcId="{435E0A95-41B2-4097-ADCF-1F3C97A36348}" destId="{07002321-FEB7-4591-9CFB-FA518E4F14E8}" srcOrd="0" destOrd="0" presId="urn:microsoft.com/office/officeart/2011/layout/CircleProcess"/>
    <dgm:cxn modelId="{8706F7CD-C19E-4FAD-B34C-7479EFD8F7B6}" type="presParOf" srcId="{0817E63A-6D27-46A0-A747-2480BDF19640}" destId="{61F0FA21-C181-4336-8274-55EAABB74013}" srcOrd="10" destOrd="0" presId="urn:microsoft.com/office/officeart/2011/layout/CircleProcess"/>
    <dgm:cxn modelId="{577FC6AD-05C1-422E-AF28-F26A7199B82C}" type="presParOf" srcId="{61F0FA21-C181-4336-8274-55EAABB74013}" destId="{1BD4FDB9-B846-4673-A9DE-62C05903AE00}" srcOrd="0" destOrd="0" presId="urn:microsoft.com/office/officeart/2011/layout/CircleProcess"/>
    <dgm:cxn modelId="{0690EA10-1615-4069-8391-02CE4A59A55B}" type="presParOf" srcId="{0817E63A-6D27-46A0-A747-2480BDF19640}" destId="{D9FE6388-A52A-4F99-875A-FB3D70EFB9D8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44FE2-542E-490D-B123-DDC70883B5A9}">
      <dsp:nvSpPr>
        <dsp:cNvPr id="0" name=""/>
        <dsp:cNvSpPr/>
      </dsp:nvSpPr>
      <dsp:spPr>
        <a:xfrm>
          <a:off x="8172171" y="1834898"/>
          <a:ext cx="2445750" cy="2445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07369-C0F0-49D0-A8E1-4B6020ED8AF8}">
      <dsp:nvSpPr>
        <dsp:cNvPr id="0" name=""/>
        <dsp:cNvSpPr/>
      </dsp:nvSpPr>
      <dsp:spPr>
        <a:xfrm>
          <a:off x="8253976" y="1916441"/>
          <a:ext cx="2283189" cy="22827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Interpretasi</a:t>
          </a:r>
          <a:r>
            <a:rPr lang="en-US" sz="2000" kern="1200" dirty="0"/>
            <a:t> </a:t>
          </a:r>
          <a:r>
            <a:rPr lang="en-US" sz="2000" kern="1200" dirty="0" err="1"/>
            <a:t>faktor</a:t>
          </a:r>
          <a:endParaRPr lang="en-ID" sz="2000" kern="1200" dirty="0"/>
        </a:p>
      </dsp:txBody>
      <dsp:txXfrm>
        <a:off x="8580146" y="2242615"/>
        <a:ext cx="1630849" cy="1630440"/>
      </dsp:txXfrm>
    </dsp:sp>
    <dsp:sp modelId="{1795F697-8155-477F-B261-9587F1B5E589}">
      <dsp:nvSpPr>
        <dsp:cNvPr id="0" name=""/>
        <dsp:cNvSpPr/>
      </dsp:nvSpPr>
      <dsp:spPr>
        <a:xfrm rot="2700000">
          <a:off x="5634108" y="1834726"/>
          <a:ext cx="2445790" cy="244579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C3E64-09F7-4268-BDF5-42F526483A42}">
      <dsp:nvSpPr>
        <dsp:cNvPr id="0" name=""/>
        <dsp:cNvSpPr/>
      </dsp:nvSpPr>
      <dsp:spPr>
        <a:xfrm>
          <a:off x="5726420" y="1916441"/>
          <a:ext cx="2283189" cy="22827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Factoring (</a:t>
          </a:r>
          <a:r>
            <a:rPr lang="en-US" sz="2000" kern="1200" dirty="0" err="1"/>
            <a:t>Mengekstak</a:t>
          </a:r>
          <a:r>
            <a:rPr lang="en-US" sz="2000" kern="1200" dirty="0"/>
            <a:t> </a:t>
          </a:r>
          <a:r>
            <a:rPr lang="en-US" sz="2000" kern="1200" dirty="0" err="1"/>
            <a:t>satu</a:t>
          </a:r>
          <a:r>
            <a:rPr lang="en-US" sz="2000" kern="1200" dirty="0"/>
            <a:t>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lebih</a:t>
          </a:r>
          <a:r>
            <a:rPr lang="en-US" sz="2000" kern="1200" dirty="0"/>
            <a:t> </a:t>
          </a:r>
          <a:r>
            <a:rPr lang="en-US" sz="2000" kern="1200" dirty="0" err="1"/>
            <a:t>faktor</a:t>
          </a:r>
          <a:r>
            <a:rPr lang="en-US" sz="2000" kern="1200" dirty="0"/>
            <a:t> yang </a:t>
          </a:r>
          <a:r>
            <a:rPr lang="en-US" sz="2000" kern="1200" dirty="0" err="1"/>
            <a:t>diselidiki</a:t>
          </a:r>
          <a:r>
            <a:rPr lang="en-US" sz="2000" kern="1200" dirty="0"/>
            <a:t>)</a:t>
          </a:r>
          <a:endParaRPr lang="en-ID" sz="2000" kern="1200" dirty="0"/>
        </a:p>
      </dsp:txBody>
      <dsp:txXfrm>
        <a:off x="6052590" y="2242615"/>
        <a:ext cx="1630849" cy="1630440"/>
      </dsp:txXfrm>
    </dsp:sp>
    <dsp:sp modelId="{4A703421-E42F-47B6-A565-512DB17639CC}">
      <dsp:nvSpPr>
        <dsp:cNvPr id="0" name=""/>
        <dsp:cNvSpPr/>
      </dsp:nvSpPr>
      <dsp:spPr>
        <a:xfrm rot="2700000">
          <a:off x="3117041" y="1834726"/>
          <a:ext cx="2445790" cy="244579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EC541-FF36-4748-9A53-27F1B1554C7B}">
      <dsp:nvSpPr>
        <dsp:cNvPr id="0" name=""/>
        <dsp:cNvSpPr/>
      </dsp:nvSpPr>
      <dsp:spPr>
        <a:xfrm>
          <a:off x="3198865" y="1916441"/>
          <a:ext cx="2283189" cy="22827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Menguji</a:t>
          </a:r>
          <a:r>
            <a:rPr lang="en-US" sz="2000" kern="1200" dirty="0"/>
            <a:t> </a:t>
          </a:r>
          <a:r>
            <a:rPr lang="en-US" sz="2000" kern="1200" dirty="0" err="1"/>
            <a:t>variabel-variabel</a:t>
          </a:r>
          <a:r>
            <a:rPr lang="en-US" sz="2000" kern="1200" dirty="0"/>
            <a:t> yang </a:t>
          </a:r>
          <a:r>
            <a:rPr lang="en-US" sz="2000" kern="1200" dirty="0" err="1"/>
            <a:t>telah</a:t>
          </a:r>
          <a:r>
            <a:rPr lang="en-US" sz="2000" kern="1200" dirty="0"/>
            <a:t> </a:t>
          </a:r>
          <a:r>
            <a:rPr lang="en-US" sz="2000" kern="1200" dirty="0" err="1"/>
            <a:t>ditentukan</a:t>
          </a:r>
          <a:endParaRPr lang="en-ID" sz="2000" kern="1200" dirty="0"/>
        </a:p>
      </dsp:txBody>
      <dsp:txXfrm>
        <a:off x="3525035" y="2242615"/>
        <a:ext cx="1630849" cy="1630440"/>
      </dsp:txXfrm>
    </dsp:sp>
    <dsp:sp modelId="{07002321-FEB7-4591-9CFB-FA518E4F14E8}">
      <dsp:nvSpPr>
        <dsp:cNvPr id="0" name=""/>
        <dsp:cNvSpPr/>
      </dsp:nvSpPr>
      <dsp:spPr>
        <a:xfrm rot="2700000">
          <a:off x="589485" y="1834726"/>
          <a:ext cx="2445790" cy="244579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4FDB9-B846-4673-A9DE-62C05903AE00}">
      <dsp:nvSpPr>
        <dsp:cNvPr id="0" name=""/>
        <dsp:cNvSpPr/>
      </dsp:nvSpPr>
      <dsp:spPr>
        <a:xfrm>
          <a:off x="671310" y="1916441"/>
          <a:ext cx="2283189" cy="22827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Menentukan</a:t>
          </a:r>
          <a:r>
            <a:rPr lang="en-US" sz="2000" kern="1200" dirty="0"/>
            <a:t> </a:t>
          </a:r>
          <a:r>
            <a:rPr lang="en-US" sz="2000" kern="1200" dirty="0" err="1"/>
            <a:t>variabel-Variabel</a:t>
          </a:r>
          <a:r>
            <a:rPr lang="en-US" sz="2000" kern="1200" dirty="0"/>
            <a:t> </a:t>
          </a:r>
          <a:r>
            <a:rPr lang="en-US" sz="2000" kern="1200" dirty="0" err="1"/>
            <a:t>apa</a:t>
          </a:r>
          <a:r>
            <a:rPr lang="en-US" sz="2000" kern="1200" dirty="0"/>
            <a:t> </a:t>
          </a:r>
          <a:r>
            <a:rPr lang="en-US" sz="2000" kern="1200" dirty="0" err="1"/>
            <a:t>saja</a:t>
          </a:r>
          <a:r>
            <a:rPr lang="en-US" sz="2000" kern="1200" dirty="0"/>
            <a:t> yang </a:t>
          </a:r>
          <a:r>
            <a:rPr lang="en-US" sz="2000" kern="1200" dirty="0" err="1"/>
            <a:t>akan</a:t>
          </a:r>
          <a:r>
            <a:rPr lang="en-US" sz="2000" kern="1200" dirty="0"/>
            <a:t> </a:t>
          </a:r>
          <a:r>
            <a:rPr lang="en-US" sz="2000" kern="1200" dirty="0" err="1"/>
            <a:t>dianalisis</a:t>
          </a:r>
          <a:endParaRPr lang="en-ID" sz="2000" kern="1200" dirty="0"/>
        </a:p>
      </dsp:txBody>
      <dsp:txXfrm>
        <a:off x="997480" y="2242615"/>
        <a:ext cx="1630849" cy="1630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6-13T16:20:23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18644 15857 0,'-17'0'47,"-1"0"-31,-17 0 15,-1 0 16,36-35-32,-35 35 32,53 18-31,-106-89-1,52 71 32,19 0-31,-19-17 0,1 17-1,0 0 16,17 0-15,1 0-16,-1 0 16,0 0-16,1 0 15,-1 0-15,0 0 16,1 0 0,-1 0-16,0 0 15,1 0 1,-18 35-16,-1-35 15,1 17 1,17-17 0,1 0-16,-1 0 15,-17 18 1,35 0 0,-35-18-16,17 35 15,0-35 1,-17 0-16,17 35 15,-17-17 1,35 0 15,-35-18-15,35 17 0,-18 18-1,1-17-15,17 0 16,0-1 15,0 1-15,0 17 15,0-17-15,17 0 15,-17-1-16,18-17 1,-18 18-16,17-18 16,19 17-1,-36 19 1,35-36 0,-17 0-16,-18 35 15,17-35-15,1 18 16,0-18-16,-18 17 15,35 1 1,-18-18-16,-17 18 16,36-18-16,-1 17 15,-35 1 17,35-18-17,-17 18 1,0-18-1,34 0 1,-34 17-16,0-17 16,-1 0-1,1 0-15,0 18 16,17-18 15,0 0-31,-17 0 16,17 0-16,0 0 15,-17 0 1,0 0 0,17 0-16,0 0 15,-17 0 1,0 0-16,-1 0 16,18 0-16,1 0 15,-19 0-15,1 0 16,0 0-16,-1 0 15,1 0 1,0 0 0,17 0 15,-18 0-15,1 0-1,35 0 1,-53-18-16,18 18 15,-1 0 1,-17-17 15,18-1-15,-18 0 0,0-17-1,0 0 16,0 17-31,0 0 16,0 1-16,0-1 16,0 0-16,0-17 15,0 0 17,0 0-1,-18 35-16,18-36 1,-17 36 0,17-35-1,-36 35 17,36-18-1,-35 18 0,17-17 0,1 17-15,17-18 0,-18 18-1,18-17 16,-35 17-15,35-18 0,-53-35 93,18 35-46,35 1 155,0-1-171,-18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6-13T16:21:16.4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9719 13476 0,'71'0'62,"-89"-35"-46,53 35-1,0-18 1,1-17-16,17 17 16,0-17-16,0 35 15,-36 0 1,71 0 0,-52 0-1,-19 0 1,1 0-1,0 0-15,-1 0 16,1 0 0,17 0-1,-35-18-15,35 18 141,-17 0-94</inkml:trace>
  <inkml:trace contextRef="#ctx0" brushRef="#br0" timeOffset="1360.36">11377 13952 0,'18'0'16,"-1"0"0,19-17-1,-19 17 1,19 0-16,16-18 15,-34 18-15,0 0 16,-1-35-16,19 35 16,-19 0-1,1 0 1,0 0 0,-1 0-1,1 0 1,-1 0-16,1-18 31,17 18-15,-17 0-16,0 0 15,-1 0 1,1 0 31,0 0-16,17 0 16,0 0 0</inkml:trace>
  <inkml:trace contextRef="#ctx0" brushRef="#br0" timeOffset="2488.15">12823 14429 0,'36'0'78,"17"0"-62,35 0-16,-71 0 16,19 0-16,-19 0 0,19 0 15,-19 0 1,1 0-16,0 0 16,-1 0-16,1 0 15,17 0 1,0 0-1,-17 0-15,0 0 16,-1 0 0,1 0-1,0 0 1,17 0-16</inkml:trace>
  <inkml:trace contextRef="#ctx0" brushRef="#br0" timeOffset="3519.21">14005 14817 0,'36'0'47,"-1"0"-32,18 0-15,0 17 16,17 19-16,1-36 16,-36 0-16,18 17 15,0 1-15,0-18 16,-18 0-1,0 0-15,-17 0 32,17 0-1</inkml:trace>
  <inkml:trace contextRef="#ctx0" brushRef="#br0" timeOffset="4576.76">15328 15311 0,'18'0'46,"17"0"-46,0 0 16,36 0-16,-1 0 16,-17 0-16,18 0 15,-18 0-15,35 0 16,-53 0-16,18 0 16,-35 0-16,0 0 15,-1 0-15,18 17 188</inkml:trace>
  <inkml:trace contextRef="#ctx0" brushRef="#br0" timeOffset="5471.93">16616 15840 0,'35'0'32,"0"0"-17,54 0 1,-54 0-16,18 0 16,17 0-16,-34 0 15,17 0-15,-1 0 16,1 0-16,-35 0 15,35 0-15,-18 0 16,0 0 0,-52 0 109,17-36-94</inkml:trace>
  <inkml:trace contextRef="#ctx0" brushRef="#br0" timeOffset="6936.53">19367 16722 0,'18'0'63,"35"0"-48,35 0-15,-17 0 16,-1 0-16,19 0 16,-1 0-16,-53 0 15,36 0-15,-36 0 16,0 0 0,-53 0 140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6-13T16:34:30.4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4233 12083 0,'18'17'31,"-18"19"-31,18-19 15,-18 18-15,0 1 16,0-19-16,35 19 16,-35-1-16,18 18 15,-18-36-15,0 19 16,0 17-16,0-18 16,0 0-16,0 36 15,0-36-15,0 18 16,0 0-16,0-35 15,0 34-15,0 1 16,0-17-16,0-19 16,0 1-16,0 17 15,17 0-15,-17-17 16,0 35-16,0-35 16,0-1-1,0 36-15,35-35 16,-35 52-16,0-52 15,0 35-15,0-35 16,0 35-16,0-36 16,0 1-16,0 35 15,0 0-15,0-36 16,0 1-16,0 0 16,0 34-16,0-34 15,0 17-15,0 1 16,0 17-16,0-18 15,0 0-15,0 18 16,0-18 0,0 1-16,0-19 15,0 19-15,0 16 16,0-34 0,0 0-16,0 17 15,0 0 16,0-17-15,18-18-16,-18 18 109,0-1-109,18 1 16,-18 17-16,0-53 266,35 18-251,-35-17 1,0-1-16,0 1 0,35-1 16,-35 0-1,18-17-15,0 0 78,34 35-46,-34-18-17,0 0-15,52 18 16,-34 0-16,-36-17 15,52 17-15,1 0 16,-35 0-16,17 0 16,1 0-16,-1 0 15,18 0-15,-36 0 16,72 0-16,-36 0 16,52 0-16,-52 0 15,53 0-15,-53 0 16,18 0-16,-18 0 15,-1 0-15,1 0 16,-17 0 0,17 0-16,-18 0 15,-18 0-15,19 0 16,17 0-16,-18 0 16,35 0-16,1 0 15,35 0-15,-36 0 16,19 0-16,-1 0 15,-18 0-15,-34 0 16,17 0-16,-1 0 16,-16 0-16,17 0 15,0 0-15,-18 0 16,18 0-16,17 0 16,19 0-1,-19 0-15,18 0 16,18 0-16,-18 0 15,-35 0-15,18 0 16,-18 0-16,0 0 16,35 0-16,-71 0 15,36 0-15,-17 0 16,34 0-16,18 0 16,18 0-1,-53 0-15,0 0 16,18 0-16,-54 0 15,54 0-15,-1 0 16,1 0-16,-18 0 16,17 0-16,19 0 15,-19 0-15,-35 0 16,18 0-16,0 0 16,-17 0-1,16 0-15,19 0 16,88 0-16,-71 0 15,0 0-15,0 0 16,-17 0-16,-36 0 16,53 0-16,-35 0 15,0 0-15,-18 0 16,36 0-16,17 0 16,-35 0-1,18 0-15,-1 0 16,1 0-16,-1-35 15,19 35-15,-19 0 16,-52 0-16,17 0 16,0 0-16,1 0 15,17 0-15,-18 0 16,18 0 0,0 0-16,-18 0 15,18 0-15,35 0 16,-35 0-16,0 0 15,0 0-15,35 0 16,-35 0-16,53 0 16,-53 0-16,35 0 15,-18 0-15,-17 0 16,18 0-16,-1 0 16,19 0-1,-36 0-15,35 0 16,-18 0-16,142 0 15,-89 0-15,-87 0 16,52 0-16,71 0 16,-18 0-16,-18 0 15,1 0-15,-1 0 16,-17 0-16,17 0 16,-34 0-1,-1 0-15,18 0 16,-18 0-16,0 0 15,0 0-15,-17 0 16,-18 0-16,0 0 16,0 0-16,17 0 15,18 0-15,-52 0 16,87 0-16,-88 0 16,124 0-1,-71 0-15,-35 0 16,-18 0-16,54 0 15,-1 0-15,18 0 16,0 0-16,-54 0 16,37 0-16,34 0 15,1 0-15,-36 0 16,35 0-16,-17 0 16,-18 0-1,18 0-15,-18 0 16,1 0-16,-1 0 15,0 0-15,18-18 16,-18 0-16,35 1 16,-17-19-16,124 19 15,-142 17-15,18 0 16,-1 0-16,19 0 16,-36 0-1,0 0-15,18 0 16,-18 0-16,-52 0 15,16 0-15,19 0 16,0 0-16,-18 0 16,35 0-16,35 0 15,1 0-15,-71 0 16,52 0-16,19 0 16,-18 0-1,0 0-15,-18 0 16,0 0-16,35 0 15,-17 0-15,53 0 0,-18 0 16,18 0-16,-53 0 16,17 0-16,36 0 15,-53 0-15,17 0 16,1 0-16,-36 0 16,0 0-16,0 0 15,18 0 1,-18 0-16,0 0 15,1 0-15,-1 0 16,0 0-16,18 0 16,-18 0-16,0 0 15,36 0-15,-18 0 16,17 0 0,1 0-16,-1 0 0,0 0 15,-17 0-15,18 0 16,35 0-16,-54 0 15,19 0-15,-1 0 16,1 0-16,-36 0 16,0 0-16,0 0 15,-35 0-15,53 0 16,-35 0-16,-18 0 16,52 0-16,-34 0 15,17 0 1,0 0-16,1 0 15,-19 0-15,18 0 16,-35 0-16,159 0 16,-142 0-16,19 0 15,-36 0-15,-1 0 16,1 0 0,36 0-1,-54 0-15,88 0 16,-70 0-16,35 0 15,-35 0-15,18 0 16,17 0-16,0 0 16,-17 0-16,17 0 15,-35 0-15,106 0 16,-106 0-16,35 0 16,-35 0-1,0 0-15,0 0 16,-36 0-16,107 0 15,-36 0-15,-70 0 16,52 0-16,-17 0 16,0 0-16,-18 0 15,0 0-15,18 0 16,-17 0 0,-1 0-16,0 0 15,1 0-15,-19 0 16,36 0-16,0 0 15,-18 0-15,18 0 16,0 0-16,-53-18 16,35 18-16,18 0 15,-35 0-15,0 0 16,-1-35-16,-17-18 94,35 35-79,-35 1-15,0-19 16,0 1-16,0-18 16,0 35-16,0-17 15,0-18-15,0 0 16,0 18-16,0-18 15,0 0-15,0 36 16,0-36-16,53-35 16,-53 70-16,0-17 15,0-18-15,0 0 16,0 17-16,0-16 16,0-1-16,0 17 15,0-17-15,0-35 16,0 71-16,0-36 15,0 35-15,0-17 16,0-18-16,36 0 16,-36 18-16,0-18 15,0 17 1,0 1-16,0-18 16,0 36-16,0-19 15,0-17-15,0 18 16,0-18-1,-18 36-15,18-1 16,0-35-16,-35 53 16,35-18-16,0 1 15,0-1-15,-18 1 16,18-19-16,-18 36 16,1 0-1,-18 0 1,-1 0 31,-52 0-32,35 0 1,0 0-16,0 18 16,-35-18-16,35 18 15,-17 17-15,34-35 16,-34 17-16,17-17 15,35 36-15,-35-19 16,18-17-16,0 0 16,-18 18-1,18-18 1,17 0-16,-17 0 16,-18 0-16,18 0 15,-1 0-15,-17 0 16,0 0-16,0 0 15,18 0-15,-18 0 16,36 0 0,-36 0-16,0 18 0,18-18 15,17 0-15,-17 0 16,-18 0-16,0 0 16,18 0-16,-18 0 15,0 0 1,-36 0-16,54 0 15,-18 0-15,-35 0 16,18 0-16,-19 0 16,19 0-16,-54 0 15,54 0-15,-36 0 16,18 0-16,17 0 16,-52 0-16,17 0 15,35 0 1,-35 0-16,-17 0 15,0 0-15,52 0 16,-17 0-16,-18 0 16,-18 0-16,54 0 15,-36 0-15,18 0 16,-36 0-16,54 0 16,-36 0-16,-17 0 15,34 0 1,36 0-16,-35 0 15,-35 0-15,17 0 16,-18 0-16,1 0 0,0 0 16,-1 0-16,18 0 15,-17 0-15,35 0 16,-1 0-16,-34 0 16,-1 0-16,1 0 15,-1 0 1,19 0-16,-54 0 15,35 0-15,19 0 16,-54 0-16,18 0 16,17 0-16,36 0 15,-35 0-15,-1 0 16,36 0-16,0 0 16,-159 0-1,141 0-15,-18 0 16,1 0-16,0 0 15,17 0-15,-18 0 16,1 0-16,-1 0 16,-17 0-16,-18 0 15,54 0-15,-19 0 16,1 0-16,-18 0 16,-18 0-16,53 0 15,-18 0 1,1 0-16,0 0 15,34 0-15,1 0 16,-35 0-16,-1 0 16,18 0-16,-105 0 15,87 0-15,36 0 16,-35 0-16,34 0 16,1 0-1,-35 0-15,-1 0 16,36 0-16,0 0 15,0 0-15,-18 0 16,18 0-16,-36 0 16,18 0-16,-17 0 15,-1 0-15,1 0 16,17 0-16,0 0 16,18 0-1,0 0-15,-36 0 16,-52 0-16,53 0 15,-1 0-15,36 0 16,-36 0-16,19 0 16,-19 0-16,1 0 15,-1 0-15,18 0 16,-52 0-16,34 0 16,-17 0-16,17 0 15,1 0 1,-18 0-16,0 0 15,-18 0-15,18 0 16,17 0-16,1 0 16,0 0-16,34 0 15,1 0-15,-35 0 16,-54 0-16,89 0 16,18 0-1,-19 0-15,1 0 16,0 0-16,0 0 15,17 0-15,-17 0 16,0 0-16,-36 0 16,71 0-16,-35 0 15,-18 0-15,-17 0 16,35 0-16,-36 0 16,54 0-16,-19 0 15,1 0 1,18 0-16,-18 0 15,-36 0-15,71 0 16,-159 0-16,89 0 16,17 0-16,-17 0 15,52 0-15,-17 0 16,35 0-16,-18-36 16,-17 36-1,71 0-15,-54 0 16,-17 0-16,35 0 15,18 0-15,-18 0 16,-18-17-16,18 17 16,-35-36-16,18 36 15,-19-17-15,19 17 16,-36 0-16,35-53 16,1 53-1,-18 0-15,-1 0 16,37-35-16,-19 35 15,36 0-15,-18 0 16,0 0-16,0 0 16,35 0-16,-52 0 15,17 0-15,35-18 16,-17 18-16,-71-35 16,53 35-16,-35 0 15,35 0 1,-17 0-16,34 0 15,1 0-15,-18 0 16,18 0-16,-106 0 16,88 0-1,0 0-15,35 0 16,-35 0-16,36 0 16,-54 17-16,18 1 15,0-18 1,0 18-16,18-18 15,0 17-15,-18-17 16,18 0-16,-18 36 16,35-36-16,-17 17 15,-18-17-15,35 0 16,1 35-16,-19-35 16,19 0-16,-1 0 15,-35 36 1,18-36-16,0 17 15,-36-17-15,53 36 16,-35-36-16,36 0 16,17 17-16,-18-17 15,1 18-15,-19 17 16,19-35 15,-1 0-31,18 35 16,-35-35-16,-1 18 15,36 0 1,-17-18-16,-19 17 16,36 19-1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6-13T16:30:35.1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29739 6756 0,'-35'-18'31,"0"18"-31,35-18 16,-36 18 15,19 0-15,-1 0-1,0-17-15,-17 17 16,17 0 0,1 0-1,-1 0-15,1 0 16,-19 0-16,1 0 15,17 0 1,1 0-16,-1 0 16,0 0-1,1 0-15,-18 0 16,-1 17 0,19-17-16,-1 0 15,-17 36-15,17-36 16,0 17-16,1-17 15,-18 18-15,-1 0 16,19 17 0,-1-35-16,0 0 15,-17 35-15,35 0 32,-18-17 14,18 0-46,0-1 16,0 1 0,0 0-16,0 17 15,0 0 1,18-17 0,-18 17-1,35-35-15,-35 18 16,36-1-16,-19-17 15,1 36-15,0-19 32,-1-17-17,1 18-15,-1-18 16,1 0 0,-18 18-16,18-18 15,-1 35 1,19-35 15,-1 17-31,-17 1 0,-1-18 16,1 0-1,-1 0 1,1 0 0,17 0-16,-17 0 15,0 35 1,17-35-1,0 0 1,-17 0-16,-1 0 16,1 18-16,0-18 15,-1 0-15,19 0 16,-1 0 0,18 0-16,-18 0 15,-17 0-15,17 0 16,0 0-16,18-18 15,-53-17 1,36 35 0,-19 0-1,54-35-15,-54 0 16,19 35-16,-19 0 16,-17-18-16,18 18 15,17-18-15,-35 1 16,0-1 15,35 0-31,-35-17 16,18 17-1,-18-17-15,0 0 32,0 0-17,0 17 1,0 0-16,0-17 15,-35 0 1,35 17 15,-35 18-31,35-17 16,-18 17-16,0 0 16,1-18-1,17-17-15,-18 35 31,0 0-15,-17 0 15,0-36 1,17 36-1,1 0 16,17-17-16,-36 17-15,1 0 62,17 0-63</inkml:trace>
  <inkml:trace contextRef="#ctx0" brushRef="#br0" timeOffset="4096.22">29880 10583 0,'-17'-35'0,"-19"35"15,19 0-15,-1-18 16,0 18-16,1-17 16,-1 17-16,18-18 15,-35 18-15,-18 0 32,35 0-32,18-35 15,-17 35-15,-36 0 16,35 0-16,0 0 15,1 0 1,-18 0 0,17 0 15,0 0 0,-35 0-15,36 17-1,17 1-15,-36 0 16,1-18-16,35 17 16,-53 19-16,18 17 15,17-53 1,1 35-16,-19-17 16,19 17-16,-18-35 0,35 35 31,-124 89-16,106-89 1,18-18 0,-17 19-16,17-1 15,0 0 17,0-17-32,-36-18 15,36 18-15,0 17 16,0 0-1,0-17 1,0-1-16,0 1 16,0 0-1,18-1 1,-18 19-16,18-36 16,-1 17-16,1 1 15,17-18-15,18 53 16,-17-53-1,-1 35 1,-18-35 0,1 0-16,35 0 15,0 0-15,-18 0 16,18 0-16,18 0 16,-36 0-16,18-18 15,70 1 1,-70 17-1,-17-35-15,16 17 16,-16 0 0,17 1-1,-36 17-15,36-53 16,-18 17-16,1 19 16,-19 17-16,-17-18 15,36 0-15,-19-17 16,-17-18-1,36 53-15,-36-53 16,35 18-16,-35-18 16,17 18-16,19 0 15,-36-18-15,17 0 16,-17 18-16,0-18 16,0-18-16,0 53 15,0 1 1,0-19-16,0 1 15,-35 18 1,17-19-16,1 36 16,-1 0-1,1 0-15,17-35 16,-18 35-16,-17 0 16,35-18-16,-36 18 62,19 0-46,-1 0-1,-35 0 1,36 0 0,-1 0-1,0 36 16,-17-19-15,35 1-16,0 35 313,0-36-298,18-17 1,-1 0 140,-17 18-156,0 0 109</inkml:trace>
  <inkml:trace contextRef="#ctx0" brushRef="#br0" timeOffset="8824.48">28028 7444 0,'0'0'0,"-17"0"0,17-18 16,-18 18-16,0 0 16,1 0-1,-19 0 1,1 0 0,17 0-1,-17 0-15,0 0 16,0 0-1,17 0-15,0 0 16,1 0-16,-1 0 16,-35 0-16,35 0 15,1 0 1,-18 0 15,-1 35-31,19-35 16,-36 18-1,35-18 1,0 0-16,-17 18 16,0-18-1,35 17-15,-35-17 16,-1 35-16,19-35 16,-1 18-16,0-18 0,-17 0 31,0 35-16,17-35-15,1 0 16,-1 0 0,-17 0-1,35 36 32,-36-19-31,36 1-16,0 0 15,0-1 1,0 1-16,0 17 16,18-35-16,-18 18 15,35-18 1,-35 17 0,36-17-16,-36 36 15,17-36-15,19 0 16,-36 35-16,35-35 15,-18 18-15,19-18 16,-36 17 0,35-17-16,0 0 47,-17 0-32,0 0 1,-1 0-16,1 18 15,17-18-15,0 0 16,1 35-16,-1-35 16,18 0-16,-53 18 15,35-1-15,0-17 16,-17 0 0,35 0-1,-35 0-15,35 0 16,-36 0-16,1 0 15,-1 0 17,19 0-17,-1 0 1,-17 0 15,-1 0-15,1 0-16,0 0 15,17 0 1,0 0 15,-17 0-15,-1 0 0,-17-17-1,18-1 1,-18 0-1,0 1-15,0-1 16,0 1-16,0-19 16,18 19-16,-18-1 15,0 0 1,0 1-16,0-1 16,0-17-16,0 17 15,0 1 1,0-1-1,0 0 1,0-17 0,-18 0 31,0 35-16,1 0 0,17-18 0,-36 18 1,36-18 139</inkml:trace>
  <inkml:trace contextRef="#ctx0" brushRef="#br0" timeOffset="12132.45">28169 8149 0,'-35'-17'31,"0"17"-15,17 0 0,0 0-1,1 0-15,-18 0 16,-18 0-16,17 0 15,1 0-15,-18 0 16,36 0-16,-19 0 16,1 0-16,0 0 15,-18 0 1,17 0-16,1 0 31,18 0-31,-1 0 16,0 0-16,1 0 15,-1 0-15,0 0 16,1 0-16,-19 0 16,1 0-16,18 0 15,-19 0-15,1 0 16,17 0 15,1 0-31,-19 0 16,1 0 62,35 17-62,-17 1-16,17-1 15,0 1 1,0 17-1,0 1 1,35 17 0,-18-36-16,19 36 15,-36-35 1,35-18-16,-35 35 16,35-35 15,-17 35-16,0-35 1,-1 0 0,18 0-1,-35 18-15,18-18 16,17 0 0,1 35-16,17-35 31,-53 18-31,17-18 15,54 0 1,-54 0 0,1 0-1,17 0 1,1 0-16,-19 0 0,1 0 16,35 0-1,0 0 1,-36 0-16,19 0 31,-1 0 0,18 0-15,-18 0 0,-17 0-16,-1 0 15,1 0 1,0 0 15,-1 0 16,-17-18-31,18-17-1,-18 0 1,0 17-16,0 0 15,0-35-15,0 36 16,0-1-16,0 1 16,0-1-16,0 0 15,-18-17-15,18 17 32,0-17-17,-17 35 1</inkml:trace>
  <inkml:trace contextRef="#ctx0" brushRef="#br0" timeOffset="15506.14">27958 10001 0,'-36'0'31,"-17"0"-15,36 0-1,-1 0-15,-17 0 16,0 0-16,17 0 16,0 0-16,1 0 15,-19 0-15,1 0 32,0 0 14,17 0-46,1 0 16,-19 0 15,19 0-31,-1 0 16,0 0 0,1 0-1,-1 0-15,0 0 31,1 0-31,-18 0 16,-1 0 15,19 0-31,-1 0 16,-35 0 0,18 18-1,35 0 16,0-1 1,0 1-17,0 17-15,0 18 16,17-35 0,-17-1-16,36 19 15,-19-1 1,1-18-16,-18 1 15,18 0-15,17 17 16,-35-17-16,53-18 16,-53 17-16,17-17 15,36 0 1,-53 36 0,18-36-16,0 0 15,-1 35 1,19-35-1,-36 17 1,17-17-16,-17 36 16,18-36-1,-1 0 1,19 0-16,-1 0 16,0 0-16,1 0 15,17 0 1,-18 0-16,0 0 15,0 0-15,-17 0 16,35 0 0,-35 0-16,-1 0 15,18-18 1,1 18 0,-19 0-16,1 0 15,0-18-15,-1 18 16,1-17-16,17 17 15,-17 0 1,17 0 0,-35-18-16,18 18 15,-18-35-15,35 17 16,-35 1-16,18-1 16,-1 0-16,-17-35 15,0 36-15,53-71 16,-35 88-1,-18-36-15,0-17 16,0 36 0,0-1-16,0-17 15,0 17 1,-35 1 0,17 17 15,0-36-31,1 36 15,-1-17 1,0 17-16,18-18 16,-35 18-16,35-18 15,-35 1 1,17 17 0,1 0-1,-19 0 63,19 0-62,-1 0 0,0 0-1,1 0 1,-1 0-16,-17 0 31,52 0 313</inkml:trace>
  <inkml:trace contextRef="#ctx0" brushRef="#br0" timeOffset="19443.64">26106 8784 0,'0'-35'0,"-71"35"31,53 0-15,-17 0-16,0 0 31,0 0-31,17-35 0,-35 35 16,0 0-16,35 0 16,-35 0-16,53-18 15,-17 18-15,-1 0 16,-17 0-1,0 0 17,17 0-32,0 0 15,1 0-15,-1 0 16,-35 0-16,36 0 16,-1 0-1,0 0-15,-17 0 16,35 35-16,-35-35 47,17 36-47,-17-19 15,35 18 1,0-17 0,0 0-16,0-1 15,0 1 1,0 35-16,35-35 15,-17-18-15,-1 35 16,1 0 0,17-35-16,-35 18 15,36-18 1,-36 17-16,52-17 16,-52 18-1,0 0-15,18-18 16,0 0-16,-18 17 15,35-17 17,-17 0-17,17 18-15,0 0 16,-17-18-16,17 17 16,0-17-16,-35 18 15,36-18 1,17 0-16,-18 0 15,-17 0 1,-1 0-16,18 35 16,18-35-1,-35 0 1,35 0 0,0 0-16,0 0 15,-36 0 1,1 0 15,17-18-15,1 18 15,-19 0-15,-17-17-16,0-1 31,0 1-16,18-1 1,-18 0-16,0-35 16,0 36-1,0-1-15,0 0 16,0-34 0,0 16-16,0-17 15,-18 18 1,1 35-1,-19-35-15,36 17 16,-35 1 15,35-1-15,-18 18 15,1 0 16,-19 0 109</inkml:trace>
  <inkml:trace contextRef="#ctx0" brushRef="#br0" timeOffset="21549.09">26106 9402 0,'-18'0'15,"18"-36"1,-18 36-16,1 0 31,-1-17-15,-17 17-16,35-18 15,-53 18-15,0 0 16,35 0-16,-35 0 16,0 0-16,18 0 15,17 0 1,1 0-1,-1 0 1,1 0-16,-1 0 16,-17 0-16,-1 0 15,19 0-15,-1 0 16,0 0 0,-17 0-16,0 0 31,0 0-31,-1 0 31,1 0-15,17 0-1,1 18 1,-1 17-16,-17-17 16,17-1-16,1 1 15,17 17-15,-18-17 16,18-1-16,-35 1 15,35 0 1,0-1-16,0 19 16,0-1-16,0 18 15,0-18 1,0-17 0,0 17-16,35 0 15,-35-17-15,35 17 16,-17 0-16,17 1 15,0-19 1,-17 1-16,-18 0 16,18-1-1,17 1 1,18-18-16,-53 35 16,35-35-16,-17 0 15,-1 0-15,1 0 16,35 0-16,-18 0 15,18 0-15,18 0 16,-54 0 0,36 0-16,-17 0 15,-19 0-15,36 0 16,0 0 0,-53-17-16,53-1 15,-18-17-15,18 17 16,-35-17-16,17 35 15,-17 0-15,-1-36 16,-17 19-16,0-1 16,18 0-1,-18-17-15,0 0 16,0 17 0,0 1-16,0-1 15,18 0-15,-18 1 16,0-19-16,0 1 15,0 18 1,0-1 0,0 0-1,0 1-15,0-1 16,0-17-16,0-1 31,0 19 16,-18 17-47,0 0 78,1-18-15,17-17 124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6-13T16:31:13.3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1852 11730 0,'18'0'47,"52"0"-47,18 0 16,36 0-16,-18 0 15,17 0-15,-70 0 16,159 0 0,-89 0-16,1 17 15,-36-17-15,0 18 16,-17 0-1,17-1-15,-35-17 16,35 0-16,-17 0 16,-19 36-16,1-36 15,36 0-15,-36 17 16,17-17-16,36 0 16,-36 0-16,1 0 15,17 0-15,18 0 16,-35 0-1,17 0-15,0 0 16,-17 0-16,34-35 16,19 35-16,-36 0 15,0 0-15,36 0 16,-54 0-16,36 0 16,-18 0-16,-17 0 15,17 0-15,-17-18 16,17 18-1,-18 0-15,-17 0 16,-17 0-16,-1 0 16,18 0-16,35 0 15,-53 0-15,36 0 16,17 0-16,-17 0 0,17 0 16,-53 0-16,36 0 15,-36 0 1,0 0-16,18 0 15,-35 0-15,17 0 16,18 0-16,-18 0 16,53 0-16,18 0 15,-71 0-15,36 0 16,35 0-16,17 0 16,1 0-16,-71 0 15,53 0 1,-36 0-16,-17 0 15,0 0-15,53 0 16,-53 0-16,35 0 16,-18 0-16,-17 0 15,0 0-15,35-17 16,36 17-16,-36 0 16,18 0-16,-18 0 15,-53 0 1,18 0-16,-17 0 15,17 0 1,-1 0-16,37 0 16,34 0-16,-52 0 15,34 0-15,-34 0 16,35 0-16,-36 0 16,19 0-16,-54 0 0,18 0 15,0 0 1,-18 0-16,18 0 15,17 0-15,-34 0 16,17 0-16,0 0 16,0 0-16,-18 0 15,53 0-15,-35 0 16,-18 0-16,36-18 16,17 18-16,35 0 15,-17-53 1,-70 53-16,-1 0 15,0 0-15,-17 0 16,-1 0-16,36 0 16,0 0-16,-35 0 15,52 0-15,1 0 16,35-17-16,-18 17 16,-17 0-16,17 0 15,-18 0-15,18 0 16,-35 0-1,-17 0-15,17 0 16,-1 0-16,1 0 16,0 0-16,18 0 15,-36 0-15,36 0 16,17 0-16,0 0 16,0 0-16,18 0 15,-18 0 1,1 0-16,69 0 15,-70 0-15,-52 0 16,34 0-16,18 0 16,-35 0-16,36 0 15,-19 0-15,36 0 16,-18 0-16,36 0 16,-71 0-16,17 0 15,54 0 1,-1 0-16,1 0 15,17 0-15,17 0 16,19 0-16,-36 0 16,35 0-16,1 0 15,-1 0-15,159 0 16,-229 0-16,18 0 16,-19-18-16,1 18 15,18 0-15,-1-18 16,-17 1-1,-71 17-15,1-18 16</inkml:trace>
  <inkml:trace contextRef="#ctx0" brushRef="#br0" timeOffset="2002.09">3792 7532 0,'-35'0'46,"17"0"-30,-34 35-16,-1-17 16,-18 17-16,18 18 15,0-35-15,53 17 16,-17-18-16,17 19 16,-18-19-16,18 1 15,0 0-15,0-1 16,0 19-16,0-19 15,0 36-15,0-35 16,0 52-16,35-17 16,-17 0-16,35 18 15,0-18-15,0 17 16,-18-35-16,35 1 16,1 17-16,17-53 15,0 17-15,-17-17 16,17 0-16,36 0 15,-54 0 1,18-35-16,-70-18 16,17 35-16,18 1 15,-35-1-15,-18-35 16,17 36-16,-17-1 16,0-17-16,0-1 15,0-16-15,0-1 16,0 17-16,0-17 15,0 0-15,-17 18 16,-36 18-16,18-89 16,-18 88-16,35 0 15,-35-34-15,36 34 16,-36-17-16,0 17 16,0-17-16,0-1 15,18 19 1,-1-18-16,19 35 15,-19 0 1,19-36-16,-1 36 16,-35-17-16,36 17 15,-1 0-15,0 0 16,1 0-16,-54 0 16,53 0-16,1 0 15,-18 0 1,-18 0 62</inkml:trace>
  <inkml:trace contextRef="#ctx0" brushRef="#br0" timeOffset="3753.71">5962 10195 0,'0'0'0,"-106"0"31,53 0-31,-35 0 16,35 36-16,0-19 16,0-17-16,0 35 15,0-17-15,36 17 16,-1 1-16,18-19 15,0 19 1,0-1-16,0 0 16,0-17-16,0 17 15,0 18-15,18-53 16,-1 53-16,19-18 16,-19 18-16,19 0 15,17-18-15,-1 18 16,-16 0-16,17-53 0,-36 53 15,36-35 1,-18 17-16,1 0 16,-1-35-1,0 18-15,1-18 16,-19 0-16,36 0 16,-18 0-16,1 0 15,17 0-15,-36 0 16,19 0-16,16 0 15,-34 0 1,17 0-16,18-53 16,-35 53-16,0-18 15,-1 1-15,18-19 16,-35 19-16,0-19 16,0-16-16,0-37 15,0 36-15,0 1 16,0-37-16,0 19 15,0-18 1,-52-1-16,-1 36 16,0-35-16,-35-18 15,35 36-15,0-36 16,-53 53-16,53 35 16,0-17-16,0 18 15,0-19 1,36 36-16,-1 0 15,0 0-15,-17 0 32,17 0-17,1 0 1</inkml:trace>
  <inkml:trace contextRef="#ctx0" brushRef="#br0" timeOffset="5249.95">7990 11183 0,'-35'0'15,"70"0"-15,-123 0 0,53 18 16,35 17-1,-35-17-15,35-1 16,-18 1-16,18 0 16,0-1-16,0 18 15,0-17-15,18 17 16,17 1 0,-17-1-1,-1-35-15,18 0 16,-17 35-16,0-17 15,35 17-15,-36-35 16,-17 18-16,18-18 16,0 17-16,17-17 15,0 18 1,-17 17 0,17-35-16,-35 53 15,35-53-15,1 0 16,-1 0-1,-17 0 1,17 0 0,0 0-16,-17 0 15,17 0 1,-35-17-16,18-1 16,-18-17-16,17-1 15,-17-17-15,0 36 16,0-18-16,0-18 15,0 35-15,0-53 16,0 19 0,0-1-16,-53-36 15,18 36-15,17 1 16,1 16-16,17 19 16,-18-19-16,1 36 15,17-35 1,-36 17-16,36 1 15,-35 17 17,17 0-32,1 0 15,-36 0-15,0 0 16,18 0-16,-18 0 16,17-35-16,1 35 15,17 0-15,-34 0 16,34 0-1,0 0 1,-17 0-16,0 0 16,17 17-16,0-17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4E5B2-45D4-43C0-9F97-320DC6E10A8E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85475-982B-4777-93F6-4110F702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1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0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6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92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254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02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70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01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42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29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31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0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6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99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58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9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9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2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8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48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3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4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5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28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mailto:trufimurdiani@darmajaya.ac.id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customXml" Target="../ink/ink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customXml" Target="../ink/ink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34" y="2343657"/>
            <a:ext cx="11474531" cy="180267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Analisis</a:t>
            </a:r>
            <a:r>
              <a:rPr lang="en-US" sz="4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48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Faktor</a:t>
            </a:r>
            <a:r>
              <a:rPr lang="en-US" sz="4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</a:t>
            </a:r>
            <a:br>
              <a:rPr lang="en-US" sz="4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48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dengan</a:t>
            </a:r>
            <a:r>
              <a:rPr lang="en-US" sz="4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Principal Component Analysis</a:t>
            </a:r>
            <a:endParaRPr lang="en-US" sz="48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526" y="4309734"/>
            <a:ext cx="10058400" cy="2046056"/>
          </a:xfrm>
        </p:spPr>
        <p:txBody>
          <a:bodyPr>
            <a:noAutofit/>
          </a:bodyPr>
          <a:lstStyle/>
          <a:p>
            <a:pPr algn="ctr"/>
            <a:r>
              <a:rPr lang="en-ID" b="1" dirty="0" err="1"/>
              <a:t>Disusun</a:t>
            </a:r>
            <a:r>
              <a:rPr lang="en-ID" b="1" dirty="0"/>
              <a:t> </a:t>
            </a:r>
            <a:r>
              <a:rPr lang="en-ID" b="1" dirty="0" err="1"/>
              <a:t>Oleh</a:t>
            </a:r>
            <a:r>
              <a:rPr lang="en-ID" b="1" dirty="0"/>
              <a:t>:</a:t>
            </a:r>
          </a:p>
          <a:p>
            <a:pPr algn="ctr"/>
            <a:r>
              <a:rPr lang="id-ID" b="1" dirty="0"/>
              <a:t>TRUFI MURDIANI</a:t>
            </a:r>
            <a:endParaRPr lang="en-US" b="1" dirty="0"/>
          </a:p>
        </p:txBody>
      </p:sp>
      <p:pic>
        <p:nvPicPr>
          <p:cNvPr id="10" name="Picture 2" descr="D:\Picture\logo ibi 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490" y="4418917"/>
            <a:ext cx="1936873" cy="193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75832" y="3798800"/>
            <a:ext cx="10823912" cy="5387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244A88-B37B-456A-B907-B96978F7D4B0}"/>
              </a:ext>
            </a:extLst>
          </p:cNvPr>
          <p:cNvSpPr txBox="1"/>
          <p:nvPr/>
        </p:nvSpPr>
        <p:spPr>
          <a:xfrm>
            <a:off x="3702062" y="5200810"/>
            <a:ext cx="4982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Dosen</a:t>
            </a:r>
            <a:r>
              <a:rPr lang="en-US" dirty="0"/>
              <a:t> Program </a:t>
            </a:r>
            <a:r>
              <a:rPr lang="en-US" dirty="0" err="1"/>
              <a:t>Bisnis</a:t>
            </a:r>
            <a:r>
              <a:rPr lang="en-US" dirty="0"/>
              <a:t> Digital</a:t>
            </a:r>
          </a:p>
          <a:p>
            <a:pPr algn="ctr"/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dan </a:t>
            </a:r>
            <a:r>
              <a:rPr lang="en-US" dirty="0" err="1"/>
              <a:t>Bisnis</a:t>
            </a:r>
            <a:r>
              <a:rPr lang="en-US" dirty="0"/>
              <a:t> (FEB) </a:t>
            </a:r>
            <a:r>
              <a:rPr lang="en-US" dirty="0" err="1"/>
              <a:t>Darmajaya</a:t>
            </a:r>
            <a:endParaRPr lang="en-US" dirty="0"/>
          </a:p>
          <a:p>
            <a:pPr algn="ctr"/>
            <a:r>
              <a:rPr lang="id-ID" dirty="0">
                <a:hlinkClick r:id="rId3"/>
              </a:rPr>
              <a:t>trufimurdiani</a:t>
            </a:r>
            <a:r>
              <a:rPr lang="en-US" dirty="0">
                <a:hlinkClick r:id="rId3"/>
              </a:rPr>
              <a:t>@darmajaya.ac.id</a:t>
            </a:r>
            <a:endParaRPr lang="en-US" dirty="0"/>
          </a:p>
          <a:p>
            <a:pPr algn="ctr"/>
            <a:r>
              <a:rPr lang="en-US" dirty="0"/>
              <a:t>IG: @</a:t>
            </a:r>
            <a:r>
              <a:rPr lang="id-ID" dirty="0"/>
              <a:t>murdiani06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355E9-ECD5-40FD-80B2-9F4C5F096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937165" cy="2576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C0D52C-7BC6-46AD-87F1-4408D01C3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3" y="4601666"/>
            <a:ext cx="2567370" cy="13689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716B9F-0399-4BD8-978C-F6EC9E9083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93" y="-22132"/>
            <a:ext cx="3297382" cy="25769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80D4FF-DCB8-427C-8FD3-F43C051EFE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3" r="16172"/>
          <a:stretch/>
        </p:blipFill>
        <p:spPr>
          <a:xfrm>
            <a:off x="2937165" y="-9281"/>
            <a:ext cx="2826328" cy="25862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7DF439-26BF-4526-8C97-A0D3289F47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875" y="0"/>
            <a:ext cx="3131125" cy="257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59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A3083-F9DE-43B2-80CB-DA16D4EF461C}"/>
              </a:ext>
            </a:extLst>
          </p:cNvPr>
          <p:cNvSpPr txBox="1"/>
          <p:nvPr/>
        </p:nvSpPr>
        <p:spPr>
          <a:xfrm>
            <a:off x="3927747" y="111584"/>
            <a:ext cx="4438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Analisis</a:t>
            </a:r>
            <a:r>
              <a:rPr lang="en-US" sz="3600" b="1" dirty="0"/>
              <a:t> </a:t>
            </a:r>
            <a:r>
              <a:rPr lang="en-US" sz="3600" b="1" dirty="0" err="1"/>
              <a:t>Faktor</a:t>
            </a:r>
            <a:r>
              <a:rPr lang="en-US" sz="3600" b="1" dirty="0"/>
              <a:t> di SPSS</a:t>
            </a:r>
            <a:endParaRPr lang="en-ID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F3178B-9F11-4F9E-A206-5820022A37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67" t="19260" r="12954" b="32256"/>
          <a:stretch/>
        </p:blipFill>
        <p:spPr>
          <a:xfrm>
            <a:off x="2438399" y="2067506"/>
            <a:ext cx="7666182" cy="33250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467701-D315-479E-810F-D76797219B78}"/>
              </a:ext>
            </a:extLst>
          </p:cNvPr>
          <p:cNvSpPr txBox="1"/>
          <p:nvPr/>
        </p:nvSpPr>
        <p:spPr>
          <a:xfrm>
            <a:off x="3927747" y="1217715"/>
            <a:ext cx="400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b="1" dirty="0"/>
              <a:t>Extraction </a:t>
            </a:r>
            <a:r>
              <a:rPr lang="en-US" dirty="0"/>
              <a:t>dan </a:t>
            </a:r>
            <a:r>
              <a:rPr lang="en-US" dirty="0" err="1"/>
              <a:t>centangseperti</a:t>
            </a:r>
            <a:r>
              <a:rPr lang="en-US" dirty="0"/>
              <a:t> pada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7757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A3083-F9DE-43B2-80CB-DA16D4EF461C}"/>
              </a:ext>
            </a:extLst>
          </p:cNvPr>
          <p:cNvSpPr txBox="1"/>
          <p:nvPr/>
        </p:nvSpPr>
        <p:spPr>
          <a:xfrm>
            <a:off x="3927747" y="111584"/>
            <a:ext cx="4438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Analisis</a:t>
            </a:r>
            <a:r>
              <a:rPr lang="en-US" sz="3600" b="1" dirty="0"/>
              <a:t> </a:t>
            </a:r>
            <a:r>
              <a:rPr lang="en-US" sz="3600" b="1" dirty="0" err="1"/>
              <a:t>Faktor</a:t>
            </a:r>
            <a:r>
              <a:rPr lang="en-US" sz="3600" b="1" dirty="0"/>
              <a:t> di SPSS</a:t>
            </a:r>
            <a:endParaRPr lang="en-ID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30A6DD-A42D-4B9A-9AC2-EB46D26B9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64" t="12930" r="23788" b="41818"/>
          <a:stretch/>
        </p:blipFill>
        <p:spPr>
          <a:xfrm>
            <a:off x="2183381" y="1921163"/>
            <a:ext cx="7985856" cy="38831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8F8C64-D357-49BF-9416-51A83F77D186}"/>
              </a:ext>
            </a:extLst>
          </p:cNvPr>
          <p:cNvSpPr txBox="1"/>
          <p:nvPr/>
        </p:nvSpPr>
        <p:spPr>
          <a:xfrm>
            <a:off x="3927747" y="1217715"/>
            <a:ext cx="400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b="1" dirty="0"/>
              <a:t>Rotation </a:t>
            </a:r>
            <a:r>
              <a:rPr lang="en-US" dirty="0"/>
              <a:t>dan </a:t>
            </a:r>
            <a:r>
              <a:rPr lang="en-US" dirty="0" err="1"/>
              <a:t>centangseperti</a:t>
            </a:r>
            <a:r>
              <a:rPr lang="en-US" dirty="0"/>
              <a:t> pada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28222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A3083-F9DE-43B2-80CB-DA16D4EF461C}"/>
              </a:ext>
            </a:extLst>
          </p:cNvPr>
          <p:cNvSpPr txBox="1"/>
          <p:nvPr/>
        </p:nvSpPr>
        <p:spPr>
          <a:xfrm>
            <a:off x="5365577" y="111584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Output</a:t>
            </a:r>
            <a:endParaRPr lang="en-ID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5BF5A7-69B6-4855-9FAA-CD10DB6EC4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70" t="19259" r="25227" b="17172"/>
          <a:stretch/>
        </p:blipFill>
        <p:spPr>
          <a:xfrm>
            <a:off x="1459344" y="1000703"/>
            <a:ext cx="8774547" cy="520299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21F4A773-83E4-421D-8F35-80A4345476BD}"/>
              </a:ext>
            </a:extLst>
          </p:cNvPr>
          <p:cNvSpPr/>
          <p:nvPr/>
        </p:nvSpPr>
        <p:spPr>
          <a:xfrm>
            <a:off x="3879273" y="2013527"/>
            <a:ext cx="748145" cy="711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153BCE-E802-4AFC-ADB0-68A21597FE9A}"/>
              </a:ext>
            </a:extLst>
          </p:cNvPr>
          <p:cNvSpPr txBox="1"/>
          <p:nvPr/>
        </p:nvSpPr>
        <p:spPr>
          <a:xfrm>
            <a:off x="4724400" y="1902491"/>
            <a:ext cx="172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dan </a:t>
            </a:r>
            <a:r>
              <a:rPr lang="en-US" dirty="0" err="1"/>
              <a:t>keterjelesan</a:t>
            </a:r>
            <a:r>
              <a:rPr lang="en-US" dirty="0"/>
              <a:t> </a:t>
            </a:r>
            <a:r>
              <a:rPr lang="en-US" dirty="0" err="1"/>
              <a:t>variabel</a:t>
            </a:r>
            <a:endParaRPr lang="en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AD4BE9-66E0-45C3-A7E9-7C13337A0E24}"/>
              </a:ext>
            </a:extLst>
          </p:cNvPr>
          <p:cNvSpPr txBox="1"/>
          <p:nvPr/>
        </p:nvSpPr>
        <p:spPr>
          <a:xfrm>
            <a:off x="10104582" y="3823855"/>
            <a:ext cx="1810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variabel-variabel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3 </a:t>
            </a:r>
            <a:r>
              <a:rPr lang="en-US" dirty="0" err="1"/>
              <a:t>faktor</a:t>
            </a:r>
            <a:endParaRPr lang="en-ID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699C7EF-3D3A-4EF4-B2AA-AF72D254AA96}"/>
                  </a:ext>
                </a:extLst>
              </p14:cNvPr>
              <p14:cNvContentPartPr/>
              <p14:nvPr/>
            </p14:nvContentPartPr>
            <p14:xfrm>
              <a:off x="1485720" y="4260960"/>
              <a:ext cx="8490600" cy="889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699C7EF-3D3A-4EF4-B2AA-AF72D254AA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76360" y="4251600"/>
                <a:ext cx="8509320" cy="90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9593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A3083-F9DE-43B2-80CB-DA16D4EF461C}"/>
              </a:ext>
            </a:extLst>
          </p:cNvPr>
          <p:cNvSpPr txBox="1"/>
          <p:nvPr/>
        </p:nvSpPr>
        <p:spPr>
          <a:xfrm>
            <a:off x="5365577" y="111584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Output</a:t>
            </a:r>
            <a:endParaRPr lang="en-ID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F741E-AE98-46D4-9F10-134017C022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03" t="30438" r="27879" b="10303"/>
          <a:stretch/>
        </p:blipFill>
        <p:spPr>
          <a:xfrm>
            <a:off x="175491" y="1838036"/>
            <a:ext cx="6927274" cy="43780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51AEE0-6C89-41D7-8656-730E881B86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43" t="33401" r="63560" b="27811"/>
          <a:stretch/>
        </p:blipFill>
        <p:spPr>
          <a:xfrm>
            <a:off x="7871307" y="976969"/>
            <a:ext cx="3457863" cy="33988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F249AB-E2F4-4CCD-B084-358057C52B60}"/>
              </a:ext>
            </a:extLst>
          </p:cNvPr>
          <p:cNvSpPr txBox="1"/>
          <p:nvPr/>
        </p:nvSpPr>
        <p:spPr>
          <a:xfrm>
            <a:off x="1477817" y="1147058"/>
            <a:ext cx="4904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Terbentuk</a:t>
            </a:r>
            <a:r>
              <a:rPr lang="en-US" dirty="0"/>
              <a:t> 3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ditunjukkan</a:t>
            </a:r>
            <a:r>
              <a:rPr lang="en-US" dirty="0"/>
              <a:t> pada scree plot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eigenvalue &gt; 1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pada </a:t>
            </a:r>
            <a:r>
              <a:rPr lang="en-US" dirty="0" err="1"/>
              <a:t>angka</a:t>
            </a:r>
            <a:r>
              <a:rPr lang="en-US" dirty="0"/>
              <a:t> 1, 2 dan 3</a:t>
            </a:r>
            <a:endParaRPr lang="en-ID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889057E-D5DB-4499-B8F4-06EE707FB935}"/>
                  </a:ext>
                </a:extLst>
              </p14:cNvPr>
              <p14:cNvContentPartPr/>
              <p14:nvPr/>
            </p14:nvContentPartPr>
            <p14:xfrm>
              <a:off x="9081958" y="1838340"/>
              <a:ext cx="1816200" cy="1683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889057E-D5DB-4499-B8F4-06EE707FB9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72598" y="1828980"/>
                <a:ext cx="1834920" cy="170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E3A7E63-D503-4616-BC96-3C2C24208918}"/>
                  </a:ext>
                </a:extLst>
              </p14:cNvPr>
              <p14:cNvContentPartPr/>
              <p14:nvPr/>
            </p14:nvContentPartPr>
            <p14:xfrm>
              <a:off x="666720" y="2679840"/>
              <a:ext cx="5232960" cy="1587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E3A7E63-D503-4616-BC96-3C2C2420891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7360" y="2670480"/>
                <a:ext cx="5251680" cy="160632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D7C30D7-54AF-4CCD-96E6-FDE2B605CA08}"/>
              </a:ext>
            </a:extLst>
          </p:cNvPr>
          <p:cNvSpPr txBox="1"/>
          <p:nvPr/>
        </p:nvSpPr>
        <p:spPr>
          <a:xfrm>
            <a:off x="7631672" y="4461164"/>
            <a:ext cx="4465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Faktor</a:t>
            </a:r>
            <a:r>
              <a:rPr lang="en-US" dirty="0"/>
              <a:t> 1 (Desain): Model &amp; </a:t>
            </a:r>
            <a:r>
              <a:rPr lang="en-US" dirty="0" err="1"/>
              <a:t>Warna</a:t>
            </a:r>
            <a:endParaRPr lang="en-US" dirty="0"/>
          </a:p>
          <a:p>
            <a:r>
              <a:rPr lang="en-US" dirty="0" err="1"/>
              <a:t>Faktor</a:t>
            </a:r>
            <a:r>
              <a:rPr lang="en-US" dirty="0"/>
              <a:t> 2 (Internal): </a:t>
            </a:r>
            <a:r>
              <a:rPr lang="en-US" dirty="0" err="1"/>
              <a:t>Onderdil</a:t>
            </a:r>
            <a:r>
              <a:rPr lang="en-US" dirty="0"/>
              <a:t>, Harga, dan </a:t>
            </a:r>
            <a:r>
              <a:rPr lang="en-US" dirty="0" err="1"/>
              <a:t>Awet</a:t>
            </a:r>
            <a:endParaRPr lang="en-US" dirty="0"/>
          </a:p>
          <a:p>
            <a:r>
              <a:rPr lang="en-US" dirty="0" err="1"/>
              <a:t>Faktor</a:t>
            </a:r>
            <a:r>
              <a:rPr lang="en-US" dirty="0"/>
              <a:t> 3 (</a:t>
            </a:r>
            <a:r>
              <a:rPr lang="en-US" dirty="0" err="1"/>
              <a:t>Keunggulan</a:t>
            </a:r>
            <a:r>
              <a:rPr lang="en-US" dirty="0"/>
              <a:t>): </a:t>
            </a:r>
            <a:r>
              <a:rPr lang="en-US" dirty="0" err="1"/>
              <a:t>Irit</a:t>
            </a:r>
            <a:r>
              <a:rPr lang="en-US" dirty="0"/>
              <a:t> &amp; </a:t>
            </a:r>
            <a:r>
              <a:rPr lang="en-US" dirty="0" err="1"/>
              <a:t>Kredit</a:t>
            </a:r>
            <a:endParaRPr lang="en-ID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56A657-EDB4-4093-8858-BDFE88655D87}"/>
              </a:ext>
            </a:extLst>
          </p:cNvPr>
          <p:cNvSpPr txBox="1"/>
          <p:nvPr/>
        </p:nvSpPr>
        <p:spPr>
          <a:xfrm>
            <a:off x="7932274" y="5469834"/>
            <a:ext cx="4322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Silahkan</a:t>
            </a:r>
            <a:r>
              <a:rPr lang="en-US" dirty="0"/>
              <a:t> </a:t>
            </a:r>
            <a:r>
              <a:rPr lang="en-US" dirty="0" err="1"/>
              <a:t>beri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denga </a:t>
            </a:r>
            <a:r>
              <a:rPr lang="en-US" dirty="0" err="1"/>
              <a:t>keinginanmu</a:t>
            </a:r>
            <a:r>
              <a:rPr lang="en-US" dirty="0"/>
              <a:t> dan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teori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99599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icture\logo ibi 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225" y="1953927"/>
            <a:ext cx="4350822" cy="435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en-US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END OF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E9B11F-BFC8-4329-AD36-3E6903A667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0" b="8068"/>
          <a:stretch/>
        </p:blipFill>
        <p:spPr>
          <a:xfrm>
            <a:off x="0" y="0"/>
            <a:ext cx="337099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892EC3-2EB8-40FA-BB15-291547BA51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6" b="8068"/>
          <a:stretch/>
        </p:blipFill>
        <p:spPr>
          <a:xfrm>
            <a:off x="8821005" y="0"/>
            <a:ext cx="3370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0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7DC87C-77FF-4C2F-8C61-9AFC57283952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781D9CC7-1E27-4B41-8EB0-41EC9864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B70B1D-B490-49B3-9C2F-EE9C30AAD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B0084E-948F-41F7-8369-DB175DF46230}"/>
              </a:ext>
            </a:extLst>
          </p:cNvPr>
          <p:cNvSpPr txBox="1"/>
          <p:nvPr/>
        </p:nvSpPr>
        <p:spPr>
          <a:xfrm>
            <a:off x="3949172" y="111584"/>
            <a:ext cx="4396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Apa</a:t>
            </a:r>
            <a:r>
              <a:rPr lang="en-US" sz="3600" b="1" dirty="0"/>
              <a:t> </a:t>
            </a:r>
            <a:r>
              <a:rPr lang="en-US" sz="3600" b="1" dirty="0" err="1"/>
              <a:t>itu</a:t>
            </a:r>
            <a:r>
              <a:rPr lang="en-US" sz="3600" b="1" dirty="0"/>
              <a:t> </a:t>
            </a:r>
            <a:r>
              <a:rPr lang="en-US" sz="3600" b="1" dirty="0" err="1"/>
              <a:t>Analisis</a:t>
            </a:r>
            <a:r>
              <a:rPr lang="en-US" sz="3600" b="1" dirty="0"/>
              <a:t> </a:t>
            </a:r>
            <a:r>
              <a:rPr lang="en-US" sz="3600" b="1" dirty="0" err="1"/>
              <a:t>faktor</a:t>
            </a:r>
            <a:endParaRPr lang="en-ID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1BED49-31F2-43BB-8321-38BB10658445}"/>
              </a:ext>
            </a:extLst>
          </p:cNvPr>
          <p:cNvSpPr txBox="1"/>
          <p:nvPr/>
        </p:nvSpPr>
        <p:spPr>
          <a:xfrm>
            <a:off x="973118" y="1176775"/>
            <a:ext cx="1004608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7030A0"/>
                </a:solidFill>
              </a:rPr>
              <a:t>Analisis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Faktor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adalah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alat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analisis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statistik</a:t>
            </a:r>
            <a:r>
              <a:rPr lang="en-US" sz="2800" dirty="0">
                <a:solidFill>
                  <a:srgbClr val="7030A0"/>
                </a:solidFill>
              </a:rPr>
              <a:t> yang </a:t>
            </a:r>
            <a:r>
              <a:rPr lang="en-US" sz="2800" dirty="0" err="1">
                <a:solidFill>
                  <a:srgbClr val="7030A0"/>
                </a:solidFill>
              </a:rPr>
              <a:t>mencoba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menemukan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hubungan</a:t>
            </a:r>
            <a:r>
              <a:rPr lang="en-US" sz="2800" dirty="0">
                <a:solidFill>
                  <a:srgbClr val="7030A0"/>
                </a:solidFill>
              </a:rPr>
              <a:t> (interrelationship ) </a:t>
            </a:r>
            <a:r>
              <a:rPr lang="en-US" sz="2800" dirty="0" err="1">
                <a:solidFill>
                  <a:srgbClr val="7030A0"/>
                </a:solidFill>
              </a:rPr>
              <a:t>antara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sejumlah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variabel-variabel</a:t>
            </a:r>
            <a:r>
              <a:rPr lang="en-US" sz="2800" dirty="0">
                <a:solidFill>
                  <a:srgbClr val="7030A0"/>
                </a:solidFill>
              </a:rPr>
              <a:t> yang </a:t>
            </a:r>
            <a:r>
              <a:rPr lang="en-US" sz="2800" dirty="0" err="1">
                <a:solidFill>
                  <a:srgbClr val="7030A0"/>
                </a:solidFill>
              </a:rPr>
              <a:t>saling</a:t>
            </a:r>
            <a:r>
              <a:rPr lang="en-US" sz="2800" dirty="0">
                <a:solidFill>
                  <a:srgbClr val="7030A0"/>
                </a:solidFill>
              </a:rPr>
              <a:t> independent </a:t>
            </a:r>
            <a:r>
              <a:rPr lang="en-US" sz="2800" dirty="0" err="1">
                <a:solidFill>
                  <a:srgbClr val="7030A0"/>
                </a:solidFill>
              </a:rPr>
              <a:t>satu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dengan</a:t>
            </a:r>
            <a:r>
              <a:rPr lang="en-US" sz="2800" dirty="0">
                <a:solidFill>
                  <a:srgbClr val="7030A0"/>
                </a:solidFill>
              </a:rPr>
              <a:t> yang lain , </a:t>
            </a:r>
            <a:r>
              <a:rPr lang="en-US" sz="2800" dirty="0" err="1">
                <a:solidFill>
                  <a:srgbClr val="7030A0"/>
                </a:solidFill>
              </a:rPr>
              <a:t>sehingga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bisa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dibuat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satu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atau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beberapa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kumpulan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variabel</a:t>
            </a:r>
            <a:r>
              <a:rPr lang="en-US" sz="2800" dirty="0">
                <a:solidFill>
                  <a:srgbClr val="7030A0"/>
                </a:solidFill>
              </a:rPr>
              <a:t> yang </a:t>
            </a:r>
            <a:r>
              <a:rPr lang="en-US" sz="2800" dirty="0" err="1">
                <a:solidFill>
                  <a:srgbClr val="7030A0"/>
                </a:solidFill>
              </a:rPr>
              <a:t>lebih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sedikit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dari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jumlah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variabel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awal</a:t>
            </a:r>
            <a:r>
              <a:rPr lang="en-US" sz="2800" dirty="0">
                <a:solidFill>
                  <a:srgbClr val="7030A0"/>
                </a:solidFill>
              </a:rPr>
              <a:t>.</a:t>
            </a:r>
            <a:endParaRPr lang="en-ID" sz="2800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2A02C4-23E7-4D81-9C0A-6AE789FB4897}"/>
              </a:ext>
            </a:extLst>
          </p:cNvPr>
          <p:cNvSpPr txBox="1"/>
          <p:nvPr/>
        </p:nvSpPr>
        <p:spPr>
          <a:xfrm>
            <a:off x="526992" y="3714839"/>
            <a:ext cx="1004608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</a:rPr>
              <a:t>Sebagai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contoh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jika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ada</a:t>
            </a:r>
            <a:r>
              <a:rPr lang="en-US" sz="2800" dirty="0">
                <a:solidFill>
                  <a:srgbClr val="7030A0"/>
                </a:solidFill>
              </a:rPr>
              <a:t> 10 </a:t>
            </a:r>
            <a:r>
              <a:rPr lang="en-US" sz="2800" dirty="0" err="1">
                <a:solidFill>
                  <a:srgbClr val="7030A0"/>
                </a:solidFill>
              </a:rPr>
              <a:t>variabel</a:t>
            </a:r>
            <a:r>
              <a:rPr lang="en-US" sz="2800" dirty="0">
                <a:solidFill>
                  <a:srgbClr val="7030A0"/>
                </a:solidFill>
              </a:rPr>
              <a:t> yang independent </a:t>
            </a:r>
            <a:r>
              <a:rPr lang="en-US" sz="2800" dirty="0" err="1">
                <a:solidFill>
                  <a:srgbClr val="7030A0"/>
                </a:solidFill>
              </a:rPr>
              <a:t>satu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dengan</a:t>
            </a:r>
            <a:r>
              <a:rPr lang="en-US" sz="2800" dirty="0">
                <a:solidFill>
                  <a:srgbClr val="7030A0"/>
                </a:solidFill>
              </a:rPr>
              <a:t> yang lain, </a:t>
            </a:r>
            <a:r>
              <a:rPr lang="en-US" sz="2800" dirty="0" err="1">
                <a:solidFill>
                  <a:srgbClr val="7030A0"/>
                </a:solidFill>
              </a:rPr>
              <a:t>dengan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analisis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faktor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mungkin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hanya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menjadi</a:t>
            </a:r>
            <a:r>
              <a:rPr lang="en-US" sz="2800" dirty="0">
                <a:solidFill>
                  <a:srgbClr val="7030A0"/>
                </a:solidFill>
              </a:rPr>
              <a:t> 3 </a:t>
            </a:r>
            <a:r>
              <a:rPr lang="en-US" sz="2800" b="1" dirty="0" err="1">
                <a:solidFill>
                  <a:srgbClr val="7030A0"/>
                </a:solidFill>
              </a:rPr>
              <a:t>kumpulan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variabel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baru</a:t>
            </a:r>
            <a:r>
              <a:rPr lang="en-US" sz="2800" b="1" dirty="0">
                <a:solidFill>
                  <a:srgbClr val="7030A0"/>
                </a:solidFill>
              </a:rPr>
              <a:t> (</a:t>
            </a:r>
            <a:r>
              <a:rPr lang="en-US" sz="2800" b="1" i="1" dirty="0">
                <a:solidFill>
                  <a:srgbClr val="7030A0"/>
                </a:solidFill>
              </a:rPr>
              <a:t>new set of variables</a:t>
            </a:r>
            <a:r>
              <a:rPr lang="en-US" sz="2800" b="1" dirty="0">
                <a:solidFill>
                  <a:srgbClr val="7030A0"/>
                </a:solidFill>
              </a:rPr>
              <a:t>)</a:t>
            </a:r>
            <a:r>
              <a:rPr lang="en-US" sz="2800" dirty="0">
                <a:solidFill>
                  <a:srgbClr val="7030A0"/>
                </a:solidFill>
              </a:rPr>
              <a:t>. Kumpulan </a:t>
            </a:r>
            <a:r>
              <a:rPr lang="en-US" sz="2800" dirty="0" err="1">
                <a:solidFill>
                  <a:srgbClr val="7030A0"/>
                </a:solidFill>
              </a:rPr>
              <a:t>variabel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tersebut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disebut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faktor</a:t>
            </a:r>
            <a:r>
              <a:rPr lang="en-US" sz="2800" dirty="0">
                <a:solidFill>
                  <a:srgbClr val="7030A0"/>
                </a:solidFill>
              </a:rPr>
              <a:t>, </a:t>
            </a:r>
            <a:r>
              <a:rPr lang="en-US" sz="2800" dirty="0" err="1">
                <a:solidFill>
                  <a:srgbClr val="7030A0"/>
                </a:solidFill>
              </a:rPr>
              <a:t>dimana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faktor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tersebut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tetap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mencerminkan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variabel-variabel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aslinya</a:t>
            </a:r>
            <a:endParaRPr lang="en-ID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9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7DC87C-77FF-4C2F-8C61-9AFC57283952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781D9CC7-1E27-4B41-8EB0-41EC9864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B70B1D-B490-49B3-9C2F-EE9C30AAD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B0084E-948F-41F7-8369-DB175DF46230}"/>
              </a:ext>
            </a:extLst>
          </p:cNvPr>
          <p:cNvSpPr txBox="1"/>
          <p:nvPr/>
        </p:nvSpPr>
        <p:spPr>
          <a:xfrm>
            <a:off x="3962012" y="111584"/>
            <a:ext cx="4370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Tujuan</a:t>
            </a:r>
            <a:r>
              <a:rPr lang="en-US" sz="3600" b="1" dirty="0"/>
              <a:t> </a:t>
            </a:r>
            <a:r>
              <a:rPr lang="en-US" sz="3600" b="1" dirty="0" err="1"/>
              <a:t>Analisis</a:t>
            </a:r>
            <a:r>
              <a:rPr lang="en-US" sz="3600" b="1" dirty="0"/>
              <a:t> </a:t>
            </a:r>
            <a:r>
              <a:rPr lang="en-US" sz="3600" b="1" dirty="0" err="1"/>
              <a:t>Faktor</a:t>
            </a:r>
            <a:endParaRPr lang="en-ID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9B1198-B72D-485E-BD3C-E984C215B00A}"/>
              </a:ext>
            </a:extLst>
          </p:cNvPr>
          <p:cNvSpPr txBox="1"/>
          <p:nvPr/>
        </p:nvSpPr>
        <p:spPr>
          <a:xfrm>
            <a:off x="973118" y="1176775"/>
            <a:ext cx="1004608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800" b="1" dirty="0">
                <a:solidFill>
                  <a:srgbClr val="7030A0"/>
                </a:solidFill>
              </a:rPr>
              <a:t>DATA SUMMARIZATION</a:t>
            </a:r>
          </a:p>
          <a:p>
            <a:pPr lvl="1" algn="just"/>
            <a:r>
              <a:rPr lang="en-US" sz="2800" dirty="0" err="1">
                <a:solidFill>
                  <a:srgbClr val="7030A0"/>
                </a:solidFill>
              </a:rPr>
              <a:t>Mengidentifikasi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adanya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hubungan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antar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variabel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dengan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melakukan</a:t>
            </a:r>
            <a:r>
              <a:rPr lang="en-US" sz="2800" dirty="0">
                <a:solidFill>
                  <a:srgbClr val="7030A0"/>
                </a:solidFill>
              </a:rPr>
              <a:t> uji </a:t>
            </a:r>
            <a:r>
              <a:rPr lang="en-US" sz="2800" dirty="0" err="1">
                <a:solidFill>
                  <a:srgbClr val="7030A0"/>
                </a:solidFill>
              </a:rPr>
              <a:t>korelasi</a:t>
            </a:r>
            <a:endParaRPr lang="en-US" sz="2800" dirty="0">
              <a:solidFill>
                <a:srgbClr val="7030A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dirty="0">
                <a:solidFill>
                  <a:srgbClr val="7030A0"/>
                </a:solidFill>
              </a:rPr>
              <a:t>DATA REDUCTION</a:t>
            </a:r>
          </a:p>
          <a:p>
            <a:pPr lvl="1" algn="just"/>
            <a:r>
              <a:rPr lang="en-ID" sz="2800" dirty="0">
                <a:solidFill>
                  <a:srgbClr val="7030A0"/>
                </a:solidFill>
              </a:rPr>
              <a:t>Setelah </a:t>
            </a:r>
            <a:r>
              <a:rPr lang="en-ID" sz="2800" dirty="0" err="1">
                <a:solidFill>
                  <a:srgbClr val="7030A0"/>
                </a:solidFill>
              </a:rPr>
              <a:t>melakukan</a:t>
            </a:r>
            <a:r>
              <a:rPr lang="en-ID" sz="2800" dirty="0">
                <a:solidFill>
                  <a:srgbClr val="7030A0"/>
                </a:solidFill>
              </a:rPr>
              <a:t> </a:t>
            </a:r>
            <a:r>
              <a:rPr lang="en-ID" sz="2800" dirty="0" err="1">
                <a:solidFill>
                  <a:srgbClr val="7030A0"/>
                </a:solidFill>
              </a:rPr>
              <a:t>korelasi</a:t>
            </a:r>
            <a:r>
              <a:rPr lang="en-ID" sz="2800" dirty="0">
                <a:solidFill>
                  <a:srgbClr val="7030A0"/>
                </a:solidFill>
              </a:rPr>
              <a:t> , </a:t>
            </a:r>
            <a:r>
              <a:rPr lang="en-ID" sz="2800" dirty="0" err="1">
                <a:solidFill>
                  <a:srgbClr val="7030A0"/>
                </a:solidFill>
              </a:rPr>
              <a:t>dilakukan</a:t>
            </a:r>
            <a:r>
              <a:rPr lang="en-ID" sz="2800" dirty="0">
                <a:solidFill>
                  <a:srgbClr val="7030A0"/>
                </a:solidFill>
              </a:rPr>
              <a:t> proses </a:t>
            </a:r>
            <a:r>
              <a:rPr lang="en-ID" sz="2800" dirty="0" err="1">
                <a:solidFill>
                  <a:srgbClr val="7030A0"/>
                </a:solidFill>
              </a:rPr>
              <a:t>membuat</a:t>
            </a:r>
            <a:r>
              <a:rPr lang="en-ID" sz="2800" dirty="0">
                <a:solidFill>
                  <a:srgbClr val="7030A0"/>
                </a:solidFill>
              </a:rPr>
              <a:t> </a:t>
            </a:r>
            <a:r>
              <a:rPr lang="en-ID" sz="2800" dirty="0" err="1">
                <a:solidFill>
                  <a:srgbClr val="7030A0"/>
                </a:solidFill>
              </a:rPr>
              <a:t>variabel</a:t>
            </a:r>
            <a:r>
              <a:rPr lang="en-ID" sz="2800" dirty="0">
                <a:solidFill>
                  <a:srgbClr val="7030A0"/>
                </a:solidFill>
              </a:rPr>
              <a:t> set </a:t>
            </a:r>
            <a:r>
              <a:rPr lang="en-ID" sz="2800" dirty="0" err="1">
                <a:solidFill>
                  <a:srgbClr val="7030A0"/>
                </a:solidFill>
              </a:rPr>
              <a:t>baru</a:t>
            </a:r>
            <a:r>
              <a:rPr lang="en-ID" sz="2800" dirty="0">
                <a:solidFill>
                  <a:srgbClr val="7030A0"/>
                </a:solidFill>
              </a:rPr>
              <a:t> yang </a:t>
            </a:r>
            <a:r>
              <a:rPr lang="en-ID" sz="2800" dirty="0" err="1">
                <a:solidFill>
                  <a:srgbClr val="7030A0"/>
                </a:solidFill>
              </a:rPr>
              <a:t>dinamakan</a:t>
            </a:r>
            <a:r>
              <a:rPr lang="en-ID" sz="2800" dirty="0">
                <a:solidFill>
                  <a:srgbClr val="7030A0"/>
                </a:solidFill>
              </a:rPr>
              <a:t> </a:t>
            </a:r>
            <a:r>
              <a:rPr lang="en-ID" sz="2800" dirty="0" err="1">
                <a:solidFill>
                  <a:srgbClr val="7030A0"/>
                </a:solidFill>
              </a:rPr>
              <a:t>faktor</a:t>
            </a:r>
            <a:r>
              <a:rPr lang="en-ID" sz="2800" dirty="0">
                <a:solidFill>
                  <a:srgbClr val="7030A0"/>
                </a:solidFill>
              </a:rPr>
              <a:t> </a:t>
            </a:r>
            <a:r>
              <a:rPr lang="en-ID" sz="2800" dirty="0" err="1">
                <a:solidFill>
                  <a:srgbClr val="7030A0"/>
                </a:solidFill>
              </a:rPr>
              <a:t>untuk</a:t>
            </a:r>
            <a:r>
              <a:rPr lang="en-ID" sz="2800" dirty="0">
                <a:solidFill>
                  <a:srgbClr val="7030A0"/>
                </a:solidFill>
              </a:rPr>
              <a:t> </a:t>
            </a:r>
            <a:r>
              <a:rPr lang="en-ID" sz="2800" dirty="0" err="1">
                <a:solidFill>
                  <a:srgbClr val="7030A0"/>
                </a:solidFill>
              </a:rPr>
              <a:t>menggantikan</a:t>
            </a:r>
            <a:r>
              <a:rPr lang="en-ID" sz="2800" dirty="0">
                <a:solidFill>
                  <a:srgbClr val="7030A0"/>
                </a:solidFill>
              </a:rPr>
              <a:t> </a:t>
            </a:r>
            <a:r>
              <a:rPr lang="en-ID" sz="2800" dirty="0" err="1">
                <a:solidFill>
                  <a:srgbClr val="7030A0"/>
                </a:solidFill>
              </a:rPr>
              <a:t>sejumlah</a:t>
            </a:r>
            <a:r>
              <a:rPr lang="en-ID" sz="2800" dirty="0">
                <a:solidFill>
                  <a:srgbClr val="7030A0"/>
                </a:solidFill>
              </a:rPr>
              <a:t> </a:t>
            </a:r>
            <a:r>
              <a:rPr lang="en-ID" sz="2800" dirty="0" err="1">
                <a:solidFill>
                  <a:srgbClr val="7030A0"/>
                </a:solidFill>
              </a:rPr>
              <a:t>variabel</a:t>
            </a:r>
            <a:r>
              <a:rPr lang="en-ID" sz="2800" dirty="0">
                <a:solidFill>
                  <a:srgbClr val="7030A0"/>
                </a:solidFill>
              </a:rPr>
              <a:t> </a:t>
            </a:r>
            <a:r>
              <a:rPr lang="en-ID" sz="2800" dirty="0" err="1">
                <a:solidFill>
                  <a:srgbClr val="7030A0"/>
                </a:solidFill>
              </a:rPr>
              <a:t>tertentu</a:t>
            </a:r>
            <a:endParaRPr lang="en-ID" sz="2800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DA8AB-5938-4DF1-B522-726F5F698049}"/>
              </a:ext>
            </a:extLst>
          </p:cNvPr>
          <p:cNvSpPr txBox="1"/>
          <p:nvPr/>
        </p:nvSpPr>
        <p:spPr>
          <a:xfrm>
            <a:off x="1219200" y="4396407"/>
            <a:ext cx="975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sample (sample size yang ideal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50 – 100 sample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yang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patokan</a:t>
            </a:r>
            <a:r>
              <a:rPr lang="en-US" sz="2400" dirty="0"/>
              <a:t> </a:t>
            </a:r>
            <a:r>
              <a:rPr lang="en-US" sz="2400" dirty="0" err="1"/>
              <a:t>rasio</a:t>
            </a:r>
            <a:r>
              <a:rPr lang="en-US" sz="2400" dirty="0"/>
              <a:t> 10:1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artian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seharusnya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10 sample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478118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7DC87C-77FF-4C2F-8C61-9AFC57283952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781D9CC7-1E27-4B41-8EB0-41EC9864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B70B1D-B490-49B3-9C2F-EE9C30AAD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B0084E-948F-41F7-8369-DB175DF46230}"/>
              </a:ext>
            </a:extLst>
          </p:cNvPr>
          <p:cNvSpPr txBox="1"/>
          <p:nvPr/>
        </p:nvSpPr>
        <p:spPr>
          <a:xfrm>
            <a:off x="4014524" y="111584"/>
            <a:ext cx="426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Proses </a:t>
            </a:r>
            <a:r>
              <a:rPr lang="en-US" sz="3600" b="1" dirty="0" err="1"/>
              <a:t>Analisis</a:t>
            </a:r>
            <a:r>
              <a:rPr lang="en-US" sz="3600" b="1" dirty="0"/>
              <a:t> </a:t>
            </a:r>
            <a:r>
              <a:rPr lang="en-US" sz="3600" b="1" dirty="0" err="1"/>
              <a:t>faktor</a:t>
            </a:r>
            <a:endParaRPr lang="en-ID" sz="3600" b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FC736AA-0FFB-4E43-BF4E-AC0429DFA5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8777120"/>
              </p:ext>
            </p:extLst>
          </p:nvPr>
        </p:nvGraphicFramePr>
        <p:xfrm>
          <a:off x="392005" y="-498018"/>
          <a:ext cx="10700868" cy="6115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8ACF4AC-EFEE-4510-BD30-9BB14CB48ADD}"/>
              </a:ext>
            </a:extLst>
          </p:cNvPr>
          <p:cNvSpPr txBox="1"/>
          <p:nvPr/>
        </p:nvSpPr>
        <p:spPr>
          <a:xfrm>
            <a:off x="865640" y="3916221"/>
            <a:ext cx="2142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yang </a:t>
            </a:r>
            <a:r>
              <a:rPr lang="en-US" dirty="0" err="1"/>
              <a:t>hendak</a:t>
            </a:r>
            <a:r>
              <a:rPr lang="en-US" dirty="0"/>
              <a:t> di </a:t>
            </a:r>
            <a:r>
              <a:rPr lang="en-US" dirty="0" err="1"/>
              <a:t>reduksi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7D359-5740-41CC-8C73-961405ABF3E1}"/>
              </a:ext>
            </a:extLst>
          </p:cNvPr>
          <p:cNvSpPr txBox="1"/>
          <p:nvPr/>
        </p:nvSpPr>
        <p:spPr>
          <a:xfrm>
            <a:off x="3008476" y="3937612"/>
            <a:ext cx="3503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KMO and </a:t>
            </a:r>
            <a:r>
              <a:rPr lang="en-US" b="1" dirty="0" err="1"/>
              <a:t>Bartletss’s</a:t>
            </a:r>
            <a:r>
              <a:rPr lang="en-US" b="1" dirty="0"/>
              <a:t> test </a:t>
            </a:r>
            <a:r>
              <a:rPr lang="en-US" dirty="0"/>
              <a:t>&gt; 0,5</a:t>
            </a:r>
          </a:p>
          <a:p>
            <a:pPr algn="ctr"/>
            <a:r>
              <a:rPr lang="en-US" dirty="0" err="1"/>
              <a:t>Atau</a:t>
            </a:r>
            <a:endParaRPr lang="en-US" dirty="0"/>
          </a:p>
          <a:p>
            <a:pPr algn="ctr"/>
            <a:r>
              <a:rPr lang="en-US" dirty="0"/>
              <a:t>Tingkat </a:t>
            </a:r>
            <a:r>
              <a:rPr lang="en-US" dirty="0" err="1"/>
              <a:t>signifikansinya</a:t>
            </a:r>
            <a:r>
              <a:rPr lang="en-US" dirty="0"/>
              <a:t> &lt; 0,05</a:t>
            </a:r>
            <a:endParaRPr lang="en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400049-4DA4-4FD4-AD17-012CC9B5F38C}"/>
              </a:ext>
            </a:extLst>
          </p:cNvPr>
          <p:cNvSpPr txBox="1"/>
          <p:nvPr/>
        </p:nvSpPr>
        <p:spPr>
          <a:xfrm>
            <a:off x="2771117" y="4932948"/>
            <a:ext cx="4265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Anti Image Matrices </a:t>
            </a:r>
            <a:r>
              <a:rPr lang="en-US" dirty="0"/>
              <a:t>Juga </a:t>
            </a:r>
            <a:r>
              <a:rPr lang="en-US" dirty="0" err="1"/>
              <a:t>harus</a:t>
            </a:r>
            <a:r>
              <a:rPr lang="en-US" dirty="0"/>
              <a:t> &gt; 0,5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dihilangkan</a:t>
            </a:r>
            <a:endParaRPr lang="en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38E246-8D74-485C-A876-F7AA03B628D9}"/>
              </a:ext>
            </a:extLst>
          </p:cNvPr>
          <p:cNvSpPr txBox="1"/>
          <p:nvPr/>
        </p:nvSpPr>
        <p:spPr>
          <a:xfrm>
            <a:off x="6800612" y="3983779"/>
            <a:ext cx="35031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dirty="0" err="1"/>
              <a:t>Lihat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/>
              <a:t>Communalities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dirty="0" err="1"/>
              <a:t>Lihat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/>
              <a:t>Total Variance Explained &amp; Scree Plot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dirty="0" err="1"/>
              <a:t>Lihat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yang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b="1" dirty="0"/>
              <a:t> Rotated Component Matrix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1505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A3083-F9DE-43B2-80CB-DA16D4EF461C}"/>
              </a:ext>
            </a:extLst>
          </p:cNvPr>
          <p:cNvSpPr txBox="1"/>
          <p:nvPr/>
        </p:nvSpPr>
        <p:spPr>
          <a:xfrm>
            <a:off x="4904293" y="111584"/>
            <a:ext cx="2485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Contoh</a:t>
            </a:r>
            <a:r>
              <a:rPr lang="en-US" sz="3600" b="1" dirty="0"/>
              <a:t> </a:t>
            </a:r>
            <a:r>
              <a:rPr lang="en-US" sz="3600" b="1" dirty="0" err="1"/>
              <a:t>Soal</a:t>
            </a:r>
            <a:endParaRPr lang="en-ID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E73372-8D3A-4233-ABB6-61D5EA2CA928}"/>
              </a:ext>
            </a:extLst>
          </p:cNvPr>
          <p:cNvSpPr txBox="1"/>
          <p:nvPr/>
        </p:nvSpPr>
        <p:spPr>
          <a:xfrm>
            <a:off x="397163" y="1376218"/>
            <a:ext cx="112314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sepeda</a:t>
            </a:r>
            <a:r>
              <a:rPr lang="en-US" dirty="0"/>
              <a:t> motor.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50 orang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diminta</a:t>
            </a:r>
            <a:r>
              <a:rPr lang="en-US" dirty="0"/>
              <a:t> </a:t>
            </a:r>
            <a:r>
              <a:rPr lang="en-US" dirty="0" err="1"/>
              <a:t>pendapatnya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atribut-atribt</a:t>
            </a:r>
            <a:r>
              <a:rPr lang="en-US" dirty="0"/>
              <a:t> </a:t>
            </a:r>
            <a:r>
              <a:rPr lang="en-US" dirty="0" err="1"/>
              <a:t>sepeda</a:t>
            </a:r>
            <a:r>
              <a:rPr lang="en-US" dirty="0"/>
              <a:t> motor </a:t>
            </a:r>
            <a:r>
              <a:rPr lang="en-US" dirty="0" err="1"/>
              <a:t>seperti</a:t>
            </a:r>
            <a:r>
              <a:rPr lang="en-US" dirty="0"/>
              <a:t>:</a:t>
            </a:r>
          </a:p>
          <a:p>
            <a:pPr marL="342900" indent="-342900">
              <a:buAutoNum type="arabicPeriod"/>
            </a:pPr>
            <a:r>
              <a:rPr lang="en-US" dirty="0" err="1"/>
              <a:t>Keiritan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Bakar </a:t>
            </a:r>
            <a:r>
              <a:rPr lang="en-US" dirty="0" err="1"/>
              <a:t>Sepeda</a:t>
            </a:r>
            <a:r>
              <a:rPr lang="en-US" dirty="0"/>
              <a:t> Motor</a:t>
            </a:r>
          </a:p>
          <a:p>
            <a:pPr marL="342900" indent="-342900">
              <a:buAutoNum type="arabicPeriod"/>
            </a:pPr>
            <a:r>
              <a:rPr lang="en-US" dirty="0" err="1"/>
              <a:t>Ketersediaan</a:t>
            </a:r>
            <a:r>
              <a:rPr lang="en-US" dirty="0"/>
              <a:t>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Cadang</a:t>
            </a:r>
            <a:r>
              <a:rPr lang="en-US" dirty="0"/>
              <a:t> (</a:t>
            </a:r>
            <a:r>
              <a:rPr lang="en-US" dirty="0" err="1"/>
              <a:t>Onderdil</a:t>
            </a:r>
            <a:r>
              <a:rPr lang="en-US" dirty="0"/>
              <a:t>),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onderdil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Harga </a:t>
            </a:r>
            <a:r>
              <a:rPr lang="en-US" dirty="0" err="1"/>
              <a:t>Sepeda</a:t>
            </a:r>
            <a:r>
              <a:rPr lang="en-US" dirty="0"/>
              <a:t> Motor</a:t>
            </a:r>
          </a:p>
          <a:p>
            <a:pPr marL="342900" indent="-342900">
              <a:buAutoNum type="arabicPeriod"/>
            </a:pPr>
            <a:r>
              <a:rPr lang="en-US" dirty="0"/>
              <a:t>Model dan Desain </a:t>
            </a:r>
            <a:r>
              <a:rPr lang="en-US" dirty="0" err="1"/>
              <a:t>Sepeda</a:t>
            </a:r>
            <a:r>
              <a:rPr lang="en-US" dirty="0"/>
              <a:t> Motor</a:t>
            </a:r>
          </a:p>
          <a:p>
            <a:pPr marL="342900" indent="-342900">
              <a:buAutoNum type="arabicPeriod"/>
            </a:pP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Sepeda</a:t>
            </a:r>
            <a:r>
              <a:rPr lang="en-US" dirty="0"/>
              <a:t> Motor</a:t>
            </a:r>
          </a:p>
          <a:p>
            <a:pPr marL="342900" indent="-342900">
              <a:buAutoNum type="arabicPeriod"/>
            </a:pPr>
            <a:r>
              <a:rPr lang="en-US" dirty="0" err="1"/>
              <a:t>Keawetan</a:t>
            </a:r>
            <a:r>
              <a:rPr lang="en-US" dirty="0"/>
              <a:t> </a:t>
            </a:r>
            <a:r>
              <a:rPr lang="en-US" dirty="0" err="1"/>
              <a:t>Sepeda</a:t>
            </a:r>
            <a:r>
              <a:rPr lang="en-US" dirty="0"/>
              <a:t> Motor,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mesin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Promosi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oleh </a:t>
            </a:r>
            <a:r>
              <a:rPr lang="en-US" dirty="0" err="1"/>
              <a:t>Pabrikan</a:t>
            </a:r>
            <a:r>
              <a:rPr lang="en-US" dirty="0"/>
              <a:t> </a:t>
            </a:r>
            <a:r>
              <a:rPr lang="en-US" dirty="0" err="1"/>
              <a:t>Sepeda</a:t>
            </a:r>
            <a:r>
              <a:rPr lang="en-US" dirty="0"/>
              <a:t> Motor</a:t>
            </a:r>
          </a:p>
          <a:p>
            <a:pPr marL="342900" indent="-342900">
              <a:buAutoNum type="arabicPeriod"/>
            </a:pP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pembayawan</a:t>
            </a:r>
            <a:r>
              <a:rPr lang="en-US" dirty="0"/>
              <a:t> </a:t>
            </a:r>
            <a:r>
              <a:rPr lang="en-US" dirty="0" err="1"/>
              <a:t>Sepeda</a:t>
            </a:r>
            <a:r>
              <a:rPr lang="en-US" dirty="0"/>
              <a:t> Motor Yang </a:t>
            </a:r>
            <a:r>
              <a:rPr lang="en-US" dirty="0" err="1"/>
              <a:t>Fleksibel</a:t>
            </a:r>
            <a:endParaRPr lang="en-ID" dirty="0"/>
          </a:p>
          <a:p>
            <a:endParaRPr lang="en-ID" dirty="0"/>
          </a:p>
          <a:p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atribut</a:t>
            </a:r>
            <a:r>
              <a:rPr lang="en-ID" dirty="0"/>
              <a:t> </a:t>
            </a:r>
            <a:r>
              <a:rPr lang="en-ID" dirty="0" err="1"/>
              <a:t>diberi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Setuju</a:t>
            </a:r>
            <a:r>
              <a:rPr lang="en-ID" dirty="0"/>
              <a:t> (1)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Setuju</a:t>
            </a:r>
            <a:r>
              <a:rPr lang="en-ID" dirty="0"/>
              <a:t> (5)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05A790-229A-4F6A-97D9-6DA1469B0280}"/>
              </a:ext>
            </a:extLst>
          </p:cNvPr>
          <p:cNvCxnSpPr/>
          <p:nvPr/>
        </p:nvCxnSpPr>
        <p:spPr>
          <a:xfrm>
            <a:off x="1570182" y="5458691"/>
            <a:ext cx="7758545" cy="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12F0DA6-509D-4D47-813B-74F7FBA8825F}"/>
              </a:ext>
            </a:extLst>
          </p:cNvPr>
          <p:cNvSpPr txBox="1"/>
          <p:nvPr/>
        </p:nvSpPr>
        <p:spPr>
          <a:xfrm>
            <a:off x="1477818" y="5062900"/>
            <a:ext cx="9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734264-0E07-4CD4-B6BF-89C959741E69}"/>
              </a:ext>
            </a:extLst>
          </p:cNvPr>
          <p:cNvSpPr txBox="1"/>
          <p:nvPr/>
        </p:nvSpPr>
        <p:spPr>
          <a:xfrm>
            <a:off x="9236363" y="5021698"/>
            <a:ext cx="9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17368B-C28F-479E-BEDE-CCBD80C14940}"/>
              </a:ext>
            </a:extLst>
          </p:cNvPr>
          <p:cNvSpPr txBox="1"/>
          <p:nvPr/>
        </p:nvSpPr>
        <p:spPr>
          <a:xfrm>
            <a:off x="689055" y="5556798"/>
            <a:ext cx="201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Setuju</a:t>
            </a:r>
            <a:endParaRPr lang="en-ID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FCF823-DDDA-4D6F-8233-616554859396}"/>
              </a:ext>
            </a:extLst>
          </p:cNvPr>
          <p:cNvSpPr txBox="1"/>
          <p:nvPr/>
        </p:nvSpPr>
        <p:spPr>
          <a:xfrm>
            <a:off x="8228523" y="5620190"/>
            <a:ext cx="146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Setuju</a:t>
            </a:r>
            <a:endParaRPr lang="en-ID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57E2A5-C6D5-47A8-8F75-269D732EF430}"/>
              </a:ext>
            </a:extLst>
          </p:cNvPr>
          <p:cNvSpPr txBox="1"/>
          <p:nvPr/>
        </p:nvSpPr>
        <p:spPr>
          <a:xfrm>
            <a:off x="2459323" y="5522738"/>
            <a:ext cx="576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Responden</a:t>
            </a:r>
            <a:r>
              <a:rPr lang="en-US" sz="1200" dirty="0"/>
              <a:t>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memberi</a:t>
            </a:r>
            <a:r>
              <a:rPr lang="en-US" sz="1200" dirty="0"/>
              <a:t> </a:t>
            </a:r>
            <a:r>
              <a:rPr lang="en-US" sz="1200" dirty="0" err="1"/>
              <a:t>tanda</a:t>
            </a:r>
            <a:r>
              <a:rPr lang="en-US" sz="1200" dirty="0"/>
              <a:t> </a:t>
            </a:r>
            <a:r>
              <a:rPr lang="en-US" sz="1200" dirty="0" err="1"/>
              <a:t>diantara</a:t>
            </a:r>
            <a:r>
              <a:rPr lang="en-US" sz="1200" dirty="0"/>
              <a:t> 1 </a:t>
            </a:r>
            <a:r>
              <a:rPr lang="en-US" sz="1200" dirty="0" err="1"/>
              <a:t>sd</a:t>
            </a:r>
            <a:r>
              <a:rPr lang="en-US" sz="1200" dirty="0"/>
              <a:t> 5. </a:t>
            </a:r>
          </a:p>
          <a:p>
            <a:pPr algn="ctr"/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demikian</a:t>
            </a:r>
            <a:r>
              <a:rPr lang="en-US" sz="1200" dirty="0"/>
              <a:t>, </a:t>
            </a:r>
            <a:r>
              <a:rPr lang="en-US" sz="1200" dirty="0" err="1"/>
              <a:t>skala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pengukuran</a:t>
            </a:r>
            <a:endParaRPr lang="en-US" sz="1200" dirty="0"/>
          </a:p>
          <a:p>
            <a:pPr algn="ctr"/>
            <a:r>
              <a:rPr lang="en-US" sz="1200" dirty="0" err="1"/>
              <a:t>Persepsi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data interval, </a:t>
            </a:r>
            <a:r>
              <a:rPr lang="en-US" sz="1200" dirty="0" err="1"/>
              <a:t>karenanya</a:t>
            </a:r>
            <a:r>
              <a:rPr lang="en-US" sz="1200" dirty="0"/>
              <a:t> </a:t>
            </a:r>
            <a:r>
              <a:rPr lang="en-US" sz="1200" dirty="0" err="1"/>
              <a:t>dimungkinkan</a:t>
            </a:r>
            <a:r>
              <a:rPr lang="en-US" sz="1200" dirty="0"/>
              <a:t> </a:t>
            </a:r>
            <a:r>
              <a:rPr lang="en-US" sz="1200" dirty="0" err="1"/>
              <a:t>hasil</a:t>
            </a:r>
            <a:r>
              <a:rPr lang="en-US" sz="1200" dirty="0"/>
              <a:t> </a:t>
            </a:r>
            <a:r>
              <a:rPr lang="en-US" sz="1200" dirty="0" err="1"/>
              <a:t>berupa</a:t>
            </a:r>
            <a:r>
              <a:rPr lang="en-US" sz="1200" dirty="0"/>
              <a:t> </a:t>
            </a:r>
            <a:r>
              <a:rPr lang="en-US" sz="1200" dirty="0" err="1"/>
              <a:t>desimal</a:t>
            </a:r>
            <a:endParaRPr lang="en-ID" sz="1200" dirty="0"/>
          </a:p>
        </p:txBody>
      </p:sp>
    </p:spTree>
    <p:extLst>
      <p:ext uri="{BB962C8B-B14F-4D97-AF65-F5344CB8AC3E}">
        <p14:creationId xmlns:p14="http://schemas.microsoft.com/office/powerpoint/2010/main" val="160900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A3083-F9DE-43B2-80CB-DA16D4EF461C}"/>
              </a:ext>
            </a:extLst>
          </p:cNvPr>
          <p:cNvSpPr txBox="1"/>
          <p:nvPr/>
        </p:nvSpPr>
        <p:spPr>
          <a:xfrm>
            <a:off x="4741594" y="111584"/>
            <a:ext cx="281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Susunan</a:t>
            </a:r>
            <a:r>
              <a:rPr lang="en-US" sz="3600" b="1" dirty="0"/>
              <a:t> Data</a:t>
            </a:r>
            <a:endParaRPr lang="en-ID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EB4052-376D-4081-AD30-7512EF76DC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257" b="10169"/>
          <a:stretch/>
        </p:blipFill>
        <p:spPr>
          <a:xfrm>
            <a:off x="0" y="1147058"/>
            <a:ext cx="5698836" cy="50135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F3D74A-D149-4F7F-9054-0BFFE68DD9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637" b="12458"/>
          <a:stretch/>
        </p:blipFill>
        <p:spPr>
          <a:xfrm>
            <a:off x="6493166" y="1320800"/>
            <a:ext cx="5568419" cy="483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4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A3083-F9DE-43B2-80CB-DA16D4EF461C}"/>
              </a:ext>
            </a:extLst>
          </p:cNvPr>
          <p:cNvSpPr txBox="1"/>
          <p:nvPr/>
        </p:nvSpPr>
        <p:spPr>
          <a:xfrm>
            <a:off x="3627190" y="111584"/>
            <a:ext cx="5040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Command </a:t>
            </a:r>
            <a:r>
              <a:rPr lang="en-US" sz="3600" b="1" dirty="0" err="1"/>
              <a:t>Analisis</a:t>
            </a:r>
            <a:r>
              <a:rPr lang="en-US" sz="3600" b="1" dirty="0"/>
              <a:t> </a:t>
            </a:r>
            <a:r>
              <a:rPr lang="en-US" sz="3600" b="1" dirty="0" err="1"/>
              <a:t>Faktor</a:t>
            </a:r>
            <a:endParaRPr lang="en-ID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1A9A3-300F-49B3-B8C6-E12843C4F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7058"/>
            <a:ext cx="12192000" cy="517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75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A3083-F9DE-43B2-80CB-DA16D4EF461C}"/>
              </a:ext>
            </a:extLst>
          </p:cNvPr>
          <p:cNvSpPr txBox="1"/>
          <p:nvPr/>
        </p:nvSpPr>
        <p:spPr>
          <a:xfrm>
            <a:off x="3927747" y="111584"/>
            <a:ext cx="4438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Analisis</a:t>
            </a:r>
            <a:r>
              <a:rPr lang="en-US" sz="3600" b="1" dirty="0"/>
              <a:t> </a:t>
            </a:r>
            <a:r>
              <a:rPr lang="en-US" sz="3600" b="1" dirty="0" err="1"/>
              <a:t>Faktor</a:t>
            </a:r>
            <a:r>
              <a:rPr lang="en-US" sz="3600" b="1" dirty="0"/>
              <a:t> di SPSS</a:t>
            </a:r>
            <a:endParaRPr lang="en-ID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3C004B-8E76-4A4A-BAE2-8544D521AE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89" t="19124" r="42347" b="41414"/>
          <a:stretch/>
        </p:blipFill>
        <p:spPr>
          <a:xfrm>
            <a:off x="341745" y="2075873"/>
            <a:ext cx="4128655" cy="2706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CB4E40-80B9-43A8-839B-5FA7A12359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561" t="20875" r="25682" b="39663"/>
          <a:stretch/>
        </p:blipFill>
        <p:spPr>
          <a:xfrm>
            <a:off x="5405726" y="2075873"/>
            <a:ext cx="6188364" cy="27062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9E42B0-4D61-4886-855E-EE88DE1784A7}"/>
              </a:ext>
            </a:extLst>
          </p:cNvPr>
          <p:cNvSpPr txBox="1"/>
          <p:nvPr/>
        </p:nvSpPr>
        <p:spPr>
          <a:xfrm>
            <a:off x="249382" y="1413164"/>
            <a:ext cx="400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Masukkan </a:t>
            </a:r>
            <a:r>
              <a:rPr lang="en-US" dirty="0" err="1"/>
              <a:t>Variabel</a:t>
            </a:r>
            <a:r>
              <a:rPr lang="en-US" dirty="0"/>
              <a:t> yang </a:t>
            </a:r>
            <a:r>
              <a:rPr lang="en-US" dirty="0" err="1"/>
              <a:t>hendak</a:t>
            </a:r>
            <a:r>
              <a:rPr lang="en-US" dirty="0"/>
              <a:t> </a:t>
            </a:r>
            <a:r>
              <a:rPr lang="en-US" dirty="0" err="1"/>
              <a:t>direduksi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71DE28-DC65-48EF-A5C9-2FE7B6E0405A}"/>
              </a:ext>
            </a:extLst>
          </p:cNvPr>
          <p:cNvSpPr txBox="1"/>
          <p:nvPr/>
        </p:nvSpPr>
        <p:spPr>
          <a:xfrm>
            <a:off x="5929747" y="1288300"/>
            <a:ext cx="400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b="1" dirty="0" err="1"/>
              <a:t>Descriptives</a:t>
            </a:r>
            <a:r>
              <a:rPr lang="en-US" b="1" dirty="0"/>
              <a:t> </a:t>
            </a:r>
            <a:r>
              <a:rPr lang="en-US" dirty="0"/>
              <a:t>dan </a:t>
            </a:r>
            <a:r>
              <a:rPr lang="en-US" dirty="0" err="1"/>
              <a:t>centang</a:t>
            </a:r>
            <a:r>
              <a:rPr lang="en-US" dirty="0"/>
              <a:t> </a:t>
            </a:r>
            <a:r>
              <a:rPr lang="en-US" b="1" dirty="0"/>
              <a:t>KMO </a:t>
            </a:r>
            <a:r>
              <a:rPr lang="en-US" dirty="0"/>
              <a:t>dan </a:t>
            </a:r>
            <a:r>
              <a:rPr lang="en-US" b="1" dirty="0"/>
              <a:t>Anti Image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4263747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A3083-F9DE-43B2-80CB-DA16D4EF461C}"/>
              </a:ext>
            </a:extLst>
          </p:cNvPr>
          <p:cNvSpPr txBox="1"/>
          <p:nvPr/>
        </p:nvSpPr>
        <p:spPr>
          <a:xfrm>
            <a:off x="3609460" y="111584"/>
            <a:ext cx="50754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Uji </a:t>
            </a:r>
            <a:r>
              <a:rPr lang="en-US" sz="3600" b="1" dirty="0" err="1"/>
              <a:t>Variabel</a:t>
            </a:r>
            <a:r>
              <a:rPr lang="en-US" sz="3600" b="1" dirty="0"/>
              <a:t> </a:t>
            </a:r>
            <a:r>
              <a:rPr lang="en-US" sz="3600" b="1" dirty="0" err="1"/>
              <a:t>apakah</a:t>
            </a:r>
            <a:r>
              <a:rPr lang="en-US" sz="3600" b="1" dirty="0"/>
              <a:t> </a:t>
            </a:r>
            <a:r>
              <a:rPr lang="en-US" sz="3600" b="1" dirty="0" err="1"/>
              <a:t>Layak</a:t>
            </a:r>
            <a:endParaRPr lang="en-US" sz="3600" b="1" dirty="0"/>
          </a:p>
          <a:p>
            <a:pPr algn="ctr"/>
            <a:r>
              <a:rPr lang="en-US" sz="3600" b="1" dirty="0" err="1"/>
              <a:t>Untuk</a:t>
            </a:r>
            <a:r>
              <a:rPr lang="en-US" sz="3600" b="1" dirty="0"/>
              <a:t> </a:t>
            </a:r>
            <a:r>
              <a:rPr lang="en-US" sz="3600" b="1" dirty="0" err="1"/>
              <a:t>Analisis</a:t>
            </a:r>
            <a:r>
              <a:rPr lang="en-US" sz="3600" b="1" dirty="0"/>
              <a:t> </a:t>
            </a:r>
            <a:r>
              <a:rPr lang="en-US" sz="3600" b="1" dirty="0" err="1"/>
              <a:t>Faktor</a:t>
            </a:r>
            <a:endParaRPr lang="en-ID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ABCE7-0E9C-43F7-9452-2BAE318243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44" r="31667" b="9763"/>
          <a:stretch/>
        </p:blipFill>
        <p:spPr>
          <a:xfrm>
            <a:off x="103031" y="1407672"/>
            <a:ext cx="7342909" cy="47806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9E1BBD-B71D-48DF-AE78-6C9A01D29E2E}"/>
              </a:ext>
            </a:extLst>
          </p:cNvPr>
          <p:cNvSpPr txBox="1"/>
          <p:nvPr/>
        </p:nvSpPr>
        <p:spPr>
          <a:xfrm>
            <a:off x="4876990" y="1683939"/>
            <a:ext cx="35031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KMO and </a:t>
            </a:r>
            <a:r>
              <a:rPr lang="en-US" b="1" dirty="0" err="1"/>
              <a:t>Bartletss’s</a:t>
            </a:r>
            <a:r>
              <a:rPr lang="en-US" b="1" dirty="0"/>
              <a:t> test </a:t>
            </a:r>
            <a:r>
              <a:rPr lang="en-US" dirty="0"/>
              <a:t>&gt; 0,5 (0,560)</a:t>
            </a:r>
          </a:p>
          <a:p>
            <a:pPr algn="ctr"/>
            <a:r>
              <a:rPr lang="en-US" dirty="0" err="1"/>
              <a:t>Atau</a:t>
            </a:r>
            <a:endParaRPr lang="en-US" dirty="0"/>
          </a:p>
          <a:p>
            <a:pPr algn="ctr"/>
            <a:r>
              <a:rPr lang="en-US" b="1" dirty="0"/>
              <a:t>Tingkat </a:t>
            </a:r>
            <a:r>
              <a:rPr lang="en-US" b="1" dirty="0" err="1"/>
              <a:t>signifikansinya</a:t>
            </a:r>
            <a:r>
              <a:rPr lang="en-US" b="1" dirty="0"/>
              <a:t> </a:t>
            </a:r>
            <a:r>
              <a:rPr lang="en-US" dirty="0"/>
              <a:t>&lt; 0,05 (0,001)</a:t>
            </a:r>
            <a:endParaRPr lang="en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075285-6D3D-42A9-8387-2C5EBC970445}"/>
              </a:ext>
            </a:extLst>
          </p:cNvPr>
          <p:cNvSpPr txBox="1"/>
          <p:nvPr/>
        </p:nvSpPr>
        <p:spPr>
          <a:xfrm>
            <a:off x="8257309" y="1902131"/>
            <a:ext cx="23552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Model </a:t>
            </a:r>
            <a:r>
              <a:rPr lang="en-US" dirty="0" err="1"/>
              <a:t>layak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faktor</a:t>
            </a:r>
            <a:endParaRPr lang="en-I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C7191E-BACE-453D-9715-4957388840D7}"/>
              </a:ext>
            </a:extLst>
          </p:cNvPr>
          <p:cNvSpPr txBox="1"/>
          <p:nvPr/>
        </p:nvSpPr>
        <p:spPr>
          <a:xfrm>
            <a:off x="7998691" y="3307168"/>
            <a:ext cx="31034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Lihat</a:t>
            </a:r>
            <a:r>
              <a:rPr lang="en-US" dirty="0"/>
              <a:t> anti image correlation yang </a:t>
            </a:r>
            <a:r>
              <a:rPr lang="en-US" dirty="0" err="1"/>
              <a:t>memiliki</a:t>
            </a:r>
            <a:r>
              <a:rPr lang="en-US" dirty="0"/>
              <a:t> symbol a</a:t>
            </a:r>
          </a:p>
          <a:p>
            <a:endParaRPr lang="en-US" dirty="0"/>
          </a:p>
          <a:p>
            <a:r>
              <a:rPr lang="en-US" dirty="0" err="1"/>
              <a:t>Bila</a:t>
            </a:r>
            <a:r>
              <a:rPr lang="en-US" dirty="0"/>
              <a:t> Nilai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&gt;0,50,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dianalisis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0,50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dihapus</a:t>
            </a:r>
            <a:r>
              <a:rPr lang="en-US" dirty="0"/>
              <a:t> </a:t>
            </a:r>
            <a:r>
              <a:rPr lang="en-US" dirty="0" err="1"/>
              <a:t>variabelnya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Ie</a:t>
            </a:r>
            <a:r>
              <a:rPr lang="en-US" dirty="0"/>
              <a:t>: </a:t>
            </a:r>
            <a:r>
              <a:rPr lang="en-US" b="1" dirty="0" err="1"/>
              <a:t>Promosi</a:t>
            </a:r>
            <a:endParaRPr lang="en-ID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2821FB0-7394-4783-BBB7-6A65CC231FAF}"/>
                  </a:ext>
                </a:extLst>
              </p14:cNvPr>
              <p14:cNvContentPartPr/>
              <p14:nvPr/>
            </p14:nvContentPartPr>
            <p14:xfrm>
              <a:off x="6356520" y="5670720"/>
              <a:ext cx="432000" cy="241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2821FB0-7394-4783-BBB7-6A65CC231F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47160" y="5661360"/>
                <a:ext cx="4507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FBAA490-9F38-4C79-88F4-03E55B2B5F82}"/>
                  </a:ext>
                </a:extLst>
              </p14:cNvPr>
              <p14:cNvContentPartPr/>
              <p14:nvPr/>
            </p14:nvContentPartPr>
            <p14:xfrm>
              <a:off x="3498840" y="4794120"/>
              <a:ext cx="3708720" cy="1226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FBAA490-9F38-4C79-88F4-03E55B2B5F8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89480" y="4784760"/>
                <a:ext cx="3727440" cy="124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400931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5423</TotalTime>
  <Words>662</Words>
  <Application>Microsoft Office PowerPoint</Application>
  <PresentationFormat>Widescreen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Adobe Gothic Std B</vt:lpstr>
      <vt:lpstr>Calibri</vt:lpstr>
      <vt:lpstr>Calibri Light</vt:lpstr>
      <vt:lpstr>Wingdings</vt:lpstr>
      <vt:lpstr>Wingdings 2</vt:lpstr>
      <vt:lpstr>HDOfficeLightV0</vt:lpstr>
      <vt:lpstr>Retrospect</vt:lpstr>
      <vt:lpstr>Analisis Faktor   dengan Principal Component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PENGUKURAN SIKAP WISATAWAN DOMESTIK NUSANTARA TERHADAP BEBERAPA DESTINASI WISATA DI INDONESIA DENGAN MENGGUNAKAN IDEAL POINT MODEL</dc:title>
  <dc:creator>ARIZA</dc:creator>
  <cp:lastModifiedBy>Trufi_Murdiani</cp:lastModifiedBy>
  <cp:revision>254</cp:revision>
  <dcterms:created xsi:type="dcterms:W3CDTF">2015-04-19T11:45:31Z</dcterms:created>
  <dcterms:modified xsi:type="dcterms:W3CDTF">2024-08-12T08:26:15Z</dcterms:modified>
</cp:coreProperties>
</file>