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5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29B6-1C54-4DD1-A38E-98FE3690A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CF9CB-7839-4329-968E-F9A845307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10C98-8085-4000-92CC-EA54671F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A566-AEFD-4FBD-AC73-D2E89518461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AD709-3A26-42D7-AF54-5A3F4D86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C4542-B999-47AE-9FAE-2F2FF351C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3941-A40B-4E5C-AAF5-E27B66BD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1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335E-D662-4692-8EEE-1A6619EDF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0A915-B86D-43B9-806A-E4771A508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DB9A2-8C97-44C6-A6AF-EA584D53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A566-AEFD-4FBD-AC73-D2E89518461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CFF4B-AE3E-41F4-AB92-83636852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B0DBD-216C-4A12-9A1F-2718B1DF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3941-A40B-4E5C-AAF5-E27B66BD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1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BDC5D-C58B-4B44-8831-03A5C2E6F4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5E2B8-F618-4142-94F5-904887B34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8E995-3712-45B4-AF6E-71625CC40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A566-AEFD-4FBD-AC73-D2E89518461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00A18-895E-475F-9EF5-6E79F1FE8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47E15-D562-4FD2-B356-15AA7127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3941-A40B-4E5C-AAF5-E27B66BD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46650-80DC-4F69-A3D3-E5ACBCCDE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37C0C-6279-4263-999A-9ABD078BE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2D9C4-C0CF-4A49-B086-FFEEF250D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A566-AEFD-4FBD-AC73-D2E89518461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616CD-DF30-4445-9954-F669F3B6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D0E83-6E70-4CEB-9D3E-69E46070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3941-A40B-4E5C-AAF5-E27B66BD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3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99497-AD18-4BEF-BDA1-CB96265CB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D310E-FFCD-4FAC-A7AE-70AABC8F8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EFF60-70E7-4E80-825C-290306ADD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A566-AEFD-4FBD-AC73-D2E89518461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4F19E-BDF6-4477-A067-4B9C50B8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7F407-85B7-43AA-9DFC-83459FDC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3941-A40B-4E5C-AAF5-E27B66BD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DE13E-5B34-4BAA-B7F8-E3FD0B77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D8C1E-38DA-4D93-8D39-28FC1BB23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905B7-94F5-4622-B623-4D877F38C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E75EE-6AAA-4E40-9B04-D9F433D4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A566-AEFD-4FBD-AC73-D2E89518461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C6B9C-2CAB-4343-AC65-C710DCAE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5E34E-908B-4360-ACDB-5AE5EF48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3941-A40B-4E5C-AAF5-E27B66BD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73DC-82A3-479B-ABA0-FB79A8A6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1A86B-26C7-4C36-A970-708E951DC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CACB2-EC24-4BA1-BB66-70DAEE6ED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A8A019-D9E1-40B6-BFBA-5CB99F2A6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E6FD38-B001-4ED9-ABDA-9C89C537D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397EC0-4781-4E23-A364-F0A3036C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A566-AEFD-4FBD-AC73-D2E89518461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18ECFC-4227-4C45-ACC3-A111795C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79A4F-2F58-45FA-A88E-33533B8C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3941-A40B-4E5C-AAF5-E27B66BD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3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CECB4-C750-4C4A-9840-8512D215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4DE2A-9236-4111-8830-E33EA8FB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A566-AEFD-4FBD-AC73-D2E89518461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6C295-1C48-47F4-9A6F-C34F812B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72E8C-9196-4E13-BF4F-9E575A65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3941-A40B-4E5C-AAF5-E27B66BD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5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407B57-4703-461F-81F6-F1105810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A566-AEFD-4FBD-AC73-D2E89518461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6219C9-4A9D-4EA6-BC9C-F8C0315D5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F5BF5-D3D8-48F8-823B-0645B565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3941-A40B-4E5C-AAF5-E27B66BD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6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6052A-922A-4A09-B745-F0E79884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56147-14C8-4921-BBF1-6BC214ECF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B1D4E-F9FC-4B25-99F8-315CBEC3B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EF697-54EB-44DE-BA43-A651F356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A566-AEFD-4FBD-AC73-D2E89518461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E88B3-D082-4DD6-95AD-86E40FA9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D9A77-F031-4632-89BE-ADE71B838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3941-A40B-4E5C-AAF5-E27B66BD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5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BE978-03F2-4265-85E2-535D1471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62774B-B04A-4F37-A32F-6E712E4EE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4CE1F-3090-4A98-B404-D8FA9DD3D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9254A-4FB4-494E-8528-6CF94234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A566-AEFD-4FBD-AC73-D2E89518461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D5EB2-B5BA-4684-AC5F-F3CE4A67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02A3E-3152-40B8-929D-DFA20B93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3941-A40B-4E5C-AAF5-E27B66BD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0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FA32F9-79DA-458D-97DC-0D5DC784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553B5-D128-4730-AF81-1283704D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05EAA-B46F-464C-909A-423D08B0BC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1A566-AEFD-4FBD-AC73-D2E89518461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71F95-0677-4175-BA81-9CB5EDE35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121B5-A80C-4664-9B14-169AD5848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63941-A40B-4E5C-AAF5-E27B66BDC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3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8554B-8E46-41B6-B2CB-6A4494701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828675"/>
            <a:ext cx="101441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0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3FC907-8D91-4128-99A2-FE1957C16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552450"/>
            <a:ext cx="106584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58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BBADDC-062E-4E31-90C0-1DB3F1FF4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338137"/>
            <a:ext cx="1075372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6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964CB3-93A6-4021-9DF8-CCF6AF1D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557212"/>
            <a:ext cx="1053465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5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FD508-3CD7-4B36-83AB-2B2254CCE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752475"/>
            <a:ext cx="104775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9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C40F5C-E8A5-46AB-937A-2AAB8A597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452437"/>
            <a:ext cx="1064895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5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99CE97-200B-486D-A7FD-A2DFB0BD2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904875"/>
            <a:ext cx="104394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9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6155B-DEB3-43F2-9517-84B88B2FE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61975"/>
            <a:ext cx="102108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62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80A8B1-C50A-4CFD-8631-0B8C0BFDF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428625"/>
            <a:ext cx="110871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78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78B405-EA70-44F1-9DD7-F0212A815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00" y="0"/>
            <a:ext cx="1027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91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74694-27B3-4AEF-8B69-39A39B027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433387"/>
            <a:ext cx="1046797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3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28CB17-C586-443B-8D0F-67008B061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595312"/>
            <a:ext cx="108394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31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F8094-85EF-41B2-92A6-19BE39CC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438150"/>
            <a:ext cx="1037272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08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1C82CB-6A2C-45B6-83F4-DE02FD2EC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666750"/>
            <a:ext cx="103155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06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33D6E6-A530-405E-A2C2-9A739A309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585787"/>
            <a:ext cx="104013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28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26549F-D00C-4450-984F-14F330C19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500062"/>
            <a:ext cx="10868025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7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81C3E-8C8D-43BA-AE93-B2CE7EF8A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676275"/>
            <a:ext cx="105537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92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70C61-8E42-4C3C-8040-5A8A8B5AF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57237"/>
            <a:ext cx="103632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227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EAB8D5-5AA6-4F1B-9832-BC8139970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738187"/>
            <a:ext cx="104584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63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7D458-2D60-4869-B7B9-0C889CEF0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704850"/>
            <a:ext cx="104775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9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0D5E7B-B8D3-4785-8AC4-9E6720641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538162"/>
            <a:ext cx="101250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99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07280F-0FE4-4AEF-A8CD-D519A0506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528637"/>
            <a:ext cx="1077277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2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03AB5A-6820-46AF-9EB6-BD3BF3C3C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514350"/>
            <a:ext cx="1073467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03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8D8581-A85C-4990-8C2A-2E43413C9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528637"/>
            <a:ext cx="1038225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18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2834CB-D0C9-4BE8-AF15-CAF3B7030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547687"/>
            <a:ext cx="1044892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54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39132-CC0A-4090-8D10-9C3B2A186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428625"/>
            <a:ext cx="103251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50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787F2A-E1ED-47C7-88E4-39E3F6233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438150"/>
            <a:ext cx="1023937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31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9FAC6A-15EF-4E9D-8688-DF7044811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533400"/>
            <a:ext cx="1016317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02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6F136E-7A11-4C1C-8111-1EDD7DA5C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1157287"/>
            <a:ext cx="76581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88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F3DE8A-D953-43F8-99EF-6DF76507E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314325"/>
            <a:ext cx="106870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6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1D202-F953-4EE6-9B49-30B66271A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495300"/>
            <a:ext cx="106965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0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070E7D-69F2-441C-9183-92ED17A34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700087"/>
            <a:ext cx="1076325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02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AA6943-5F2E-490D-99DB-010CB0A07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400050"/>
            <a:ext cx="1058227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1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4E4F9-39C0-4488-B8E9-D0450E13D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385762"/>
            <a:ext cx="1081087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9CED0F-B0C2-4711-B3CE-985A71773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347662"/>
            <a:ext cx="1058227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43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Hidayat Kampai</dc:creator>
  <cp:lastModifiedBy>Hidayat Kampai</cp:lastModifiedBy>
  <cp:revision>1</cp:revision>
  <dcterms:created xsi:type="dcterms:W3CDTF">2021-10-24T14:49:58Z</dcterms:created>
  <dcterms:modified xsi:type="dcterms:W3CDTF">2021-10-24T14:58:20Z</dcterms:modified>
</cp:coreProperties>
</file>