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331" r:id="rId3"/>
    <p:sldId id="348" r:id="rId4"/>
    <p:sldId id="367" r:id="rId5"/>
    <p:sldId id="365" r:id="rId6"/>
    <p:sldId id="366" r:id="rId7"/>
    <p:sldId id="364" r:id="rId8"/>
    <p:sldId id="358" r:id="rId9"/>
    <p:sldId id="374" r:id="rId10"/>
    <p:sldId id="376" r:id="rId11"/>
    <p:sldId id="377" r:id="rId12"/>
    <p:sldId id="378" r:id="rId13"/>
    <p:sldId id="379" r:id="rId14"/>
    <p:sldId id="380" r:id="rId15"/>
    <p:sldId id="381" r:id="rId16"/>
    <p:sldId id="375" r:id="rId17"/>
    <p:sldId id="360" r:id="rId18"/>
    <p:sldId id="370" r:id="rId19"/>
    <p:sldId id="382" r:id="rId20"/>
    <p:sldId id="361" r:id="rId21"/>
    <p:sldId id="383" r:id="rId22"/>
    <p:sldId id="362" r:id="rId23"/>
    <p:sldId id="384" r:id="rId24"/>
    <p:sldId id="371" r:id="rId25"/>
    <p:sldId id="300" r:id="rId26"/>
  </p:sldIdLst>
  <p:sldSz cx="9144000" cy="6858000" type="screen4x3"/>
  <p:notesSz cx="7045325" cy="9345613"/>
  <p:custDataLst>
    <p:tags r:id="rId2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580" autoAdjust="0"/>
  </p:normalViewPr>
  <p:slideViewPr>
    <p:cSldViewPr>
      <p:cViewPr varScale="1">
        <p:scale>
          <a:sx n="53" d="100"/>
          <a:sy n="53" d="100"/>
        </p:scale>
        <p:origin x="44" y="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C15ED7-D9F0-4DD2-9109-23699D28332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2EE59048-F3F6-4FCC-A474-D64CDD476444}">
      <dgm:prSet phldrT="[Text]" custT="1"/>
      <dgm:spPr/>
      <dgm:t>
        <a:bodyPr/>
        <a:lstStyle/>
        <a:p>
          <a:r>
            <a:rPr kumimoji="0" lang="sv-SE" sz="1800" b="1" i="0" u="none" strike="noStrike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Sumber</a:t>
          </a:r>
          <a:r>
            <a:rPr lang="sv-SE" sz="18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 Hukum Internasional berdasarkan sifat daya ikatnya</a:t>
          </a:r>
          <a:endParaRPr lang="en-ID" sz="1800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B0FF9AF-2EA9-4B43-B4EB-48B87213EE57}" type="parTrans" cxnId="{0F0B9DA3-C2B2-4D09-96C0-01700DDCCC8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9126208-02B3-4931-8CD3-E97413253B3F}" type="sibTrans" cxnId="{0F0B9DA3-C2B2-4D09-96C0-01700DDCCC8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24049FF-B623-47A4-8321-803ED02CB3B6}">
      <dgm:prSet phldrT="[Text]"/>
      <dgm:spPr/>
      <dgm:t>
        <a:bodyPr/>
        <a:lstStyle/>
        <a:p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Sumber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Hukum Primer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626B94A-EAC7-48AF-AD2C-7C6D524B6BA7}" type="parTrans" cxnId="{C90EBBA5-F0A0-418A-949F-81245F77FD39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4199BBA-025F-41DC-B850-F51C408DEB12}" type="sibTrans" cxnId="{C90EBBA5-F0A0-418A-949F-81245F77FD39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19A187B-41C3-4676-A313-11BEBB657ED8}">
      <dgm:prSet phldrT="[Text]"/>
      <dgm:spPr/>
      <dgm:t>
        <a:bodyPr/>
        <a:lstStyle/>
        <a:p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Sumber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Hukum Subsider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BBE715C-8C0F-4C08-B0D0-64EECAC8A7DD}" type="parTrans" cxnId="{6DA6AB5C-B2B8-49B8-AEF5-E5E4A492EA16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6AE0299-91D5-43DF-BB3C-00BA270068BD}" type="sibTrans" cxnId="{6DA6AB5C-B2B8-49B8-AEF5-E5E4A492EA16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5B2694F-68AE-4034-AAB9-583A53CCE3AD}" type="pres">
      <dgm:prSet presAssocID="{B1C15ED7-D9F0-4DD2-9109-23699D28332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F405D43-9B74-4195-8FD4-B6E3E6558614}" type="pres">
      <dgm:prSet presAssocID="{2EE59048-F3F6-4FCC-A474-D64CDD476444}" presName="root1" presStyleCnt="0"/>
      <dgm:spPr/>
    </dgm:pt>
    <dgm:pt modelId="{C9BE961E-0033-4C66-A469-9F52C731797A}" type="pres">
      <dgm:prSet presAssocID="{2EE59048-F3F6-4FCC-A474-D64CDD476444}" presName="LevelOneTextNode" presStyleLbl="node0" presStyleIdx="0" presStyleCnt="1" custScaleX="245150" custScaleY="110260" custLinFactNeighborX="-92627">
        <dgm:presLayoutVars>
          <dgm:chPref val="3"/>
        </dgm:presLayoutVars>
      </dgm:prSet>
      <dgm:spPr/>
    </dgm:pt>
    <dgm:pt modelId="{B96E3D3D-2448-4701-AE3A-C23A1DA845D2}" type="pres">
      <dgm:prSet presAssocID="{2EE59048-F3F6-4FCC-A474-D64CDD476444}" presName="level2hierChild" presStyleCnt="0"/>
      <dgm:spPr/>
    </dgm:pt>
    <dgm:pt modelId="{CE7A4C08-08CA-4EE0-A6BF-9C01F5667C06}" type="pres">
      <dgm:prSet presAssocID="{1626B94A-EAC7-48AF-AD2C-7C6D524B6BA7}" presName="conn2-1" presStyleLbl="parChTrans1D2" presStyleIdx="0" presStyleCnt="2"/>
      <dgm:spPr/>
    </dgm:pt>
    <dgm:pt modelId="{F72F3ABB-E507-487A-96A9-C9A94C82034E}" type="pres">
      <dgm:prSet presAssocID="{1626B94A-EAC7-48AF-AD2C-7C6D524B6BA7}" presName="connTx" presStyleLbl="parChTrans1D2" presStyleIdx="0" presStyleCnt="2"/>
      <dgm:spPr/>
    </dgm:pt>
    <dgm:pt modelId="{5F6C7B64-D9A0-4C53-BDB0-EF7D95AC5449}" type="pres">
      <dgm:prSet presAssocID="{D24049FF-B623-47A4-8321-803ED02CB3B6}" presName="root2" presStyleCnt="0"/>
      <dgm:spPr/>
    </dgm:pt>
    <dgm:pt modelId="{FCD72A06-6209-421D-A313-51E3C0B93CF3}" type="pres">
      <dgm:prSet presAssocID="{D24049FF-B623-47A4-8321-803ED02CB3B6}" presName="LevelTwoTextNode" presStyleLbl="node2" presStyleIdx="0" presStyleCnt="2" custScaleX="139532">
        <dgm:presLayoutVars>
          <dgm:chPref val="3"/>
        </dgm:presLayoutVars>
      </dgm:prSet>
      <dgm:spPr/>
    </dgm:pt>
    <dgm:pt modelId="{C8C55F02-5EB0-4DBF-B9D2-05F5D017DDCC}" type="pres">
      <dgm:prSet presAssocID="{D24049FF-B623-47A4-8321-803ED02CB3B6}" presName="level3hierChild" presStyleCnt="0"/>
      <dgm:spPr/>
    </dgm:pt>
    <dgm:pt modelId="{71E836B8-7B1E-4C00-ACD9-95E73B8B2EB0}" type="pres">
      <dgm:prSet presAssocID="{FBBE715C-8C0F-4C08-B0D0-64EECAC8A7DD}" presName="conn2-1" presStyleLbl="parChTrans1D2" presStyleIdx="1" presStyleCnt="2"/>
      <dgm:spPr/>
    </dgm:pt>
    <dgm:pt modelId="{465570C4-3CE9-4CDA-B27E-106942966EC3}" type="pres">
      <dgm:prSet presAssocID="{FBBE715C-8C0F-4C08-B0D0-64EECAC8A7DD}" presName="connTx" presStyleLbl="parChTrans1D2" presStyleIdx="1" presStyleCnt="2"/>
      <dgm:spPr/>
    </dgm:pt>
    <dgm:pt modelId="{1D04D338-A7CD-4B3C-A65B-85C1943C6158}" type="pres">
      <dgm:prSet presAssocID="{119A187B-41C3-4676-A313-11BEBB657ED8}" presName="root2" presStyleCnt="0"/>
      <dgm:spPr/>
    </dgm:pt>
    <dgm:pt modelId="{1F634D53-2E42-493D-B4F3-A507F7716ED5}" type="pres">
      <dgm:prSet presAssocID="{119A187B-41C3-4676-A313-11BEBB657ED8}" presName="LevelTwoTextNode" presStyleLbl="node2" presStyleIdx="1" presStyleCnt="2" custScaleX="138060">
        <dgm:presLayoutVars>
          <dgm:chPref val="3"/>
        </dgm:presLayoutVars>
      </dgm:prSet>
      <dgm:spPr/>
    </dgm:pt>
    <dgm:pt modelId="{0778AE7D-C49A-4995-977A-A89A005FC35D}" type="pres">
      <dgm:prSet presAssocID="{119A187B-41C3-4676-A313-11BEBB657ED8}" presName="level3hierChild" presStyleCnt="0"/>
      <dgm:spPr/>
    </dgm:pt>
  </dgm:ptLst>
  <dgm:cxnLst>
    <dgm:cxn modelId="{D700EF22-35B8-4A4E-A08A-AB5CBEC924B6}" type="presOf" srcId="{B1C15ED7-D9F0-4DD2-9109-23699D28332F}" destId="{25B2694F-68AE-4034-AAB9-583A53CCE3AD}" srcOrd="0" destOrd="0" presId="urn:microsoft.com/office/officeart/2005/8/layout/hierarchy2"/>
    <dgm:cxn modelId="{6DA6AB5C-B2B8-49B8-AEF5-E5E4A492EA16}" srcId="{2EE59048-F3F6-4FCC-A474-D64CDD476444}" destId="{119A187B-41C3-4676-A313-11BEBB657ED8}" srcOrd="1" destOrd="0" parTransId="{FBBE715C-8C0F-4C08-B0D0-64EECAC8A7DD}" sibTransId="{A6AE0299-91D5-43DF-BB3C-00BA270068BD}"/>
    <dgm:cxn modelId="{0BA27542-FAA1-4163-A34E-EABF11F891FC}" type="presOf" srcId="{FBBE715C-8C0F-4C08-B0D0-64EECAC8A7DD}" destId="{71E836B8-7B1E-4C00-ACD9-95E73B8B2EB0}" srcOrd="0" destOrd="0" presId="urn:microsoft.com/office/officeart/2005/8/layout/hierarchy2"/>
    <dgm:cxn modelId="{041DCC6A-0354-4ABE-B070-B08B5B2664C8}" type="presOf" srcId="{119A187B-41C3-4676-A313-11BEBB657ED8}" destId="{1F634D53-2E42-493D-B4F3-A507F7716ED5}" srcOrd="0" destOrd="0" presId="urn:microsoft.com/office/officeart/2005/8/layout/hierarchy2"/>
    <dgm:cxn modelId="{D61F9475-3CE8-4D05-B7D5-4E02E3D7CEC2}" type="presOf" srcId="{D24049FF-B623-47A4-8321-803ED02CB3B6}" destId="{FCD72A06-6209-421D-A313-51E3C0B93CF3}" srcOrd="0" destOrd="0" presId="urn:microsoft.com/office/officeart/2005/8/layout/hierarchy2"/>
    <dgm:cxn modelId="{0EA3CA7C-A62B-4D6A-A4A0-0725ADC0592E}" type="presOf" srcId="{FBBE715C-8C0F-4C08-B0D0-64EECAC8A7DD}" destId="{465570C4-3CE9-4CDA-B27E-106942966EC3}" srcOrd="1" destOrd="0" presId="urn:microsoft.com/office/officeart/2005/8/layout/hierarchy2"/>
    <dgm:cxn modelId="{DFD38791-0ECD-417F-9E3F-094ACE6B9B92}" type="presOf" srcId="{2EE59048-F3F6-4FCC-A474-D64CDD476444}" destId="{C9BE961E-0033-4C66-A469-9F52C731797A}" srcOrd="0" destOrd="0" presId="urn:microsoft.com/office/officeart/2005/8/layout/hierarchy2"/>
    <dgm:cxn modelId="{0F0B9DA3-C2B2-4D09-96C0-01700DDCCC8D}" srcId="{B1C15ED7-D9F0-4DD2-9109-23699D28332F}" destId="{2EE59048-F3F6-4FCC-A474-D64CDD476444}" srcOrd="0" destOrd="0" parTransId="{EB0FF9AF-2EA9-4B43-B4EB-48B87213EE57}" sibTransId="{89126208-02B3-4931-8CD3-E97413253B3F}"/>
    <dgm:cxn modelId="{C90EBBA5-F0A0-418A-949F-81245F77FD39}" srcId="{2EE59048-F3F6-4FCC-A474-D64CDD476444}" destId="{D24049FF-B623-47A4-8321-803ED02CB3B6}" srcOrd="0" destOrd="0" parTransId="{1626B94A-EAC7-48AF-AD2C-7C6D524B6BA7}" sibTransId="{E4199BBA-025F-41DC-B850-F51C408DEB12}"/>
    <dgm:cxn modelId="{BD0FF8B9-5D67-4DEA-B4D0-1E2586F7DA51}" type="presOf" srcId="{1626B94A-EAC7-48AF-AD2C-7C6D524B6BA7}" destId="{CE7A4C08-08CA-4EE0-A6BF-9C01F5667C06}" srcOrd="0" destOrd="0" presId="urn:microsoft.com/office/officeart/2005/8/layout/hierarchy2"/>
    <dgm:cxn modelId="{6375F0CF-E4AA-4E3C-970F-7DF4922401E6}" type="presOf" srcId="{1626B94A-EAC7-48AF-AD2C-7C6D524B6BA7}" destId="{F72F3ABB-E507-487A-96A9-C9A94C82034E}" srcOrd="1" destOrd="0" presId="urn:microsoft.com/office/officeart/2005/8/layout/hierarchy2"/>
    <dgm:cxn modelId="{55D52D3C-E6FE-41DA-BD6E-AE532E613E94}" type="presParOf" srcId="{25B2694F-68AE-4034-AAB9-583A53CCE3AD}" destId="{AF405D43-9B74-4195-8FD4-B6E3E6558614}" srcOrd="0" destOrd="0" presId="urn:microsoft.com/office/officeart/2005/8/layout/hierarchy2"/>
    <dgm:cxn modelId="{78D353DF-0D25-47CE-B183-BE09E7857BFF}" type="presParOf" srcId="{AF405D43-9B74-4195-8FD4-B6E3E6558614}" destId="{C9BE961E-0033-4C66-A469-9F52C731797A}" srcOrd="0" destOrd="0" presId="urn:microsoft.com/office/officeart/2005/8/layout/hierarchy2"/>
    <dgm:cxn modelId="{9D1BD3B3-F07C-4A88-9EC9-288BE65011D7}" type="presParOf" srcId="{AF405D43-9B74-4195-8FD4-B6E3E6558614}" destId="{B96E3D3D-2448-4701-AE3A-C23A1DA845D2}" srcOrd="1" destOrd="0" presId="urn:microsoft.com/office/officeart/2005/8/layout/hierarchy2"/>
    <dgm:cxn modelId="{78313241-41D4-4186-824B-FBB190F3E85D}" type="presParOf" srcId="{B96E3D3D-2448-4701-AE3A-C23A1DA845D2}" destId="{CE7A4C08-08CA-4EE0-A6BF-9C01F5667C06}" srcOrd="0" destOrd="0" presId="urn:microsoft.com/office/officeart/2005/8/layout/hierarchy2"/>
    <dgm:cxn modelId="{4D6935DA-C54B-4CF3-909B-15D93A82808B}" type="presParOf" srcId="{CE7A4C08-08CA-4EE0-A6BF-9C01F5667C06}" destId="{F72F3ABB-E507-487A-96A9-C9A94C82034E}" srcOrd="0" destOrd="0" presId="urn:microsoft.com/office/officeart/2005/8/layout/hierarchy2"/>
    <dgm:cxn modelId="{A1BBCD94-9E92-4BD8-A929-44D97D93A31C}" type="presParOf" srcId="{B96E3D3D-2448-4701-AE3A-C23A1DA845D2}" destId="{5F6C7B64-D9A0-4C53-BDB0-EF7D95AC5449}" srcOrd="1" destOrd="0" presId="urn:microsoft.com/office/officeart/2005/8/layout/hierarchy2"/>
    <dgm:cxn modelId="{63DDC5F1-F10D-4E65-AEC6-8445E7834DB1}" type="presParOf" srcId="{5F6C7B64-D9A0-4C53-BDB0-EF7D95AC5449}" destId="{FCD72A06-6209-421D-A313-51E3C0B93CF3}" srcOrd="0" destOrd="0" presId="urn:microsoft.com/office/officeart/2005/8/layout/hierarchy2"/>
    <dgm:cxn modelId="{D648CCE7-810F-4946-BA3B-BACA00F782A5}" type="presParOf" srcId="{5F6C7B64-D9A0-4C53-BDB0-EF7D95AC5449}" destId="{C8C55F02-5EB0-4DBF-B9D2-05F5D017DDCC}" srcOrd="1" destOrd="0" presId="urn:microsoft.com/office/officeart/2005/8/layout/hierarchy2"/>
    <dgm:cxn modelId="{E8D4C20B-DB01-49D3-BED2-BBB81CA0D845}" type="presParOf" srcId="{B96E3D3D-2448-4701-AE3A-C23A1DA845D2}" destId="{71E836B8-7B1E-4C00-ACD9-95E73B8B2EB0}" srcOrd="2" destOrd="0" presId="urn:microsoft.com/office/officeart/2005/8/layout/hierarchy2"/>
    <dgm:cxn modelId="{15E1DD26-4ED0-436A-BCA2-4BE78906DC0E}" type="presParOf" srcId="{71E836B8-7B1E-4C00-ACD9-95E73B8B2EB0}" destId="{465570C4-3CE9-4CDA-B27E-106942966EC3}" srcOrd="0" destOrd="0" presId="urn:microsoft.com/office/officeart/2005/8/layout/hierarchy2"/>
    <dgm:cxn modelId="{E5183001-2A76-4DE5-AA8C-ABD864C6E2F0}" type="presParOf" srcId="{B96E3D3D-2448-4701-AE3A-C23A1DA845D2}" destId="{1D04D338-A7CD-4B3C-A65B-85C1943C6158}" srcOrd="3" destOrd="0" presId="urn:microsoft.com/office/officeart/2005/8/layout/hierarchy2"/>
    <dgm:cxn modelId="{DCD33378-3B8C-4440-B2EF-60F027D6D1F7}" type="presParOf" srcId="{1D04D338-A7CD-4B3C-A65B-85C1943C6158}" destId="{1F634D53-2E42-493D-B4F3-A507F7716ED5}" srcOrd="0" destOrd="0" presId="urn:microsoft.com/office/officeart/2005/8/layout/hierarchy2"/>
    <dgm:cxn modelId="{A46430E7-91D9-4408-979A-566CC66CBACC}" type="presParOf" srcId="{1D04D338-A7CD-4B3C-A65B-85C1943C6158}" destId="{0778AE7D-C49A-4995-977A-A89A005FC35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EF4FBB-F357-4EC9-AC62-1B6A080ACA1B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50DB3344-A6C6-4281-8665-7FC0909ED75E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Perundingan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AC79603-FAA3-4D5D-AB47-31EB1F3B2E45}" type="parTrans" cxnId="{F20DB047-B6E4-4BA7-952F-9602A041891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3F4ED76-4D8C-4CC7-8117-862E0CF4583C}" type="sibTrans" cxnId="{F20DB047-B6E4-4BA7-952F-9602A041891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3A5A37D-7F10-495E-A905-FEFD16DA584C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Penandatanganan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431F245-C9A7-435C-8891-17D8E4E435D3}" type="parTrans" cxnId="{9E41FBC8-5313-4D23-8D94-D7E3F215C78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246FC36-8601-4CAB-81E4-0DACC4D272E6}" type="sibTrans" cxnId="{9E41FBC8-5313-4D23-8D94-D7E3F215C78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C01F358-7760-43E9-9CA9-2B18DFDE21AE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Peratifikasian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203AB50-F86A-4EEC-9FC1-BED18A2B8C90}" type="parTrans" cxnId="{6DD2D8F6-3939-48B9-90AB-B4335CC60EC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3DA1610-0D1D-48DE-A133-202B4A8294AD}" type="sibTrans" cxnId="{6DD2D8F6-3939-48B9-90AB-B4335CC60EC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766CAB3-105B-49EC-8725-1D1F16F9EEFF}" type="pres">
      <dgm:prSet presAssocID="{7DEF4FBB-F357-4EC9-AC62-1B6A080ACA1B}" presName="linearFlow" presStyleCnt="0">
        <dgm:presLayoutVars>
          <dgm:resizeHandles val="exact"/>
        </dgm:presLayoutVars>
      </dgm:prSet>
      <dgm:spPr/>
    </dgm:pt>
    <dgm:pt modelId="{7CE71513-ED2A-421F-B2DF-3D48086C84A8}" type="pres">
      <dgm:prSet presAssocID="{50DB3344-A6C6-4281-8665-7FC0909ED75E}" presName="node" presStyleLbl="node1" presStyleIdx="0" presStyleCnt="3">
        <dgm:presLayoutVars>
          <dgm:bulletEnabled val="1"/>
        </dgm:presLayoutVars>
      </dgm:prSet>
      <dgm:spPr/>
    </dgm:pt>
    <dgm:pt modelId="{82F55B9D-8E9A-42E3-84A8-3AD6A7261328}" type="pres">
      <dgm:prSet presAssocID="{93F4ED76-4D8C-4CC7-8117-862E0CF4583C}" presName="sibTrans" presStyleLbl="sibTrans2D1" presStyleIdx="0" presStyleCnt="2"/>
      <dgm:spPr/>
    </dgm:pt>
    <dgm:pt modelId="{A89E5AF0-BC40-41C9-9564-19B955E989D8}" type="pres">
      <dgm:prSet presAssocID="{93F4ED76-4D8C-4CC7-8117-862E0CF4583C}" presName="connectorText" presStyleLbl="sibTrans2D1" presStyleIdx="0" presStyleCnt="2"/>
      <dgm:spPr/>
    </dgm:pt>
    <dgm:pt modelId="{4B5B48CD-C475-4851-82B4-65CADD1E6005}" type="pres">
      <dgm:prSet presAssocID="{83A5A37D-7F10-495E-A905-FEFD16DA584C}" presName="node" presStyleLbl="node1" presStyleIdx="1" presStyleCnt="3">
        <dgm:presLayoutVars>
          <dgm:bulletEnabled val="1"/>
        </dgm:presLayoutVars>
      </dgm:prSet>
      <dgm:spPr/>
    </dgm:pt>
    <dgm:pt modelId="{FB0FE93F-2E72-426A-9F3F-CD558BB82615}" type="pres">
      <dgm:prSet presAssocID="{5246FC36-8601-4CAB-81E4-0DACC4D272E6}" presName="sibTrans" presStyleLbl="sibTrans2D1" presStyleIdx="1" presStyleCnt="2"/>
      <dgm:spPr/>
    </dgm:pt>
    <dgm:pt modelId="{3F870D3F-36DE-4E1A-A622-C7FB26E380B2}" type="pres">
      <dgm:prSet presAssocID="{5246FC36-8601-4CAB-81E4-0DACC4D272E6}" presName="connectorText" presStyleLbl="sibTrans2D1" presStyleIdx="1" presStyleCnt="2"/>
      <dgm:spPr/>
    </dgm:pt>
    <dgm:pt modelId="{9207438E-1BC3-4F0B-9CD2-909ECB5CF351}" type="pres">
      <dgm:prSet presAssocID="{7C01F358-7760-43E9-9CA9-2B18DFDE21AE}" presName="node" presStyleLbl="node1" presStyleIdx="2" presStyleCnt="3">
        <dgm:presLayoutVars>
          <dgm:bulletEnabled val="1"/>
        </dgm:presLayoutVars>
      </dgm:prSet>
      <dgm:spPr/>
    </dgm:pt>
  </dgm:ptLst>
  <dgm:cxnLst>
    <dgm:cxn modelId="{B96DAB37-5358-4E94-979B-D15B8059E2F9}" type="presOf" srcId="{50DB3344-A6C6-4281-8665-7FC0909ED75E}" destId="{7CE71513-ED2A-421F-B2DF-3D48086C84A8}" srcOrd="0" destOrd="0" presId="urn:microsoft.com/office/officeart/2005/8/layout/process2"/>
    <dgm:cxn modelId="{F20DB047-B6E4-4BA7-952F-9602A0418918}" srcId="{7DEF4FBB-F357-4EC9-AC62-1B6A080ACA1B}" destId="{50DB3344-A6C6-4281-8665-7FC0909ED75E}" srcOrd="0" destOrd="0" parTransId="{0AC79603-FAA3-4D5D-AB47-31EB1F3B2E45}" sibTransId="{93F4ED76-4D8C-4CC7-8117-862E0CF4583C}"/>
    <dgm:cxn modelId="{CDB97E57-6E55-44F3-BA4A-65C9E8E09285}" type="presOf" srcId="{5246FC36-8601-4CAB-81E4-0DACC4D272E6}" destId="{3F870D3F-36DE-4E1A-A622-C7FB26E380B2}" srcOrd="1" destOrd="0" presId="urn:microsoft.com/office/officeart/2005/8/layout/process2"/>
    <dgm:cxn modelId="{D1C62758-2196-4E15-8579-052F356E6A08}" type="presOf" srcId="{83A5A37D-7F10-495E-A905-FEFD16DA584C}" destId="{4B5B48CD-C475-4851-82B4-65CADD1E6005}" srcOrd="0" destOrd="0" presId="urn:microsoft.com/office/officeart/2005/8/layout/process2"/>
    <dgm:cxn modelId="{A8BE457B-437E-4FC3-B7BE-C3A33B224792}" type="presOf" srcId="{93F4ED76-4D8C-4CC7-8117-862E0CF4583C}" destId="{A89E5AF0-BC40-41C9-9564-19B955E989D8}" srcOrd="1" destOrd="0" presId="urn:microsoft.com/office/officeart/2005/8/layout/process2"/>
    <dgm:cxn modelId="{D2245EA7-912C-4591-978F-052B5F92B9E3}" type="presOf" srcId="{93F4ED76-4D8C-4CC7-8117-862E0CF4583C}" destId="{82F55B9D-8E9A-42E3-84A8-3AD6A7261328}" srcOrd="0" destOrd="0" presId="urn:microsoft.com/office/officeart/2005/8/layout/process2"/>
    <dgm:cxn modelId="{671F49C7-DA31-4BF6-994C-F07DD0623AD8}" type="presOf" srcId="{7DEF4FBB-F357-4EC9-AC62-1B6A080ACA1B}" destId="{C766CAB3-105B-49EC-8725-1D1F16F9EEFF}" srcOrd="0" destOrd="0" presId="urn:microsoft.com/office/officeart/2005/8/layout/process2"/>
    <dgm:cxn modelId="{9E41FBC8-5313-4D23-8D94-D7E3F215C788}" srcId="{7DEF4FBB-F357-4EC9-AC62-1B6A080ACA1B}" destId="{83A5A37D-7F10-495E-A905-FEFD16DA584C}" srcOrd="1" destOrd="0" parTransId="{4431F245-C9A7-435C-8891-17D8E4E435D3}" sibTransId="{5246FC36-8601-4CAB-81E4-0DACC4D272E6}"/>
    <dgm:cxn modelId="{17802DD6-2AEE-4B87-9BE2-05AEB0039466}" type="presOf" srcId="{7C01F358-7760-43E9-9CA9-2B18DFDE21AE}" destId="{9207438E-1BC3-4F0B-9CD2-909ECB5CF351}" srcOrd="0" destOrd="0" presId="urn:microsoft.com/office/officeart/2005/8/layout/process2"/>
    <dgm:cxn modelId="{6DD2D8F6-3939-48B9-90AB-B4335CC60EC8}" srcId="{7DEF4FBB-F357-4EC9-AC62-1B6A080ACA1B}" destId="{7C01F358-7760-43E9-9CA9-2B18DFDE21AE}" srcOrd="2" destOrd="0" parTransId="{3203AB50-F86A-4EEC-9FC1-BED18A2B8C90}" sibTransId="{13DA1610-0D1D-48DE-A133-202B4A8294AD}"/>
    <dgm:cxn modelId="{734364FB-02FC-45F6-8DE0-3FD86EC41263}" type="presOf" srcId="{5246FC36-8601-4CAB-81E4-0DACC4D272E6}" destId="{FB0FE93F-2E72-426A-9F3F-CD558BB82615}" srcOrd="0" destOrd="0" presId="urn:microsoft.com/office/officeart/2005/8/layout/process2"/>
    <dgm:cxn modelId="{3D455F50-B328-44DF-8B54-D99B64D08A30}" type="presParOf" srcId="{C766CAB3-105B-49EC-8725-1D1F16F9EEFF}" destId="{7CE71513-ED2A-421F-B2DF-3D48086C84A8}" srcOrd="0" destOrd="0" presId="urn:microsoft.com/office/officeart/2005/8/layout/process2"/>
    <dgm:cxn modelId="{BC6A2740-9D7F-4C9F-B387-83C45F82D8E8}" type="presParOf" srcId="{C766CAB3-105B-49EC-8725-1D1F16F9EEFF}" destId="{82F55B9D-8E9A-42E3-84A8-3AD6A7261328}" srcOrd="1" destOrd="0" presId="urn:microsoft.com/office/officeart/2005/8/layout/process2"/>
    <dgm:cxn modelId="{D37FAB3C-44EA-4390-97B4-E75FF445D0AE}" type="presParOf" srcId="{82F55B9D-8E9A-42E3-84A8-3AD6A7261328}" destId="{A89E5AF0-BC40-41C9-9564-19B955E989D8}" srcOrd="0" destOrd="0" presId="urn:microsoft.com/office/officeart/2005/8/layout/process2"/>
    <dgm:cxn modelId="{62820C97-5EC4-43CC-8503-94E304C33AC2}" type="presParOf" srcId="{C766CAB3-105B-49EC-8725-1D1F16F9EEFF}" destId="{4B5B48CD-C475-4851-82B4-65CADD1E6005}" srcOrd="2" destOrd="0" presId="urn:microsoft.com/office/officeart/2005/8/layout/process2"/>
    <dgm:cxn modelId="{79A332D6-0E6E-4729-9AEA-16DE91BB69A8}" type="presParOf" srcId="{C766CAB3-105B-49EC-8725-1D1F16F9EEFF}" destId="{FB0FE93F-2E72-426A-9F3F-CD558BB82615}" srcOrd="3" destOrd="0" presId="urn:microsoft.com/office/officeart/2005/8/layout/process2"/>
    <dgm:cxn modelId="{F6F0B37A-FE27-41CD-AF8D-D490645DA7BC}" type="presParOf" srcId="{FB0FE93F-2E72-426A-9F3F-CD558BB82615}" destId="{3F870D3F-36DE-4E1A-A622-C7FB26E380B2}" srcOrd="0" destOrd="0" presId="urn:microsoft.com/office/officeart/2005/8/layout/process2"/>
    <dgm:cxn modelId="{BA971711-AB2F-4007-BD24-2D20BF2FE053}" type="presParOf" srcId="{C766CAB3-105B-49EC-8725-1D1F16F9EEFF}" destId="{9207438E-1BC3-4F0B-9CD2-909ECB5CF351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E961E-0033-4C66-A469-9F52C731797A}">
      <dsp:nvSpPr>
        <dsp:cNvPr id="0" name=""/>
        <dsp:cNvSpPr/>
      </dsp:nvSpPr>
      <dsp:spPr>
        <a:xfrm>
          <a:off x="0" y="1849055"/>
          <a:ext cx="4688741" cy="10544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sv-SE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Sumber</a:t>
          </a:r>
          <a:r>
            <a:rPr lang="sv-SE" sz="18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 Hukum Internasional berdasarkan sifat daya ikatnya</a:t>
          </a:r>
          <a:endParaRPr lang="en-ID" sz="1800" kern="1200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0883" y="1879938"/>
        <a:ext cx="4626975" cy="992650"/>
      </dsp:txXfrm>
    </dsp:sp>
    <dsp:sp modelId="{CE7A4C08-08CA-4EE0-A6BF-9C01F5667C06}">
      <dsp:nvSpPr>
        <dsp:cNvPr id="0" name=""/>
        <dsp:cNvSpPr/>
      </dsp:nvSpPr>
      <dsp:spPr>
        <a:xfrm rot="19472871">
          <a:off x="4600859" y="2083217"/>
          <a:ext cx="948019" cy="36219"/>
        </a:xfrm>
        <a:custGeom>
          <a:avLst/>
          <a:gdLst/>
          <a:ahLst/>
          <a:cxnLst/>
          <a:rect l="0" t="0" r="0" b="0"/>
          <a:pathLst>
            <a:path>
              <a:moveTo>
                <a:pt x="0" y="18109"/>
              </a:moveTo>
              <a:lnTo>
                <a:pt x="948019" y="181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051168" y="2077627"/>
        <a:ext cx="47400" cy="47400"/>
      </dsp:txXfrm>
    </dsp:sp>
    <dsp:sp modelId="{FCD72A06-6209-421D-A313-51E3C0B93CF3}">
      <dsp:nvSpPr>
        <dsp:cNvPr id="0" name=""/>
        <dsp:cNvSpPr/>
      </dsp:nvSpPr>
      <dsp:spPr>
        <a:xfrm>
          <a:off x="5460997" y="1348241"/>
          <a:ext cx="2668690" cy="9563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Sumber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Hukum Primer</a:t>
          </a:r>
          <a:endParaRPr lang="en-ID" sz="24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489006" y="1376250"/>
        <a:ext cx="2612672" cy="900282"/>
      </dsp:txXfrm>
    </dsp:sp>
    <dsp:sp modelId="{71E836B8-7B1E-4C00-ACD9-95E73B8B2EB0}">
      <dsp:nvSpPr>
        <dsp:cNvPr id="0" name=""/>
        <dsp:cNvSpPr/>
      </dsp:nvSpPr>
      <dsp:spPr>
        <a:xfrm rot="2127129">
          <a:off x="4600859" y="2633090"/>
          <a:ext cx="948019" cy="36219"/>
        </a:xfrm>
        <a:custGeom>
          <a:avLst/>
          <a:gdLst/>
          <a:ahLst/>
          <a:cxnLst/>
          <a:rect l="0" t="0" r="0" b="0"/>
          <a:pathLst>
            <a:path>
              <a:moveTo>
                <a:pt x="0" y="18109"/>
              </a:moveTo>
              <a:lnTo>
                <a:pt x="948019" y="181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051168" y="2627499"/>
        <a:ext cx="47400" cy="47400"/>
      </dsp:txXfrm>
    </dsp:sp>
    <dsp:sp modelId="{1F634D53-2E42-493D-B4F3-A507F7716ED5}">
      <dsp:nvSpPr>
        <dsp:cNvPr id="0" name=""/>
        <dsp:cNvSpPr/>
      </dsp:nvSpPr>
      <dsp:spPr>
        <a:xfrm>
          <a:off x="5460997" y="2447986"/>
          <a:ext cx="2640536" cy="9563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Sumber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Hukum Subsider</a:t>
          </a:r>
          <a:endParaRPr lang="en-ID" sz="24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489006" y="2475995"/>
        <a:ext cx="2584518" cy="9002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E71513-ED2A-421F-B2DF-3D48086C84A8}">
      <dsp:nvSpPr>
        <dsp:cNvPr id="0" name=""/>
        <dsp:cNvSpPr/>
      </dsp:nvSpPr>
      <dsp:spPr>
        <a:xfrm>
          <a:off x="2725410" y="0"/>
          <a:ext cx="2038011" cy="11322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Perundingan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758572" y="33162"/>
        <a:ext cx="1971687" cy="1065904"/>
      </dsp:txXfrm>
    </dsp:sp>
    <dsp:sp modelId="{82F55B9D-8E9A-42E3-84A8-3AD6A7261328}">
      <dsp:nvSpPr>
        <dsp:cNvPr id="0" name=""/>
        <dsp:cNvSpPr/>
      </dsp:nvSpPr>
      <dsp:spPr>
        <a:xfrm rot="5400000">
          <a:off x="3532123" y="1160534"/>
          <a:ext cx="424585" cy="5095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4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 rot="-5400000">
        <a:off x="3591565" y="1202993"/>
        <a:ext cx="305702" cy="297210"/>
      </dsp:txXfrm>
    </dsp:sp>
    <dsp:sp modelId="{4B5B48CD-C475-4851-82B4-65CADD1E6005}">
      <dsp:nvSpPr>
        <dsp:cNvPr id="0" name=""/>
        <dsp:cNvSpPr/>
      </dsp:nvSpPr>
      <dsp:spPr>
        <a:xfrm>
          <a:off x="2725410" y="1698343"/>
          <a:ext cx="2038011" cy="11322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Penandatanganan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758572" y="1731505"/>
        <a:ext cx="1971687" cy="1065904"/>
      </dsp:txXfrm>
    </dsp:sp>
    <dsp:sp modelId="{FB0FE93F-2E72-426A-9F3F-CD558BB82615}">
      <dsp:nvSpPr>
        <dsp:cNvPr id="0" name=""/>
        <dsp:cNvSpPr/>
      </dsp:nvSpPr>
      <dsp:spPr>
        <a:xfrm rot="5400000">
          <a:off x="3532123" y="2858877"/>
          <a:ext cx="424585" cy="5095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4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 rot="-5400000">
        <a:off x="3591565" y="2901336"/>
        <a:ext cx="305702" cy="297210"/>
      </dsp:txXfrm>
    </dsp:sp>
    <dsp:sp modelId="{9207438E-1BC3-4F0B-9CD2-909ECB5CF351}">
      <dsp:nvSpPr>
        <dsp:cNvPr id="0" name=""/>
        <dsp:cNvSpPr/>
      </dsp:nvSpPr>
      <dsp:spPr>
        <a:xfrm>
          <a:off x="2725410" y="3396686"/>
          <a:ext cx="2038011" cy="11322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Peratifikasian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758572" y="3429848"/>
        <a:ext cx="1971687" cy="10659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721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3236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295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5468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8187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945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9002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5686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0215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998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535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7276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7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13054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7996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474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087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691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13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746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5700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641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24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SUMBER HUKUM INTERNASIONAL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SUMBER HUKUM INTERNASIONAL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SUMBER HUKUM INTERNASIONAL </a:t>
            </a:r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Konvensi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(convention)</a:t>
            </a: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38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Statuta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international convention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Terminologi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Convention = Treaty.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urutan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tertinggi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urutan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perjanjian-perjanjian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multilateral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beranggotakan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kesempatan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01235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Konvensi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(convention)</a:t>
            </a: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law-making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merumuskan kaidah-kaidah hukum bagi masyarakat internasional.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 digunakan untuk menyebut persetujuan resmi yang multilateral atau persetujuan yang diterima oleh organ dari suatu organisasi internasional.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sv-SE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 Jenewa 1949 tentang Perlindungan Korban Perang, Konvensi PBB 1982 mengenai Hukum Laut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34516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Perjanjian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(treaty)</a:t>
            </a: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treaty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arti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bahasa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hal-hal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sangat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prinsipil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diantaranya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perdamaian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perbatasan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delimitasi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ekstradisi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persahabatan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14855196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Perjanjian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(treaty)</a:t>
            </a: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sangat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hal-hal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tergantung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masing-masing negara.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Persahabatan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Kerjasama di Asia Tenggara 1976 (</a:t>
            </a:r>
            <a:r>
              <a:rPr lang="en-ID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Treaty of Amity and Cooperation in Southeast Asia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dan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ditandatangani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kepala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ASEAN.</a:t>
            </a:r>
          </a:p>
        </p:txBody>
      </p:sp>
    </p:spTree>
    <p:extLst>
      <p:ext uri="{BB962C8B-B14F-4D97-AF65-F5344CB8AC3E}">
        <p14:creationId xmlns:p14="http://schemas.microsoft.com/office/powerpoint/2010/main" val="30764728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Persetujuan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(agreement)</a:t>
            </a: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rendah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dibidang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kebudayaan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pengetahuan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5412451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Protokol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(protocol)</a:t>
            </a: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sempit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Protocol of signature: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tambahan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berisikan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hal-hal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penafsiran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pasal-pasal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Optional protocol: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 tambahan hak dan kewajiban selain yang diatur dalam perjanjian internasional.</a:t>
            </a:r>
          </a:p>
          <a:p>
            <a:pPr marL="514350" indent="-514350" algn="just">
              <a:buAutoNum type="arabicPeriod"/>
            </a:pPr>
            <a:r>
              <a:rPr lang="sv-SE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Protocol based on a framework treaty: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mengatur kewajiban-kewajiban khusus dalam melaksanakan perjanjian induknya.</a:t>
            </a:r>
            <a:endParaRPr lang="en-US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103023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836712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F86FFF63-078C-8F0C-34EF-50CCFF4CA0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33928"/>
              </p:ext>
            </p:extLst>
          </p:nvPr>
        </p:nvGraphicFramePr>
        <p:xfrm>
          <a:off x="755576" y="1595933"/>
          <a:ext cx="7488832" cy="4528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68001833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Kebiasaan Internasional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material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psikologis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4777526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Kebiasaan Internasional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unsur-unsur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Lamanya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Duration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Keseragaman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Uniformity, Consistency of the practice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Generality Practice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Psikologis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Opinio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Juris et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Necessitatis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13262034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Kebiasaan Internasional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dikatakan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negara-negara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diplomatik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protes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keberatan-keberatan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depan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6075206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the source of law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asli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lphaLcPeriod"/>
            </a:pP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Materil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berasal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endParaRPr lang="en-ID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lphaLcPeriod"/>
            </a:pP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Formil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persoalan-persoalan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berasal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kajian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endParaRPr lang="en-ID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96214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Prinsip-Prinsip Hukum Umum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pelengkap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juga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tafsir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797000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Prinsip-Prinsip Hukum Umum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AutoNum type="arabicPeriod"/>
            </a:pP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Voluntary: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treaty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penandatanganan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peratifikasian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pengaksesian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Pacta sunt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servanda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Pacta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tertiis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nec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nocunt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nec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prosunt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persetujuannya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222446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Keputusan Pengadilan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Keputusan-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sarjana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dikemukakan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membuktikan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sumber-sumber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primer.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Keputusan-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sarjana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101988"/>
      </p:ext>
    </p:extLst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Keputusan Pengadilan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dikarenakan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Piagam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rule of binding precedent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 peradilan mempunyai peranan yang cukup penting dalam membantu pembentukan norma-norma baru hukum internasional.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739403"/>
      </p:ext>
    </p:extLst>
  </p:cSld>
  <p:clrMapOvr>
    <a:masterClrMapping/>
  </p:clrMapOvr>
  <p:transition spd="slow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Ajaran-ajaran Sarjana/Opini Hukum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Ajaran-ajaran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sarjana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sarjana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terkadang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mengarahkan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punya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otoritas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otoritatif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dimasukkan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inipun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Tindakan negara-negara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badan-badan lain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menjadikannya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dimiliki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904730"/>
      </p:ext>
    </p:extLst>
  </p:cSld>
  <p:clrMapOvr>
    <a:masterClrMapping/>
  </p:clrMapOvr>
  <p:transition spd="slow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membahas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–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membahas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Formil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–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formal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permasalahan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konkrit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632122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107788B-57A0-963B-A5CB-08F6D1CC1F8B}"/>
              </a:ext>
            </a:extLst>
          </p:cNvPr>
          <p:cNvSpPr txBox="1">
            <a:spLocks/>
          </p:cNvSpPr>
          <p:nvPr/>
        </p:nvSpPr>
        <p:spPr>
          <a:xfrm>
            <a:off x="609600" y="7102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897AE0E-A502-6191-5702-311E7267A5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5962290"/>
              </p:ext>
            </p:extLst>
          </p:nvPr>
        </p:nvGraphicFramePr>
        <p:xfrm>
          <a:off x="457200" y="1052736"/>
          <a:ext cx="8136904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5938352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paling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primer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–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lain.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negara–negara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beradab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107788B-57A0-963B-A5CB-08F6D1CC1F8B}"/>
              </a:ext>
            </a:extLst>
          </p:cNvPr>
          <p:cNvSpPr txBox="1">
            <a:spLocks/>
          </p:cNvSpPr>
          <p:nvPr/>
        </p:nvSpPr>
        <p:spPr>
          <a:xfrm>
            <a:off x="609600" y="7102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Sumber Hukum Primer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1027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tambahan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ikat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pemutusan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didukung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primer.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subsider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sarjana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–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sarjana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terkemuka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reputasi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107788B-57A0-963B-A5CB-08F6D1CC1F8B}"/>
              </a:ext>
            </a:extLst>
          </p:cNvPr>
          <p:cNvSpPr txBox="1">
            <a:spLocks/>
          </p:cNvSpPr>
          <p:nvPr/>
        </p:nvSpPr>
        <p:spPr>
          <a:xfrm>
            <a:off x="609600" y="7102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Sumber Hukum Subsider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09697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Pengaturan Sumber Hukum Internasional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38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ayat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(1)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Statuta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International Court of Justice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/ICJ) 16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Desember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1922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International Conventions 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just">
              <a:buAutoNum type="arabicPeriod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International custom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</a:t>
            </a:r>
          </a:p>
          <a:p>
            <a:pPr marL="514350" indent="-514350" algn="just">
              <a:buAutoNum type="arabicPeriod"/>
            </a:pP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The general principles of law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Prinsip-prinsip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just">
              <a:buAutoNum type="arabicPeriod"/>
            </a:pP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Judicial decisions and the teachings of the most highly qualified publicists of the various nations 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–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ajaran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sarjana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–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sarjana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bereputasi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just">
              <a:buAutoNum type="arabicPeriod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64435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Perjanjian Internasional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instrumen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diadakan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disetujui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final act, convention, declaration, agreement, memorandum of Understanding (MOU), protocol.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Klasifikasi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bilateral dan multilateral.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69525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Perjanjian Internasional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arenR"/>
            </a:pP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Hard Law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memaksa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sanksi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convention, agreement, treaty dan pact</a:t>
            </a:r>
            <a:endParaRPr lang="en-US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arenR"/>
            </a:pP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Soft Law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–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voluntary based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kerelaan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negara–negara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charter, declaration dan resolution</a:t>
            </a:r>
            <a:endParaRPr lang="en-ID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01139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7703</TotalTime>
  <Words>1181</Words>
  <Application>Microsoft Office PowerPoint</Application>
  <PresentationFormat>On-screen Show (4:3)</PresentationFormat>
  <Paragraphs>94</Paragraphs>
  <Slides>25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522</cp:revision>
  <cp:lastPrinted>2017-08-29T02:54:51Z</cp:lastPrinted>
  <dcterms:created xsi:type="dcterms:W3CDTF">2010-04-18T12:06:30Z</dcterms:created>
  <dcterms:modified xsi:type="dcterms:W3CDTF">2024-04-23T16:15:57Z</dcterms:modified>
</cp:coreProperties>
</file>