
<file path=[Content_Types].xml><?xml version="1.0" encoding="utf-8"?>
<Types xmlns="http://schemas.openxmlformats.org/package/2006/content-types">
  <Default Extension="gif" ContentType="image/gif"/>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slideLayouts/slideLayout17.xml" ContentType="application/vnd.openxmlformats-officedocument.presentationml.slideLayout+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51" r:id="rId2"/>
    <p:sldMasterId id="2147483673" r:id="rId3"/>
  </p:sldMasterIdLst>
  <p:sldIdLst>
    <p:sldId id="311" r:id="rId4"/>
    <p:sldId id="313" r:id="rId5"/>
    <p:sldId id="320" r:id="rId6"/>
    <p:sldId id="351" r:id="rId7"/>
    <p:sldId id="318" r:id="rId8"/>
    <p:sldId id="350" r:id="rId9"/>
    <p:sldId id="326" r:id="rId10"/>
    <p:sldId id="349" r:id="rId11"/>
    <p:sldId id="338" r:id="rId12"/>
    <p:sldId id="339" r:id="rId13"/>
    <p:sldId id="346" r:id="rId14"/>
    <p:sldId id="345" r:id="rId15"/>
    <p:sldId id="352" r:id="rId16"/>
    <p:sldId id="353" r:id="rId17"/>
    <p:sldId id="301" r:id="rId18"/>
  </p:sldIdLst>
  <p:sldSz cx="12192000" cy="6858000"/>
  <p:notesSz cx="6858000" cy="994727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256"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FF"/>
    <a:srgbClr val="66666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3456" autoAdjust="0"/>
    <p:restoredTop sz="98579" autoAdjust="0"/>
  </p:normalViewPr>
  <p:slideViewPr>
    <p:cSldViewPr snapToGrid="0" showGuides="1">
      <p:cViewPr>
        <p:scale>
          <a:sx n="60" d="100"/>
          <a:sy n="60" d="100"/>
        </p:scale>
        <p:origin x="1200" y="348"/>
      </p:cViewPr>
      <p:guideLst>
        <p:guide orient="horz" pos="2256"/>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slide" Target="slides/slide15.xml"/><Relationship Id="rId3" Type="http://schemas.openxmlformats.org/officeDocument/2006/relationships/slideMaster" Target="slideMasters/slideMaster3.xml"/><Relationship Id="rId21" Type="http://schemas.openxmlformats.org/officeDocument/2006/relationships/theme" Target="theme/theme1.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5" Type="http://schemas.openxmlformats.org/officeDocument/2006/relationships/slide" Target="slides/slide2.xml"/><Relationship Id="rId15" Type="http://schemas.openxmlformats.org/officeDocument/2006/relationships/slide" Target="slides/slide12.xml"/><Relationship Id="rId10" Type="http://schemas.openxmlformats.org/officeDocument/2006/relationships/slide" Target="slides/slide7.xml"/><Relationship Id="rId19" Type="http://schemas.openxmlformats.org/officeDocument/2006/relationships/presProps" Target="presProps.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gif"/><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4.gif"/><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gif"/><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gif"/><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1_Cover slide layout">
    <p:bg>
      <p:bgPr>
        <a:gradFill flip="none" rotWithShape="1">
          <a:gsLst>
            <a:gs pos="0">
              <a:schemeClr val="accent1"/>
            </a:gs>
            <a:gs pos="27000">
              <a:schemeClr val="accent1">
                <a:lumMod val="70000"/>
                <a:lumOff val="30000"/>
              </a:schemeClr>
            </a:gs>
            <a:gs pos="50000">
              <a:schemeClr val="accent1">
                <a:lumMod val="60000"/>
                <a:lumOff val="40000"/>
              </a:schemeClr>
            </a:gs>
            <a:gs pos="73000">
              <a:schemeClr val="accent1">
                <a:lumMod val="70000"/>
                <a:lumOff val="30000"/>
              </a:schemeClr>
            </a:gs>
            <a:gs pos="100000">
              <a:schemeClr val="accent1"/>
            </a:gs>
          </a:gsLst>
          <a:lin ang="16200000" scaled="1"/>
          <a:tileRect/>
        </a:gradFill>
        <a:effectLst/>
      </p:bgPr>
    </p:bg>
    <p:spTree>
      <p:nvGrpSpPr>
        <p:cNvPr id="1" name=""/>
        <p:cNvGrpSpPr/>
        <p:nvPr/>
      </p:nvGrpSpPr>
      <p:grpSpPr>
        <a:xfrm>
          <a:off x="0" y="0"/>
          <a:ext cx="0" cy="0"/>
          <a:chOff x="0" y="0"/>
          <a:chExt cx="0" cy="0"/>
        </a:xfrm>
      </p:grpSpPr>
      <p:grpSp>
        <p:nvGrpSpPr>
          <p:cNvPr id="624" name="Group 623">
            <a:extLst>
              <a:ext uri="{FF2B5EF4-FFF2-40B4-BE49-F238E27FC236}">
                <a16:creationId xmlns:a16="http://schemas.microsoft.com/office/drawing/2014/main" id="{200A4E63-D72F-485E-A519-177A878738CC}"/>
              </a:ext>
            </a:extLst>
          </p:cNvPr>
          <p:cNvGrpSpPr/>
          <p:nvPr userDrawn="1"/>
        </p:nvGrpSpPr>
        <p:grpSpPr>
          <a:xfrm>
            <a:off x="-98982" y="-104349"/>
            <a:ext cx="12408253" cy="7045442"/>
            <a:chOff x="-98982" y="-104349"/>
            <a:chExt cx="12408253" cy="7045442"/>
          </a:xfrm>
          <a:solidFill>
            <a:schemeClr val="bg1">
              <a:alpha val="15000"/>
            </a:schemeClr>
          </a:solidFill>
        </p:grpSpPr>
        <p:cxnSp>
          <p:nvCxnSpPr>
            <p:cNvPr id="208" name="Straight Connector 207">
              <a:extLst>
                <a:ext uri="{FF2B5EF4-FFF2-40B4-BE49-F238E27FC236}">
                  <a16:creationId xmlns:a16="http://schemas.microsoft.com/office/drawing/2014/main" id="{BBB6E2EF-B8C3-46E4-A8F8-86AA28D6AD3B}"/>
                </a:ext>
              </a:extLst>
            </p:cNvPr>
            <p:cNvCxnSpPr>
              <a:cxnSpLocks/>
              <a:stCxn id="278" idx="7"/>
              <a:endCxn id="276" idx="2"/>
            </p:cNvCxnSpPr>
            <p:nvPr userDrawn="1"/>
          </p:nvCxnSpPr>
          <p:spPr>
            <a:xfrm>
              <a:off x="1584504" y="1905029"/>
              <a:ext cx="1703016" cy="944424"/>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209" name="Straight Connector 208">
              <a:extLst>
                <a:ext uri="{FF2B5EF4-FFF2-40B4-BE49-F238E27FC236}">
                  <a16:creationId xmlns:a16="http://schemas.microsoft.com/office/drawing/2014/main" id="{786F963C-63A5-4D12-814C-8EAA75A388DC}"/>
                </a:ext>
              </a:extLst>
            </p:cNvPr>
            <p:cNvCxnSpPr>
              <a:cxnSpLocks/>
              <a:stCxn id="276" idx="4"/>
              <a:endCxn id="298" idx="1"/>
            </p:cNvCxnSpPr>
            <p:nvPr userDrawn="1"/>
          </p:nvCxnSpPr>
          <p:spPr>
            <a:xfrm flipV="1">
              <a:off x="3427782" y="2205662"/>
              <a:ext cx="482924" cy="570075"/>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210" name="Straight Connector 209">
              <a:extLst>
                <a:ext uri="{FF2B5EF4-FFF2-40B4-BE49-F238E27FC236}">
                  <a16:creationId xmlns:a16="http://schemas.microsoft.com/office/drawing/2014/main" id="{A2491AAA-289A-4222-9F5E-85C4D7DA468E}"/>
                </a:ext>
              </a:extLst>
            </p:cNvPr>
            <p:cNvCxnSpPr>
              <a:cxnSpLocks/>
              <a:stCxn id="281" idx="2"/>
              <a:endCxn id="296" idx="6"/>
            </p:cNvCxnSpPr>
            <p:nvPr userDrawn="1"/>
          </p:nvCxnSpPr>
          <p:spPr>
            <a:xfrm flipH="1">
              <a:off x="4004116" y="998896"/>
              <a:ext cx="1032867" cy="414493"/>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211" name="Straight Connector 210">
              <a:extLst>
                <a:ext uri="{FF2B5EF4-FFF2-40B4-BE49-F238E27FC236}">
                  <a16:creationId xmlns:a16="http://schemas.microsoft.com/office/drawing/2014/main" id="{6FE73F20-D398-406F-92B1-9E75831A8D08}"/>
                </a:ext>
              </a:extLst>
            </p:cNvPr>
            <p:cNvCxnSpPr>
              <a:cxnSpLocks/>
              <a:stCxn id="298" idx="5"/>
              <a:endCxn id="281" idx="1"/>
            </p:cNvCxnSpPr>
            <p:nvPr userDrawn="1"/>
          </p:nvCxnSpPr>
          <p:spPr>
            <a:xfrm flipV="1">
              <a:off x="4016342" y="1082390"/>
              <a:ext cx="1055225" cy="1017636"/>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212" name="Straight Connector 211">
              <a:extLst>
                <a:ext uri="{FF2B5EF4-FFF2-40B4-BE49-F238E27FC236}">
                  <a16:creationId xmlns:a16="http://schemas.microsoft.com/office/drawing/2014/main" id="{A0933187-CE14-4EF2-9C71-90F0DD6CA0E8}"/>
                </a:ext>
              </a:extLst>
            </p:cNvPr>
            <p:cNvCxnSpPr>
              <a:cxnSpLocks/>
              <a:stCxn id="276" idx="5"/>
              <a:endCxn id="297" idx="1"/>
            </p:cNvCxnSpPr>
            <p:nvPr userDrawn="1"/>
          </p:nvCxnSpPr>
          <p:spPr>
            <a:xfrm flipV="1">
              <a:off x="3493690" y="2247314"/>
              <a:ext cx="1466461" cy="583287"/>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213" name="Straight Connector 212">
              <a:extLst>
                <a:ext uri="{FF2B5EF4-FFF2-40B4-BE49-F238E27FC236}">
                  <a16:creationId xmlns:a16="http://schemas.microsoft.com/office/drawing/2014/main" id="{6836300F-D5C8-4342-8BF8-30E4A6E3F160}"/>
                </a:ext>
              </a:extLst>
            </p:cNvPr>
            <p:cNvCxnSpPr>
              <a:cxnSpLocks/>
              <a:stCxn id="281" idx="0"/>
              <a:endCxn id="297" idx="4"/>
            </p:cNvCxnSpPr>
            <p:nvPr userDrawn="1"/>
          </p:nvCxnSpPr>
          <p:spPr>
            <a:xfrm flipH="1">
              <a:off x="5012969" y="1116974"/>
              <a:ext cx="142092" cy="1002826"/>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214" name="Straight Connector 213">
              <a:extLst>
                <a:ext uri="{FF2B5EF4-FFF2-40B4-BE49-F238E27FC236}">
                  <a16:creationId xmlns:a16="http://schemas.microsoft.com/office/drawing/2014/main" id="{2295EC29-3C09-451D-BCB5-073161CBC9D9}"/>
                </a:ext>
              </a:extLst>
            </p:cNvPr>
            <p:cNvCxnSpPr>
              <a:cxnSpLocks/>
              <a:stCxn id="298" idx="3"/>
              <a:endCxn id="296" idx="0"/>
            </p:cNvCxnSpPr>
            <p:nvPr userDrawn="1"/>
          </p:nvCxnSpPr>
          <p:spPr>
            <a:xfrm flipH="1" flipV="1">
              <a:off x="3892072" y="1525433"/>
              <a:ext cx="18633" cy="574593"/>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215" name="Straight Connector 214">
              <a:extLst>
                <a:ext uri="{FF2B5EF4-FFF2-40B4-BE49-F238E27FC236}">
                  <a16:creationId xmlns:a16="http://schemas.microsoft.com/office/drawing/2014/main" id="{127FE7AB-3506-4332-AEC9-4C656BB6DFDC}"/>
                </a:ext>
              </a:extLst>
            </p:cNvPr>
            <p:cNvCxnSpPr>
              <a:cxnSpLocks/>
              <a:stCxn id="442" idx="7"/>
              <a:endCxn id="283" idx="1"/>
            </p:cNvCxnSpPr>
            <p:nvPr userDrawn="1"/>
          </p:nvCxnSpPr>
          <p:spPr>
            <a:xfrm flipV="1">
              <a:off x="5140075" y="2350975"/>
              <a:ext cx="1066308" cy="552746"/>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216" name="Straight Connector 215">
              <a:extLst>
                <a:ext uri="{FF2B5EF4-FFF2-40B4-BE49-F238E27FC236}">
                  <a16:creationId xmlns:a16="http://schemas.microsoft.com/office/drawing/2014/main" id="{A4B07AF8-DC7B-4F9D-A234-D8E4E2221F9C}"/>
                </a:ext>
              </a:extLst>
            </p:cNvPr>
            <p:cNvCxnSpPr>
              <a:cxnSpLocks/>
              <a:stCxn id="281" idx="7"/>
              <a:endCxn id="283" idx="3"/>
            </p:cNvCxnSpPr>
            <p:nvPr userDrawn="1"/>
          </p:nvCxnSpPr>
          <p:spPr>
            <a:xfrm>
              <a:off x="5238555" y="1082390"/>
              <a:ext cx="967828" cy="1110131"/>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217" name="Straight Connector 216">
              <a:extLst>
                <a:ext uri="{FF2B5EF4-FFF2-40B4-BE49-F238E27FC236}">
                  <a16:creationId xmlns:a16="http://schemas.microsoft.com/office/drawing/2014/main" id="{63FE0388-AE95-4F1C-90B7-2783896E9BF1}"/>
                </a:ext>
              </a:extLst>
            </p:cNvPr>
            <p:cNvCxnSpPr>
              <a:cxnSpLocks/>
              <a:stCxn id="280" idx="3"/>
            </p:cNvCxnSpPr>
            <p:nvPr userDrawn="1"/>
          </p:nvCxnSpPr>
          <p:spPr>
            <a:xfrm flipH="1" flipV="1">
              <a:off x="3211650" y="18443"/>
              <a:ext cx="498790" cy="582890"/>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218" name="Straight Connector 217">
              <a:extLst>
                <a:ext uri="{FF2B5EF4-FFF2-40B4-BE49-F238E27FC236}">
                  <a16:creationId xmlns:a16="http://schemas.microsoft.com/office/drawing/2014/main" id="{E22C6015-7AB7-4B2B-BA21-9F01C02587F2}"/>
                </a:ext>
              </a:extLst>
            </p:cNvPr>
            <p:cNvCxnSpPr>
              <a:cxnSpLocks/>
              <a:stCxn id="298" idx="6"/>
              <a:endCxn id="297" idx="2"/>
            </p:cNvCxnSpPr>
            <p:nvPr userDrawn="1"/>
          </p:nvCxnSpPr>
          <p:spPr>
            <a:xfrm>
              <a:off x="4038220" y="2152844"/>
              <a:ext cx="900054" cy="41652"/>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219" name="Straight Connector 218">
              <a:extLst>
                <a:ext uri="{FF2B5EF4-FFF2-40B4-BE49-F238E27FC236}">
                  <a16:creationId xmlns:a16="http://schemas.microsoft.com/office/drawing/2014/main" id="{D019A150-3322-48A9-A7F1-73F29FC0C4C3}"/>
                </a:ext>
              </a:extLst>
            </p:cNvPr>
            <p:cNvCxnSpPr>
              <a:cxnSpLocks/>
              <a:stCxn id="280" idx="0"/>
              <a:endCxn id="296" idx="4"/>
            </p:cNvCxnSpPr>
            <p:nvPr userDrawn="1"/>
          </p:nvCxnSpPr>
          <p:spPr>
            <a:xfrm>
              <a:off x="3789668" y="792604"/>
              <a:ext cx="102405" cy="508741"/>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220" name="Straight Connector 219">
              <a:extLst>
                <a:ext uri="{FF2B5EF4-FFF2-40B4-BE49-F238E27FC236}">
                  <a16:creationId xmlns:a16="http://schemas.microsoft.com/office/drawing/2014/main" id="{65D7E85A-7160-462D-A5C4-B6F08E1F3D14}"/>
                </a:ext>
              </a:extLst>
            </p:cNvPr>
            <p:cNvCxnSpPr>
              <a:cxnSpLocks/>
              <a:stCxn id="297" idx="6"/>
              <a:endCxn id="283" idx="2"/>
            </p:cNvCxnSpPr>
            <p:nvPr userDrawn="1"/>
          </p:nvCxnSpPr>
          <p:spPr>
            <a:xfrm>
              <a:off x="5087665" y="2194496"/>
              <a:ext cx="1085901" cy="77252"/>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221" name="Straight Connector 220">
              <a:extLst>
                <a:ext uri="{FF2B5EF4-FFF2-40B4-BE49-F238E27FC236}">
                  <a16:creationId xmlns:a16="http://schemas.microsoft.com/office/drawing/2014/main" id="{D371A1AC-99BF-4F22-B90C-BFF6342E05FA}"/>
                </a:ext>
              </a:extLst>
            </p:cNvPr>
            <p:cNvCxnSpPr>
              <a:cxnSpLocks/>
              <a:stCxn id="282" idx="0"/>
              <a:endCxn id="283" idx="4"/>
            </p:cNvCxnSpPr>
            <p:nvPr userDrawn="1"/>
          </p:nvCxnSpPr>
          <p:spPr>
            <a:xfrm>
              <a:off x="6243041" y="1291086"/>
              <a:ext cx="42569" cy="868618"/>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222" name="Straight Connector 221">
              <a:extLst>
                <a:ext uri="{FF2B5EF4-FFF2-40B4-BE49-F238E27FC236}">
                  <a16:creationId xmlns:a16="http://schemas.microsoft.com/office/drawing/2014/main" id="{E833196E-FC78-4139-8413-4DB1AF7637D4}"/>
                </a:ext>
              </a:extLst>
            </p:cNvPr>
            <p:cNvCxnSpPr>
              <a:cxnSpLocks/>
              <a:stCxn id="285" idx="1"/>
              <a:endCxn id="283" idx="5"/>
            </p:cNvCxnSpPr>
            <p:nvPr userDrawn="1"/>
          </p:nvCxnSpPr>
          <p:spPr>
            <a:xfrm flipH="1">
              <a:off x="6364837" y="570689"/>
              <a:ext cx="1332558" cy="1621832"/>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223" name="Straight Connector 222">
              <a:extLst>
                <a:ext uri="{FF2B5EF4-FFF2-40B4-BE49-F238E27FC236}">
                  <a16:creationId xmlns:a16="http://schemas.microsoft.com/office/drawing/2014/main" id="{170C7CE7-E73F-487C-B1E9-7F335E9CFA05}"/>
                </a:ext>
              </a:extLst>
            </p:cNvPr>
            <p:cNvCxnSpPr>
              <a:cxnSpLocks/>
              <a:stCxn id="285" idx="0"/>
              <a:endCxn id="284" idx="4"/>
            </p:cNvCxnSpPr>
            <p:nvPr userDrawn="1"/>
          </p:nvCxnSpPr>
          <p:spPr>
            <a:xfrm flipH="1">
              <a:off x="7737803" y="592567"/>
              <a:ext cx="12410" cy="1017569"/>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224" name="Straight Connector 223">
              <a:extLst>
                <a:ext uri="{FF2B5EF4-FFF2-40B4-BE49-F238E27FC236}">
                  <a16:creationId xmlns:a16="http://schemas.microsoft.com/office/drawing/2014/main" id="{B1EEA054-E237-4786-A34B-930BB30D233C}"/>
                </a:ext>
              </a:extLst>
            </p:cNvPr>
            <p:cNvCxnSpPr>
              <a:cxnSpLocks/>
              <a:stCxn id="284" idx="2"/>
              <a:endCxn id="283" idx="6"/>
            </p:cNvCxnSpPr>
            <p:nvPr userDrawn="1"/>
          </p:nvCxnSpPr>
          <p:spPr>
            <a:xfrm flipH="1">
              <a:off x="6397654" y="1722181"/>
              <a:ext cx="1228105" cy="549567"/>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225" name="Straight Connector 224">
              <a:extLst>
                <a:ext uri="{FF2B5EF4-FFF2-40B4-BE49-F238E27FC236}">
                  <a16:creationId xmlns:a16="http://schemas.microsoft.com/office/drawing/2014/main" id="{CC71DA0A-07D6-45F7-8084-47698FFF67E9}"/>
                </a:ext>
              </a:extLst>
            </p:cNvPr>
            <p:cNvCxnSpPr>
              <a:cxnSpLocks/>
              <a:stCxn id="284" idx="7"/>
              <a:endCxn id="567" idx="5"/>
            </p:cNvCxnSpPr>
            <p:nvPr userDrawn="1"/>
          </p:nvCxnSpPr>
          <p:spPr>
            <a:xfrm>
              <a:off x="7817030" y="1801408"/>
              <a:ext cx="1649913" cy="1105281"/>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226" name="Straight Connector 225">
              <a:extLst>
                <a:ext uri="{FF2B5EF4-FFF2-40B4-BE49-F238E27FC236}">
                  <a16:creationId xmlns:a16="http://schemas.microsoft.com/office/drawing/2014/main" id="{045C2A01-8B23-44B9-B83F-F1D6A9BA86C4}"/>
                </a:ext>
              </a:extLst>
            </p:cNvPr>
            <p:cNvCxnSpPr>
              <a:cxnSpLocks/>
              <a:stCxn id="284" idx="6"/>
              <a:endCxn id="291" idx="2"/>
            </p:cNvCxnSpPr>
            <p:nvPr userDrawn="1"/>
          </p:nvCxnSpPr>
          <p:spPr>
            <a:xfrm flipV="1">
              <a:off x="7849847" y="1627721"/>
              <a:ext cx="1344785" cy="94459"/>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227" name="Straight Connector 226">
              <a:extLst>
                <a:ext uri="{FF2B5EF4-FFF2-40B4-BE49-F238E27FC236}">
                  <a16:creationId xmlns:a16="http://schemas.microsoft.com/office/drawing/2014/main" id="{B510B095-0440-4B7E-92EB-D6737995E8A8}"/>
                </a:ext>
              </a:extLst>
            </p:cNvPr>
            <p:cNvCxnSpPr>
              <a:cxnSpLocks/>
              <a:stCxn id="291" idx="7"/>
              <a:endCxn id="292" idx="3"/>
            </p:cNvCxnSpPr>
            <p:nvPr userDrawn="1"/>
          </p:nvCxnSpPr>
          <p:spPr>
            <a:xfrm>
              <a:off x="9385903" y="1706948"/>
              <a:ext cx="910362" cy="846061"/>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228" name="Straight Connector 227">
              <a:extLst>
                <a:ext uri="{FF2B5EF4-FFF2-40B4-BE49-F238E27FC236}">
                  <a16:creationId xmlns:a16="http://schemas.microsoft.com/office/drawing/2014/main" id="{EFFD8AA1-E7CB-447D-98A3-66137B20A633}"/>
                </a:ext>
              </a:extLst>
            </p:cNvPr>
            <p:cNvCxnSpPr>
              <a:cxnSpLocks/>
              <a:stCxn id="277" idx="0"/>
              <a:endCxn id="276" idx="3"/>
            </p:cNvCxnSpPr>
            <p:nvPr userDrawn="1"/>
          </p:nvCxnSpPr>
          <p:spPr>
            <a:xfrm>
              <a:off x="2865686" y="1745404"/>
              <a:ext cx="476698" cy="1038141"/>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229" name="Straight Connector 228">
              <a:extLst>
                <a:ext uri="{FF2B5EF4-FFF2-40B4-BE49-F238E27FC236}">
                  <a16:creationId xmlns:a16="http://schemas.microsoft.com/office/drawing/2014/main" id="{DA2D1BEE-246E-4A63-B4F3-1ACF68DE5BC3}"/>
                </a:ext>
              </a:extLst>
            </p:cNvPr>
            <p:cNvCxnSpPr>
              <a:cxnSpLocks/>
              <a:stCxn id="296" idx="2"/>
              <a:endCxn id="277" idx="6"/>
            </p:cNvCxnSpPr>
            <p:nvPr userDrawn="1"/>
          </p:nvCxnSpPr>
          <p:spPr>
            <a:xfrm flipH="1">
              <a:off x="2983764" y="1413389"/>
              <a:ext cx="796264" cy="213937"/>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230" name="Straight Connector 229">
              <a:extLst>
                <a:ext uri="{FF2B5EF4-FFF2-40B4-BE49-F238E27FC236}">
                  <a16:creationId xmlns:a16="http://schemas.microsoft.com/office/drawing/2014/main" id="{536D4822-3EDF-4B16-8098-5EF29AFBF70F}"/>
                </a:ext>
              </a:extLst>
            </p:cNvPr>
            <p:cNvCxnSpPr>
              <a:cxnSpLocks/>
              <a:stCxn id="280" idx="1"/>
              <a:endCxn id="277" idx="5"/>
            </p:cNvCxnSpPr>
            <p:nvPr userDrawn="1"/>
          </p:nvCxnSpPr>
          <p:spPr>
            <a:xfrm flipH="1">
              <a:off x="2949180" y="759787"/>
              <a:ext cx="761261" cy="784045"/>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231" name="Straight Connector 230">
              <a:extLst>
                <a:ext uri="{FF2B5EF4-FFF2-40B4-BE49-F238E27FC236}">
                  <a16:creationId xmlns:a16="http://schemas.microsoft.com/office/drawing/2014/main" id="{1CB10847-0F2B-4FB3-87E7-573F0E20EEAA}"/>
                </a:ext>
              </a:extLst>
            </p:cNvPr>
            <p:cNvCxnSpPr>
              <a:cxnSpLocks/>
              <a:stCxn id="279" idx="7"/>
              <a:endCxn id="277" idx="3"/>
            </p:cNvCxnSpPr>
            <p:nvPr userDrawn="1"/>
          </p:nvCxnSpPr>
          <p:spPr>
            <a:xfrm>
              <a:off x="2026273" y="811101"/>
              <a:ext cx="755920" cy="732731"/>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232" name="Straight Connector 231">
              <a:extLst>
                <a:ext uri="{FF2B5EF4-FFF2-40B4-BE49-F238E27FC236}">
                  <a16:creationId xmlns:a16="http://schemas.microsoft.com/office/drawing/2014/main" id="{EAB8D0DC-8C02-42AF-9D7F-0081CE5BBCA3}"/>
                </a:ext>
              </a:extLst>
            </p:cNvPr>
            <p:cNvCxnSpPr>
              <a:cxnSpLocks/>
              <a:stCxn id="278" idx="6"/>
              <a:endCxn id="277" idx="2"/>
            </p:cNvCxnSpPr>
            <p:nvPr userDrawn="1"/>
          </p:nvCxnSpPr>
          <p:spPr>
            <a:xfrm flipV="1">
              <a:off x="1617321" y="1627326"/>
              <a:ext cx="1130287" cy="198476"/>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233" name="Straight Connector 232">
              <a:extLst>
                <a:ext uri="{FF2B5EF4-FFF2-40B4-BE49-F238E27FC236}">
                  <a16:creationId xmlns:a16="http://schemas.microsoft.com/office/drawing/2014/main" id="{E699E9AD-1B29-460E-AC00-0F495400B060}"/>
                </a:ext>
              </a:extLst>
            </p:cNvPr>
            <p:cNvCxnSpPr>
              <a:cxnSpLocks/>
              <a:stCxn id="301" idx="7"/>
              <a:endCxn id="278" idx="3"/>
            </p:cNvCxnSpPr>
            <p:nvPr userDrawn="1"/>
          </p:nvCxnSpPr>
          <p:spPr>
            <a:xfrm>
              <a:off x="562732" y="991183"/>
              <a:ext cx="863318" cy="755391"/>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234" name="Straight Connector 233">
              <a:extLst>
                <a:ext uri="{FF2B5EF4-FFF2-40B4-BE49-F238E27FC236}">
                  <a16:creationId xmlns:a16="http://schemas.microsoft.com/office/drawing/2014/main" id="{DDA9D8D8-CCF8-414B-BE3E-01EEE95E837B}"/>
                </a:ext>
              </a:extLst>
            </p:cNvPr>
            <p:cNvCxnSpPr>
              <a:cxnSpLocks/>
              <a:stCxn id="301" idx="6"/>
              <a:endCxn id="279" idx="2"/>
            </p:cNvCxnSpPr>
            <p:nvPr userDrawn="1"/>
          </p:nvCxnSpPr>
          <p:spPr>
            <a:xfrm flipV="1">
              <a:off x="584609" y="758283"/>
              <a:ext cx="1314149" cy="180082"/>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235" name="Straight Connector 234">
              <a:extLst>
                <a:ext uri="{FF2B5EF4-FFF2-40B4-BE49-F238E27FC236}">
                  <a16:creationId xmlns:a16="http://schemas.microsoft.com/office/drawing/2014/main" id="{188BC668-8084-42EA-93A9-26EBBFEF1328}"/>
                </a:ext>
              </a:extLst>
            </p:cNvPr>
            <p:cNvCxnSpPr>
              <a:cxnSpLocks/>
              <a:stCxn id="301" idx="5"/>
            </p:cNvCxnSpPr>
            <p:nvPr userDrawn="1"/>
          </p:nvCxnSpPr>
          <p:spPr>
            <a:xfrm flipV="1">
              <a:off x="562732" y="7695"/>
              <a:ext cx="830501" cy="877852"/>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236" name="Straight Connector 235">
              <a:extLst>
                <a:ext uri="{FF2B5EF4-FFF2-40B4-BE49-F238E27FC236}">
                  <a16:creationId xmlns:a16="http://schemas.microsoft.com/office/drawing/2014/main" id="{9D6E9A77-6167-47F9-96F5-DDB248990BBF}"/>
                </a:ext>
              </a:extLst>
            </p:cNvPr>
            <p:cNvCxnSpPr>
              <a:cxnSpLocks/>
              <a:stCxn id="279" idx="4"/>
            </p:cNvCxnSpPr>
            <p:nvPr userDrawn="1"/>
          </p:nvCxnSpPr>
          <p:spPr>
            <a:xfrm flipH="1" flipV="1">
              <a:off x="1913190" y="8940"/>
              <a:ext cx="60264" cy="674646"/>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237" name="Straight Connector 236">
              <a:extLst>
                <a:ext uri="{FF2B5EF4-FFF2-40B4-BE49-F238E27FC236}">
                  <a16:creationId xmlns:a16="http://schemas.microsoft.com/office/drawing/2014/main" id="{F625B105-56C7-4A68-97E9-A6B00CE6001E}"/>
                </a:ext>
              </a:extLst>
            </p:cNvPr>
            <p:cNvCxnSpPr>
              <a:cxnSpLocks/>
              <a:stCxn id="279" idx="5"/>
            </p:cNvCxnSpPr>
            <p:nvPr userDrawn="1"/>
          </p:nvCxnSpPr>
          <p:spPr>
            <a:xfrm flipV="1">
              <a:off x="2026273" y="21571"/>
              <a:ext cx="969507" cy="683893"/>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238" name="Straight Connector 237">
              <a:extLst>
                <a:ext uri="{FF2B5EF4-FFF2-40B4-BE49-F238E27FC236}">
                  <a16:creationId xmlns:a16="http://schemas.microsoft.com/office/drawing/2014/main" id="{803AA84C-3E1C-4E6C-84F6-DBC5AC2A25A2}"/>
                </a:ext>
              </a:extLst>
            </p:cNvPr>
            <p:cNvCxnSpPr>
              <a:cxnSpLocks/>
              <a:stCxn id="280" idx="5"/>
            </p:cNvCxnSpPr>
            <p:nvPr userDrawn="1"/>
          </p:nvCxnSpPr>
          <p:spPr>
            <a:xfrm flipV="1">
              <a:off x="3868895" y="-11241"/>
              <a:ext cx="430441" cy="612574"/>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239" name="Straight Connector 238">
              <a:extLst>
                <a:ext uri="{FF2B5EF4-FFF2-40B4-BE49-F238E27FC236}">
                  <a16:creationId xmlns:a16="http://schemas.microsoft.com/office/drawing/2014/main" id="{5FA90964-4664-4663-813A-F89C30C7065F}"/>
                </a:ext>
              </a:extLst>
            </p:cNvPr>
            <p:cNvCxnSpPr>
              <a:cxnSpLocks/>
              <a:stCxn id="279" idx="6"/>
              <a:endCxn id="280" idx="2"/>
            </p:cNvCxnSpPr>
            <p:nvPr userDrawn="1"/>
          </p:nvCxnSpPr>
          <p:spPr>
            <a:xfrm flipV="1">
              <a:off x="2048150" y="680560"/>
              <a:ext cx="1629474" cy="77723"/>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240" name="Straight Connector 239">
              <a:extLst>
                <a:ext uri="{FF2B5EF4-FFF2-40B4-BE49-F238E27FC236}">
                  <a16:creationId xmlns:a16="http://schemas.microsoft.com/office/drawing/2014/main" id="{4820CC6B-16CB-4644-B0EF-669591046E90}"/>
                </a:ext>
              </a:extLst>
            </p:cNvPr>
            <p:cNvCxnSpPr>
              <a:cxnSpLocks/>
              <a:stCxn id="280" idx="6"/>
              <a:endCxn id="281" idx="3"/>
            </p:cNvCxnSpPr>
            <p:nvPr userDrawn="1"/>
          </p:nvCxnSpPr>
          <p:spPr>
            <a:xfrm>
              <a:off x="3901712" y="680560"/>
              <a:ext cx="1169856" cy="234842"/>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241" name="Straight Connector 240">
              <a:extLst>
                <a:ext uri="{FF2B5EF4-FFF2-40B4-BE49-F238E27FC236}">
                  <a16:creationId xmlns:a16="http://schemas.microsoft.com/office/drawing/2014/main" id="{2110636A-3590-471B-8255-DC40DC8EC72F}"/>
                </a:ext>
              </a:extLst>
            </p:cNvPr>
            <p:cNvCxnSpPr>
              <a:cxnSpLocks/>
              <a:stCxn id="282" idx="2"/>
              <a:endCxn id="281" idx="6"/>
            </p:cNvCxnSpPr>
            <p:nvPr userDrawn="1"/>
          </p:nvCxnSpPr>
          <p:spPr>
            <a:xfrm flipH="1" flipV="1">
              <a:off x="5273139" y="998896"/>
              <a:ext cx="895205" cy="217494"/>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242" name="Straight Connector 241">
              <a:extLst>
                <a:ext uri="{FF2B5EF4-FFF2-40B4-BE49-F238E27FC236}">
                  <a16:creationId xmlns:a16="http://schemas.microsoft.com/office/drawing/2014/main" id="{3ED7780E-7203-4912-B158-322E0476B197}"/>
                </a:ext>
              </a:extLst>
            </p:cNvPr>
            <p:cNvCxnSpPr>
              <a:cxnSpLocks/>
              <a:stCxn id="306" idx="0"/>
              <a:endCxn id="281" idx="5"/>
            </p:cNvCxnSpPr>
            <p:nvPr userDrawn="1"/>
          </p:nvCxnSpPr>
          <p:spPr>
            <a:xfrm flipH="1">
              <a:off x="5238555" y="-6145"/>
              <a:ext cx="1269576" cy="921547"/>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243" name="Straight Connector 242">
              <a:extLst>
                <a:ext uri="{FF2B5EF4-FFF2-40B4-BE49-F238E27FC236}">
                  <a16:creationId xmlns:a16="http://schemas.microsoft.com/office/drawing/2014/main" id="{DC08BB1A-EEDC-46EB-899B-AFF4BE2E71EE}"/>
                </a:ext>
              </a:extLst>
            </p:cNvPr>
            <p:cNvCxnSpPr>
              <a:cxnSpLocks/>
              <a:endCxn id="281" idx="4"/>
            </p:cNvCxnSpPr>
            <p:nvPr userDrawn="1"/>
          </p:nvCxnSpPr>
          <p:spPr>
            <a:xfrm>
              <a:off x="4883094" y="-29536"/>
              <a:ext cx="271967" cy="910354"/>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244" name="Straight Connector 243">
              <a:extLst>
                <a:ext uri="{FF2B5EF4-FFF2-40B4-BE49-F238E27FC236}">
                  <a16:creationId xmlns:a16="http://schemas.microsoft.com/office/drawing/2014/main" id="{88728695-FAA2-4121-884D-94D646E1F29F}"/>
                </a:ext>
              </a:extLst>
            </p:cNvPr>
            <p:cNvCxnSpPr>
              <a:cxnSpLocks/>
              <a:stCxn id="306" idx="2"/>
              <a:endCxn id="282" idx="4"/>
            </p:cNvCxnSpPr>
            <p:nvPr userDrawn="1"/>
          </p:nvCxnSpPr>
          <p:spPr>
            <a:xfrm flipH="1">
              <a:off x="6243041" y="-5452"/>
              <a:ext cx="339634" cy="1147146"/>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245" name="Straight Connector 244">
              <a:extLst>
                <a:ext uri="{FF2B5EF4-FFF2-40B4-BE49-F238E27FC236}">
                  <a16:creationId xmlns:a16="http://schemas.microsoft.com/office/drawing/2014/main" id="{BC94799C-C98F-45F8-A0D7-49E0CCB51743}"/>
                </a:ext>
              </a:extLst>
            </p:cNvPr>
            <p:cNvCxnSpPr>
              <a:cxnSpLocks/>
              <a:stCxn id="285" idx="2"/>
              <a:endCxn id="282" idx="6"/>
            </p:cNvCxnSpPr>
            <p:nvPr userDrawn="1"/>
          </p:nvCxnSpPr>
          <p:spPr>
            <a:xfrm flipH="1">
              <a:off x="6317737" y="517871"/>
              <a:ext cx="1357780" cy="698519"/>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246" name="Straight Connector 245">
              <a:extLst>
                <a:ext uri="{FF2B5EF4-FFF2-40B4-BE49-F238E27FC236}">
                  <a16:creationId xmlns:a16="http://schemas.microsoft.com/office/drawing/2014/main" id="{3DBA2EA4-E8A8-439C-9AC8-086CCB6DF812}"/>
                </a:ext>
              </a:extLst>
            </p:cNvPr>
            <p:cNvCxnSpPr>
              <a:cxnSpLocks/>
              <a:stCxn id="285" idx="4"/>
            </p:cNvCxnSpPr>
            <p:nvPr userDrawn="1"/>
          </p:nvCxnSpPr>
          <p:spPr>
            <a:xfrm flipV="1">
              <a:off x="7750213" y="54467"/>
              <a:ext cx="93642" cy="388708"/>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247" name="Straight Connector 246">
              <a:extLst>
                <a:ext uri="{FF2B5EF4-FFF2-40B4-BE49-F238E27FC236}">
                  <a16:creationId xmlns:a16="http://schemas.microsoft.com/office/drawing/2014/main" id="{AA3F7C95-3C73-4E30-8001-6CDC3240ECA9}"/>
                </a:ext>
              </a:extLst>
            </p:cNvPr>
            <p:cNvCxnSpPr>
              <a:cxnSpLocks/>
              <a:stCxn id="286" idx="3"/>
            </p:cNvCxnSpPr>
            <p:nvPr userDrawn="1"/>
          </p:nvCxnSpPr>
          <p:spPr>
            <a:xfrm flipH="1" flipV="1">
              <a:off x="8652184" y="-11241"/>
              <a:ext cx="511421" cy="356774"/>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248" name="Straight Connector 247">
              <a:extLst>
                <a:ext uri="{FF2B5EF4-FFF2-40B4-BE49-F238E27FC236}">
                  <a16:creationId xmlns:a16="http://schemas.microsoft.com/office/drawing/2014/main" id="{513107E2-72F7-47F0-845A-E985F13BE0AD}"/>
                </a:ext>
              </a:extLst>
            </p:cNvPr>
            <p:cNvCxnSpPr>
              <a:cxnSpLocks/>
              <a:stCxn id="286" idx="2"/>
              <a:endCxn id="285" idx="6"/>
            </p:cNvCxnSpPr>
            <p:nvPr userDrawn="1"/>
          </p:nvCxnSpPr>
          <p:spPr>
            <a:xfrm flipH="1">
              <a:off x="7824909" y="424760"/>
              <a:ext cx="1305879" cy="93111"/>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249" name="Straight Connector 248">
              <a:extLst>
                <a:ext uri="{FF2B5EF4-FFF2-40B4-BE49-F238E27FC236}">
                  <a16:creationId xmlns:a16="http://schemas.microsoft.com/office/drawing/2014/main" id="{7EA0D651-D8E9-4D7A-A90B-A4C9D78F7203}"/>
                </a:ext>
              </a:extLst>
            </p:cNvPr>
            <p:cNvCxnSpPr>
              <a:cxnSpLocks/>
              <a:stCxn id="291" idx="4"/>
              <a:endCxn id="286" idx="0"/>
            </p:cNvCxnSpPr>
            <p:nvPr userDrawn="1"/>
          </p:nvCxnSpPr>
          <p:spPr>
            <a:xfrm flipH="1" flipV="1">
              <a:off x="9242832" y="536804"/>
              <a:ext cx="63844" cy="978873"/>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250" name="Straight Connector 249">
              <a:extLst>
                <a:ext uri="{FF2B5EF4-FFF2-40B4-BE49-F238E27FC236}">
                  <a16:creationId xmlns:a16="http://schemas.microsoft.com/office/drawing/2014/main" id="{8A0DFE76-E759-45CF-B71F-207080ABE0DA}"/>
                </a:ext>
              </a:extLst>
            </p:cNvPr>
            <p:cNvCxnSpPr>
              <a:cxnSpLocks/>
              <a:stCxn id="290" idx="3"/>
              <a:endCxn id="286" idx="7"/>
            </p:cNvCxnSpPr>
            <p:nvPr userDrawn="1"/>
          </p:nvCxnSpPr>
          <p:spPr>
            <a:xfrm flipH="1" flipV="1">
              <a:off x="9322059" y="503987"/>
              <a:ext cx="1572968" cy="649673"/>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251" name="Straight Connector 250">
              <a:extLst>
                <a:ext uri="{FF2B5EF4-FFF2-40B4-BE49-F238E27FC236}">
                  <a16:creationId xmlns:a16="http://schemas.microsoft.com/office/drawing/2014/main" id="{1FD989F5-13F4-41FB-95DA-3C404E7919D5}"/>
                </a:ext>
              </a:extLst>
            </p:cNvPr>
            <p:cNvCxnSpPr>
              <a:cxnSpLocks/>
              <a:stCxn id="290" idx="2"/>
              <a:endCxn id="291" idx="6"/>
            </p:cNvCxnSpPr>
            <p:nvPr userDrawn="1"/>
          </p:nvCxnSpPr>
          <p:spPr>
            <a:xfrm flipH="1">
              <a:off x="9418720" y="1237716"/>
              <a:ext cx="1459318" cy="390005"/>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252" name="Straight Connector 251">
              <a:extLst>
                <a:ext uri="{FF2B5EF4-FFF2-40B4-BE49-F238E27FC236}">
                  <a16:creationId xmlns:a16="http://schemas.microsoft.com/office/drawing/2014/main" id="{E091DF46-D581-477F-9003-E34728971B52}"/>
                </a:ext>
              </a:extLst>
            </p:cNvPr>
            <p:cNvCxnSpPr>
              <a:cxnSpLocks/>
              <a:stCxn id="290" idx="1"/>
              <a:endCxn id="292" idx="4"/>
            </p:cNvCxnSpPr>
            <p:nvPr userDrawn="1"/>
          </p:nvCxnSpPr>
          <p:spPr>
            <a:xfrm flipH="1">
              <a:off x="10349083" y="1309164"/>
              <a:ext cx="576378" cy="1221967"/>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253" name="Straight Connector 252">
              <a:extLst>
                <a:ext uri="{FF2B5EF4-FFF2-40B4-BE49-F238E27FC236}">
                  <a16:creationId xmlns:a16="http://schemas.microsoft.com/office/drawing/2014/main" id="{6E2CAA6F-5CA2-41C9-AF96-6F4B3803CA3F}"/>
                </a:ext>
              </a:extLst>
            </p:cNvPr>
            <p:cNvCxnSpPr>
              <a:cxnSpLocks/>
              <a:stCxn id="288" idx="1"/>
              <a:endCxn id="292" idx="5"/>
            </p:cNvCxnSpPr>
            <p:nvPr userDrawn="1"/>
          </p:nvCxnSpPr>
          <p:spPr>
            <a:xfrm flipH="1">
              <a:off x="10401901" y="1774673"/>
              <a:ext cx="1757220" cy="778336"/>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254" name="Straight Connector 253">
              <a:extLst>
                <a:ext uri="{FF2B5EF4-FFF2-40B4-BE49-F238E27FC236}">
                  <a16:creationId xmlns:a16="http://schemas.microsoft.com/office/drawing/2014/main" id="{C11CCC39-45F6-4C8F-B703-FAC8862FECA1}"/>
                </a:ext>
              </a:extLst>
            </p:cNvPr>
            <p:cNvCxnSpPr>
              <a:cxnSpLocks/>
              <a:stCxn id="288" idx="0"/>
              <a:endCxn id="289" idx="4"/>
            </p:cNvCxnSpPr>
            <p:nvPr userDrawn="1"/>
          </p:nvCxnSpPr>
          <p:spPr>
            <a:xfrm flipH="1">
              <a:off x="11893491" y="1806534"/>
              <a:ext cx="313099" cy="957536"/>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260" name="Straight Connector 259">
              <a:extLst>
                <a:ext uri="{FF2B5EF4-FFF2-40B4-BE49-F238E27FC236}">
                  <a16:creationId xmlns:a16="http://schemas.microsoft.com/office/drawing/2014/main" id="{94B8B462-2E5D-4D02-9B0C-B0EA4C289DF1}"/>
                </a:ext>
              </a:extLst>
            </p:cNvPr>
            <p:cNvCxnSpPr>
              <a:cxnSpLocks/>
              <a:stCxn id="386" idx="7"/>
              <a:endCxn id="568" idx="1"/>
            </p:cNvCxnSpPr>
            <p:nvPr userDrawn="1"/>
          </p:nvCxnSpPr>
          <p:spPr>
            <a:xfrm flipH="1" flipV="1">
              <a:off x="8117425" y="3321916"/>
              <a:ext cx="642685" cy="1106117"/>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261" name="Straight Connector 260">
              <a:extLst>
                <a:ext uri="{FF2B5EF4-FFF2-40B4-BE49-F238E27FC236}">
                  <a16:creationId xmlns:a16="http://schemas.microsoft.com/office/drawing/2014/main" id="{AB8DD747-A0B4-4F68-BB83-E6A1EC39EF79}"/>
                </a:ext>
              </a:extLst>
            </p:cNvPr>
            <p:cNvCxnSpPr>
              <a:cxnSpLocks/>
              <a:endCxn id="287" idx="6"/>
            </p:cNvCxnSpPr>
            <p:nvPr userDrawn="1"/>
          </p:nvCxnSpPr>
          <p:spPr>
            <a:xfrm flipH="1">
              <a:off x="11941804" y="350882"/>
              <a:ext cx="294325" cy="0"/>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262" name="Straight Connector 261">
              <a:extLst>
                <a:ext uri="{FF2B5EF4-FFF2-40B4-BE49-F238E27FC236}">
                  <a16:creationId xmlns:a16="http://schemas.microsoft.com/office/drawing/2014/main" id="{460D4377-DEE9-407B-B486-F347E06571F0}"/>
                </a:ext>
              </a:extLst>
            </p:cNvPr>
            <p:cNvCxnSpPr>
              <a:cxnSpLocks/>
              <a:stCxn id="386" idx="0"/>
              <a:endCxn id="567" idx="3"/>
            </p:cNvCxnSpPr>
            <p:nvPr userDrawn="1"/>
          </p:nvCxnSpPr>
          <p:spPr>
            <a:xfrm flipV="1">
              <a:off x="8839337" y="3056346"/>
              <a:ext cx="575543" cy="1338870"/>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264" name="Straight Connector 263">
              <a:extLst>
                <a:ext uri="{FF2B5EF4-FFF2-40B4-BE49-F238E27FC236}">
                  <a16:creationId xmlns:a16="http://schemas.microsoft.com/office/drawing/2014/main" id="{FC440C4B-1CC6-447B-8CAF-5F8B32445A1E}"/>
                </a:ext>
              </a:extLst>
            </p:cNvPr>
            <p:cNvCxnSpPr>
              <a:cxnSpLocks/>
              <a:stCxn id="399" idx="0"/>
              <a:endCxn id="566" idx="0"/>
            </p:cNvCxnSpPr>
            <p:nvPr userDrawn="1"/>
          </p:nvCxnSpPr>
          <p:spPr>
            <a:xfrm flipH="1" flipV="1">
              <a:off x="10593831" y="3434127"/>
              <a:ext cx="970340" cy="1116672"/>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265" name="Straight Connector 264">
              <a:extLst>
                <a:ext uri="{FF2B5EF4-FFF2-40B4-BE49-F238E27FC236}">
                  <a16:creationId xmlns:a16="http://schemas.microsoft.com/office/drawing/2014/main" id="{63F1CFAA-C1D9-4102-B389-BB92B74922EB}"/>
                </a:ext>
              </a:extLst>
            </p:cNvPr>
            <p:cNvCxnSpPr>
              <a:cxnSpLocks/>
              <a:stCxn id="399" idx="1"/>
              <a:endCxn id="289" idx="0"/>
            </p:cNvCxnSpPr>
            <p:nvPr userDrawn="1"/>
          </p:nvCxnSpPr>
          <p:spPr>
            <a:xfrm flipV="1">
              <a:off x="11616989" y="2983008"/>
              <a:ext cx="228732" cy="1589669"/>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266" name="Straight Connector 265">
              <a:extLst>
                <a:ext uri="{FF2B5EF4-FFF2-40B4-BE49-F238E27FC236}">
                  <a16:creationId xmlns:a16="http://schemas.microsoft.com/office/drawing/2014/main" id="{7DA3A853-844C-4B6A-8852-AACE34DF7903}"/>
                </a:ext>
              </a:extLst>
            </p:cNvPr>
            <p:cNvCxnSpPr>
              <a:cxnSpLocks/>
              <a:stCxn id="289" idx="2"/>
              <a:endCxn id="292" idx="6"/>
            </p:cNvCxnSpPr>
            <p:nvPr userDrawn="1"/>
          </p:nvCxnSpPr>
          <p:spPr>
            <a:xfrm flipH="1" flipV="1">
              <a:off x="10423779" y="2605827"/>
              <a:ext cx="1336358" cy="243827"/>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267" name="Straight Connector 266">
              <a:extLst>
                <a:ext uri="{FF2B5EF4-FFF2-40B4-BE49-F238E27FC236}">
                  <a16:creationId xmlns:a16="http://schemas.microsoft.com/office/drawing/2014/main" id="{40EBE8B9-5D6A-43E1-ACC9-3429EE8377B9}"/>
                </a:ext>
              </a:extLst>
            </p:cNvPr>
            <p:cNvCxnSpPr>
              <a:cxnSpLocks/>
              <a:stCxn id="288" idx="2"/>
              <a:endCxn id="290" idx="6"/>
            </p:cNvCxnSpPr>
            <p:nvPr userDrawn="1"/>
          </p:nvCxnSpPr>
          <p:spPr>
            <a:xfrm flipH="1" flipV="1">
              <a:off x="11097954" y="1194675"/>
              <a:ext cx="1050131" cy="523904"/>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268" name="Straight Connector 267">
              <a:extLst>
                <a:ext uri="{FF2B5EF4-FFF2-40B4-BE49-F238E27FC236}">
                  <a16:creationId xmlns:a16="http://schemas.microsoft.com/office/drawing/2014/main" id="{F63EA650-52B2-4426-BFB9-EF2D43ED7AD4}"/>
                </a:ext>
              </a:extLst>
            </p:cNvPr>
            <p:cNvCxnSpPr>
              <a:cxnSpLocks/>
              <a:stCxn id="287" idx="1"/>
              <a:endCxn id="290" idx="5"/>
            </p:cNvCxnSpPr>
            <p:nvPr userDrawn="1"/>
          </p:nvCxnSpPr>
          <p:spPr>
            <a:xfrm flipH="1">
              <a:off x="11050531" y="430109"/>
              <a:ext cx="700002" cy="693117"/>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269" name="Straight Connector 268">
              <a:extLst>
                <a:ext uri="{FF2B5EF4-FFF2-40B4-BE49-F238E27FC236}">
                  <a16:creationId xmlns:a16="http://schemas.microsoft.com/office/drawing/2014/main" id="{D1C77C70-84C3-4540-AF47-9BA1F84DC4B2}"/>
                </a:ext>
              </a:extLst>
            </p:cNvPr>
            <p:cNvCxnSpPr>
              <a:cxnSpLocks/>
              <a:stCxn id="287" idx="3"/>
              <a:endCxn id="307" idx="1"/>
            </p:cNvCxnSpPr>
            <p:nvPr userDrawn="1"/>
          </p:nvCxnSpPr>
          <p:spPr>
            <a:xfrm flipH="1" flipV="1">
              <a:off x="10480717" y="1658"/>
              <a:ext cx="1269816" cy="269997"/>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270" name="Straight Connector 269">
              <a:extLst>
                <a:ext uri="{FF2B5EF4-FFF2-40B4-BE49-F238E27FC236}">
                  <a16:creationId xmlns:a16="http://schemas.microsoft.com/office/drawing/2014/main" id="{857EB79D-7B0F-4333-9370-9CF8BD66F466}"/>
                </a:ext>
              </a:extLst>
            </p:cNvPr>
            <p:cNvCxnSpPr>
              <a:cxnSpLocks/>
              <a:stCxn id="290" idx="4"/>
              <a:endCxn id="307" idx="2"/>
            </p:cNvCxnSpPr>
            <p:nvPr userDrawn="1"/>
          </p:nvCxnSpPr>
          <p:spPr>
            <a:xfrm flipH="1" flipV="1">
              <a:off x="10368902" y="619"/>
              <a:ext cx="597574" cy="1105618"/>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271" name="Straight Connector 270">
              <a:extLst>
                <a:ext uri="{FF2B5EF4-FFF2-40B4-BE49-F238E27FC236}">
                  <a16:creationId xmlns:a16="http://schemas.microsoft.com/office/drawing/2014/main" id="{C850BE68-48FF-4ED1-819A-E233E01E42E7}"/>
                </a:ext>
              </a:extLst>
            </p:cNvPr>
            <p:cNvCxnSpPr>
              <a:cxnSpLocks/>
              <a:stCxn id="286" idx="5"/>
              <a:endCxn id="307" idx="0"/>
            </p:cNvCxnSpPr>
            <p:nvPr userDrawn="1"/>
          </p:nvCxnSpPr>
          <p:spPr>
            <a:xfrm flipV="1">
              <a:off x="9322059" y="-420"/>
              <a:ext cx="935027" cy="345953"/>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272" name="Straight Connector 271">
              <a:extLst>
                <a:ext uri="{FF2B5EF4-FFF2-40B4-BE49-F238E27FC236}">
                  <a16:creationId xmlns:a16="http://schemas.microsoft.com/office/drawing/2014/main" id="{757EF113-9EA7-4B1A-AB64-C14E8B5B6974}"/>
                </a:ext>
              </a:extLst>
            </p:cNvPr>
            <p:cNvCxnSpPr>
              <a:cxnSpLocks/>
              <a:stCxn id="287" idx="7"/>
              <a:endCxn id="288" idx="3"/>
            </p:cNvCxnSpPr>
            <p:nvPr userDrawn="1"/>
          </p:nvCxnSpPr>
          <p:spPr>
            <a:xfrm>
              <a:off x="11908987" y="430109"/>
              <a:ext cx="270959" cy="1241001"/>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273" name="Straight Connector 272">
              <a:extLst>
                <a:ext uri="{FF2B5EF4-FFF2-40B4-BE49-F238E27FC236}">
                  <a16:creationId xmlns:a16="http://schemas.microsoft.com/office/drawing/2014/main" id="{314D8A01-DC1B-4960-B2B1-D9A9F035DF12}"/>
                </a:ext>
              </a:extLst>
            </p:cNvPr>
            <p:cNvCxnSpPr>
              <a:cxnSpLocks/>
              <a:stCxn id="285" idx="7"/>
              <a:endCxn id="291" idx="3"/>
            </p:cNvCxnSpPr>
            <p:nvPr userDrawn="1"/>
          </p:nvCxnSpPr>
          <p:spPr>
            <a:xfrm>
              <a:off x="7803031" y="570690"/>
              <a:ext cx="1424418" cy="977805"/>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274" name="Straight Connector 273">
              <a:extLst>
                <a:ext uri="{FF2B5EF4-FFF2-40B4-BE49-F238E27FC236}">
                  <a16:creationId xmlns:a16="http://schemas.microsoft.com/office/drawing/2014/main" id="{5AFE05A2-7330-4871-9968-CF3EC70C1D29}"/>
                </a:ext>
              </a:extLst>
            </p:cNvPr>
            <p:cNvCxnSpPr>
              <a:cxnSpLocks/>
              <a:endCxn id="287" idx="4"/>
            </p:cNvCxnSpPr>
            <p:nvPr userDrawn="1"/>
          </p:nvCxnSpPr>
          <p:spPr>
            <a:xfrm flipH="1">
              <a:off x="11829760" y="8940"/>
              <a:ext cx="14366" cy="229898"/>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sp>
          <p:nvSpPr>
            <p:cNvPr id="276" name="Oval 275">
              <a:extLst>
                <a:ext uri="{FF2B5EF4-FFF2-40B4-BE49-F238E27FC236}">
                  <a16:creationId xmlns:a16="http://schemas.microsoft.com/office/drawing/2014/main" id="{165AF504-87C6-4089-AA4A-B2F711CCF216}"/>
                </a:ext>
              </a:extLst>
            </p:cNvPr>
            <p:cNvSpPr/>
            <p:nvPr userDrawn="1"/>
          </p:nvSpPr>
          <p:spPr>
            <a:xfrm rot="1036530" flipV="1">
              <a:off x="3282465" y="2770682"/>
              <a:ext cx="224088" cy="224088"/>
            </a:xfrm>
            <a:prstGeom prst="ellipse">
              <a:avLst/>
            </a:prstGeom>
            <a:grpFill/>
            <a:ln>
              <a:solidFill>
                <a:schemeClr val="bg1">
                  <a:alpha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7" name="Oval 276">
              <a:extLst>
                <a:ext uri="{FF2B5EF4-FFF2-40B4-BE49-F238E27FC236}">
                  <a16:creationId xmlns:a16="http://schemas.microsoft.com/office/drawing/2014/main" id="{0134DBCE-0922-4355-99A8-E70D2FED22AA}"/>
                </a:ext>
              </a:extLst>
            </p:cNvPr>
            <p:cNvSpPr/>
            <p:nvPr userDrawn="1"/>
          </p:nvSpPr>
          <p:spPr>
            <a:xfrm flipV="1">
              <a:off x="2747608" y="1509248"/>
              <a:ext cx="236156" cy="236156"/>
            </a:xfrm>
            <a:prstGeom prst="ellipse">
              <a:avLst/>
            </a:prstGeom>
            <a:grpFill/>
            <a:ln>
              <a:solidFill>
                <a:schemeClr val="bg1">
                  <a:alpha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8" name="Oval 277">
              <a:extLst>
                <a:ext uri="{FF2B5EF4-FFF2-40B4-BE49-F238E27FC236}">
                  <a16:creationId xmlns:a16="http://schemas.microsoft.com/office/drawing/2014/main" id="{9BD817EB-ADFE-4A82-A86F-D15F3E871C76}"/>
                </a:ext>
              </a:extLst>
            </p:cNvPr>
            <p:cNvSpPr/>
            <p:nvPr userDrawn="1"/>
          </p:nvSpPr>
          <p:spPr>
            <a:xfrm flipV="1">
              <a:off x="1393233" y="1713758"/>
              <a:ext cx="224088" cy="224088"/>
            </a:xfrm>
            <a:prstGeom prst="ellipse">
              <a:avLst/>
            </a:prstGeom>
            <a:grpFill/>
            <a:ln>
              <a:solidFill>
                <a:schemeClr val="bg1">
                  <a:alpha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9" name="Oval 278">
              <a:extLst>
                <a:ext uri="{FF2B5EF4-FFF2-40B4-BE49-F238E27FC236}">
                  <a16:creationId xmlns:a16="http://schemas.microsoft.com/office/drawing/2014/main" id="{11C449C5-D818-4A53-AA0C-B43C1BAE0A54}"/>
                </a:ext>
              </a:extLst>
            </p:cNvPr>
            <p:cNvSpPr>
              <a:spLocks noChangeAspect="1"/>
            </p:cNvSpPr>
            <p:nvPr userDrawn="1"/>
          </p:nvSpPr>
          <p:spPr>
            <a:xfrm flipV="1">
              <a:off x="1898758" y="683587"/>
              <a:ext cx="149392" cy="149392"/>
            </a:xfrm>
            <a:prstGeom prst="ellipse">
              <a:avLst/>
            </a:prstGeom>
            <a:grpFill/>
            <a:ln>
              <a:solidFill>
                <a:schemeClr val="bg1">
                  <a:alpha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0" name="Oval 279">
              <a:extLst>
                <a:ext uri="{FF2B5EF4-FFF2-40B4-BE49-F238E27FC236}">
                  <a16:creationId xmlns:a16="http://schemas.microsoft.com/office/drawing/2014/main" id="{B78B74E8-D2B9-4D5B-96CC-352A5ABCB740}"/>
                </a:ext>
              </a:extLst>
            </p:cNvPr>
            <p:cNvSpPr>
              <a:spLocks noChangeAspect="1"/>
            </p:cNvSpPr>
            <p:nvPr userDrawn="1"/>
          </p:nvSpPr>
          <p:spPr>
            <a:xfrm flipV="1">
              <a:off x="3677624" y="568516"/>
              <a:ext cx="224088" cy="224088"/>
            </a:xfrm>
            <a:prstGeom prst="ellipse">
              <a:avLst/>
            </a:prstGeom>
            <a:grpFill/>
            <a:ln>
              <a:solidFill>
                <a:schemeClr val="bg1">
                  <a:alpha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1" name="Oval 280">
              <a:extLst>
                <a:ext uri="{FF2B5EF4-FFF2-40B4-BE49-F238E27FC236}">
                  <a16:creationId xmlns:a16="http://schemas.microsoft.com/office/drawing/2014/main" id="{C0C2052D-C865-4513-BAA7-8055113B32E7}"/>
                </a:ext>
              </a:extLst>
            </p:cNvPr>
            <p:cNvSpPr/>
            <p:nvPr userDrawn="1"/>
          </p:nvSpPr>
          <p:spPr>
            <a:xfrm flipV="1">
              <a:off x="5036983" y="880818"/>
              <a:ext cx="236156" cy="236156"/>
            </a:xfrm>
            <a:prstGeom prst="ellipse">
              <a:avLst/>
            </a:prstGeom>
            <a:grpFill/>
            <a:ln>
              <a:solidFill>
                <a:schemeClr val="bg1">
                  <a:alpha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2" name="Oval 281">
              <a:extLst>
                <a:ext uri="{FF2B5EF4-FFF2-40B4-BE49-F238E27FC236}">
                  <a16:creationId xmlns:a16="http://schemas.microsoft.com/office/drawing/2014/main" id="{690B4E7A-99F4-41B3-B1BE-59E8567C6A88}"/>
                </a:ext>
              </a:extLst>
            </p:cNvPr>
            <p:cNvSpPr>
              <a:spLocks noChangeAspect="1"/>
            </p:cNvSpPr>
            <p:nvPr userDrawn="1"/>
          </p:nvSpPr>
          <p:spPr>
            <a:xfrm flipV="1">
              <a:off x="6168345" y="1141694"/>
              <a:ext cx="149392" cy="149392"/>
            </a:xfrm>
            <a:prstGeom prst="ellipse">
              <a:avLst/>
            </a:prstGeom>
            <a:grpFill/>
            <a:ln>
              <a:solidFill>
                <a:schemeClr val="bg1">
                  <a:alpha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3" name="Oval 282">
              <a:extLst>
                <a:ext uri="{FF2B5EF4-FFF2-40B4-BE49-F238E27FC236}">
                  <a16:creationId xmlns:a16="http://schemas.microsoft.com/office/drawing/2014/main" id="{95FDD210-525B-48EC-906B-C3F69F141B21}"/>
                </a:ext>
              </a:extLst>
            </p:cNvPr>
            <p:cNvSpPr/>
            <p:nvPr userDrawn="1"/>
          </p:nvSpPr>
          <p:spPr>
            <a:xfrm flipV="1">
              <a:off x="6173566" y="2159704"/>
              <a:ext cx="224088" cy="224088"/>
            </a:xfrm>
            <a:prstGeom prst="ellipse">
              <a:avLst/>
            </a:prstGeom>
            <a:grpFill/>
            <a:ln>
              <a:solidFill>
                <a:schemeClr val="bg1">
                  <a:alpha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4" name="Oval 283">
              <a:extLst>
                <a:ext uri="{FF2B5EF4-FFF2-40B4-BE49-F238E27FC236}">
                  <a16:creationId xmlns:a16="http://schemas.microsoft.com/office/drawing/2014/main" id="{895CABF3-8B8F-4FBC-BEE8-6A9BA3E88519}"/>
                </a:ext>
              </a:extLst>
            </p:cNvPr>
            <p:cNvSpPr/>
            <p:nvPr userDrawn="1"/>
          </p:nvSpPr>
          <p:spPr>
            <a:xfrm flipV="1">
              <a:off x="7625759" y="1610137"/>
              <a:ext cx="224088" cy="224088"/>
            </a:xfrm>
            <a:prstGeom prst="ellipse">
              <a:avLst/>
            </a:prstGeom>
            <a:grpFill/>
            <a:ln>
              <a:solidFill>
                <a:schemeClr val="bg1">
                  <a:alpha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5" name="Oval 284">
              <a:extLst>
                <a:ext uri="{FF2B5EF4-FFF2-40B4-BE49-F238E27FC236}">
                  <a16:creationId xmlns:a16="http://schemas.microsoft.com/office/drawing/2014/main" id="{8E6449F1-A401-4B6A-BDD7-1057646EC4DD}"/>
                </a:ext>
              </a:extLst>
            </p:cNvPr>
            <p:cNvSpPr>
              <a:spLocks noChangeAspect="1"/>
            </p:cNvSpPr>
            <p:nvPr userDrawn="1"/>
          </p:nvSpPr>
          <p:spPr>
            <a:xfrm flipV="1">
              <a:off x="7675517" y="443175"/>
              <a:ext cx="149392" cy="149392"/>
            </a:xfrm>
            <a:prstGeom prst="ellipse">
              <a:avLst/>
            </a:prstGeom>
            <a:grpFill/>
            <a:ln>
              <a:solidFill>
                <a:schemeClr val="bg1">
                  <a:alpha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6" name="Oval 285">
              <a:extLst>
                <a:ext uri="{FF2B5EF4-FFF2-40B4-BE49-F238E27FC236}">
                  <a16:creationId xmlns:a16="http://schemas.microsoft.com/office/drawing/2014/main" id="{0E0981AC-BBD9-4F6D-A68F-310B93EDE896}"/>
                </a:ext>
              </a:extLst>
            </p:cNvPr>
            <p:cNvSpPr/>
            <p:nvPr userDrawn="1"/>
          </p:nvSpPr>
          <p:spPr>
            <a:xfrm flipV="1">
              <a:off x="9130788" y="312716"/>
              <a:ext cx="224088" cy="224088"/>
            </a:xfrm>
            <a:prstGeom prst="ellipse">
              <a:avLst/>
            </a:prstGeom>
            <a:grpFill/>
            <a:ln>
              <a:solidFill>
                <a:schemeClr val="bg1">
                  <a:alpha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7" name="Oval 286">
              <a:extLst>
                <a:ext uri="{FF2B5EF4-FFF2-40B4-BE49-F238E27FC236}">
                  <a16:creationId xmlns:a16="http://schemas.microsoft.com/office/drawing/2014/main" id="{9D5473AE-BCA3-4557-BB00-669001FA35CC}"/>
                </a:ext>
              </a:extLst>
            </p:cNvPr>
            <p:cNvSpPr/>
            <p:nvPr userDrawn="1"/>
          </p:nvSpPr>
          <p:spPr>
            <a:xfrm flipV="1">
              <a:off x="11717716" y="238838"/>
              <a:ext cx="224088" cy="224088"/>
            </a:xfrm>
            <a:prstGeom prst="ellipse">
              <a:avLst/>
            </a:prstGeom>
            <a:grpFill/>
            <a:ln>
              <a:solidFill>
                <a:schemeClr val="bg1">
                  <a:alpha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8" name="Oval 287">
              <a:extLst>
                <a:ext uri="{FF2B5EF4-FFF2-40B4-BE49-F238E27FC236}">
                  <a16:creationId xmlns:a16="http://schemas.microsoft.com/office/drawing/2014/main" id="{6D9874BE-B9F5-4669-BA2C-341A0D97666D}"/>
                </a:ext>
              </a:extLst>
            </p:cNvPr>
            <p:cNvSpPr>
              <a:spLocks noChangeAspect="1"/>
            </p:cNvSpPr>
            <p:nvPr userDrawn="1"/>
          </p:nvSpPr>
          <p:spPr>
            <a:xfrm rot="682168" flipV="1">
              <a:off x="12146619" y="1658608"/>
              <a:ext cx="149392" cy="149392"/>
            </a:xfrm>
            <a:prstGeom prst="ellipse">
              <a:avLst/>
            </a:prstGeom>
            <a:grpFill/>
            <a:ln>
              <a:solidFill>
                <a:schemeClr val="bg1">
                  <a:alpha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9" name="Oval 288">
              <a:extLst>
                <a:ext uri="{FF2B5EF4-FFF2-40B4-BE49-F238E27FC236}">
                  <a16:creationId xmlns:a16="http://schemas.microsoft.com/office/drawing/2014/main" id="{BA54964D-2909-476C-9849-395D9D049D21}"/>
                </a:ext>
              </a:extLst>
            </p:cNvPr>
            <p:cNvSpPr/>
            <p:nvPr userDrawn="1"/>
          </p:nvSpPr>
          <p:spPr>
            <a:xfrm rot="738506" flipV="1">
              <a:off x="11757562" y="2761495"/>
              <a:ext cx="224088" cy="224088"/>
            </a:xfrm>
            <a:prstGeom prst="ellipse">
              <a:avLst/>
            </a:prstGeom>
            <a:grpFill/>
            <a:ln>
              <a:solidFill>
                <a:schemeClr val="bg1">
                  <a:alpha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0" name="Oval 289">
              <a:extLst>
                <a:ext uri="{FF2B5EF4-FFF2-40B4-BE49-F238E27FC236}">
                  <a16:creationId xmlns:a16="http://schemas.microsoft.com/office/drawing/2014/main" id="{C68D9E4D-FE8B-4D77-A257-33D4FB2D8F09}"/>
                </a:ext>
              </a:extLst>
            </p:cNvPr>
            <p:cNvSpPr/>
            <p:nvPr userDrawn="1"/>
          </p:nvSpPr>
          <p:spPr>
            <a:xfrm rot="20935587" flipV="1">
              <a:off x="10875952" y="1104151"/>
              <a:ext cx="224088" cy="224088"/>
            </a:xfrm>
            <a:prstGeom prst="ellipse">
              <a:avLst/>
            </a:prstGeom>
            <a:grpFill/>
            <a:ln>
              <a:solidFill>
                <a:schemeClr val="bg1">
                  <a:alpha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1" name="Oval 290">
              <a:extLst>
                <a:ext uri="{FF2B5EF4-FFF2-40B4-BE49-F238E27FC236}">
                  <a16:creationId xmlns:a16="http://schemas.microsoft.com/office/drawing/2014/main" id="{AEC65FB0-9A51-4DB1-91E5-0133A28F2EB9}"/>
                </a:ext>
              </a:extLst>
            </p:cNvPr>
            <p:cNvSpPr/>
            <p:nvPr userDrawn="1"/>
          </p:nvSpPr>
          <p:spPr>
            <a:xfrm flipV="1">
              <a:off x="9194632" y="1515677"/>
              <a:ext cx="224088" cy="224088"/>
            </a:xfrm>
            <a:prstGeom prst="ellipse">
              <a:avLst/>
            </a:prstGeom>
            <a:grpFill/>
            <a:ln>
              <a:solidFill>
                <a:schemeClr val="bg1">
                  <a:alpha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2" name="Oval 291">
              <a:extLst>
                <a:ext uri="{FF2B5EF4-FFF2-40B4-BE49-F238E27FC236}">
                  <a16:creationId xmlns:a16="http://schemas.microsoft.com/office/drawing/2014/main" id="{9766767C-CC74-4D34-AB10-B27263775378}"/>
                </a:ext>
              </a:extLst>
            </p:cNvPr>
            <p:cNvSpPr>
              <a:spLocks noChangeAspect="1"/>
            </p:cNvSpPr>
            <p:nvPr userDrawn="1"/>
          </p:nvSpPr>
          <p:spPr>
            <a:xfrm flipV="1">
              <a:off x="10274387" y="2531131"/>
              <a:ext cx="149392" cy="149392"/>
            </a:xfrm>
            <a:prstGeom prst="ellipse">
              <a:avLst/>
            </a:prstGeom>
            <a:grpFill/>
            <a:ln>
              <a:solidFill>
                <a:schemeClr val="bg1">
                  <a:alpha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6" name="Oval 295">
              <a:extLst>
                <a:ext uri="{FF2B5EF4-FFF2-40B4-BE49-F238E27FC236}">
                  <a16:creationId xmlns:a16="http://schemas.microsoft.com/office/drawing/2014/main" id="{563B17F0-6BB9-49B4-9E20-7CE82FDAF847}"/>
                </a:ext>
              </a:extLst>
            </p:cNvPr>
            <p:cNvSpPr>
              <a:spLocks noChangeAspect="1"/>
            </p:cNvSpPr>
            <p:nvPr userDrawn="1"/>
          </p:nvSpPr>
          <p:spPr>
            <a:xfrm flipV="1">
              <a:off x="3780028" y="1301345"/>
              <a:ext cx="224088" cy="224088"/>
            </a:xfrm>
            <a:prstGeom prst="ellipse">
              <a:avLst/>
            </a:prstGeom>
            <a:grpFill/>
            <a:ln>
              <a:solidFill>
                <a:schemeClr val="bg1">
                  <a:alpha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7" name="Oval 296">
              <a:extLst>
                <a:ext uri="{FF2B5EF4-FFF2-40B4-BE49-F238E27FC236}">
                  <a16:creationId xmlns:a16="http://schemas.microsoft.com/office/drawing/2014/main" id="{59509C90-3BA3-4A7C-97A4-779B9AC83AD6}"/>
                </a:ext>
              </a:extLst>
            </p:cNvPr>
            <p:cNvSpPr>
              <a:spLocks noChangeAspect="1"/>
            </p:cNvSpPr>
            <p:nvPr userDrawn="1"/>
          </p:nvSpPr>
          <p:spPr>
            <a:xfrm flipV="1">
              <a:off x="4938273" y="2119800"/>
              <a:ext cx="149392" cy="149392"/>
            </a:xfrm>
            <a:prstGeom prst="ellipse">
              <a:avLst/>
            </a:prstGeom>
            <a:grpFill/>
            <a:ln>
              <a:solidFill>
                <a:schemeClr val="bg1">
                  <a:alpha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8" name="Oval 297">
              <a:extLst>
                <a:ext uri="{FF2B5EF4-FFF2-40B4-BE49-F238E27FC236}">
                  <a16:creationId xmlns:a16="http://schemas.microsoft.com/office/drawing/2014/main" id="{B5BA045B-97DA-43DF-957C-03C9585D8604}"/>
                </a:ext>
              </a:extLst>
            </p:cNvPr>
            <p:cNvSpPr>
              <a:spLocks noChangeAspect="1"/>
            </p:cNvSpPr>
            <p:nvPr userDrawn="1"/>
          </p:nvSpPr>
          <p:spPr>
            <a:xfrm flipV="1">
              <a:off x="3888828" y="2078148"/>
              <a:ext cx="149392" cy="149392"/>
            </a:xfrm>
            <a:prstGeom prst="ellipse">
              <a:avLst/>
            </a:prstGeom>
            <a:grpFill/>
            <a:ln>
              <a:solidFill>
                <a:schemeClr val="bg1">
                  <a:alpha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99" name="Straight Connector 298">
              <a:extLst>
                <a:ext uri="{FF2B5EF4-FFF2-40B4-BE49-F238E27FC236}">
                  <a16:creationId xmlns:a16="http://schemas.microsoft.com/office/drawing/2014/main" id="{494C3BBD-EAFB-4DA4-AA47-88DA19156E65}"/>
                </a:ext>
              </a:extLst>
            </p:cNvPr>
            <p:cNvCxnSpPr>
              <a:cxnSpLocks/>
              <a:stCxn id="298" idx="2"/>
              <a:endCxn id="277" idx="7"/>
            </p:cNvCxnSpPr>
            <p:nvPr userDrawn="1"/>
          </p:nvCxnSpPr>
          <p:spPr>
            <a:xfrm flipH="1" flipV="1">
              <a:off x="2949180" y="1710820"/>
              <a:ext cx="939648" cy="442025"/>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300" name="Straight Connector 299">
              <a:extLst>
                <a:ext uri="{FF2B5EF4-FFF2-40B4-BE49-F238E27FC236}">
                  <a16:creationId xmlns:a16="http://schemas.microsoft.com/office/drawing/2014/main" id="{81C90B44-2740-4526-AC75-0A3C2F85492F}"/>
                </a:ext>
              </a:extLst>
            </p:cNvPr>
            <p:cNvCxnSpPr>
              <a:cxnSpLocks/>
              <a:stCxn id="278" idx="4"/>
              <a:endCxn id="279" idx="1"/>
            </p:cNvCxnSpPr>
            <p:nvPr userDrawn="1"/>
          </p:nvCxnSpPr>
          <p:spPr>
            <a:xfrm flipV="1">
              <a:off x="1505277" y="811101"/>
              <a:ext cx="415359" cy="902657"/>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sp>
          <p:nvSpPr>
            <p:cNvPr id="301" name="Oval 300">
              <a:extLst>
                <a:ext uri="{FF2B5EF4-FFF2-40B4-BE49-F238E27FC236}">
                  <a16:creationId xmlns:a16="http://schemas.microsoft.com/office/drawing/2014/main" id="{F3883AF4-A78F-49BD-80DC-D2B1403DEC7B}"/>
                </a:ext>
              </a:extLst>
            </p:cNvPr>
            <p:cNvSpPr>
              <a:spLocks noChangeAspect="1"/>
            </p:cNvSpPr>
            <p:nvPr userDrawn="1"/>
          </p:nvSpPr>
          <p:spPr>
            <a:xfrm flipV="1">
              <a:off x="435217" y="863669"/>
              <a:ext cx="149392" cy="149392"/>
            </a:xfrm>
            <a:prstGeom prst="ellipse">
              <a:avLst/>
            </a:prstGeom>
            <a:grpFill/>
            <a:ln>
              <a:solidFill>
                <a:schemeClr val="bg1">
                  <a:alpha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302" name="Straight Connector 301">
              <a:extLst>
                <a:ext uri="{FF2B5EF4-FFF2-40B4-BE49-F238E27FC236}">
                  <a16:creationId xmlns:a16="http://schemas.microsoft.com/office/drawing/2014/main" id="{ACDAF458-E86B-45D7-A01E-7F12959A13FF}"/>
                </a:ext>
              </a:extLst>
            </p:cNvPr>
            <p:cNvCxnSpPr>
              <a:cxnSpLocks/>
              <a:stCxn id="301" idx="3"/>
            </p:cNvCxnSpPr>
            <p:nvPr userDrawn="1"/>
          </p:nvCxnSpPr>
          <p:spPr>
            <a:xfrm flipH="1" flipV="1">
              <a:off x="14396" y="20999"/>
              <a:ext cx="442699" cy="864548"/>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303" name="Straight Connector 302">
              <a:extLst>
                <a:ext uri="{FF2B5EF4-FFF2-40B4-BE49-F238E27FC236}">
                  <a16:creationId xmlns:a16="http://schemas.microsoft.com/office/drawing/2014/main" id="{4EC97B69-CB2D-46B8-B073-D68D0AB91A51}"/>
                </a:ext>
              </a:extLst>
            </p:cNvPr>
            <p:cNvCxnSpPr>
              <a:cxnSpLocks/>
              <a:stCxn id="301" idx="2"/>
            </p:cNvCxnSpPr>
            <p:nvPr userDrawn="1"/>
          </p:nvCxnSpPr>
          <p:spPr>
            <a:xfrm flipH="1" flipV="1">
              <a:off x="-27532" y="832189"/>
              <a:ext cx="462749" cy="106176"/>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304" name="Straight Connector 303">
              <a:extLst>
                <a:ext uri="{FF2B5EF4-FFF2-40B4-BE49-F238E27FC236}">
                  <a16:creationId xmlns:a16="http://schemas.microsoft.com/office/drawing/2014/main" id="{5D3D84CF-675F-4342-AFD4-8922CD4870E9}"/>
                </a:ext>
              </a:extLst>
            </p:cNvPr>
            <p:cNvCxnSpPr>
              <a:cxnSpLocks/>
              <a:stCxn id="301" idx="1"/>
            </p:cNvCxnSpPr>
            <p:nvPr userDrawn="1"/>
          </p:nvCxnSpPr>
          <p:spPr>
            <a:xfrm flipH="1">
              <a:off x="-27532" y="991183"/>
              <a:ext cx="484627" cy="496569"/>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305" name="Straight Connector 304">
              <a:extLst>
                <a:ext uri="{FF2B5EF4-FFF2-40B4-BE49-F238E27FC236}">
                  <a16:creationId xmlns:a16="http://schemas.microsoft.com/office/drawing/2014/main" id="{EE705A4C-4701-4F5B-8096-E7991440A7E7}"/>
                </a:ext>
              </a:extLst>
            </p:cNvPr>
            <p:cNvCxnSpPr>
              <a:cxnSpLocks/>
              <a:endCxn id="278" idx="2"/>
            </p:cNvCxnSpPr>
            <p:nvPr userDrawn="1"/>
          </p:nvCxnSpPr>
          <p:spPr>
            <a:xfrm flipV="1">
              <a:off x="42498" y="1825802"/>
              <a:ext cx="1350735" cy="177456"/>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sp>
          <p:nvSpPr>
            <p:cNvPr id="306" name="Chord 305">
              <a:extLst>
                <a:ext uri="{FF2B5EF4-FFF2-40B4-BE49-F238E27FC236}">
                  <a16:creationId xmlns:a16="http://schemas.microsoft.com/office/drawing/2014/main" id="{29108169-D678-42F2-AD28-C845B0BB4C59}"/>
                </a:ext>
              </a:extLst>
            </p:cNvPr>
            <p:cNvSpPr>
              <a:spLocks noChangeAspect="1"/>
            </p:cNvSpPr>
            <p:nvPr userDrawn="1"/>
          </p:nvSpPr>
          <p:spPr>
            <a:xfrm flipV="1">
              <a:off x="6507935" y="-75430"/>
              <a:ext cx="149392" cy="149392"/>
            </a:xfrm>
            <a:prstGeom prst="chord">
              <a:avLst>
                <a:gd name="adj1" fmla="val 10550803"/>
                <a:gd name="adj2" fmla="val 185318"/>
              </a:avLst>
            </a:prstGeom>
            <a:grpFill/>
            <a:ln>
              <a:solidFill>
                <a:schemeClr val="bg1">
                  <a:alpha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7" name="Chord 306">
              <a:extLst>
                <a:ext uri="{FF2B5EF4-FFF2-40B4-BE49-F238E27FC236}">
                  <a16:creationId xmlns:a16="http://schemas.microsoft.com/office/drawing/2014/main" id="{6A82A5C8-BC99-4CBF-BF94-8EFDDDDC185B}"/>
                </a:ext>
              </a:extLst>
            </p:cNvPr>
            <p:cNvSpPr>
              <a:spLocks noChangeAspect="1"/>
            </p:cNvSpPr>
            <p:nvPr userDrawn="1"/>
          </p:nvSpPr>
          <p:spPr>
            <a:xfrm flipV="1">
              <a:off x="10256792" y="-104349"/>
              <a:ext cx="224088" cy="224088"/>
            </a:xfrm>
            <a:prstGeom prst="chord">
              <a:avLst>
                <a:gd name="adj1" fmla="val 10550803"/>
                <a:gd name="adj2" fmla="val 185318"/>
              </a:avLst>
            </a:prstGeom>
            <a:grpFill/>
            <a:ln>
              <a:solidFill>
                <a:schemeClr val="bg1">
                  <a:alpha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308" name="Straight Connector 307">
              <a:extLst>
                <a:ext uri="{FF2B5EF4-FFF2-40B4-BE49-F238E27FC236}">
                  <a16:creationId xmlns:a16="http://schemas.microsoft.com/office/drawing/2014/main" id="{6E30D4DF-1E68-44E9-ACB1-DE07F1D8DDE7}"/>
                </a:ext>
              </a:extLst>
            </p:cNvPr>
            <p:cNvCxnSpPr>
              <a:cxnSpLocks/>
              <a:stCxn id="306" idx="1"/>
              <a:endCxn id="285" idx="3"/>
            </p:cNvCxnSpPr>
            <p:nvPr userDrawn="1"/>
          </p:nvCxnSpPr>
          <p:spPr>
            <a:xfrm>
              <a:off x="6657218" y="-4759"/>
              <a:ext cx="1040177" cy="469812"/>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313" name="Straight Connector 312">
              <a:extLst>
                <a:ext uri="{FF2B5EF4-FFF2-40B4-BE49-F238E27FC236}">
                  <a16:creationId xmlns:a16="http://schemas.microsoft.com/office/drawing/2014/main" id="{535F8CA1-FB2A-4A91-8473-EE6DA84FD6C3}"/>
                </a:ext>
              </a:extLst>
            </p:cNvPr>
            <p:cNvCxnSpPr>
              <a:cxnSpLocks/>
              <a:endCxn id="383" idx="1"/>
            </p:cNvCxnSpPr>
            <p:nvPr userDrawn="1"/>
          </p:nvCxnSpPr>
          <p:spPr>
            <a:xfrm flipH="1">
              <a:off x="11505573" y="5340915"/>
              <a:ext cx="674373" cy="396686"/>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314" name="Straight Connector 313">
              <a:extLst>
                <a:ext uri="{FF2B5EF4-FFF2-40B4-BE49-F238E27FC236}">
                  <a16:creationId xmlns:a16="http://schemas.microsoft.com/office/drawing/2014/main" id="{D745B344-A508-4035-87C9-150D0B702432}"/>
                </a:ext>
              </a:extLst>
            </p:cNvPr>
            <p:cNvCxnSpPr>
              <a:cxnSpLocks/>
              <a:endCxn id="399" idx="2"/>
            </p:cNvCxnSpPr>
            <p:nvPr userDrawn="1"/>
          </p:nvCxnSpPr>
          <p:spPr>
            <a:xfrm flipH="1">
              <a:off x="11638867" y="4355007"/>
              <a:ext cx="670058" cy="270488"/>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315" name="Straight Connector 314">
              <a:extLst>
                <a:ext uri="{FF2B5EF4-FFF2-40B4-BE49-F238E27FC236}">
                  <a16:creationId xmlns:a16="http://schemas.microsoft.com/office/drawing/2014/main" id="{278B42E0-776D-4A9B-946C-C3CB9193621A}"/>
                </a:ext>
              </a:extLst>
            </p:cNvPr>
            <p:cNvCxnSpPr>
              <a:cxnSpLocks/>
              <a:stCxn id="383" idx="0"/>
              <a:endCxn id="399" idx="4"/>
            </p:cNvCxnSpPr>
            <p:nvPr userDrawn="1"/>
          </p:nvCxnSpPr>
          <p:spPr>
            <a:xfrm flipV="1">
              <a:off x="11422079" y="4700191"/>
              <a:ext cx="142092" cy="1002826"/>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317" name="Straight Connector 316">
              <a:extLst>
                <a:ext uri="{FF2B5EF4-FFF2-40B4-BE49-F238E27FC236}">
                  <a16:creationId xmlns:a16="http://schemas.microsoft.com/office/drawing/2014/main" id="{C85FB381-2982-49DF-ADBF-479D0467A587}"/>
                </a:ext>
              </a:extLst>
            </p:cNvPr>
            <p:cNvCxnSpPr>
              <a:cxnSpLocks/>
              <a:stCxn id="566" idx="2"/>
              <a:endCxn id="385" idx="1"/>
            </p:cNvCxnSpPr>
            <p:nvPr userDrawn="1"/>
          </p:nvCxnSpPr>
          <p:spPr>
            <a:xfrm>
              <a:off x="10451194" y="3503136"/>
              <a:ext cx="31607" cy="693417"/>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318" name="Straight Connector 317">
              <a:extLst>
                <a:ext uri="{FF2B5EF4-FFF2-40B4-BE49-F238E27FC236}">
                  <a16:creationId xmlns:a16="http://schemas.microsoft.com/office/drawing/2014/main" id="{61D79B91-42FB-4F9E-9F33-7ADBA54BB02C}"/>
                </a:ext>
              </a:extLst>
            </p:cNvPr>
            <p:cNvCxnSpPr>
              <a:cxnSpLocks/>
              <a:stCxn id="383" idx="7"/>
              <a:endCxn id="385" idx="3"/>
            </p:cNvCxnSpPr>
            <p:nvPr userDrawn="1"/>
          </p:nvCxnSpPr>
          <p:spPr>
            <a:xfrm flipH="1" flipV="1">
              <a:off x="10482801" y="4355007"/>
              <a:ext cx="855784" cy="1382594"/>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320" name="Straight Connector 319">
              <a:extLst>
                <a:ext uri="{FF2B5EF4-FFF2-40B4-BE49-F238E27FC236}">
                  <a16:creationId xmlns:a16="http://schemas.microsoft.com/office/drawing/2014/main" id="{7D8D73CA-9F59-403D-BAD7-08811345A223}"/>
                </a:ext>
              </a:extLst>
            </p:cNvPr>
            <p:cNvCxnSpPr>
              <a:cxnSpLocks/>
              <a:endCxn id="399" idx="3"/>
            </p:cNvCxnSpPr>
            <p:nvPr userDrawn="1"/>
          </p:nvCxnSpPr>
          <p:spPr>
            <a:xfrm flipH="1" flipV="1">
              <a:off x="11616989" y="4678313"/>
              <a:ext cx="692282" cy="409588"/>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322" name="Straight Connector 321">
              <a:extLst>
                <a:ext uri="{FF2B5EF4-FFF2-40B4-BE49-F238E27FC236}">
                  <a16:creationId xmlns:a16="http://schemas.microsoft.com/office/drawing/2014/main" id="{70F57B47-5446-41C8-82FE-6E135C7FB1F5}"/>
                </a:ext>
              </a:extLst>
            </p:cNvPr>
            <p:cNvCxnSpPr>
              <a:cxnSpLocks/>
              <a:stCxn id="399" idx="6"/>
              <a:endCxn id="385" idx="2"/>
            </p:cNvCxnSpPr>
            <p:nvPr userDrawn="1"/>
          </p:nvCxnSpPr>
          <p:spPr>
            <a:xfrm flipH="1" flipV="1">
              <a:off x="10515618" y="4275780"/>
              <a:ext cx="973856" cy="349715"/>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323" name="Straight Connector 322">
              <a:extLst>
                <a:ext uri="{FF2B5EF4-FFF2-40B4-BE49-F238E27FC236}">
                  <a16:creationId xmlns:a16="http://schemas.microsoft.com/office/drawing/2014/main" id="{65030092-0D50-4E29-BE59-400C4CF4ACA6}"/>
                </a:ext>
              </a:extLst>
            </p:cNvPr>
            <p:cNvCxnSpPr>
              <a:cxnSpLocks/>
              <a:stCxn id="384" idx="0"/>
              <a:endCxn id="385" idx="4"/>
            </p:cNvCxnSpPr>
            <p:nvPr userDrawn="1"/>
          </p:nvCxnSpPr>
          <p:spPr>
            <a:xfrm flipV="1">
              <a:off x="10334099" y="4387824"/>
              <a:ext cx="69475" cy="1141081"/>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324" name="Straight Connector 323">
              <a:extLst>
                <a:ext uri="{FF2B5EF4-FFF2-40B4-BE49-F238E27FC236}">
                  <a16:creationId xmlns:a16="http://schemas.microsoft.com/office/drawing/2014/main" id="{010BEE63-2D5D-4E1C-A1B1-5C829360927B}"/>
                </a:ext>
              </a:extLst>
            </p:cNvPr>
            <p:cNvCxnSpPr>
              <a:cxnSpLocks/>
              <a:stCxn id="387" idx="1"/>
              <a:endCxn id="385" idx="5"/>
            </p:cNvCxnSpPr>
            <p:nvPr userDrawn="1"/>
          </p:nvCxnSpPr>
          <p:spPr>
            <a:xfrm flipV="1">
              <a:off x="8879746" y="4355007"/>
              <a:ext cx="1444602" cy="1303745"/>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325" name="Straight Connector 324">
              <a:extLst>
                <a:ext uri="{FF2B5EF4-FFF2-40B4-BE49-F238E27FC236}">
                  <a16:creationId xmlns:a16="http://schemas.microsoft.com/office/drawing/2014/main" id="{057DC970-A735-4D0A-A73D-40844A044779}"/>
                </a:ext>
              </a:extLst>
            </p:cNvPr>
            <p:cNvCxnSpPr>
              <a:cxnSpLocks/>
              <a:stCxn id="387" idx="0"/>
              <a:endCxn id="386" idx="4"/>
            </p:cNvCxnSpPr>
            <p:nvPr userDrawn="1"/>
          </p:nvCxnSpPr>
          <p:spPr>
            <a:xfrm flipV="1">
              <a:off x="8826927" y="4619304"/>
              <a:ext cx="12410" cy="1017569"/>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326" name="Straight Connector 325">
              <a:extLst>
                <a:ext uri="{FF2B5EF4-FFF2-40B4-BE49-F238E27FC236}">
                  <a16:creationId xmlns:a16="http://schemas.microsoft.com/office/drawing/2014/main" id="{F9D8B0CF-68C2-484C-8CA4-46246C56B7FD}"/>
                </a:ext>
              </a:extLst>
            </p:cNvPr>
            <p:cNvCxnSpPr>
              <a:cxnSpLocks/>
              <a:stCxn id="386" idx="2"/>
              <a:endCxn id="385" idx="6"/>
            </p:cNvCxnSpPr>
            <p:nvPr userDrawn="1"/>
          </p:nvCxnSpPr>
          <p:spPr>
            <a:xfrm flipV="1">
              <a:off x="8951381" y="4275780"/>
              <a:ext cx="1340149" cy="231481"/>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327" name="Straight Connector 326">
              <a:extLst>
                <a:ext uri="{FF2B5EF4-FFF2-40B4-BE49-F238E27FC236}">
                  <a16:creationId xmlns:a16="http://schemas.microsoft.com/office/drawing/2014/main" id="{B3FCFECC-2433-4DD3-B3D4-A5E2DD066385}"/>
                </a:ext>
              </a:extLst>
            </p:cNvPr>
            <p:cNvCxnSpPr>
              <a:cxnSpLocks/>
              <a:stCxn id="386" idx="7"/>
              <a:endCxn id="394" idx="2"/>
            </p:cNvCxnSpPr>
            <p:nvPr userDrawn="1"/>
          </p:nvCxnSpPr>
          <p:spPr>
            <a:xfrm flipH="1" flipV="1">
              <a:off x="6683226" y="3221226"/>
              <a:ext cx="2076884" cy="1206808"/>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328" name="Straight Connector 327">
              <a:extLst>
                <a:ext uri="{FF2B5EF4-FFF2-40B4-BE49-F238E27FC236}">
                  <a16:creationId xmlns:a16="http://schemas.microsoft.com/office/drawing/2014/main" id="{AAF48FE0-4BE1-492E-9982-8512802672D9}"/>
                </a:ext>
              </a:extLst>
            </p:cNvPr>
            <p:cNvCxnSpPr>
              <a:cxnSpLocks/>
              <a:stCxn id="386" idx="6"/>
              <a:endCxn id="393" idx="2"/>
            </p:cNvCxnSpPr>
            <p:nvPr userDrawn="1"/>
          </p:nvCxnSpPr>
          <p:spPr>
            <a:xfrm flipH="1">
              <a:off x="7382508" y="4507260"/>
              <a:ext cx="1344785" cy="94459"/>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329" name="Straight Connector 328">
              <a:extLst>
                <a:ext uri="{FF2B5EF4-FFF2-40B4-BE49-F238E27FC236}">
                  <a16:creationId xmlns:a16="http://schemas.microsoft.com/office/drawing/2014/main" id="{3F447B82-BA89-42CF-BA19-17606A0270F1}"/>
                </a:ext>
              </a:extLst>
            </p:cNvPr>
            <p:cNvCxnSpPr>
              <a:cxnSpLocks/>
              <a:stCxn id="393" idx="7"/>
              <a:endCxn id="394" idx="3"/>
            </p:cNvCxnSpPr>
            <p:nvPr userDrawn="1"/>
          </p:nvCxnSpPr>
          <p:spPr>
            <a:xfrm flipH="1" flipV="1">
              <a:off x="6661348" y="3274044"/>
              <a:ext cx="529889" cy="1248448"/>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340" name="Straight Connector 339">
              <a:extLst>
                <a:ext uri="{FF2B5EF4-FFF2-40B4-BE49-F238E27FC236}">
                  <a16:creationId xmlns:a16="http://schemas.microsoft.com/office/drawing/2014/main" id="{0BCECB7C-5F9C-48F1-A7E4-83A566681E2E}"/>
                </a:ext>
              </a:extLst>
            </p:cNvPr>
            <p:cNvCxnSpPr>
              <a:cxnSpLocks/>
              <a:stCxn id="567" idx="1"/>
              <a:endCxn id="385" idx="0"/>
            </p:cNvCxnSpPr>
            <p:nvPr userDrawn="1"/>
          </p:nvCxnSpPr>
          <p:spPr>
            <a:xfrm>
              <a:off x="9564537" y="3108409"/>
              <a:ext cx="839037" cy="1055327"/>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342" name="Straight Connector 341">
              <a:extLst>
                <a:ext uri="{FF2B5EF4-FFF2-40B4-BE49-F238E27FC236}">
                  <a16:creationId xmlns:a16="http://schemas.microsoft.com/office/drawing/2014/main" id="{A42ABD9D-465B-47AD-BAC5-7B62782D6FA8}"/>
                </a:ext>
              </a:extLst>
            </p:cNvPr>
            <p:cNvCxnSpPr>
              <a:cxnSpLocks/>
              <a:endCxn id="383" idx="3"/>
            </p:cNvCxnSpPr>
            <p:nvPr userDrawn="1"/>
          </p:nvCxnSpPr>
          <p:spPr>
            <a:xfrm flipH="1" flipV="1">
              <a:off x="11505573" y="5904589"/>
              <a:ext cx="674373" cy="328015"/>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343" name="Straight Connector 342">
              <a:extLst>
                <a:ext uri="{FF2B5EF4-FFF2-40B4-BE49-F238E27FC236}">
                  <a16:creationId xmlns:a16="http://schemas.microsoft.com/office/drawing/2014/main" id="{A9DFCADB-5B0F-4DE0-B2B3-C06E45F50902}"/>
                </a:ext>
              </a:extLst>
            </p:cNvPr>
            <p:cNvCxnSpPr>
              <a:cxnSpLocks/>
              <a:stCxn id="384" idx="2"/>
              <a:endCxn id="383" idx="6"/>
            </p:cNvCxnSpPr>
            <p:nvPr userDrawn="1"/>
          </p:nvCxnSpPr>
          <p:spPr>
            <a:xfrm>
              <a:off x="10408795" y="5603601"/>
              <a:ext cx="895205" cy="217494"/>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344" name="Straight Connector 343">
              <a:extLst>
                <a:ext uri="{FF2B5EF4-FFF2-40B4-BE49-F238E27FC236}">
                  <a16:creationId xmlns:a16="http://schemas.microsoft.com/office/drawing/2014/main" id="{BC45CE2F-0DDB-4F3A-850B-123BBEB23D5F}"/>
                </a:ext>
              </a:extLst>
            </p:cNvPr>
            <p:cNvCxnSpPr>
              <a:cxnSpLocks/>
              <a:stCxn id="408" idx="0"/>
              <a:endCxn id="383" idx="5"/>
            </p:cNvCxnSpPr>
            <p:nvPr userDrawn="1"/>
          </p:nvCxnSpPr>
          <p:spPr>
            <a:xfrm flipV="1">
              <a:off x="10069009" y="5904589"/>
              <a:ext cx="1269576" cy="921547"/>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345" name="Straight Connector 344">
              <a:extLst>
                <a:ext uri="{FF2B5EF4-FFF2-40B4-BE49-F238E27FC236}">
                  <a16:creationId xmlns:a16="http://schemas.microsoft.com/office/drawing/2014/main" id="{315FF724-ECDE-47CB-8DBA-FF82141C27EC}"/>
                </a:ext>
              </a:extLst>
            </p:cNvPr>
            <p:cNvCxnSpPr>
              <a:cxnSpLocks/>
              <a:endCxn id="383" idx="4"/>
            </p:cNvCxnSpPr>
            <p:nvPr userDrawn="1"/>
          </p:nvCxnSpPr>
          <p:spPr>
            <a:xfrm flipH="1" flipV="1">
              <a:off x="11422079" y="5939173"/>
              <a:ext cx="271967" cy="910354"/>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346" name="Straight Connector 345">
              <a:extLst>
                <a:ext uri="{FF2B5EF4-FFF2-40B4-BE49-F238E27FC236}">
                  <a16:creationId xmlns:a16="http://schemas.microsoft.com/office/drawing/2014/main" id="{072E9F04-3A76-438E-AE5E-517519016F6F}"/>
                </a:ext>
              </a:extLst>
            </p:cNvPr>
            <p:cNvCxnSpPr>
              <a:cxnSpLocks/>
              <a:stCxn id="408" idx="2"/>
              <a:endCxn id="384" idx="4"/>
            </p:cNvCxnSpPr>
            <p:nvPr userDrawn="1"/>
          </p:nvCxnSpPr>
          <p:spPr>
            <a:xfrm flipV="1">
              <a:off x="9994466" y="5678297"/>
              <a:ext cx="339634" cy="1147146"/>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347" name="Straight Connector 346">
              <a:extLst>
                <a:ext uri="{FF2B5EF4-FFF2-40B4-BE49-F238E27FC236}">
                  <a16:creationId xmlns:a16="http://schemas.microsoft.com/office/drawing/2014/main" id="{B7A1564C-D2BD-4127-9843-1E1CED6072BE}"/>
                </a:ext>
              </a:extLst>
            </p:cNvPr>
            <p:cNvCxnSpPr>
              <a:cxnSpLocks/>
              <a:stCxn id="387" idx="2"/>
              <a:endCxn id="384" idx="6"/>
            </p:cNvCxnSpPr>
            <p:nvPr userDrawn="1"/>
          </p:nvCxnSpPr>
          <p:spPr>
            <a:xfrm flipV="1">
              <a:off x="8901623" y="5603601"/>
              <a:ext cx="1357780" cy="107969"/>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348" name="Straight Connector 347">
              <a:extLst>
                <a:ext uri="{FF2B5EF4-FFF2-40B4-BE49-F238E27FC236}">
                  <a16:creationId xmlns:a16="http://schemas.microsoft.com/office/drawing/2014/main" id="{31A30EAD-F9F5-4ABB-8B14-81AA8F735631}"/>
                </a:ext>
              </a:extLst>
            </p:cNvPr>
            <p:cNvCxnSpPr>
              <a:cxnSpLocks/>
              <a:stCxn id="387" idx="4"/>
            </p:cNvCxnSpPr>
            <p:nvPr userDrawn="1"/>
          </p:nvCxnSpPr>
          <p:spPr>
            <a:xfrm flipH="1">
              <a:off x="8785593" y="5786266"/>
              <a:ext cx="41334" cy="1042411"/>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349" name="Straight Connector 348">
              <a:extLst>
                <a:ext uri="{FF2B5EF4-FFF2-40B4-BE49-F238E27FC236}">
                  <a16:creationId xmlns:a16="http://schemas.microsoft.com/office/drawing/2014/main" id="{ADBC893D-612C-4580-8A04-A2D98E24B3B5}"/>
                </a:ext>
              </a:extLst>
            </p:cNvPr>
            <p:cNvCxnSpPr>
              <a:cxnSpLocks/>
              <a:stCxn id="388" idx="3"/>
            </p:cNvCxnSpPr>
            <p:nvPr userDrawn="1"/>
          </p:nvCxnSpPr>
          <p:spPr>
            <a:xfrm>
              <a:off x="7413535" y="5883908"/>
              <a:ext cx="565475" cy="958793"/>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350" name="Straight Connector 349">
              <a:extLst>
                <a:ext uri="{FF2B5EF4-FFF2-40B4-BE49-F238E27FC236}">
                  <a16:creationId xmlns:a16="http://schemas.microsoft.com/office/drawing/2014/main" id="{C35B929F-CB34-4720-95E0-F835520A64E8}"/>
                </a:ext>
              </a:extLst>
            </p:cNvPr>
            <p:cNvCxnSpPr>
              <a:cxnSpLocks/>
              <a:stCxn id="388" idx="2"/>
              <a:endCxn id="387" idx="6"/>
            </p:cNvCxnSpPr>
            <p:nvPr userDrawn="1"/>
          </p:nvCxnSpPr>
          <p:spPr>
            <a:xfrm flipV="1">
              <a:off x="7446352" y="5711570"/>
              <a:ext cx="1305879" cy="93111"/>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351" name="Straight Connector 350">
              <a:extLst>
                <a:ext uri="{FF2B5EF4-FFF2-40B4-BE49-F238E27FC236}">
                  <a16:creationId xmlns:a16="http://schemas.microsoft.com/office/drawing/2014/main" id="{675BF93E-898B-41C0-8222-E2B9291C683E}"/>
                </a:ext>
              </a:extLst>
            </p:cNvPr>
            <p:cNvCxnSpPr>
              <a:cxnSpLocks/>
              <a:stCxn id="393" idx="4"/>
              <a:endCxn id="388" idx="0"/>
            </p:cNvCxnSpPr>
            <p:nvPr userDrawn="1"/>
          </p:nvCxnSpPr>
          <p:spPr>
            <a:xfrm>
              <a:off x="7270464" y="4713764"/>
              <a:ext cx="63844" cy="978873"/>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352" name="Straight Connector 351">
              <a:extLst>
                <a:ext uri="{FF2B5EF4-FFF2-40B4-BE49-F238E27FC236}">
                  <a16:creationId xmlns:a16="http://schemas.microsoft.com/office/drawing/2014/main" id="{138A3D32-668D-47ED-B039-F5D323BC907A}"/>
                </a:ext>
              </a:extLst>
            </p:cNvPr>
            <p:cNvCxnSpPr>
              <a:cxnSpLocks/>
              <a:stCxn id="392" idx="3"/>
              <a:endCxn id="388" idx="7"/>
            </p:cNvCxnSpPr>
            <p:nvPr userDrawn="1"/>
          </p:nvCxnSpPr>
          <p:spPr>
            <a:xfrm>
              <a:off x="5682113" y="5075781"/>
              <a:ext cx="1572968" cy="649673"/>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353" name="Straight Connector 352">
              <a:extLst>
                <a:ext uri="{FF2B5EF4-FFF2-40B4-BE49-F238E27FC236}">
                  <a16:creationId xmlns:a16="http://schemas.microsoft.com/office/drawing/2014/main" id="{F6EEC507-0337-4D52-A149-AC3121803A5E}"/>
                </a:ext>
              </a:extLst>
            </p:cNvPr>
            <p:cNvCxnSpPr>
              <a:cxnSpLocks/>
              <a:stCxn id="392" idx="2"/>
              <a:endCxn id="393" idx="6"/>
            </p:cNvCxnSpPr>
            <p:nvPr userDrawn="1"/>
          </p:nvCxnSpPr>
          <p:spPr>
            <a:xfrm flipV="1">
              <a:off x="5699103" y="4601720"/>
              <a:ext cx="1459318" cy="390005"/>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354" name="Straight Connector 353">
              <a:extLst>
                <a:ext uri="{FF2B5EF4-FFF2-40B4-BE49-F238E27FC236}">
                  <a16:creationId xmlns:a16="http://schemas.microsoft.com/office/drawing/2014/main" id="{3B14444C-F8A2-4D69-85B4-D7945F76E80A}"/>
                </a:ext>
              </a:extLst>
            </p:cNvPr>
            <p:cNvCxnSpPr>
              <a:cxnSpLocks/>
              <a:stCxn id="392" idx="1"/>
              <a:endCxn id="394" idx="4"/>
            </p:cNvCxnSpPr>
            <p:nvPr userDrawn="1"/>
          </p:nvCxnSpPr>
          <p:spPr>
            <a:xfrm flipV="1">
              <a:off x="5651680" y="3295922"/>
              <a:ext cx="956850" cy="1624356"/>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355" name="Straight Connector 354">
              <a:extLst>
                <a:ext uri="{FF2B5EF4-FFF2-40B4-BE49-F238E27FC236}">
                  <a16:creationId xmlns:a16="http://schemas.microsoft.com/office/drawing/2014/main" id="{A24E1741-DA2C-4FEB-A835-6D811698BA7B}"/>
                </a:ext>
              </a:extLst>
            </p:cNvPr>
            <p:cNvCxnSpPr>
              <a:cxnSpLocks/>
              <a:stCxn id="390" idx="1"/>
              <a:endCxn id="394" idx="5"/>
            </p:cNvCxnSpPr>
            <p:nvPr userDrawn="1"/>
          </p:nvCxnSpPr>
          <p:spPr>
            <a:xfrm flipV="1">
              <a:off x="4477836" y="3274044"/>
              <a:ext cx="2077876" cy="1772842"/>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356" name="Straight Connector 355">
              <a:extLst>
                <a:ext uri="{FF2B5EF4-FFF2-40B4-BE49-F238E27FC236}">
                  <a16:creationId xmlns:a16="http://schemas.microsoft.com/office/drawing/2014/main" id="{8FC97A3B-281E-4D29-B3F7-B26D29EBA782}"/>
                </a:ext>
              </a:extLst>
            </p:cNvPr>
            <p:cNvCxnSpPr>
              <a:cxnSpLocks/>
              <a:stCxn id="390" idx="0"/>
              <a:endCxn id="391" idx="4"/>
            </p:cNvCxnSpPr>
            <p:nvPr userDrawn="1"/>
          </p:nvCxnSpPr>
          <p:spPr>
            <a:xfrm flipV="1">
              <a:off x="4430367" y="4043431"/>
              <a:ext cx="58508" cy="971594"/>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357" name="Straight Connector 356">
              <a:extLst>
                <a:ext uri="{FF2B5EF4-FFF2-40B4-BE49-F238E27FC236}">
                  <a16:creationId xmlns:a16="http://schemas.microsoft.com/office/drawing/2014/main" id="{854FF3A0-EF86-4EAF-B1A0-6DECE614DAF7}"/>
                </a:ext>
              </a:extLst>
            </p:cNvPr>
            <p:cNvCxnSpPr>
              <a:cxnSpLocks/>
              <a:stCxn id="396" idx="0"/>
              <a:endCxn id="395" idx="4"/>
            </p:cNvCxnSpPr>
            <p:nvPr userDrawn="1"/>
          </p:nvCxnSpPr>
          <p:spPr>
            <a:xfrm flipV="1">
              <a:off x="2274960" y="3873481"/>
              <a:ext cx="236156" cy="1153951"/>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358" name="Straight Connector 357">
              <a:extLst>
                <a:ext uri="{FF2B5EF4-FFF2-40B4-BE49-F238E27FC236}">
                  <a16:creationId xmlns:a16="http://schemas.microsoft.com/office/drawing/2014/main" id="{F457C126-B9E9-4644-9BDC-0C0D11F28265}"/>
                </a:ext>
              </a:extLst>
            </p:cNvPr>
            <p:cNvCxnSpPr>
              <a:cxnSpLocks/>
              <a:stCxn id="439" idx="7"/>
              <a:endCxn id="395" idx="5"/>
            </p:cNvCxnSpPr>
            <p:nvPr userDrawn="1"/>
          </p:nvCxnSpPr>
          <p:spPr>
            <a:xfrm flipV="1">
              <a:off x="1153506" y="3840664"/>
              <a:ext cx="1278383" cy="716664"/>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359" name="Straight Connector 358">
              <a:extLst>
                <a:ext uri="{FF2B5EF4-FFF2-40B4-BE49-F238E27FC236}">
                  <a16:creationId xmlns:a16="http://schemas.microsoft.com/office/drawing/2014/main" id="{36567BCB-36FF-4E11-B2D2-C759CF5B3FED}"/>
                </a:ext>
              </a:extLst>
            </p:cNvPr>
            <p:cNvCxnSpPr>
              <a:cxnSpLocks/>
              <a:endCxn id="396" idx="6"/>
            </p:cNvCxnSpPr>
            <p:nvPr userDrawn="1"/>
          </p:nvCxnSpPr>
          <p:spPr>
            <a:xfrm flipV="1">
              <a:off x="1109306" y="5139476"/>
              <a:ext cx="1053610" cy="420451"/>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360" name="Straight Connector 359">
              <a:extLst>
                <a:ext uri="{FF2B5EF4-FFF2-40B4-BE49-F238E27FC236}">
                  <a16:creationId xmlns:a16="http://schemas.microsoft.com/office/drawing/2014/main" id="{E6914467-DB30-4F6F-8A4C-DA63B0349B86}"/>
                </a:ext>
              </a:extLst>
            </p:cNvPr>
            <p:cNvCxnSpPr>
              <a:cxnSpLocks/>
              <a:stCxn id="438" idx="5"/>
              <a:endCxn id="397" idx="6"/>
            </p:cNvCxnSpPr>
            <p:nvPr userDrawn="1"/>
          </p:nvCxnSpPr>
          <p:spPr>
            <a:xfrm>
              <a:off x="1094332" y="5702233"/>
              <a:ext cx="1771424" cy="477553"/>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361" name="Straight Connector 360">
              <a:extLst>
                <a:ext uri="{FF2B5EF4-FFF2-40B4-BE49-F238E27FC236}">
                  <a16:creationId xmlns:a16="http://schemas.microsoft.com/office/drawing/2014/main" id="{775D3032-228A-4AD2-AE93-FA5C4E8F98A2}"/>
                </a:ext>
              </a:extLst>
            </p:cNvPr>
            <p:cNvCxnSpPr>
              <a:cxnSpLocks/>
              <a:endCxn id="397" idx="4"/>
            </p:cNvCxnSpPr>
            <p:nvPr userDrawn="1"/>
          </p:nvCxnSpPr>
          <p:spPr>
            <a:xfrm flipV="1">
              <a:off x="2739040" y="6254482"/>
              <a:ext cx="201412" cy="543938"/>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362" name="Straight Connector 361">
              <a:extLst>
                <a:ext uri="{FF2B5EF4-FFF2-40B4-BE49-F238E27FC236}">
                  <a16:creationId xmlns:a16="http://schemas.microsoft.com/office/drawing/2014/main" id="{05B22E8A-33A9-44A2-9D2F-F8266ECE12B4}"/>
                </a:ext>
              </a:extLst>
            </p:cNvPr>
            <p:cNvCxnSpPr>
              <a:cxnSpLocks/>
              <a:stCxn id="397" idx="3"/>
            </p:cNvCxnSpPr>
            <p:nvPr userDrawn="1"/>
          </p:nvCxnSpPr>
          <p:spPr>
            <a:xfrm>
              <a:off x="2993271" y="6232605"/>
              <a:ext cx="836426" cy="565815"/>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363" name="Straight Connector 362">
              <a:extLst>
                <a:ext uri="{FF2B5EF4-FFF2-40B4-BE49-F238E27FC236}">
                  <a16:creationId xmlns:a16="http://schemas.microsoft.com/office/drawing/2014/main" id="{1E5FD5BE-5282-4D7F-87C2-BBAFCB05E3EE}"/>
                </a:ext>
              </a:extLst>
            </p:cNvPr>
            <p:cNvCxnSpPr>
              <a:cxnSpLocks/>
              <a:stCxn id="397" idx="3"/>
              <a:endCxn id="389" idx="6"/>
            </p:cNvCxnSpPr>
            <p:nvPr userDrawn="1"/>
          </p:nvCxnSpPr>
          <p:spPr>
            <a:xfrm flipV="1">
              <a:off x="2993270" y="6187800"/>
              <a:ext cx="1496920" cy="44804"/>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364" name="Straight Connector 363">
              <a:extLst>
                <a:ext uri="{FF2B5EF4-FFF2-40B4-BE49-F238E27FC236}">
                  <a16:creationId xmlns:a16="http://schemas.microsoft.com/office/drawing/2014/main" id="{AB677181-A885-443C-8BB9-35444E6EF8EC}"/>
                </a:ext>
              </a:extLst>
            </p:cNvPr>
            <p:cNvCxnSpPr>
              <a:cxnSpLocks/>
              <a:stCxn id="397" idx="1"/>
              <a:endCxn id="390" idx="5"/>
            </p:cNvCxnSpPr>
            <p:nvPr userDrawn="1"/>
          </p:nvCxnSpPr>
          <p:spPr>
            <a:xfrm flipV="1">
              <a:off x="2993270" y="5129624"/>
              <a:ext cx="1360178" cy="997344"/>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365" name="Straight Connector 364">
              <a:extLst>
                <a:ext uri="{FF2B5EF4-FFF2-40B4-BE49-F238E27FC236}">
                  <a16:creationId xmlns:a16="http://schemas.microsoft.com/office/drawing/2014/main" id="{ACD8AF65-85A7-4CF8-A1B9-CB8FB05A486D}"/>
                </a:ext>
              </a:extLst>
            </p:cNvPr>
            <p:cNvCxnSpPr>
              <a:cxnSpLocks/>
              <a:stCxn id="396" idx="2"/>
              <a:endCxn id="390" idx="6"/>
            </p:cNvCxnSpPr>
            <p:nvPr userDrawn="1"/>
          </p:nvCxnSpPr>
          <p:spPr>
            <a:xfrm flipV="1">
              <a:off x="2387004" y="5073530"/>
              <a:ext cx="1955408" cy="65946"/>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366" name="Straight Connector 365">
              <a:extLst>
                <a:ext uri="{FF2B5EF4-FFF2-40B4-BE49-F238E27FC236}">
                  <a16:creationId xmlns:a16="http://schemas.microsoft.com/office/drawing/2014/main" id="{1D1B3C32-80BB-4CA6-9944-E0918C3B734A}"/>
                </a:ext>
              </a:extLst>
            </p:cNvPr>
            <p:cNvCxnSpPr>
              <a:cxnSpLocks/>
              <a:stCxn id="395" idx="3"/>
              <a:endCxn id="390" idx="7"/>
            </p:cNvCxnSpPr>
            <p:nvPr userDrawn="1"/>
          </p:nvCxnSpPr>
          <p:spPr>
            <a:xfrm>
              <a:off x="2590343" y="3840664"/>
              <a:ext cx="1783930" cy="1185397"/>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367" name="Straight Connector 366">
              <a:extLst>
                <a:ext uri="{FF2B5EF4-FFF2-40B4-BE49-F238E27FC236}">
                  <a16:creationId xmlns:a16="http://schemas.microsoft.com/office/drawing/2014/main" id="{5882E4BB-DB6C-4A76-9695-AD69816AD3A2}"/>
                </a:ext>
              </a:extLst>
            </p:cNvPr>
            <p:cNvCxnSpPr>
              <a:cxnSpLocks/>
              <a:stCxn id="395" idx="2"/>
              <a:endCxn id="391" idx="6"/>
            </p:cNvCxnSpPr>
            <p:nvPr userDrawn="1"/>
          </p:nvCxnSpPr>
          <p:spPr>
            <a:xfrm>
              <a:off x="2623160" y="3761437"/>
              <a:ext cx="1780131" cy="148640"/>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368" name="Straight Connector 367">
              <a:extLst>
                <a:ext uri="{FF2B5EF4-FFF2-40B4-BE49-F238E27FC236}">
                  <a16:creationId xmlns:a16="http://schemas.microsoft.com/office/drawing/2014/main" id="{D4902587-194F-43AA-8125-9F1EB46E9E6B}"/>
                </a:ext>
              </a:extLst>
            </p:cNvPr>
            <p:cNvCxnSpPr>
              <a:cxnSpLocks/>
              <a:stCxn id="391" idx="1"/>
              <a:endCxn id="394" idx="6"/>
            </p:cNvCxnSpPr>
            <p:nvPr userDrawn="1"/>
          </p:nvCxnSpPr>
          <p:spPr>
            <a:xfrm flipV="1">
              <a:off x="4607055" y="3221226"/>
              <a:ext cx="1926779" cy="652219"/>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369" name="Straight Connector 368">
              <a:extLst>
                <a:ext uri="{FF2B5EF4-FFF2-40B4-BE49-F238E27FC236}">
                  <a16:creationId xmlns:a16="http://schemas.microsoft.com/office/drawing/2014/main" id="{358B3EB9-CAD2-49B2-9095-3C8EEE7926F2}"/>
                </a:ext>
              </a:extLst>
            </p:cNvPr>
            <p:cNvCxnSpPr>
              <a:cxnSpLocks/>
              <a:stCxn id="390" idx="2"/>
              <a:endCxn id="392" idx="6"/>
            </p:cNvCxnSpPr>
            <p:nvPr userDrawn="1"/>
          </p:nvCxnSpPr>
          <p:spPr>
            <a:xfrm flipV="1">
              <a:off x="4488872" y="5034766"/>
              <a:ext cx="990314" cy="68214"/>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370" name="Straight Connector 369">
              <a:extLst>
                <a:ext uri="{FF2B5EF4-FFF2-40B4-BE49-F238E27FC236}">
                  <a16:creationId xmlns:a16="http://schemas.microsoft.com/office/drawing/2014/main" id="{627154F2-DCE7-48B9-B153-91972B553DF1}"/>
                </a:ext>
              </a:extLst>
            </p:cNvPr>
            <p:cNvCxnSpPr>
              <a:cxnSpLocks/>
              <a:stCxn id="389" idx="1"/>
              <a:endCxn id="392" idx="5"/>
            </p:cNvCxnSpPr>
            <p:nvPr userDrawn="1"/>
          </p:nvCxnSpPr>
          <p:spPr>
            <a:xfrm flipV="1">
              <a:off x="4681461" y="5106214"/>
              <a:ext cx="845148" cy="1002359"/>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371" name="Straight Connector 370">
              <a:extLst>
                <a:ext uri="{FF2B5EF4-FFF2-40B4-BE49-F238E27FC236}">
                  <a16:creationId xmlns:a16="http://schemas.microsoft.com/office/drawing/2014/main" id="{1EB2DE54-DB1E-4193-8107-8A74DD9650F6}"/>
                </a:ext>
              </a:extLst>
            </p:cNvPr>
            <p:cNvCxnSpPr>
              <a:cxnSpLocks/>
              <a:stCxn id="389" idx="3"/>
              <a:endCxn id="409" idx="1"/>
            </p:cNvCxnSpPr>
            <p:nvPr userDrawn="1"/>
          </p:nvCxnSpPr>
          <p:spPr>
            <a:xfrm>
              <a:off x="4681461" y="6267027"/>
              <a:ext cx="1470253" cy="568058"/>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372" name="Straight Connector 371">
              <a:extLst>
                <a:ext uri="{FF2B5EF4-FFF2-40B4-BE49-F238E27FC236}">
                  <a16:creationId xmlns:a16="http://schemas.microsoft.com/office/drawing/2014/main" id="{DAC79133-16B5-48F3-B6C2-71C04A00F0F6}"/>
                </a:ext>
              </a:extLst>
            </p:cNvPr>
            <p:cNvCxnSpPr>
              <a:cxnSpLocks/>
              <a:stCxn id="392" idx="4"/>
              <a:endCxn id="409" idx="2"/>
            </p:cNvCxnSpPr>
            <p:nvPr userDrawn="1"/>
          </p:nvCxnSpPr>
          <p:spPr>
            <a:xfrm>
              <a:off x="5610665" y="5123204"/>
              <a:ext cx="652864" cy="1712920"/>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373" name="Straight Connector 372">
              <a:extLst>
                <a:ext uri="{FF2B5EF4-FFF2-40B4-BE49-F238E27FC236}">
                  <a16:creationId xmlns:a16="http://schemas.microsoft.com/office/drawing/2014/main" id="{74B2CDF9-39A8-4BE8-A7B7-C26EC9E91221}"/>
                </a:ext>
              </a:extLst>
            </p:cNvPr>
            <p:cNvCxnSpPr>
              <a:cxnSpLocks/>
              <a:stCxn id="388" idx="5"/>
              <a:endCxn id="409" idx="0"/>
            </p:cNvCxnSpPr>
            <p:nvPr userDrawn="1"/>
          </p:nvCxnSpPr>
          <p:spPr>
            <a:xfrm flipH="1">
              <a:off x="6375345" y="5883908"/>
              <a:ext cx="879736" cy="953255"/>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374" name="Straight Connector 373">
              <a:extLst>
                <a:ext uri="{FF2B5EF4-FFF2-40B4-BE49-F238E27FC236}">
                  <a16:creationId xmlns:a16="http://schemas.microsoft.com/office/drawing/2014/main" id="{12990E60-DFB8-4118-AB73-44F155EC2500}"/>
                </a:ext>
              </a:extLst>
            </p:cNvPr>
            <p:cNvCxnSpPr>
              <a:cxnSpLocks/>
              <a:stCxn id="389" idx="7"/>
              <a:endCxn id="390" idx="3"/>
            </p:cNvCxnSpPr>
            <p:nvPr userDrawn="1"/>
          </p:nvCxnSpPr>
          <p:spPr>
            <a:xfrm flipH="1" flipV="1">
              <a:off x="4457011" y="5150449"/>
              <a:ext cx="65996" cy="958124"/>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375" name="Straight Connector 374">
              <a:extLst>
                <a:ext uri="{FF2B5EF4-FFF2-40B4-BE49-F238E27FC236}">
                  <a16:creationId xmlns:a16="http://schemas.microsoft.com/office/drawing/2014/main" id="{8668EB57-48E0-4065-8D2C-F71BBACFF3E8}"/>
                </a:ext>
              </a:extLst>
            </p:cNvPr>
            <p:cNvCxnSpPr>
              <a:cxnSpLocks/>
              <a:stCxn id="387" idx="7"/>
              <a:endCxn id="393" idx="3"/>
            </p:cNvCxnSpPr>
            <p:nvPr userDrawn="1"/>
          </p:nvCxnSpPr>
          <p:spPr>
            <a:xfrm flipH="1" flipV="1">
              <a:off x="7349691" y="4680947"/>
              <a:ext cx="1424418" cy="977805"/>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376" name="Straight Connector 375">
              <a:extLst>
                <a:ext uri="{FF2B5EF4-FFF2-40B4-BE49-F238E27FC236}">
                  <a16:creationId xmlns:a16="http://schemas.microsoft.com/office/drawing/2014/main" id="{4DF1FBD4-D6D1-42AE-BF95-C4F11DF948AA}"/>
                </a:ext>
              </a:extLst>
            </p:cNvPr>
            <p:cNvCxnSpPr>
              <a:cxnSpLocks/>
              <a:endCxn id="389" idx="4"/>
            </p:cNvCxnSpPr>
            <p:nvPr userDrawn="1"/>
          </p:nvCxnSpPr>
          <p:spPr>
            <a:xfrm flipV="1">
              <a:off x="4489041" y="6299844"/>
              <a:ext cx="113193" cy="546145"/>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377" name="Straight Connector 376">
              <a:extLst>
                <a:ext uri="{FF2B5EF4-FFF2-40B4-BE49-F238E27FC236}">
                  <a16:creationId xmlns:a16="http://schemas.microsoft.com/office/drawing/2014/main" id="{B8B912F1-A8BF-476C-9C3D-1B577E2D26C6}"/>
                </a:ext>
              </a:extLst>
            </p:cNvPr>
            <p:cNvCxnSpPr>
              <a:cxnSpLocks/>
              <a:stCxn id="397" idx="7"/>
              <a:endCxn id="396" idx="4"/>
            </p:cNvCxnSpPr>
            <p:nvPr userDrawn="1"/>
          </p:nvCxnSpPr>
          <p:spPr>
            <a:xfrm flipH="1" flipV="1">
              <a:off x="2274960" y="5251520"/>
              <a:ext cx="612674" cy="875448"/>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sp>
          <p:nvSpPr>
            <p:cNvPr id="383" name="Oval 382">
              <a:extLst>
                <a:ext uri="{FF2B5EF4-FFF2-40B4-BE49-F238E27FC236}">
                  <a16:creationId xmlns:a16="http://schemas.microsoft.com/office/drawing/2014/main" id="{E96A9BFA-4CD8-4DB0-9228-9696ED94FB77}"/>
                </a:ext>
              </a:extLst>
            </p:cNvPr>
            <p:cNvSpPr/>
            <p:nvPr userDrawn="1"/>
          </p:nvSpPr>
          <p:spPr>
            <a:xfrm flipH="1">
              <a:off x="11304001" y="5703017"/>
              <a:ext cx="236156" cy="236156"/>
            </a:xfrm>
            <a:prstGeom prst="ellipse">
              <a:avLst/>
            </a:prstGeom>
            <a:grpFill/>
            <a:ln>
              <a:solidFill>
                <a:schemeClr val="bg1">
                  <a:alpha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4" name="Oval 383">
              <a:extLst>
                <a:ext uri="{FF2B5EF4-FFF2-40B4-BE49-F238E27FC236}">
                  <a16:creationId xmlns:a16="http://schemas.microsoft.com/office/drawing/2014/main" id="{0669F18F-8FD3-4047-8020-609BD69FC76A}"/>
                </a:ext>
              </a:extLst>
            </p:cNvPr>
            <p:cNvSpPr>
              <a:spLocks noChangeAspect="1"/>
            </p:cNvSpPr>
            <p:nvPr userDrawn="1"/>
          </p:nvSpPr>
          <p:spPr>
            <a:xfrm flipH="1">
              <a:off x="10259403" y="5528905"/>
              <a:ext cx="149392" cy="149392"/>
            </a:xfrm>
            <a:prstGeom prst="ellipse">
              <a:avLst/>
            </a:prstGeom>
            <a:grpFill/>
            <a:ln>
              <a:solidFill>
                <a:schemeClr val="bg1">
                  <a:alpha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5" name="Oval 384">
              <a:extLst>
                <a:ext uri="{FF2B5EF4-FFF2-40B4-BE49-F238E27FC236}">
                  <a16:creationId xmlns:a16="http://schemas.microsoft.com/office/drawing/2014/main" id="{CF7FB4A6-04F8-4176-AE7D-E580036820C3}"/>
                </a:ext>
              </a:extLst>
            </p:cNvPr>
            <p:cNvSpPr/>
            <p:nvPr userDrawn="1"/>
          </p:nvSpPr>
          <p:spPr>
            <a:xfrm flipH="1">
              <a:off x="10291530" y="4163736"/>
              <a:ext cx="224088" cy="224088"/>
            </a:xfrm>
            <a:prstGeom prst="ellipse">
              <a:avLst/>
            </a:prstGeom>
            <a:grpFill/>
            <a:ln>
              <a:solidFill>
                <a:schemeClr val="bg1">
                  <a:alpha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6" name="Oval 385">
              <a:extLst>
                <a:ext uri="{FF2B5EF4-FFF2-40B4-BE49-F238E27FC236}">
                  <a16:creationId xmlns:a16="http://schemas.microsoft.com/office/drawing/2014/main" id="{9703BC95-7104-4DB4-9AD1-3BF8BB5C7287}"/>
                </a:ext>
              </a:extLst>
            </p:cNvPr>
            <p:cNvSpPr/>
            <p:nvPr userDrawn="1"/>
          </p:nvSpPr>
          <p:spPr>
            <a:xfrm flipH="1">
              <a:off x="8727293" y="4395216"/>
              <a:ext cx="224088" cy="224088"/>
            </a:xfrm>
            <a:prstGeom prst="ellipse">
              <a:avLst/>
            </a:prstGeom>
            <a:grpFill/>
            <a:ln>
              <a:solidFill>
                <a:schemeClr val="bg1">
                  <a:alpha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7" name="Oval 386">
              <a:extLst>
                <a:ext uri="{FF2B5EF4-FFF2-40B4-BE49-F238E27FC236}">
                  <a16:creationId xmlns:a16="http://schemas.microsoft.com/office/drawing/2014/main" id="{CDF01970-5CFC-49F6-8903-B56AC9549A9B}"/>
                </a:ext>
              </a:extLst>
            </p:cNvPr>
            <p:cNvSpPr>
              <a:spLocks noChangeAspect="1"/>
            </p:cNvSpPr>
            <p:nvPr userDrawn="1"/>
          </p:nvSpPr>
          <p:spPr>
            <a:xfrm flipH="1">
              <a:off x="8752231" y="5636874"/>
              <a:ext cx="149392" cy="149392"/>
            </a:xfrm>
            <a:prstGeom prst="ellipse">
              <a:avLst/>
            </a:prstGeom>
            <a:grpFill/>
            <a:ln>
              <a:solidFill>
                <a:schemeClr val="bg1">
                  <a:alpha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8" name="Oval 387">
              <a:extLst>
                <a:ext uri="{FF2B5EF4-FFF2-40B4-BE49-F238E27FC236}">
                  <a16:creationId xmlns:a16="http://schemas.microsoft.com/office/drawing/2014/main" id="{226F2E08-6904-4F19-A987-728258C7E220}"/>
                </a:ext>
              </a:extLst>
            </p:cNvPr>
            <p:cNvSpPr/>
            <p:nvPr userDrawn="1"/>
          </p:nvSpPr>
          <p:spPr>
            <a:xfrm flipH="1">
              <a:off x="7222264" y="5692637"/>
              <a:ext cx="224088" cy="224088"/>
            </a:xfrm>
            <a:prstGeom prst="ellipse">
              <a:avLst/>
            </a:prstGeom>
            <a:grpFill/>
            <a:ln>
              <a:solidFill>
                <a:schemeClr val="bg1">
                  <a:alpha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9" name="Oval 388">
              <a:extLst>
                <a:ext uri="{FF2B5EF4-FFF2-40B4-BE49-F238E27FC236}">
                  <a16:creationId xmlns:a16="http://schemas.microsoft.com/office/drawing/2014/main" id="{4DAD8771-49A0-43DA-9264-61AACDA6CF5F}"/>
                </a:ext>
              </a:extLst>
            </p:cNvPr>
            <p:cNvSpPr/>
            <p:nvPr userDrawn="1"/>
          </p:nvSpPr>
          <p:spPr>
            <a:xfrm flipH="1">
              <a:off x="4490190" y="6075756"/>
              <a:ext cx="224088" cy="224088"/>
            </a:xfrm>
            <a:prstGeom prst="ellipse">
              <a:avLst/>
            </a:prstGeom>
            <a:grpFill/>
            <a:ln>
              <a:solidFill>
                <a:schemeClr val="bg1">
                  <a:alpha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0" name="Oval 389">
              <a:extLst>
                <a:ext uri="{FF2B5EF4-FFF2-40B4-BE49-F238E27FC236}">
                  <a16:creationId xmlns:a16="http://schemas.microsoft.com/office/drawing/2014/main" id="{D5CB5A83-82EA-4784-BED7-6EAFCB912F61}"/>
                </a:ext>
              </a:extLst>
            </p:cNvPr>
            <p:cNvSpPr>
              <a:spLocks noChangeAspect="1"/>
            </p:cNvSpPr>
            <p:nvPr userDrawn="1"/>
          </p:nvSpPr>
          <p:spPr>
            <a:xfrm rot="682168" flipH="1">
              <a:off x="4340946" y="5013559"/>
              <a:ext cx="149392" cy="149392"/>
            </a:xfrm>
            <a:prstGeom prst="ellipse">
              <a:avLst/>
            </a:prstGeom>
            <a:grpFill/>
            <a:ln>
              <a:solidFill>
                <a:schemeClr val="bg1">
                  <a:alpha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1" name="Oval 390">
              <a:extLst>
                <a:ext uri="{FF2B5EF4-FFF2-40B4-BE49-F238E27FC236}">
                  <a16:creationId xmlns:a16="http://schemas.microsoft.com/office/drawing/2014/main" id="{1398461F-8D64-44A7-B358-41304782987A}"/>
                </a:ext>
              </a:extLst>
            </p:cNvPr>
            <p:cNvSpPr/>
            <p:nvPr userDrawn="1"/>
          </p:nvSpPr>
          <p:spPr>
            <a:xfrm rot="738506" flipH="1">
              <a:off x="4400716" y="3821918"/>
              <a:ext cx="224088" cy="224088"/>
            </a:xfrm>
            <a:prstGeom prst="ellipse">
              <a:avLst/>
            </a:prstGeom>
            <a:grpFill/>
            <a:ln>
              <a:solidFill>
                <a:schemeClr val="bg1">
                  <a:alpha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2" name="Oval 391">
              <a:extLst>
                <a:ext uri="{FF2B5EF4-FFF2-40B4-BE49-F238E27FC236}">
                  <a16:creationId xmlns:a16="http://schemas.microsoft.com/office/drawing/2014/main" id="{D6328F77-F24D-4FD2-885F-C82EEBE3BB34}"/>
                </a:ext>
              </a:extLst>
            </p:cNvPr>
            <p:cNvSpPr/>
            <p:nvPr userDrawn="1"/>
          </p:nvSpPr>
          <p:spPr>
            <a:xfrm rot="20935587" flipH="1">
              <a:off x="5477100" y="4901202"/>
              <a:ext cx="224088" cy="224088"/>
            </a:xfrm>
            <a:prstGeom prst="ellipse">
              <a:avLst/>
            </a:prstGeom>
            <a:grpFill/>
            <a:ln>
              <a:solidFill>
                <a:schemeClr val="bg1">
                  <a:alpha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3" name="Oval 392">
              <a:extLst>
                <a:ext uri="{FF2B5EF4-FFF2-40B4-BE49-F238E27FC236}">
                  <a16:creationId xmlns:a16="http://schemas.microsoft.com/office/drawing/2014/main" id="{E1BE2185-B08F-4C1D-9574-206393EB0F85}"/>
                </a:ext>
              </a:extLst>
            </p:cNvPr>
            <p:cNvSpPr/>
            <p:nvPr userDrawn="1"/>
          </p:nvSpPr>
          <p:spPr>
            <a:xfrm flipH="1">
              <a:off x="7158420" y="4489676"/>
              <a:ext cx="224088" cy="224088"/>
            </a:xfrm>
            <a:prstGeom prst="ellipse">
              <a:avLst/>
            </a:prstGeom>
            <a:grpFill/>
            <a:ln>
              <a:solidFill>
                <a:schemeClr val="bg1">
                  <a:alpha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4" name="Oval 393">
              <a:extLst>
                <a:ext uri="{FF2B5EF4-FFF2-40B4-BE49-F238E27FC236}">
                  <a16:creationId xmlns:a16="http://schemas.microsoft.com/office/drawing/2014/main" id="{470962A7-6557-4983-8E41-C5DB5235AEBB}"/>
                </a:ext>
              </a:extLst>
            </p:cNvPr>
            <p:cNvSpPr>
              <a:spLocks noChangeAspect="1"/>
            </p:cNvSpPr>
            <p:nvPr userDrawn="1"/>
          </p:nvSpPr>
          <p:spPr>
            <a:xfrm flipH="1">
              <a:off x="6533834" y="3146530"/>
              <a:ext cx="149392" cy="149392"/>
            </a:xfrm>
            <a:prstGeom prst="ellipse">
              <a:avLst/>
            </a:prstGeom>
            <a:grpFill/>
            <a:ln>
              <a:solidFill>
                <a:schemeClr val="bg1">
                  <a:alpha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5" name="Oval 394">
              <a:extLst>
                <a:ext uri="{FF2B5EF4-FFF2-40B4-BE49-F238E27FC236}">
                  <a16:creationId xmlns:a16="http://schemas.microsoft.com/office/drawing/2014/main" id="{26A04628-7DF3-4C8C-A143-D0407063E401}"/>
                </a:ext>
              </a:extLst>
            </p:cNvPr>
            <p:cNvSpPr/>
            <p:nvPr userDrawn="1"/>
          </p:nvSpPr>
          <p:spPr>
            <a:xfrm flipH="1">
              <a:off x="2399072" y="3649393"/>
              <a:ext cx="224088" cy="224088"/>
            </a:xfrm>
            <a:prstGeom prst="ellipse">
              <a:avLst/>
            </a:prstGeom>
            <a:grpFill/>
            <a:ln>
              <a:solidFill>
                <a:schemeClr val="bg1">
                  <a:alpha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6" name="Oval 395">
              <a:extLst>
                <a:ext uri="{FF2B5EF4-FFF2-40B4-BE49-F238E27FC236}">
                  <a16:creationId xmlns:a16="http://schemas.microsoft.com/office/drawing/2014/main" id="{3F011AAD-7FE5-4E00-B4FB-06A3FC5F41B2}"/>
                </a:ext>
              </a:extLst>
            </p:cNvPr>
            <p:cNvSpPr/>
            <p:nvPr userDrawn="1"/>
          </p:nvSpPr>
          <p:spPr>
            <a:xfrm flipH="1">
              <a:off x="2162916" y="5027432"/>
              <a:ext cx="224088" cy="224088"/>
            </a:xfrm>
            <a:prstGeom prst="ellipse">
              <a:avLst/>
            </a:prstGeom>
            <a:grpFill/>
            <a:ln>
              <a:solidFill>
                <a:schemeClr val="bg1">
                  <a:alpha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7" name="Oval 396">
              <a:extLst>
                <a:ext uri="{FF2B5EF4-FFF2-40B4-BE49-F238E27FC236}">
                  <a16:creationId xmlns:a16="http://schemas.microsoft.com/office/drawing/2014/main" id="{014E5DB5-D091-4270-AF79-6247CD2AB459}"/>
                </a:ext>
              </a:extLst>
            </p:cNvPr>
            <p:cNvSpPr>
              <a:spLocks noChangeAspect="1"/>
            </p:cNvSpPr>
            <p:nvPr userDrawn="1"/>
          </p:nvSpPr>
          <p:spPr>
            <a:xfrm flipH="1">
              <a:off x="2865756" y="6105090"/>
              <a:ext cx="149392" cy="149392"/>
            </a:xfrm>
            <a:prstGeom prst="ellipse">
              <a:avLst/>
            </a:prstGeom>
            <a:grpFill/>
            <a:ln>
              <a:solidFill>
                <a:schemeClr val="bg1">
                  <a:alpha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9" name="Oval 398">
              <a:extLst>
                <a:ext uri="{FF2B5EF4-FFF2-40B4-BE49-F238E27FC236}">
                  <a16:creationId xmlns:a16="http://schemas.microsoft.com/office/drawing/2014/main" id="{3AF0AAEC-CEA1-4FAB-A952-A6A05D2D7A7D}"/>
                </a:ext>
              </a:extLst>
            </p:cNvPr>
            <p:cNvSpPr>
              <a:spLocks noChangeAspect="1"/>
            </p:cNvSpPr>
            <p:nvPr userDrawn="1"/>
          </p:nvSpPr>
          <p:spPr>
            <a:xfrm flipH="1">
              <a:off x="11489475" y="4550799"/>
              <a:ext cx="149392" cy="149392"/>
            </a:xfrm>
            <a:prstGeom prst="ellipse">
              <a:avLst/>
            </a:prstGeom>
            <a:grpFill/>
            <a:ln>
              <a:solidFill>
                <a:schemeClr val="bg1">
                  <a:alpha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8" name="Chord 407">
              <a:extLst>
                <a:ext uri="{FF2B5EF4-FFF2-40B4-BE49-F238E27FC236}">
                  <a16:creationId xmlns:a16="http://schemas.microsoft.com/office/drawing/2014/main" id="{A0F0CE9E-D32E-48CA-9E15-B19C238CE890}"/>
                </a:ext>
              </a:extLst>
            </p:cNvPr>
            <p:cNvSpPr>
              <a:spLocks noChangeAspect="1"/>
            </p:cNvSpPr>
            <p:nvPr userDrawn="1"/>
          </p:nvSpPr>
          <p:spPr>
            <a:xfrm flipH="1">
              <a:off x="9919813" y="6746029"/>
              <a:ext cx="149392" cy="149392"/>
            </a:xfrm>
            <a:prstGeom prst="chord">
              <a:avLst>
                <a:gd name="adj1" fmla="val 10550803"/>
                <a:gd name="adj2" fmla="val 185318"/>
              </a:avLst>
            </a:prstGeom>
            <a:grpFill/>
            <a:ln>
              <a:solidFill>
                <a:schemeClr val="bg1">
                  <a:alpha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9" name="Chord 408">
              <a:extLst>
                <a:ext uri="{FF2B5EF4-FFF2-40B4-BE49-F238E27FC236}">
                  <a16:creationId xmlns:a16="http://schemas.microsoft.com/office/drawing/2014/main" id="{EA1BF35A-4C40-4AA1-AD07-6A0466D20438}"/>
                </a:ext>
              </a:extLst>
            </p:cNvPr>
            <p:cNvSpPr>
              <a:spLocks noChangeAspect="1"/>
            </p:cNvSpPr>
            <p:nvPr userDrawn="1"/>
          </p:nvSpPr>
          <p:spPr>
            <a:xfrm flipH="1">
              <a:off x="6151551" y="6717004"/>
              <a:ext cx="224088" cy="224088"/>
            </a:xfrm>
            <a:prstGeom prst="chord">
              <a:avLst>
                <a:gd name="adj1" fmla="val 10550803"/>
                <a:gd name="adj2" fmla="val 185318"/>
              </a:avLst>
            </a:prstGeom>
            <a:grpFill/>
            <a:ln>
              <a:solidFill>
                <a:schemeClr val="bg1">
                  <a:alpha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410" name="Straight Connector 409">
              <a:extLst>
                <a:ext uri="{FF2B5EF4-FFF2-40B4-BE49-F238E27FC236}">
                  <a16:creationId xmlns:a16="http://schemas.microsoft.com/office/drawing/2014/main" id="{AE910EAE-B3BF-4238-803F-C58499B33B75}"/>
                </a:ext>
              </a:extLst>
            </p:cNvPr>
            <p:cNvCxnSpPr>
              <a:cxnSpLocks/>
              <a:stCxn id="408" idx="1"/>
              <a:endCxn id="387" idx="3"/>
            </p:cNvCxnSpPr>
            <p:nvPr userDrawn="1"/>
          </p:nvCxnSpPr>
          <p:spPr>
            <a:xfrm flipH="1" flipV="1">
              <a:off x="8879746" y="5764388"/>
              <a:ext cx="1040177" cy="1060362"/>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417" name="Straight Connector 416">
              <a:extLst>
                <a:ext uri="{FF2B5EF4-FFF2-40B4-BE49-F238E27FC236}">
                  <a16:creationId xmlns:a16="http://schemas.microsoft.com/office/drawing/2014/main" id="{5A30F1F2-59AF-4ED1-8F6B-9911422A58AE}"/>
                </a:ext>
              </a:extLst>
            </p:cNvPr>
            <p:cNvCxnSpPr>
              <a:cxnSpLocks/>
              <a:stCxn id="436" idx="6"/>
              <a:endCxn id="395" idx="6"/>
            </p:cNvCxnSpPr>
            <p:nvPr userDrawn="1"/>
          </p:nvCxnSpPr>
          <p:spPr>
            <a:xfrm>
              <a:off x="1249806" y="3691601"/>
              <a:ext cx="1149266" cy="69836"/>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418" name="Straight Connector 417">
              <a:extLst>
                <a:ext uri="{FF2B5EF4-FFF2-40B4-BE49-F238E27FC236}">
                  <a16:creationId xmlns:a16="http://schemas.microsoft.com/office/drawing/2014/main" id="{F6DE8F54-1606-4C14-9448-5A298ACA11A6}"/>
                </a:ext>
              </a:extLst>
            </p:cNvPr>
            <p:cNvCxnSpPr>
              <a:cxnSpLocks/>
              <a:stCxn id="433" idx="4"/>
              <a:endCxn id="439" idx="1"/>
            </p:cNvCxnSpPr>
            <p:nvPr userDrawn="1"/>
          </p:nvCxnSpPr>
          <p:spPr>
            <a:xfrm>
              <a:off x="181389" y="3694736"/>
              <a:ext cx="833340" cy="862592"/>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419" name="Straight Connector 418">
              <a:extLst>
                <a:ext uri="{FF2B5EF4-FFF2-40B4-BE49-F238E27FC236}">
                  <a16:creationId xmlns:a16="http://schemas.microsoft.com/office/drawing/2014/main" id="{C33D342E-FE59-425E-AF33-D0D9E147BB57}"/>
                </a:ext>
              </a:extLst>
            </p:cNvPr>
            <p:cNvCxnSpPr>
              <a:cxnSpLocks/>
              <a:stCxn id="439" idx="4"/>
              <a:endCxn id="438" idx="0"/>
            </p:cNvCxnSpPr>
            <p:nvPr userDrawn="1"/>
          </p:nvCxnSpPr>
          <p:spPr>
            <a:xfrm flipH="1">
              <a:off x="990250" y="4724846"/>
              <a:ext cx="93868" cy="726111"/>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420" name="Straight Connector 419">
              <a:extLst>
                <a:ext uri="{FF2B5EF4-FFF2-40B4-BE49-F238E27FC236}">
                  <a16:creationId xmlns:a16="http://schemas.microsoft.com/office/drawing/2014/main" id="{C5F695CD-3EA0-437D-8AEA-973FF6FC73F3}"/>
                </a:ext>
              </a:extLst>
            </p:cNvPr>
            <p:cNvCxnSpPr>
              <a:cxnSpLocks/>
              <a:stCxn id="437" idx="3"/>
            </p:cNvCxnSpPr>
            <p:nvPr userDrawn="1"/>
          </p:nvCxnSpPr>
          <p:spPr>
            <a:xfrm flipH="1">
              <a:off x="994391" y="6664731"/>
              <a:ext cx="195332" cy="193269"/>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421" name="Straight Connector 420">
              <a:extLst>
                <a:ext uri="{FF2B5EF4-FFF2-40B4-BE49-F238E27FC236}">
                  <a16:creationId xmlns:a16="http://schemas.microsoft.com/office/drawing/2014/main" id="{6B0553EA-5F7F-4866-9F98-B34213D2C595}"/>
                </a:ext>
              </a:extLst>
            </p:cNvPr>
            <p:cNvCxnSpPr>
              <a:cxnSpLocks/>
              <a:stCxn id="437" idx="0"/>
              <a:endCxn id="438" idx="4"/>
            </p:cNvCxnSpPr>
            <p:nvPr userDrawn="1"/>
          </p:nvCxnSpPr>
          <p:spPr>
            <a:xfrm flipH="1" flipV="1">
              <a:off x="990250" y="5745345"/>
              <a:ext cx="303555" cy="668110"/>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422" name="Straight Connector 421">
              <a:extLst>
                <a:ext uri="{FF2B5EF4-FFF2-40B4-BE49-F238E27FC236}">
                  <a16:creationId xmlns:a16="http://schemas.microsoft.com/office/drawing/2014/main" id="{E6702C4B-EF1D-4452-B40F-0C0C9D9553D2}"/>
                </a:ext>
              </a:extLst>
            </p:cNvPr>
            <p:cNvCxnSpPr>
              <a:cxnSpLocks/>
              <a:stCxn id="489" idx="1"/>
              <a:endCxn id="433" idx="3"/>
            </p:cNvCxnSpPr>
            <p:nvPr userDrawn="1"/>
          </p:nvCxnSpPr>
          <p:spPr>
            <a:xfrm flipV="1">
              <a:off x="7025" y="3684478"/>
              <a:ext cx="62174" cy="1039628"/>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423" name="Straight Connector 422">
              <a:extLst>
                <a:ext uri="{FF2B5EF4-FFF2-40B4-BE49-F238E27FC236}">
                  <a16:creationId xmlns:a16="http://schemas.microsoft.com/office/drawing/2014/main" id="{EB187D56-C66A-4513-9774-ECC7A8A23E73}"/>
                </a:ext>
              </a:extLst>
            </p:cNvPr>
            <p:cNvCxnSpPr>
              <a:cxnSpLocks/>
              <a:stCxn id="438" idx="2"/>
              <a:endCxn id="489" idx="0"/>
            </p:cNvCxnSpPr>
            <p:nvPr userDrawn="1"/>
          </p:nvCxnSpPr>
          <p:spPr>
            <a:xfrm flipH="1" flipV="1">
              <a:off x="4947" y="4947737"/>
              <a:ext cx="838109" cy="650414"/>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424" name="Straight Connector 423">
              <a:extLst>
                <a:ext uri="{FF2B5EF4-FFF2-40B4-BE49-F238E27FC236}">
                  <a16:creationId xmlns:a16="http://schemas.microsoft.com/office/drawing/2014/main" id="{A9ECC849-1F24-4989-B5B1-BCC1C0EDA75F}"/>
                </a:ext>
              </a:extLst>
            </p:cNvPr>
            <p:cNvCxnSpPr>
              <a:cxnSpLocks/>
              <a:stCxn id="437" idx="1"/>
            </p:cNvCxnSpPr>
            <p:nvPr userDrawn="1"/>
          </p:nvCxnSpPr>
          <p:spPr>
            <a:xfrm flipH="1">
              <a:off x="0" y="6456567"/>
              <a:ext cx="1189723" cy="190557"/>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425" name="Straight Connector 424">
              <a:extLst>
                <a:ext uri="{FF2B5EF4-FFF2-40B4-BE49-F238E27FC236}">
                  <a16:creationId xmlns:a16="http://schemas.microsoft.com/office/drawing/2014/main" id="{ADE5DDE3-D8DD-4458-8EF0-F1124B25CBB1}"/>
                </a:ext>
              </a:extLst>
            </p:cNvPr>
            <p:cNvCxnSpPr>
              <a:cxnSpLocks/>
              <a:stCxn id="395" idx="1"/>
              <a:endCxn id="276" idx="0"/>
            </p:cNvCxnSpPr>
            <p:nvPr userDrawn="1"/>
          </p:nvCxnSpPr>
          <p:spPr>
            <a:xfrm flipV="1">
              <a:off x="2590343" y="2989715"/>
              <a:ext cx="770893" cy="692495"/>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426" name="Straight Connector 425">
              <a:extLst>
                <a:ext uri="{FF2B5EF4-FFF2-40B4-BE49-F238E27FC236}">
                  <a16:creationId xmlns:a16="http://schemas.microsoft.com/office/drawing/2014/main" id="{BD6AE4D0-672A-4C4D-A1BA-4A3C1A7FB06C}"/>
                </a:ext>
              </a:extLst>
            </p:cNvPr>
            <p:cNvCxnSpPr>
              <a:cxnSpLocks/>
              <a:stCxn id="435" idx="6"/>
              <a:endCxn id="434" idx="2"/>
            </p:cNvCxnSpPr>
            <p:nvPr userDrawn="1"/>
          </p:nvCxnSpPr>
          <p:spPr>
            <a:xfrm>
              <a:off x="683818" y="2689233"/>
              <a:ext cx="1046792" cy="260972"/>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427" name="Straight Connector 426">
              <a:extLst>
                <a:ext uri="{FF2B5EF4-FFF2-40B4-BE49-F238E27FC236}">
                  <a16:creationId xmlns:a16="http://schemas.microsoft.com/office/drawing/2014/main" id="{B630176A-858D-4963-A9F3-2C6C252ECEF7}"/>
                </a:ext>
              </a:extLst>
            </p:cNvPr>
            <p:cNvCxnSpPr>
              <a:cxnSpLocks/>
              <a:stCxn id="433" idx="7"/>
              <a:endCxn id="435" idx="3"/>
            </p:cNvCxnSpPr>
            <p:nvPr userDrawn="1"/>
          </p:nvCxnSpPr>
          <p:spPr>
            <a:xfrm flipV="1">
              <a:off x="206155" y="2793315"/>
              <a:ext cx="226387" cy="630571"/>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428" name="Straight Connector 427">
              <a:extLst>
                <a:ext uri="{FF2B5EF4-FFF2-40B4-BE49-F238E27FC236}">
                  <a16:creationId xmlns:a16="http://schemas.microsoft.com/office/drawing/2014/main" id="{D7373297-B00D-497A-A229-7398851AB3CC}"/>
                </a:ext>
              </a:extLst>
            </p:cNvPr>
            <p:cNvCxnSpPr>
              <a:cxnSpLocks/>
              <a:stCxn id="433" idx="5"/>
              <a:endCxn id="436" idx="2"/>
            </p:cNvCxnSpPr>
            <p:nvPr userDrawn="1"/>
          </p:nvCxnSpPr>
          <p:spPr>
            <a:xfrm>
              <a:off x="267973" y="3622660"/>
              <a:ext cx="785574" cy="68941"/>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429" name="Straight Connector 428">
              <a:extLst>
                <a:ext uri="{FF2B5EF4-FFF2-40B4-BE49-F238E27FC236}">
                  <a16:creationId xmlns:a16="http://schemas.microsoft.com/office/drawing/2014/main" id="{F3F5600A-CF44-45B7-BA45-778478D29A85}"/>
                </a:ext>
              </a:extLst>
            </p:cNvPr>
            <p:cNvCxnSpPr>
              <a:cxnSpLocks/>
              <a:stCxn id="434" idx="3"/>
              <a:endCxn id="436" idx="7"/>
            </p:cNvCxnSpPr>
            <p:nvPr userDrawn="1"/>
          </p:nvCxnSpPr>
          <p:spPr>
            <a:xfrm flipH="1">
              <a:off x="1221065" y="3059892"/>
              <a:ext cx="554979" cy="562320"/>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430" name="Straight Connector 429">
              <a:extLst>
                <a:ext uri="{FF2B5EF4-FFF2-40B4-BE49-F238E27FC236}">
                  <a16:creationId xmlns:a16="http://schemas.microsoft.com/office/drawing/2014/main" id="{072E4473-78C2-4A9F-BEC7-2DB18701BBAA}"/>
                </a:ext>
              </a:extLst>
            </p:cNvPr>
            <p:cNvCxnSpPr>
              <a:cxnSpLocks/>
              <a:stCxn id="436" idx="4"/>
              <a:endCxn id="439" idx="0"/>
            </p:cNvCxnSpPr>
            <p:nvPr userDrawn="1"/>
          </p:nvCxnSpPr>
          <p:spPr>
            <a:xfrm flipH="1">
              <a:off x="1084118" y="3789730"/>
              <a:ext cx="67559" cy="738857"/>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431" name="Straight Connector 430">
              <a:extLst>
                <a:ext uri="{FF2B5EF4-FFF2-40B4-BE49-F238E27FC236}">
                  <a16:creationId xmlns:a16="http://schemas.microsoft.com/office/drawing/2014/main" id="{72FBBEE8-E9D1-4D57-A6E0-23CF5927D2FD}"/>
                </a:ext>
              </a:extLst>
            </p:cNvPr>
            <p:cNvCxnSpPr>
              <a:cxnSpLocks/>
              <a:stCxn id="397" idx="2"/>
              <a:endCxn id="437" idx="2"/>
            </p:cNvCxnSpPr>
            <p:nvPr userDrawn="1"/>
          </p:nvCxnSpPr>
          <p:spPr>
            <a:xfrm flipH="1">
              <a:off x="1146611" y="6179786"/>
              <a:ext cx="1868537" cy="380863"/>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432" name="Straight Connector 431">
              <a:extLst>
                <a:ext uri="{FF2B5EF4-FFF2-40B4-BE49-F238E27FC236}">
                  <a16:creationId xmlns:a16="http://schemas.microsoft.com/office/drawing/2014/main" id="{5B8A0BFD-7E9D-4B25-B417-DCF51DDA52DD}"/>
                </a:ext>
              </a:extLst>
            </p:cNvPr>
            <p:cNvCxnSpPr>
              <a:cxnSpLocks/>
              <a:endCxn id="437" idx="5"/>
            </p:cNvCxnSpPr>
            <p:nvPr userDrawn="1"/>
          </p:nvCxnSpPr>
          <p:spPr>
            <a:xfrm flipH="1" flipV="1">
              <a:off x="1397887" y="6664731"/>
              <a:ext cx="704210" cy="276362"/>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sp>
          <p:nvSpPr>
            <p:cNvPr id="433" name="Oval 432">
              <a:extLst>
                <a:ext uri="{FF2B5EF4-FFF2-40B4-BE49-F238E27FC236}">
                  <a16:creationId xmlns:a16="http://schemas.microsoft.com/office/drawing/2014/main" id="{262F8CA6-0ACE-4B94-B93A-1114576EA092}"/>
                </a:ext>
              </a:extLst>
            </p:cNvPr>
            <p:cNvSpPr/>
            <p:nvPr userDrawn="1"/>
          </p:nvSpPr>
          <p:spPr>
            <a:xfrm rot="20563470">
              <a:off x="-9517" y="3406988"/>
              <a:ext cx="294388" cy="294388"/>
            </a:xfrm>
            <a:prstGeom prst="ellipse">
              <a:avLst/>
            </a:prstGeom>
            <a:grpFill/>
            <a:ln>
              <a:solidFill>
                <a:schemeClr val="bg1">
                  <a:alpha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4" name="Oval 433">
              <a:extLst>
                <a:ext uri="{FF2B5EF4-FFF2-40B4-BE49-F238E27FC236}">
                  <a16:creationId xmlns:a16="http://schemas.microsoft.com/office/drawing/2014/main" id="{9E5CF673-9B10-43C9-BEB4-11910C422351}"/>
                </a:ext>
              </a:extLst>
            </p:cNvPr>
            <p:cNvSpPr/>
            <p:nvPr userDrawn="1"/>
          </p:nvSpPr>
          <p:spPr>
            <a:xfrm>
              <a:off x="1730610" y="2795084"/>
              <a:ext cx="310242" cy="310242"/>
            </a:xfrm>
            <a:prstGeom prst="ellipse">
              <a:avLst/>
            </a:prstGeom>
            <a:grpFill/>
            <a:ln>
              <a:solidFill>
                <a:schemeClr val="bg1">
                  <a:alpha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5" name="Oval 434">
              <a:extLst>
                <a:ext uri="{FF2B5EF4-FFF2-40B4-BE49-F238E27FC236}">
                  <a16:creationId xmlns:a16="http://schemas.microsoft.com/office/drawing/2014/main" id="{CC8DC166-FD10-4A7D-9BF8-1FBB0A080405}"/>
                </a:ext>
              </a:extLst>
            </p:cNvPr>
            <p:cNvSpPr/>
            <p:nvPr userDrawn="1"/>
          </p:nvSpPr>
          <p:spPr>
            <a:xfrm>
              <a:off x="389430" y="2542039"/>
              <a:ext cx="294388" cy="294388"/>
            </a:xfrm>
            <a:prstGeom prst="ellipse">
              <a:avLst/>
            </a:prstGeom>
            <a:grpFill/>
            <a:ln>
              <a:solidFill>
                <a:schemeClr val="bg1">
                  <a:alpha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6" name="Oval 435">
              <a:extLst>
                <a:ext uri="{FF2B5EF4-FFF2-40B4-BE49-F238E27FC236}">
                  <a16:creationId xmlns:a16="http://schemas.microsoft.com/office/drawing/2014/main" id="{EA7CAB2F-1BAB-4B74-9E8A-D8633946D307}"/>
                </a:ext>
              </a:extLst>
            </p:cNvPr>
            <p:cNvSpPr>
              <a:spLocks noChangeAspect="1"/>
            </p:cNvSpPr>
            <p:nvPr userDrawn="1"/>
          </p:nvSpPr>
          <p:spPr>
            <a:xfrm>
              <a:off x="1053547" y="3593471"/>
              <a:ext cx="196259" cy="196259"/>
            </a:xfrm>
            <a:prstGeom prst="ellipse">
              <a:avLst/>
            </a:prstGeom>
            <a:grpFill/>
            <a:ln>
              <a:solidFill>
                <a:schemeClr val="bg1">
                  <a:alpha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7" name="Oval 436">
              <a:extLst>
                <a:ext uri="{FF2B5EF4-FFF2-40B4-BE49-F238E27FC236}">
                  <a16:creationId xmlns:a16="http://schemas.microsoft.com/office/drawing/2014/main" id="{D8B37EF9-E928-457F-B5E4-A397792692E6}"/>
                </a:ext>
              </a:extLst>
            </p:cNvPr>
            <p:cNvSpPr>
              <a:spLocks noChangeAspect="1"/>
            </p:cNvSpPr>
            <p:nvPr userDrawn="1"/>
          </p:nvSpPr>
          <p:spPr>
            <a:xfrm>
              <a:off x="1146611" y="6413455"/>
              <a:ext cx="294388" cy="294388"/>
            </a:xfrm>
            <a:prstGeom prst="ellipse">
              <a:avLst/>
            </a:prstGeom>
            <a:grpFill/>
            <a:ln>
              <a:solidFill>
                <a:schemeClr val="bg1">
                  <a:alpha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8" name="Oval 437">
              <a:extLst>
                <a:ext uri="{FF2B5EF4-FFF2-40B4-BE49-F238E27FC236}">
                  <a16:creationId xmlns:a16="http://schemas.microsoft.com/office/drawing/2014/main" id="{13499771-83BD-4845-9584-20184AABC532}"/>
                </a:ext>
              </a:extLst>
            </p:cNvPr>
            <p:cNvSpPr>
              <a:spLocks noChangeAspect="1"/>
            </p:cNvSpPr>
            <p:nvPr userDrawn="1"/>
          </p:nvSpPr>
          <p:spPr>
            <a:xfrm>
              <a:off x="843056" y="5450957"/>
              <a:ext cx="294388" cy="294388"/>
            </a:xfrm>
            <a:prstGeom prst="ellipse">
              <a:avLst/>
            </a:prstGeom>
            <a:grpFill/>
            <a:ln>
              <a:solidFill>
                <a:schemeClr val="bg1">
                  <a:alpha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9" name="Oval 438">
              <a:extLst>
                <a:ext uri="{FF2B5EF4-FFF2-40B4-BE49-F238E27FC236}">
                  <a16:creationId xmlns:a16="http://schemas.microsoft.com/office/drawing/2014/main" id="{50FB317B-19D5-496F-8B64-E6599CFC43DF}"/>
                </a:ext>
              </a:extLst>
            </p:cNvPr>
            <p:cNvSpPr>
              <a:spLocks noChangeAspect="1"/>
            </p:cNvSpPr>
            <p:nvPr userDrawn="1"/>
          </p:nvSpPr>
          <p:spPr>
            <a:xfrm>
              <a:off x="985988" y="4528587"/>
              <a:ext cx="196259" cy="196259"/>
            </a:xfrm>
            <a:prstGeom prst="ellipse">
              <a:avLst/>
            </a:prstGeom>
            <a:grpFill/>
            <a:ln>
              <a:solidFill>
                <a:schemeClr val="bg1">
                  <a:alpha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440" name="Straight Connector 439">
              <a:extLst>
                <a:ext uri="{FF2B5EF4-FFF2-40B4-BE49-F238E27FC236}">
                  <a16:creationId xmlns:a16="http://schemas.microsoft.com/office/drawing/2014/main" id="{C5588227-0936-4794-B64C-7E3B055B0583}"/>
                </a:ext>
              </a:extLst>
            </p:cNvPr>
            <p:cNvCxnSpPr>
              <a:cxnSpLocks/>
              <a:stCxn id="439" idx="3"/>
            </p:cNvCxnSpPr>
            <p:nvPr userDrawn="1"/>
          </p:nvCxnSpPr>
          <p:spPr>
            <a:xfrm flipH="1">
              <a:off x="125106" y="4696105"/>
              <a:ext cx="889623" cy="162851"/>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441" name="Straight Connector 440">
              <a:extLst>
                <a:ext uri="{FF2B5EF4-FFF2-40B4-BE49-F238E27FC236}">
                  <a16:creationId xmlns:a16="http://schemas.microsoft.com/office/drawing/2014/main" id="{89CE0C9D-C1EB-4B8A-8EAA-30AC43E10C84}"/>
                </a:ext>
              </a:extLst>
            </p:cNvPr>
            <p:cNvCxnSpPr>
              <a:cxnSpLocks/>
              <a:stCxn id="435" idx="4"/>
              <a:endCxn id="436" idx="1"/>
            </p:cNvCxnSpPr>
            <p:nvPr userDrawn="1"/>
          </p:nvCxnSpPr>
          <p:spPr>
            <a:xfrm>
              <a:off x="536624" y="2836427"/>
              <a:ext cx="545664" cy="785785"/>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sp>
          <p:nvSpPr>
            <p:cNvPr id="442" name="Oval 441">
              <a:extLst>
                <a:ext uri="{FF2B5EF4-FFF2-40B4-BE49-F238E27FC236}">
                  <a16:creationId xmlns:a16="http://schemas.microsoft.com/office/drawing/2014/main" id="{1145B869-42AC-48D1-A2D6-C9E2DF013C52}"/>
                </a:ext>
              </a:extLst>
            </p:cNvPr>
            <p:cNvSpPr>
              <a:spLocks noChangeAspect="1"/>
            </p:cNvSpPr>
            <p:nvPr userDrawn="1"/>
          </p:nvSpPr>
          <p:spPr>
            <a:xfrm>
              <a:off x="4972557" y="2874980"/>
              <a:ext cx="196259" cy="196259"/>
            </a:xfrm>
            <a:prstGeom prst="ellipse">
              <a:avLst/>
            </a:prstGeom>
            <a:grpFill/>
            <a:ln>
              <a:solidFill>
                <a:schemeClr val="bg1">
                  <a:alpha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443" name="Straight Connector 442">
              <a:extLst>
                <a:ext uri="{FF2B5EF4-FFF2-40B4-BE49-F238E27FC236}">
                  <a16:creationId xmlns:a16="http://schemas.microsoft.com/office/drawing/2014/main" id="{41279562-33C3-456A-B014-21A1EE31ED39}"/>
                </a:ext>
              </a:extLst>
            </p:cNvPr>
            <p:cNvCxnSpPr>
              <a:cxnSpLocks/>
              <a:stCxn id="442" idx="3"/>
              <a:endCxn id="391" idx="0"/>
            </p:cNvCxnSpPr>
            <p:nvPr userDrawn="1"/>
          </p:nvCxnSpPr>
          <p:spPr>
            <a:xfrm flipH="1">
              <a:off x="4536645" y="3042498"/>
              <a:ext cx="464653" cy="781995"/>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444" name="Straight Connector 443">
              <a:extLst>
                <a:ext uri="{FF2B5EF4-FFF2-40B4-BE49-F238E27FC236}">
                  <a16:creationId xmlns:a16="http://schemas.microsoft.com/office/drawing/2014/main" id="{5E72AE42-943D-427D-9FFF-24011AEC2A4D}"/>
                </a:ext>
              </a:extLst>
            </p:cNvPr>
            <p:cNvCxnSpPr>
              <a:cxnSpLocks/>
              <a:stCxn id="442" idx="2"/>
              <a:endCxn id="276" idx="6"/>
            </p:cNvCxnSpPr>
            <p:nvPr userDrawn="1"/>
          </p:nvCxnSpPr>
          <p:spPr>
            <a:xfrm flipH="1" flipV="1">
              <a:off x="3501498" y="2915999"/>
              <a:ext cx="1471059" cy="57111"/>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445" name="Straight Connector 444">
              <a:extLst>
                <a:ext uri="{FF2B5EF4-FFF2-40B4-BE49-F238E27FC236}">
                  <a16:creationId xmlns:a16="http://schemas.microsoft.com/office/drawing/2014/main" id="{50F5EA94-DDD0-49EF-B0AC-E9FD466BEB2F}"/>
                </a:ext>
              </a:extLst>
            </p:cNvPr>
            <p:cNvCxnSpPr>
              <a:cxnSpLocks/>
              <a:stCxn id="435" idx="7"/>
              <a:endCxn id="278" idx="1"/>
            </p:cNvCxnSpPr>
            <p:nvPr userDrawn="1"/>
          </p:nvCxnSpPr>
          <p:spPr>
            <a:xfrm flipV="1">
              <a:off x="640706" y="1905029"/>
              <a:ext cx="785344" cy="680122"/>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446" name="Straight Connector 445">
              <a:extLst>
                <a:ext uri="{FF2B5EF4-FFF2-40B4-BE49-F238E27FC236}">
                  <a16:creationId xmlns:a16="http://schemas.microsoft.com/office/drawing/2014/main" id="{B03B9460-E61C-4905-A0D2-13D9F3ABC2BC}"/>
                </a:ext>
              </a:extLst>
            </p:cNvPr>
            <p:cNvCxnSpPr>
              <a:cxnSpLocks/>
              <a:endCxn id="435" idx="1"/>
            </p:cNvCxnSpPr>
            <p:nvPr userDrawn="1"/>
          </p:nvCxnSpPr>
          <p:spPr>
            <a:xfrm>
              <a:off x="-60734" y="2344833"/>
              <a:ext cx="493276" cy="240318"/>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sp>
          <p:nvSpPr>
            <p:cNvPr id="489" name="Chord 488">
              <a:extLst>
                <a:ext uri="{FF2B5EF4-FFF2-40B4-BE49-F238E27FC236}">
                  <a16:creationId xmlns:a16="http://schemas.microsoft.com/office/drawing/2014/main" id="{B48E1F4B-B05D-4EF5-B60A-7DF24FB0AEC7}"/>
                </a:ext>
              </a:extLst>
            </p:cNvPr>
            <p:cNvSpPr>
              <a:spLocks noChangeAspect="1"/>
            </p:cNvSpPr>
            <p:nvPr userDrawn="1"/>
          </p:nvSpPr>
          <p:spPr>
            <a:xfrm rot="5400000" flipH="1">
              <a:off x="-98982" y="4723943"/>
              <a:ext cx="224088" cy="224088"/>
            </a:xfrm>
            <a:prstGeom prst="chord">
              <a:avLst>
                <a:gd name="adj1" fmla="val 10550803"/>
                <a:gd name="adj2" fmla="val 185318"/>
              </a:avLst>
            </a:prstGeom>
            <a:grpFill/>
            <a:ln>
              <a:solidFill>
                <a:schemeClr val="bg1">
                  <a:alpha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492" name="Straight Connector 491">
              <a:extLst>
                <a:ext uri="{FF2B5EF4-FFF2-40B4-BE49-F238E27FC236}">
                  <a16:creationId xmlns:a16="http://schemas.microsoft.com/office/drawing/2014/main" id="{8F6A7398-0615-4C2E-AD11-036208C72539}"/>
                </a:ext>
              </a:extLst>
            </p:cNvPr>
            <p:cNvCxnSpPr>
              <a:cxnSpLocks/>
              <a:stCxn id="438" idx="3"/>
            </p:cNvCxnSpPr>
            <p:nvPr userDrawn="1"/>
          </p:nvCxnSpPr>
          <p:spPr>
            <a:xfrm flipH="1">
              <a:off x="0" y="5702233"/>
              <a:ext cx="886168" cy="564794"/>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499" name="Straight Connector 498">
              <a:extLst>
                <a:ext uri="{FF2B5EF4-FFF2-40B4-BE49-F238E27FC236}">
                  <a16:creationId xmlns:a16="http://schemas.microsoft.com/office/drawing/2014/main" id="{ED0D4CA7-7C96-4E3A-BF6F-58119CC8E71C}"/>
                </a:ext>
              </a:extLst>
            </p:cNvPr>
            <p:cNvCxnSpPr>
              <a:cxnSpLocks/>
              <a:stCxn id="434" idx="6"/>
              <a:endCxn id="276" idx="1"/>
            </p:cNvCxnSpPr>
            <p:nvPr userDrawn="1"/>
          </p:nvCxnSpPr>
          <p:spPr>
            <a:xfrm flipV="1">
              <a:off x="2040852" y="2934851"/>
              <a:ext cx="1254476" cy="15354"/>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502" name="Straight Connector 501">
              <a:extLst>
                <a:ext uri="{FF2B5EF4-FFF2-40B4-BE49-F238E27FC236}">
                  <a16:creationId xmlns:a16="http://schemas.microsoft.com/office/drawing/2014/main" id="{28DB31F4-4260-47C7-93D1-CFE9BFF26A34}"/>
                </a:ext>
              </a:extLst>
            </p:cNvPr>
            <p:cNvCxnSpPr>
              <a:cxnSpLocks/>
              <a:stCxn id="434" idx="5"/>
              <a:endCxn id="395" idx="0"/>
            </p:cNvCxnSpPr>
            <p:nvPr userDrawn="1"/>
          </p:nvCxnSpPr>
          <p:spPr>
            <a:xfrm>
              <a:off x="1995418" y="3059892"/>
              <a:ext cx="515698" cy="589501"/>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506" name="Straight Connector 505">
              <a:extLst>
                <a:ext uri="{FF2B5EF4-FFF2-40B4-BE49-F238E27FC236}">
                  <a16:creationId xmlns:a16="http://schemas.microsoft.com/office/drawing/2014/main" id="{7283B6F5-2650-4588-BA36-9F2679035470}"/>
                </a:ext>
              </a:extLst>
            </p:cNvPr>
            <p:cNvCxnSpPr>
              <a:cxnSpLocks/>
              <a:stCxn id="278" idx="0"/>
              <a:endCxn id="434" idx="0"/>
            </p:cNvCxnSpPr>
            <p:nvPr userDrawn="1"/>
          </p:nvCxnSpPr>
          <p:spPr>
            <a:xfrm>
              <a:off x="1505277" y="1937846"/>
              <a:ext cx="380454" cy="857238"/>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509" name="Straight Connector 508">
              <a:extLst>
                <a:ext uri="{FF2B5EF4-FFF2-40B4-BE49-F238E27FC236}">
                  <a16:creationId xmlns:a16="http://schemas.microsoft.com/office/drawing/2014/main" id="{A7EA5F8D-FBD6-47A0-BD62-DC3409EFBF77}"/>
                </a:ext>
              </a:extLst>
            </p:cNvPr>
            <p:cNvCxnSpPr>
              <a:cxnSpLocks/>
              <a:stCxn id="439" idx="5"/>
              <a:endCxn id="396" idx="7"/>
            </p:cNvCxnSpPr>
            <p:nvPr userDrawn="1"/>
          </p:nvCxnSpPr>
          <p:spPr>
            <a:xfrm>
              <a:off x="1153506" y="4696105"/>
              <a:ext cx="1042227" cy="364144"/>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513" name="Straight Connector 512">
              <a:extLst>
                <a:ext uri="{FF2B5EF4-FFF2-40B4-BE49-F238E27FC236}">
                  <a16:creationId xmlns:a16="http://schemas.microsoft.com/office/drawing/2014/main" id="{14E3D84B-C8ED-452F-8054-37C087758471}"/>
                </a:ext>
              </a:extLst>
            </p:cNvPr>
            <p:cNvCxnSpPr>
              <a:cxnSpLocks/>
              <a:stCxn id="391" idx="7"/>
              <a:endCxn id="276" idx="7"/>
            </p:cNvCxnSpPr>
            <p:nvPr userDrawn="1"/>
          </p:nvCxnSpPr>
          <p:spPr>
            <a:xfrm flipH="1" flipV="1">
              <a:off x="3446634" y="2981907"/>
              <a:ext cx="1005609" cy="857760"/>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531" name="Straight Connector 530">
              <a:extLst>
                <a:ext uri="{FF2B5EF4-FFF2-40B4-BE49-F238E27FC236}">
                  <a16:creationId xmlns:a16="http://schemas.microsoft.com/office/drawing/2014/main" id="{31B9E3BA-1507-4D20-90EE-D67CD68FB68A}"/>
                </a:ext>
              </a:extLst>
            </p:cNvPr>
            <p:cNvCxnSpPr>
              <a:cxnSpLocks/>
              <a:stCxn id="297" idx="7"/>
              <a:endCxn id="442" idx="0"/>
            </p:cNvCxnSpPr>
            <p:nvPr userDrawn="1"/>
          </p:nvCxnSpPr>
          <p:spPr>
            <a:xfrm>
              <a:off x="5065787" y="2247314"/>
              <a:ext cx="4900" cy="627666"/>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540" name="Straight Connector 539">
              <a:extLst>
                <a:ext uri="{FF2B5EF4-FFF2-40B4-BE49-F238E27FC236}">
                  <a16:creationId xmlns:a16="http://schemas.microsoft.com/office/drawing/2014/main" id="{58E0857B-4F98-4D35-B11A-4F856EE983E3}"/>
                </a:ext>
              </a:extLst>
            </p:cNvPr>
            <p:cNvCxnSpPr>
              <a:cxnSpLocks/>
              <a:stCxn id="394" idx="7"/>
              <a:endCxn id="283" idx="0"/>
            </p:cNvCxnSpPr>
            <p:nvPr userDrawn="1"/>
          </p:nvCxnSpPr>
          <p:spPr>
            <a:xfrm flipH="1" flipV="1">
              <a:off x="6285610" y="2383792"/>
              <a:ext cx="270102" cy="784616"/>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543" name="Straight Connector 542">
              <a:extLst>
                <a:ext uri="{FF2B5EF4-FFF2-40B4-BE49-F238E27FC236}">
                  <a16:creationId xmlns:a16="http://schemas.microsoft.com/office/drawing/2014/main" id="{93FB0842-EE1C-49CB-9DAC-ED04C4F6A458}"/>
                </a:ext>
              </a:extLst>
            </p:cNvPr>
            <p:cNvCxnSpPr>
              <a:cxnSpLocks/>
              <a:stCxn id="394" idx="6"/>
              <a:endCxn id="442" idx="5"/>
            </p:cNvCxnSpPr>
            <p:nvPr userDrawn="1"/>
          </p:nvCxnSpPr>
          <p:spPr>
            <a:xfrm flipH="1" flipV="1">
              <a:off x="5140075" y="3042498"/>
              <a:ext cx="1393759" cy="178728"/>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546" name="Straight Connector 545">
              <a:extLst>
                <a:ext uri="{FF2B5EF4-FFF2-40B4-BE49-F238E27FC236}">
                  <a16:creationId xmlns:a16="http://schemas.microsoft.com/office/drawing/2014/main" id="{4E4F6425-6A0A-4BA1-B83C-B6A34636F088}"/>
                </a:ext>
              </a:extLst>
            </p:cNvPr>
            <p:cNvCxnSpPr>
              <a:cxnSpLocks/>
              <a:stCxn id="284" idx="0"/>
              <a:endCxn id="394" idx="1"/>
            </p:cNvCxnSpPr>
            <p:nvPr userDrawn="1"/>
          </p:nvCxnSpPr>
          <p:spPr>
            <a:xfrm flipH="1">
              <a:off x="6661348" y="1834225"/>
              <a:ext cx="1076455" cy="1334183"/>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560" name="Straight Connector 559">
              <a:extLst>
                <a:ext uri="{FF2B5EF4-FFF2-40B4-BE49-F238E27FC236}">
                  <a16:creationId xmlns:a16="http://schemas.microsoft.com/office/drawing/2014/main" id="{E11A052F-6788-4719-8704-52ED1B156537}"/>
                </a:ext>
              </a:extLst>
            </p:cNvPr>
            <p:cNvCxnSpPr>
              <a:cxnSpLocks/>
              <a:stCxn id="567" idx="0"/>
              <a:endCxn id="566" idx="4"/>
            </p:cNvCxnSpPr>
            <p:nvPr userDrawn="1"/>
          </p:nvCxnSpPr>
          <p:spPr>
            <a:xfrm>
              <a:off x="9621563" y="3044363"/>
              <a:ext cx="760622" cy="316136"/>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561" name="Straight Connector 560">
              <a:extLst>
                <a:ext uri="{FF2B5EF4-FFF2-40B4-BE49-F238E27FC236}">
                  <a16:creationId xmlns:a16="http://schemas.microsoft.com/office/drawing/2014/main" id="{A41C2A34-1AC5-49C4-9403-C188E32FF335}"/>
                </a:ext>
              </a:extLst>
            </p:cNvPr>
            <p:cNvCxnSpPr>
              <a:cxnSpLocks/>
              <a:stCxn id="292" idx="0"/>
              <a:endCxn id="566" idx="5"/>
            </p:cNvCxnSpPr>
            <p:nvPr userDrawn="1"/>
          </p:nvCxnSpPr>
          <p:spPr>
            <a:xfrm>
              <a:off x="10349083" y="2680523"/>
              <a:ext cx="90128" cy="615930"/>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562" name="Straight Connector 561">
              <a:extLst>
                <a:ext uri="{FF2B5EF4-FFF2-40B4-BE49-F238E27FC236}">
                  <a16:creationId xmlns:a16="http://schemas.microsoft.com/office/drawing/2014/main" id="{284A6228-46F1-42EE-B3E5-B19C320CC6B7}"/>
                </a:ext>
              </a:extLst>
            </p:cNvPr>
            <p:cNvCxnSpPr>
              <a:cxnSpLocks/>
              <a:stCxn id="291" idx="0"/>
              <a:endCxn id="567" idx="6"/>
            </p:cNvCxnSpPr>
            <p:nvPr userDrawn="1"/>
          </p:nvCxnSpPr>
          <p:spPr>
            <a:xfrm>
              <a:off x="9306676" y="1739765"/>
              <a:ext cx="245878" cy="1161961"/>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563" name="Straight Connector 562">
              <a:extLst>
                <a:ext uri="{FF2B5EF4-FFF2-40B4-BE49-F238E27FC236}">
                  <a16:creationId xmlns:a16="http://schemas.microsoft.com/office/drawing/2014/main" id="{7CBE7CCA-4E38-44BD-8AAE-A21E0CDCB91C}"/>
                </a:ext>
              </a:extLst>
            </p:cNvPr>
            <p:cNvCxnSpPr>
              <a:cxnSpLocks/>
              <a:stCxn id="394" idx="1"/>
              <a:endCxn id="568" idx="5"/>
            </p:cNvCxnSpPr>
            <p:nvPr userDrawn="1"/>
          </p:nvCxnSpPr>
          <p:spPr>
            <a:xfrm>
              <a:off x="6661348" y="3168408"/>
              <a:ext cx="1391015" cy="19028"/>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564" name="Straight Connector 563">
              <a:extLst>
                <a:ext uri="{FF2B5EF4-FFF2-40B4-BE49-F238E27FC236}">
                  <a16:creationId xmlns:a16="http://schemas.microsoft.com/office/drawing/2014/main" id="{B0C58F6D-843A-40C2-8C7D-8DB3E0065C49}"/>
                </a:ext>
              </a:extLst>
            </p:cNvPr>
            <p:cNvCxnSpPr>
              <a:cxnSpLocks/>
              <a:stCxn id="284" idx="0"/>
              <a:endCxn id="568" idx="5"/>
            </p:cNvCxnSpPr>
            <p:nvPr userDrawn="1"/>
          </p:nvCxnSpPr>
          <p:spPr>
            <a:xfrm>
              <a:off x="7737803" y="1834225"/>
              <a:ext cx="314560" cy="1353211"/>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565" name="Straight Connector 564">
              <a:extLst>
                <a:ext uri="{FF2B5EF4-FFF2-40B4-BE49-F238E27FC236}">
                  <a16:creationId xmlns:a16="http://schemas.microsoft.com/office/drawing/2014/main" id="{09A3FDCF-1492-43EA-BEA4-C46950864ACC}"/>
                </a:ext>
              </a:extLst>
            </p:cNvPr>
            <p:cNvCxnSpPr>
              <a:cxnSpLocks/>
              <a:stCxn id="568" idx="7"/>
              <a:endCxn id="567" idx="4"/>
            </p:cNvCxnSpPr>
            <p:nvPr userDrawn="1"/>
          </p:nvCxnSpPr>
          <p:spPr>
            <a:xfrm flipV="1">
              <a:off x="8152134" y="2970735"/>
              <a:ext cx="1257783" cy="251410"/>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sp>
          <p:nvSpPr>
            <p:cNvPr id="566" name="Oval 565">
              <a:extLst>
                <a:ext uri="{FF2B5EF4-FFF2-40B4-BE49-F238E27FC236}">
                  <a16:creationId xmlns:a16="http://schemas.microsoft.com/office/drawing/2014/main" id="{7FA7E9B8-0FB9-4838-B373-C6FA3E98D01F}"/>
                </a:ext>
              </a:extLst>
            </p:cNvPr>
            <p:cNvSpPr/>
            <p:nvPr userDrawn="1"/>
          </p:nvSpPr>
          <p:spPr>
            <a:xfrm rot="17350916" flipV="1">
              <a:off x="10375964" y="3285269"/>
              <a:ext cx="224088" cy="224088"/>
            </a:xfrm>
            <a:prstGeom prst="ellipse">
              <a:avLst/>
            </a:prstGeom>
            <a:grpFill/>
            <a:ln>
              <a:solidFill>
                <a:schemeClr val="bg1">
                  <a:alpha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7" name="Oval 566">
              <a:extLst>
                <a:ext uri="{FF2B5EF4-FFF2-40B4-BE49-F238E27FC236}">
                  <a16:creationId xmlns:a16="http://schemas.microsoft.com/office/drawing/2014/main" id="{D15BE985-1AA5-4A4A-8702-D210C650B9FA}"/>
                </a:ext>
              </a:extLst>
            </p:cNvPr>
            <p:cNvSpPr/>
            <p:nvPr userDrawn="1"/>
          </p:nvSpPr>
          <p:spPr>
            <a:xfrm rot="17350916" flipV="1">
              <a:off x="9403696" y="2895505"/>
              <a:ext cx="224088" cy="224088"/>
            </a:xfrm>
            <a:prstGeom prst="ellipse">
              <a:avLst/>
            </a:prstGeom>
            <a:grpFill/>
            <a:ln>
              <a:solidFill>
                <a:schemeClr val="bg1">
                  <a:alpha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8" name="Oval 567">
              <a:extLst>
                <a:ext uri="{FF2B5EF4-FFF2-40B4-BE49-F238E27FC236}">
                  <a16:creationId xmlns:a16="http://schemas.microsoft.com/office/drawing/2014/main" id="{D0EBBB2B-36AF-42C3-B3D7-8A5CBE6F6D8A}"/>
                </a:ext>
              </a:extLst>
            </p:cNvPr>
            <p:cNvSpPr>
              <a:spLocks noChangeAspect="1"/>
            </p:cNvSpPr>
            <p:nvPr userDrawn="1"/>
          </p:nvSpPr>
          <p:spPr>
            <a:xfrm rot="17350916" flipV="1">
              <a:off x="8010198" y="3179980"/>
              <a:ext cx="149392" cy="149392"/>
            </a:xfrm>
            <a:prstGeom prst="ellipse">
              <a:avLst/>
            </a:prstGeom>
            <a:grpFill/>
            <a:ln>
              <a:solidFill>
                <a:schemeClr val="bg1">
                  <a:alpha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604" name="Straight Connector 603">
              <a:extLst>
                <a:ext uri="{FF2B5EF4-FFF2-40B4-BE49-F238E27FC236}">
                  <a16:creationId xmlns:a16="http://schemas.microsoft.com/office/drawing/2014/main" id="{3EE13138-BBAE-461C-BF11-67AEDD0EA240}"/>
                </a:ext>
              </a:extLst>
            </p:cNvPr>
            <p:cNvCxnSpPr>
              <a:cxnSpLocks/>
              <a:stCxn id="289" idx="0"/>
              <a:endCxn id="566" idx="7"/>
            </p:cNvCxnSpPr>
            <p:nvPr userDrawn="1"/>
          </p:nvCxnSpPr>
          <p:spPr>
            <a:xfrm flipH="1">
              <a:off x="10588868" y="2983008"/>
              <a:ext cx="1256853" cy="365508"/>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607" name="Straight Connector 606">
              <a:extLst>
                <a:ext uri="{FF2B5EF4-FFF2-40B4-BE49-F238E27FC236}">
                  <a16:creationId xmlns:a16="http://schemas.microsoft.com/office/drawing/2014/main" id="{D0C60D8F-5A35-42B6-8004-0359B1FA59C1}"/>
                </a:ext>
              </a:extLst>
            </p:cNvPr>
            <p:cNvCxnSpPr>
              <a:cxnSpLocks/>
              <a:endCxn id="289" idx="7"/>
            </p:cNvCxnSpPr>
            <p:nvPr userDrawn="1"/>
          </p:nvCxnSpPr>
          <p:spPr>
            <a:xfrm flipH="1" flipV="1">
              <a:off x="11930123" y="2967834"/>
              <a:ext cx="291194" cy="286842"/>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187625065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1_Contents slide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91883796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12_Contents slide layout">
    <p:bg>
      <p:bgPr>
        <a:gradFill>
          <a:gsLst>
            <a:gs pos="0">
              <a:schemeClr val="accent1"/>
            </a:gs>
            <a:gs pos="27000">
              <a:schemeClr val="accent1">
                <a:lumMod val="70000"/>
                <a:lumOff val="30000"/>
              </a:schemeClr>
            </a:gs>
            <a:gs pos="50000">
              <a:schemeClr val="accent1">
                <a:lumMod val="60000"/>
                <a:lumOff val="40000"/>
              </a:schemeClr>
            </a:gs>
            <a:gs pos="73000">
              <a:schemeClr val="accent1">
                <a:lumMod val="70000"/>
                <a:lumOff val="30000"/>
              </a:schemeClr>
            </a:gs>
            <a:gs pos="100000">
              <a:schemeClr val="accent1"/>
            </a:gs>
          </a:gsLst>
          <a:lin ang="16200000" scaled="1"/>
        </a:gradFill>
        <a:effectLst/>
      </p:bgPr>
    </p:bg>
    <p:spTree>
      <p:nvGrpSpPr>
        <p:cNvPr id="1" name=""/>
        <p:cNvGrpSpPr/>
        <p:nvPr/>
      </p:nvGrpSpPr>
      <p:grpSpPr>
        <a:xfrm>
          <a:off x="0" y="0"/>
          <a:ext cx="0" cy="0"/>
          <a:chOff x="0" y="0"/>
          <a:chExt cx="0" cy="0"/>
        </a:xfrm>
      </p:grpSpPr>
      <p:grpSp>
        <p:nvGrpSpPr>
          <p:cNvPr id="11" name="Group 10">
            <a:extLst>
              <a:ext uri="{FF2B5EF4-FFF2-40B4-BE49-F238E27FC236}">
                <a16:creationId xmlns:a16="http://schemas.microsoft.com/office/drawing/2014/main" id="{14EACB64-F6DC-4D86-A45D-D1CA4F9266F7}"/>
              </a:ext>
            </a:extLst>
          </p:cNvPr>
          <p:cNvGrpSpPr/>
          <p:nvPr userDrawn="1"/>
        </p:nvGrpSpPr>
        <p:grpSpPr>
          <a:xfrm>
            <a:off x="-98982" y="-104349"/>
            <a:ext cx="12408253" cy="7045442"/>
            <a:chOff x="-98982" y="-104349"/>
            <a:chExt cx="12408253" cy="7045442"/>
          </a:xfrm>
          <a:solidFill>
            <a:schemeClr val="bg1">
              <a:alpha val="10000"/>
            </a:schemeClr>
          </a:solidFill>
        </p:grpSpPr>
        <p:cxnSp>
          <p:nvCxnSpPr>
            <p:cNvPr id="12" name="Straight Connector 11">
              <a:extLst>
                <a:ext uri="{FF2B5EF4-FFF2-40B4-BE49-F238E27FC236}">
                  <a16:creationId xmlns:a16="http://schemas.microsoft.com/office/drawing/2014/main" id="{704D3738-1F49-4305-950A-D880AC31CE47}"/>
                </a:ext>
              </a:extLst>
            </p:cNvPr>
            <p:cNvCxnSpPr>
              <a:cxnSpLocks/>
              <a:stCxn id="75" idx="7"/>
              <a:endCxn id="73" idx="2"/>
            </p:cNvCxnSpPr>
            <p:nvPr userDrawn="1"/>
          </p:nvCxnSpPr>
          <p:spPr>
            <a:xfrm>
              <a:off x="1584504" y="1905029"/>
              <a:ext cx="1703016" cy="944424"/>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C9DC4ED5-DE79-4FC3-994C-E0B81963F0E9}"/>
                </a:ext>
              </a:extLst>
            </p:cNvPr>
            <p:cNvCxnSpPr>
              <a:cxnSpLocks/>
              <a:stCxn id="73" idx="4"/>
              <a:endCxn id="92" idx="1"/>
            </p:cNvCxnSpPr>
            <p:nvPr userDrawn="1"/>
          </p:nvCxnSpPr>
          <p:spPr>
            <a:xfrm flipV="1">
              <a:off x="3427782" y="2205662"/>
              <a:ext cx="482924" cy="570075"/>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B33E94FC-DED1-43CD-A071-8E30A7F69D0A}"/>
                </a:ext>
              </a:extLst>
            </p:cNvPr>
            <p:cNvCxnSpPr>
              <a:cxnSpLocks/>
              <a:stCxn id="78" idx="2"/>
              <a:endCxn id="90" idx="6"/>
            </p:cNvCxnSpPr>
            <p:nvPr userDrawn="1"/>
          </p:nvCxnSpPr>
          <p:spPr>
            <a:xfrm flipH="1">
              <a:off x="4004116" y="998896"/>
              <a:ext cx="1032867" cy="414493"/>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66E2A120-BA3C-45EC-B0DA-1D355A4D2FEF}"/>
                </a:ext>
              </a:extLst>
            </p:cNvPr>
            <p:cNvCxnSpPr>
              <a:cxnSpLocks/>
              <a:stCxn id="92" idx="5"/>
              <a:endCxn id="78" idx="1"/>
            </p:cNvCxnSpPr>
            <p:nvPr userDrawn="1"/>
          </p:nvCxnSpPr>
          <p:spPr>
            <a:xfrm flipV="1">
              <a:off x="4016342" y="1082390"/>
              <a:ext cx="1055225" cy="1017636"/>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24B7CE50-8125-4E04-9178-0906C42E8E2B}"/>
                </a:ext>
              </a:extLst>
            </p:cNvPr>
            <p:cNvCxnSpPr>
              <a:cxnSpLocks/>
              <a:stCxn id="73" idx="5"/>
              <a:endCxn id="91" idx="1"/>
            </p:cNvCxnSpPr>
            <p:nvPr userDrawn="1"/>
          </p:nvCxnSpPr>
          <p:spPr>
            <a:xfrm flipV="1">
              <a:off x="3493690" y="2247314"/>
              <a:ext cx="1466461" cy="583287"/>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BF1337BB-BDB0-49D5-A49A-8D450CCBB68B}"/>
                </a:ext>
              </a:extLst>
            </p:cNvPr>
            <p:cNvCxnSpPr>
              <a:cxnSpLocks/>
              <a:stCxn id="78" idx="0"/>
              <a:endCxn id="91" idx="4"/>
            </p:cNvCxnSpPr>
            <p:nvPr userDrawn="1"/>
          </p:nvCxnSpPr>
          <p:spPr>
            <a:xfrm flipH="1">
              <a:off x="5012969" y="1116974"/>
              <a:ext cx="142092" cy="1002826"/>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41C337AF-FFEE-4696-BF32-1C056F3D3CD7}"/>
                </a:ext>
              </a:extLst>
            </p:cNvPr>
            <p:cNvCxnSpPr>
              <a:cxnSpLocks/>
              <a:stCxn id="92" idx="3"/>
              <a:endCxn id="90" idx="0"/>
            </p:cNvCxnSpPr>
            <p:nvPr userDrawn="1"/>
          </p:nvCxnSpPr>
          <p:spPr>
            <a:xfrm flipH="1" flipV="1">
              <a:off x="3892072" y="1525433"/>
              <a:ext cx="18633" cy="574593"/>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2C576D6D-A4F2-42F5-8411-E870BB87E365}"/>
                </a:ext>
              </a:extLst>
            </p:cNvPr>
            <p:cNvCxnSpPr>
              <a:cxnSpLocks/>
              <a:stCxn id="198" idx="7"/>
              <a:endCxn id="80" idx="1"/>
            </p:cNvCxnSpPr>
            <p:nvPr userDrawn="1"/>
          </p:nvCxnSpPr>
          <p:spPr>
            <a:xfrm flipV="1">
              <a:off x="5140075" y="2350975"/>
              <a:ext cx="1066308" cy="552746"/>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F5FF4653-F227-4477-8138-0A6799FD94A0}"/>
                </a:ext>
              </a:extLst>
            </p:cNvPr>
            <p:cNvCxnSpPr>
              <a:cxnSpLocks/>
              <a:stCxn id="78" idx="7"/>
              <a:endCxn id="80" idx="3"/>
            </p:cNvCxnSpPr>
            <p:nvPr userDrawn="1"/>
          </p:nvCxnSpPr>
          <p:spPr>
            <a:xfrm>
              <a:off x="5238555" y="1082390"/>
              <a:ext cx="967828" cy="1110131"/>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id="{883E0AE9-A816-4815-BBB8-282F17C8B22D}"/>
                </a:ext>
              </a:extLst>
            </p:cNvPr>
            <p:cNvCxnSpPr>
              <a:cxnSpLocks/>
              <a:stCxn id="77" idx="3"/>
            </p:cNvCxnSpPr>
            <p:nvPr userDrawn="1"/>
          </p:nvCxnSpPr>
          <p:spPr>
            <a:xfrm flipH="1" flipV="1">
              <a:off x="3211650" y="18443"/>
              <a:ext cx="498790" cy="582890"/>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91CDD51C-919F-45F5-A96A-DAFEF0997DF6}"/>
                </a:ext>
              </a:extLst>
            </p:cNvPr>
            <p:cNvCxnSpPr>
              <a:cxnSpLocks/>
              <a:stCxn id="92" idx="6"/>
              <a:endCxn id="91" idx="2"/>
            </p:cNvCxnSpPr>
            <p:nvPr userDrawn="1"/>
          </p:nvCxnSpPr>
          <p:spPr>
            <a:xfrm>
              <a:off x="4038220" y="2152844"/>
              <a:ext cx="900054" cy="41652"/>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E9BA0421-6991-44E9-AF0E-843D62015B26}"/>
                </a:ext>
              </a:extLst>
            </p:cNvPr>
            <p:cNvCxnSpPr>
              <a:cxnSpLocks/>
              <a:stCxn id="77" idx="0"/>
              <a:endCxn id="90" idx="4"/>
            </p:cNvCxnSpPr>
            <p:nvPr userDrawn="1"/>
          </p:nvCxnSpPr>
          <p:spPr>
            <a:xfrm>
              <a:off x="3789668" y="792604"/>
              <a:ext cx="102405" cy="508741"/>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6A863F8D-2EED-41D5-A5EB-3D129FFDC105}"/>
                </a:ext>
              </a:extLst>
            </p:cNvPr>
            <p:cNvCxnSpPr>
              <a:cxnSpLocks/>
              <a:stCxn id="91" idx="6"/>
              <a:endCxn id="80" idx="2"/>
            </p:cNvCxnSpPr>
            <p:nvPr userDrawn="1"/>
          </p:nvCxnSpPr>
          <p:spPr>
            <a:xfrm>
              <a:off x="5087665" y="2194496"/>
              <a:ext cx="1085901" cy="77252"/>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25" name="Straight Connector 24">
              <a:extLst>
                <a:ext uri="{FF2B5EF4-FFF2-40B4-BE49-F238E27FC236}">
                  <a16:creationId xmlns:a16="http://schemas.microsoft.com/office/drawing/2014/main" id="{A1D5A6FE-4B60-4C8A-BA7A-F239A6677C5B}"/>
                </a:ext>
              </a:extLst>
            </p:cNvPr>
            <p:cNvCxnSpPr>
              <a:cxnSpLocks/>
              <a:stCxn id="79" idx="0"/>
              <a:endCxn id="80" idx="4"/>
            </p:cNvCxnSpPr>
            <p:nvPr userDrawn="1"/>
          </p:nvCxnSpPr>
          <p:spPr>
            <a:xfrm>
              <a:off x="6243041" y="1291086"/>
              <a:ext cx="42569" cy="868618"/>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26" name="Straight Connector 25">
              <a:extLst>
                <a:ext uri="{FF2B5EF4-FFF2-40B4-BE49-F238E27FC236}">
                  <a16:creationId xmlns:a16="http://schemas.microsoft.com/office/drawing/2014/main" id="{E7FF5816-7300-42BA-B9D4-E2A6EAFD7AA9}"/>
                </a:ext>
              </a:extLst>
            </p:cNvPr>
            <p:cNvCxnSpPr>
              <a:cxnSpLocks/>
              <a:stCxn id="82" idx="1"/>
              <a:endCxn id="80" idx="5"/>
            </p:cNvCxnSpPr>
            <p:nvPr userDrawn="1"/>
          </p:nvCxnSpPr>
          <p:spPr>
            <a:xfrm flipH="1">
              <a:off x="6364837" y="570689"/>
              <a:ext cx="1332558" cy="1621832"/>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27" name="Straight Connector 26">
              <a:extLst>
                <a:ext uri="{FF2B5EF4-FFF2-40B4-BE49-F238E27FC236}">
                  <a16:creationId xmlns:a16="http://schemas.microsoft.com/office/drawing/2014/main" id="{5BE10980-498E-4605-B4E6-774FAAB7145C}"/>
                </a:ext>
              </a:extLst>
            </p:cNvPr>
            <p:cNvCxnSpPr>
              <a:cxnSpLocks/>
              <a:stCxn id="82" idx="0"/>
              <a:endCxn id="81" idx="4"/>
            </p:cNvCxnSpPr>
            <p:nvPr userDrawn="1"/>
          </p:nvCxnSpPr>
          <p:spPr>
            <a:xfrm flipH="1">
              <a:off x="7737803" y="592567"/>
              <a:ext cx="12410" cy="1017569"/>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id="{D397650E-BEED-4006-A581-4CDF45A0BA8B}"/>
                </a:ext>
              </a:extLst>
            </p:cNvPr>
            <p:cNvCxnSpPr>
              <a:cxnSpLocks/>
              <a:stCxn id="81" idx="2"/>
              <a:endCxn id="80" idx="6"/>
            </p:cNvCxnSpPr>
            <p:nvPr userDrawn="1"/>
          </p:nvCxnSpPr>
          <p:spPr>
            <a:xfrm flipH="1">
              <a:off x="6397654" y="1722181"/>
              <a:ext cx="1228105" cy="549567"/>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38CF99B7-5530-49BF-8B28-3C8367DC9770}"/>
                </a:ext>
              </a:extLst>
            </p:cNvPr>
            <p:cNvCxnSpPr>
              <a:cxnSpLocks/>
              <a:stCxn id="81" idx="7"/>
              <a:endCxn id="221" idx="5"/>
            </p:cNvCxnSpPr>
            <p:nvPr userDrawn="1"/>
          </p:nvCxnSpPr>
          <p:spPr>
            <a:xfrm>
              <a:off x="7817030" y="1801408"/>
              <a:ext cx="1649913" cy="1105281"/>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30" name="Straight Connector 29">
              <a:extLst>
                <a:ext uri="{FF2B5EF4-FFF2-40B4-BE49-F238E27FC236}">
                  <a16:creationId xmlns:a16="http://schemas.microsoft.com/office/drawing/2014/main" id="{5F86948F-C0D6-48A4-87E8-19C3DEC43EE1}"/>
                </a:ext>
              </a:extLst>
            </p:cNvPr>
            <p:cNvCxnSpPr>
              <a:cxnSpLocks/>
              <a:stCxn id="81" idx="6"/>
              <a:endCxn id="88" idx="2"/>
            </p:cNvCxnSpPr>
            <p:nvPr userDrawn="1"/>
          </p:nvCxnSpPr>
          <p:spPr>
            <a:xfrm flipV="1">
              <a:off x="7849847" y="1627721"/>
              <a:ext cx="1344785" cy="94459"/>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31" name="Straight Connector 30">
              <a:extLst>
                <a:ext uri="{FF2B5EF4-FFF2-40B4-BE49-F238E27FC236}">
                  <a16:creationId xmlns:a16="http://schemas.microsoft.com/office/drawing/2014/main" id="{DBEA126F-7910-4476-A59A-64E8A2E38E7E}"/>
                </a:ext>
              </a:extLst>
            </p:cNvPr>
            <p:cNvCxnSpPr>
              <a:cxnSpLocks/>
              <a:stCxn id="88" idx="7"/>
              <a:endCxn id="89" idx="3"/>
            </p:cNvCxnSpPr>
            <p:nvPr userDrawn="1"/>
          </p:nvCxnSpPr>
          <p:spPr>
            <a:xfrm>
              <a:off x="9385903" y="1706948"/>
              <a:ext cx="910362" cy="846061"/>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F13C5884-C34F-47F0-BE60-6C9106AF552F}"/>
                </a:ext>
              </a:extLst>
            </p:cNvPr>
            <p:cNvCxnSpPr>
              <a:cxnSpLocks/>
              <a:stCxn id="74" idx="0"/>
              <a:endCxn id="73" idx="3"/>
            </p:cNvCxnSpPr>
            <p:nvPr userDrawn="1"/>
          </p:nvCxnSpPr>
          <p:spPr>
            <a:xfrm>
              <a:off x="2865686" y="1745404"/>
              <a:ext cx="476698" cy="1038141"/>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E7866AE0-4F25-4009-9DFE-CF239EA9260D}"/>
                </a:ext>
              </a:extLst>
            </p:cNvPr>
            <p:cNvCxnSpPr>
              <a:cxnSpLocks/>
              <a:stCxn id="90" idx="2"/>
              <a:endCxn id="74" idx="6"/>
            </p:cNvCxnSpPr>
            <p:nvPr userDrawn="1"/>
          </p:nvCxnSpPr>
          <p:spPr>
            <a:xfrm flipH="1">
              <a:off x="2983764" y="1413389"/>
              <a:ext cx="796264" cy="213937"/>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34" name="Straight Connector 33">
              <a:extLst>
                <a:ext uri="{FF2B5EF4-FFF2-40B4-BE49-F238E27FC236}">
                  <a16:creationId xmlns:a16="http://schemas.microsoft.com/office/drawing/2014/main" id="{09803D01-C5FD-4EBB-AE00-2614A8CA545E}"/>
                </a:ext>
              </a:extLst>
            </p:cNvPr>
            <p:cNvCxnSpPr>
              <a:cxnSpLocks/>
              <a:stCxn id="77" idx="1"/>
              <a:endCxn id="74" idx="5"/>
            </p:cNvCxnSpPr>
            <p:nvPr userDrawn="1"/>
          </p:nvCxnSpPr>
          <p:spPr>
            <a:xfrm flipH="1">
              <a:off x="2949180" y="759787"/>
              <a:ext cx="761261" cy="784045"/>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35" name="Straight Connector 34">
              <a:extLst>
                <a:ext uri="{FF2B5EF4-FFF2-40B4-BE49-F238E27FC236}">
                  <a16:creationId xmlns:a16="http://schemas.microsoft.com/office/drawing/2014/main" id="{1DC08BE8-D5F0-498B-BB4E-FBED49AB494E}"/>
                </a:ext>
              </a:extLst>
            </p:cNvPr>
            <p:cNvCxnSpPr>
              <a:cxnSpLocks/>
              <a:stCxn id="76" idx="7"/>
              <a:endCxn id="74" idx="3"/>
            </p:cNvCxnSpPr>
            <p:nvPr userDrawn="1"/>
          </p:nvCxnSpPr>
          <p:spPr>
            <a:xfrm>
              <a:off x="2026273" y="811101"/>
              <a:ext cx="755920" cy="732731"/>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36" name="Straight Connector 35">
              <a:extLst>
                <a:ext uri="{FF2B5EF4-FFF2-40B4-BE49-F238E27FC236}">
                  <a16:creationId xmlns:a16="http://schemas.microsoft.com/office/drawing/2014/main" id="{D6B1D56B-291E-4216-9EA0-80E7EDE9D183}"/>
                </a:ext>
              </a:extLst>
            </p:cNvPr>
            <p:cNvCxnSpPr>
              <a:cxnSpLocks/>
              <a:stCxn id="75" idx="6"/>
              <a:endCxn id="74" idx="2"/>
            </p:cNvCxnSpPr>
            <p:nvPr userDrawn="1"/>
          </p:nvCxnSpPr>
          <p:spPr>
            <a:xfrm flipV="1">
              <a:off x="1617321" y="1627326"/>
              <a:ext cx="1130287" cy="198476"/>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37" name="Straight Connector 36">
              <a:extLst>
                <a:ext uri="{FF2B5EF4-FFF2-40B4-BE49-F238E27FC236}">
                  <a16:creationId xmlns:a16="http://schemas.microsoft.com/office/drawing/2014/main" id="{2C1C7AA9-1829-48BD-8151-236DFAE427E2}"/>
                </a:ext>
              </a:extLst>
            </p:cNvPr>
            <p:cNvCxnSpPr>
              <a:cxnSpLocks/>
              <a:stCxn id="95" idx="7"/>
              <a:endCxn id="75" idx="3"/>
            </p:cNvCxnSpPr>
            <p:nvPr userDrawn="1"/>
          </p:nvCxnSpPr>
          <p:spPr>
            <a:xfrm>
              <a:off x="562732" y="991183"/>
              <a:ext cx="863318" cy="755391"/>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38" name="Straight Connector 37">
              <a:extLst>
                <a:ext uri="{FF2B5EF4-FFF2-40B4-BE49-F238E27FC236}">
                  <a16:creationId xmlns:a16="http://schemas.microsoft.com/office/drawing/2014/main" id="{DAACE93C-CD87-4F33-9527-435007FE31B5}"/>
                </a:ext>
              </a:extLst>
            </p:cNvPr>
            <p:cNvCxnSpPr>
              <a:cxnSpLocks/>
              <a:stCxn id="95" idx="6"/>
              <a:endCxn id="76" idx="2"/>
            </p:cNvCxnSpPr>
            <p:nvPr userDrawn="1"/>
          </p:nvCxnSpPr>
          <p:spPr>
            <a:xfrm flipV="1">
              <a:off x="584609" y="758283"/>
              <a:ext cx="1314149" cy="180082"/>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39" name="Straight Connector 38">
              <a:extLst>
                <a:ext uri="{FF2B5EF4-FFF2-40B4-BE49-F238E27FC236}">
                  <a16:creationId xmlns:a16="http://schemas.microsoft.com/office/drawing/2014/main" id="{7B33C47F-7213-48ED-A34A-B4E8ED4E8D65}"/>
                </a:ext>
              </a:extLst>
            </p:cNvPr>
            <p:cNvCxnSpPr>
              <a:cxnSpLocks/>
              <a:stCxn id="95" idx="5"/>
            </p:cNvCxnSpPr>
            <p:nvPr userDrawn="1"/>
          </p:nvCxnSpPr>
          <p:spPr>
            <a:xfrm flipV="1">
              <a:off x="562732" y="7695"/>
              <a:ext cx="830501" cy="877852"/>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40" name="Straight Connector 39">
              <a:extLst>
                <a:ext uri="{FF2B5EF4-FFF2-40B4-BE49-F238E27FC236}">
                  <a16:creationId xmlns:a16="http://schemas.microsoft.com/office/drawing/2014/main" id="{8DE51260-8D0F-4256-8861-98A13917DD40}"/>
                </a:ext>
              </a:extLst>
            </p:cNvPr>
            <p:cNvCxnSpPr>
              <a:cxnSpLocks/>
              <a:stCxn id="76" idx="4"/>
            </p:cNvCxnSpPr>
            <p:nvPr userDrawn="1"/>
          </p:nvCxnSpPr>
          <p:spPr>
            <a:xfrm flipH="1" flipV="1">
              <a:off x="1913190" y="8940"/>
              <a:ext cx="60264" cy="674646"/>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41" name="Straight Connector 40">
              <a:extLst>
                <a:ext uri="{FF2B5EF4-FFF2-40B4-BE49-F238E27FC236}">
                  <a16:creationId xmlns:a16="http://schemas.microsoft.com/office/drawing/2014/main" id="{558E40CD-E48A-489D-84EB-520DD12AC01D}"/>
                </a:ext>
              </a:extLst>
            </p:cNvPr>
            <p:cNvCxnSpPr>
              <a:cxnSpLocks/>
              <a:stCxn id="76" idx="5"/>
            </p:cNvCxnSpPr>
            <p:nvPr userDrawn="1"/>
          </p:nvCxnSpPr>
          <p:spPr>
            <a:xfrm flipV="1">
              <a:off x="2026273" y="21571"/>
              <a:ext cx="969507" cy="683893"/>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42" name="Straight Connector 41">
              <a:extLst>
                <a:ext uri="{FF2B5EF4-FFF2-40B4-BE49-F238E27FC236}">
                  <a16:creationId xmlns:a16="http://schemas.microsoft.com/office/drawing/2014/main" id="{2B7C1B98-1A90-438F-B4CA-0BFBB8A7470A}"/>
                </a:ext>
              </a:extLst>
            </p:cNvPr>
            <p:cNvCxnSpPr>
              <a:cxnSpLocks/>
              <a:stCxn id="77" idx="5"/>
            </p:cNvCxnSpPr>
            <p:nvPr userDrawn="1"/>
          </p:nvCxnSpPr>
          <p:spPr>
            <a:xfrm flipV="1">
              <a:off x="3868895" y="-11241"/>
              <a:ext cx="430441" cy="612574"/>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43" name="Straight Connector 42">
              <a:extLst>
                <a:ext uri="{FF2B5EF4-FFF2-40B4-BE49-F238E27FC236}">
                  <a16:creationId xmlns:a16="http://schemas.microsoft.com/office/drawing/2014/main" id="{34BA9C7E-F0CE-401F-8107-0B94794A8382}"/>
                </a:ext>
              </a:extLst>
            </p:cNvPr>
            <p:cNvCxnSpPr>
              <a:cxnSpLocks/>
              <a:stCxn id="76" idx="6"/>
              <a:endCxn id="77" idx="2"/>
            </p:cNvCxnSpPr>
            <p:nvPr userDrawn="1"/>
          </p:nvCxnSpPr>
          <p:spPr>
            <a:xfrm flipV="1">
              <a:off x="2048150" y="680560"/>
              <a:ext cx="1629474" cy="77723"/>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44" name="Straight Connector 43">
              <a:extLst>
                <a:ext uri="{FF2B5EF4-FFF2-40B4-BE49-F238E27FC236}">
                  <a16:creationId xmlns:a16="http://schemas.microsoft.com/office/drawing/2014/main" id="{5E76DFDC-F08A-405A-83EC-F4AEEFC48A1C}"/>
                </a:ext>
              </a:extLst>
            </p:cNvPr>
            <p:cNvCxnSpPr>
              <a:cxnSpLocks/>
              <a:stCxn id="77" idx="6"/>
              <a:endCxn id="78" idx="3"/>
            </p:cNvCxnSpPr>
            <p:nvPr userDrawn="1"/>
          </p:nvCxnSpPr>
          <p:spPr>
            <a:xfrm>
              <a:off x="3901712" y="680560"/>
              <a:ext cx="1169856" cy="234842"/>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45" name="Straight Connector 44">
              <a:extLst>
                <a:ext uri="{FF2B5EF4-FFF2-40B4-BE49-F238E27FC236}">
                  <a16:creationId xmlns:a16="http://schemas.microsoft.com/office/drawing/2014/main" id="{5199D4C6-A216-4382-8B36-86D88E58A1B3}"/>
                </a:ext>
              </a:extLst>
            </p:cNvPr>
            <p:cNvCxnSpPr>
              <a:cxnSpLocks/>
              <a:stCxn id="79" idx="2"/>
              <a:endCxn id="78" idx="6"/>
            </p:cNvCxnSpPr>
            <p:nvPr userDrawn="1"/>
          </p:nvCxnSpPr>
          <p:spPr>
            <a:xfrm flipH="1" flipV="1">
              <a:off x="5273139" y="998896"/>
              <a:ext cx="895205" cy="217494"/>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46" name="Straight Connector 45">
              <a:extLst>
                <a:ext uri="{FF2B5EF4-FFF2-40B4-BE49-F238E27FC236}">
                  <a16:creationId xmlns:a16="http://schemas.microsoft.com/office/drawing/2014/main" id="{F6429844-69E7-44D1-A1A2-9EE22988C5BF}"/>
                </a:ext>
              </a:extLst>
            </p:cNvPr>
            <p:cNvCxnSpPr>
              <a:cxnSpLocks/>
              <a:stCxn id="100" idx="0"/>
              <a:endCxn id="78" idx="5"/>
            </p:cNvCxnSpPr>
            <p:nvPr userDrawn="1"/>
          </p:nvCxnSpPr>
          <p:spPr>
            <a:xfrm flipH="1">
              <a:off x="5238555" y="-6145"/>
              <a:ext cx="1269576" cy="921547"/>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47" name="Straight Connector 46">
              <a:extLst>
                <a:ext uri="{FF2B5EF4-FFF2-40B4-BE49-F238E27FC236}">
                  <a16:creationId xmlns:a16="http://schemas.microsoft.com/office/drawing/2014/main" id="{B03D7BAA-845E-4D3E-A3E5-D796E8024EDA}"/>
                </a:ext>
              </a:extLst>
            </p:cNvPr>
            <p:cNvCxnSpPr>
              <a:cxnSpLocks/>
              <a:endCxn id="78" idx="4"/>
            </p:cNvCxnSpPr>
            <p:nvPr userDrawn="1"/>
          </p:nvCxnSpPr>
          <p:spPr>
            <a:xfrm>
              <a:off x="4883094" y="-29536"/>
              <a:ext cx="271967" cy="910354"/>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48" name="Straight Connector 47">
              <a:extLst>
                <a:ext uri="{FF2B5EF4-FFF2-40B4-BE49-F238E27FC236}">
                  <a16:creationId xmlns:a16="http://schemas.microsoft.com/office/drawing/2014/main" id="{81BE08B2-DF35-4D2F-84DB-5D09F65B7FDB}"/>
                </a:ext>
              </a:extLst>
            </p:cNvPr>
            <p:cNvCxnSpPr>
              <a:cxnSpLocks/>
              <a:stCxn id="100" idx="2"/>
              <a:endCxn id="79" idx="4"/>
            </p:cNvCxnSpPr>
            <p:nvPr userDrawn="1"/>
          </p:nvCxnSpPr>
          <p:spPr>
            <a:xfrm flipH="1">
              <a:off x="6243041" y="-5452"/>
              <a:ext cx="339634" cy="1147146"/>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49" name="Straight Connector 48">
              <a:extLst>
                <a:ext uri="{FF2B5EF4-FFF2-40B4-BE49-F238E27FC236}">
                  <a16:creationId xmlns:a16="http://schemas.microsoft.com/office/drawing/2014/main" id="{C53B9BF4-39A6-4069-9A16-273212237888}"/>
                </a:ext>
              </a:extLst>
            </p:cNvPr>
            <p:cNvCxnSpPr>
              <a:cxnSpLocks/>
              <a:stCxn id="82" idx="2"/>
              <a:endCxn id="79" idx="6"/>
            </p:cNvCxnSpPr>
            <p:nvPr userDrawn="1"/>
          </p:nvCxnSpPr>
          <p:spPr>
            <a:xfrm flipH="1">
              <a:off x="6317737" y="517871"/>
              <a:ext cx="1357780" cy="698519"/>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50" name="Straight Connector 49">
              <a:extLst>
                <a:ext uri="{FF2B5EF4-FFF2-40B4-BE49-F238E27FC236}">
                  <a16:creationId xmlns:a16="http://schemas.microsoft.com/office/drawing/2014/main" id="{BF40B2A9-B623-416B-A189-26C101D57F74}"/>
                </a:ext>
              </a:extLst>
            </p:cNvPr>
            <p:cNvCxnSpPr>
              <a:cxnSpLocks/>
              <a:stCxn id="82" idx="4"/>
            </p:cNvCxnSpPr>
            <p:nvPr userDrawn="1"/>
          </p:nvCxnSpPr>
          <p:spPr>
            <a:xfrm flipV="1">
              <a:off x="7750213" y="54467"/>
              <a:ext cx="93642" cy="388708"/>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51" name="Straight Connector 50">
              <a:extLst>
                <a:ext uri="{FF2B5EF4-FFF2-40B4-BE49-F238E27FC236}">
                  <a16:creationId xmlns:a16="http://schemas.microsoft.com/office/drawing/2014/main" id="{DB815F44-0A1E-409B-A750-283786AB936C}"/>
                </a:ext>
              </a:extLst>
            </p:cNvPr>
            <p:cNvCxnSpPr>
              <a:cxnSpLocks/>
              <a:stCxn id="83" idx="3"/>
            </p:cNvCxnSpPr>
            <p:nvPr userDrawn="1"/>
          </p:nvCxnSpPr>
          <p:spPr>
            <a:xfrm flipH="1" flipV="1">
              <a:off x="8652184" y="-11241"/>
              <a:ext cx="511421" cy="356774"/>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52" name="Straight Connector 51">
              <a:extLst>
                <a:ext uri="{FF2B5EF4-FFF2-40B4-BE49-F238E27FC236}">
                  <a16:creationId xmlns:a16="http://schemas.microsoft.com/office/drawing/2014/main" id="{C914A2FD-5FB1-4D90-B8DB-66B6ED04A33C}"/>
                </a:ext>
              </a:extLst>
            </p:cNvPr>
            <p:cNvCxnSpPr>
              <a:cxnSpLocks/>
              <a:stCxn id="83" idx="2"/>
              <a:endCxn id="82" idx="6"/>
            </p:cNvCxnSpPr>
            <p:nvPr userDrawn="1"/>
          </p:nvCxnSpPr>
          <p:spPr>
            <a:xfrm flipH="1">
              <a:off x="7824909" y="424760"/>
              <a:ext cx="1305879" cy="93111"/>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53" name="Straight Connector 52">
              <a:extLst>
                <a:ext uri="{FF2B5EF4-FFF2-40B4-BE49-F238E27FC236}">
                  <a16:creationId xmlns:a16="http://schemas.microsoft.com/office/drawing/2014/main" id="{2AEEB89A-40CB-46F8-AE2E-A7C682EBF614}"/>
                </a:ext>
              </a:extLst>
            </p:cNvPr>
            <p:cNvCxnSpPr>
              <a:cxnSpLocks/>
              <a:stCxn id="88" idx="4"/>
              <a:endCxn id="83" idx="0"/>
            </p:cNvCxnSpPr>
            <p:nvPr userDrawn="1"/>
          </p:nvCxnSpPr>
          <p:spPr>
            <a:xfrm flipH="1" flipV="1">
              <a:off x="9242832" y="536804"/>
              <a:ext cx="63844" cy="978873"/>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54" name="Straight Connector 53">
              <a:extLst>
                <a:ext uri="{FF2B5EF4-FFF2-40B4-BE49-F238E27FC236}">
                  <a16:creationId xmlns:a16="http://schemas.microsoft.com/office/drawing/2014/main" id="{7682DFDF-85DE-45E8-AC6A-691595799133}"/>
                </a:ext>
              </a:extLst>
            </p:cNvPr>
            <p:cNvCxnSpPr>
              <a:cxnSpLocks/>
              <a:stCxn id="87" idx="3"/>
              <a:endCxn id="83" idx="7"/>
            </p:cNvCxnSpPr>
            <p:nvPr userDrawn="1"/>
          </p:nvCxnSpPr>
          <p:spPr>
            <a:xfrm flipH="1" flipV="1">
              <a:off x="9322059" y="503987"/>
              <a:ext cx="1572968" cy="649673"/>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55" name="Straight Connector 54">
              <a:extLst>
                <a:ext uri="{FF2B5EF4-FFF2-40B4-BE49-F238E27FC236}">
                  <a16:creationId xmlns:a16="http://schemas.microsoft.com/office/drawing/2014/main" id="{ED161B6C-1EF1-41BF-B970-66B43097166D}"/>
                </a:ext>
              </a:extLst>
            </p:cNvPr>
            <p:cNvCxnSpPr>
              <a:cxnSpLocks/>
              <a:stCxn id="87" idx="2"/>
              <a:endCxn id="88" idx="6"/>
            </p:cNvCxnSpPr>
            <p:nvPr userDrawn="1"/>
          </p:nvCxnSpPr>
          <p:spPr>
            <a:xfrm flipH="1">
              <a:off x="9418720" y="1237716"/>
              <a:ext cx="1459318" cy="390005"/>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56" name="Straight Connector 55">
              <a:extLst>
                <a:ext uri="{FF2B5EF4-FFF2-40B4-BE49-F238E27FC236}">
                  <a16:creationId xmlns:a16="http://schemas.microsoft.com/office/drawing/2014/main" id="{1A497732-9A0D-4BA9-A3EB-326C68F6E994}"/>
                </a:ext>
              </a:extLst>
            </p:cNvPr>
            <p:cNvCxnSpPr>
              <a:cxnSpLocks/>
              <a:stCxn id="87" idx="1"/>
              <a:endCxn id="89" idx="4"/>
            </p:cNvCxnSpPr>
            <p:nvPr userDrawn="1"/>
          </p:nvCxnSpPr>
          <p:spPr>
            <a:xfrm flipH="1">
              <a:off x="10349083" y="1309164"/>
              <a:ext cx="576378" cy="1221967"/>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57" name="Straight Connector 56">
              <a:extLst>
                <a:ext uri="{FF2B5EF4-FFF2-40B4-BE49-F238E27FC236}">
                  <a16:creationId xmlns:a16="http://schemas.microsoft.com/office/drawing/2014/main" id="{B32D1DA8-0273-4EF1-924A-8B46FB2CF8F1}"/>
                </a:ext>
              </a:extLst>
            </p:cNvPr>
            <p:cNvCxnSpPr>
              <a:cxnSpLocks/>
              <a:stCxn id="85" idx="1"/>
              <a:endCxn id="89" idx="5"/>
            </p:cNvCxnSpPr>
            <p:nvPr userDrawn="1"/>
          </p:nvCxnSpPr>
          <p:spPr>
            <a:xfrm flipH="1">
              <a:off x="10401901" y="1774673"/>
              <a:ext cx="1757220" cy="778336"/>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58" name="Straight Connector 57">
              <a:extLst>
                <a:ext uri="{FF2B5EF4-FFF2-40B4-BE49-F238E27FC236}">
                  <a16:creationId xmlns:a16="http://schemas.microsoft.com/office/drawing/2014/main" id="{22FCB82D-8708-425D-A3B6-B172D17A6FA6}"/>
                </a:ext>
              </a:extLst>
            </p:cNvPr>
            <p:cNvCxnSpPr>
              <a:cxnSpLocks/>
              <a:stCxn id="85" idx="0"/>
              <a:endCxn id="86" idx="4"/>
            </p:cNvCxnSpPr>
            <p:nvPr userDrawn="1"/>
          </p:nvCxnSpPr>
          <p:spPr>
            <a:xfrm flipH="1">
              <a:off x="11893491" y="1806534"/>
              <a:ext cx="313099" cy="957536"/>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59" name="Straight Connector 58">
              <a:extLst>
                <a:ext uri="{FF2B5EF4-FFF2-40B4-BE49-F238E27FC236}">
                  <a16:creationId xmlns:a16="http://schemas.microsoft.com/office/drawing/2014/main" id="{3265677F-95F5-4423-B754-87E500393D70}"/>
                </a:ext>
              </a:extLst>
            </p:cNvPr>
            <p:cNvCxnSpPr>
              <a:cxnSpLocks/>
              <a:stCxn id="157" idx="7"/>
              <a:endCxn id="222" idx="1"/>
            </p:cNvCxnSpPr>
            <p:nvPr userDrawn="1"/>
          </p:nvCxnSpPr>
          <p:spPr>
            <a:xfrm flipH="1" flipV="1">
              <a:off x="8117425" y="3321916"/>
              <a:ext cx="642685" cy="1106117"/>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60" name="Straight Connector 59">
              <a:extLst>
                <a:ext uri="{FF2B5EF4-FFF2-40B4-BE49-F238E27FC236}">
                  <a16:creationId xmlns:a16="http://schemas.microsoft.com/office/drawing/2014/main" id="{44E6AC30-8E35-4B56-96E5-C7DAB8D82E35}"/>
                </a:ext>
              </a:extLst>
            </p:cNvPr>
            <p:cNvCxnSpPr>
              <a:cxnSpLocks/>
              <a:endCxn id="84" idx="6"/>
            </p:cNvCxnSpPr>
            <p:nvPr userDrawn="1"/>
          </p:nvCxnSpPr>
          <p:spPr>
            <a:xfrm flipH="1">
              <a:off x="11941804" y="350882"/>
              <a:ext cx="294325" cy="0"/>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61" name="Straight Connector 60">
              <a:extLst>
                <a:ext uri="{FF2B5EF4-FFF2-40B4-BE49-F238E27FC236}">
                  <a16:creationId xmlns:a16="http://schemas.microsoft.com/office/drawing/2014/main" id="{A133DFC5-31F5-49B0-B3CC-B98028E3A0BE}"/>
                </a:ext>
              </a:extLst>
            </p:cNvPr>
            <p:cNvCxnSpPr>
              <a:cxnSpLocks/>
              <a:stCxn id="157" idx="0"/>
              <a:endCxn id="221" idx="3"/>
            </p:cNvCxnSpPr>
            <p:nvPr userDrawn="1"/>
          </p:nvCxnSpPr>
          <p:spPr>
            <a:xfrm flipV="1">
              <a:off x="8839337" y="3056346"/>
              <a:ext cx="575543" cy="1338870"/>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62" name="Straight Connector 61">
              <a:extLst>
                <a:ext uri="{FF2B5EF4-FFF2-40B4-BE49-F238E27FC236}">
                  <a16:creationId xmlns:a16="http://schemas.microsoft.com/office/drawing/2014/main" id="{67FB2F6C-6810-4E2D-8D37-0788A2551D60}"/>
                </a:ext>
              </a:extLst>
            </p:cNvPr>
            <p:cNvCxnSpPr>
              <a:cxnSpLocks/>
              <a:stCxn id="169" idx="0"/>
              <a:endCxn id="220" idx="0"/>
            </p:cNvCxnSpPr>
            <p:nvPr userDrawn="1"/>
          </p:nvCxnSpPr>
          <p:spPr>
            <a:xfrm flipH="1" flipV="1">
              <a:off x="10593831" y="3434127"/>
              <a:ext cx="970340" cy="1116672"/>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63" name="Straight Connector 62">
              <a:extLst>
                <a:ext uri="{FF2B5EF4-FFF2-40B4-BE49-F238E27FC236}">
                  <a16:creationId xmlns:a16="http://schemas.microsoft.com/office/drawing/2014/main" id="{C15964A5-B700-4CBD-BD81-1A84A3507082}"/>
                </a:ext>
              </a:extLst>
            </p:cNvPr>
            <p:cNvCxnSpPr>
              <a:cxnSpLocks/>
              <a:stCxn id="169" idx="1"/>
              <a:endCxn id="86" idx="0"/>
            </p:cNvCxnSpPr>
            <p:nvPr userDrawn="1"/>
          </p:nvCxnSpPr>
          <p:spPr>
            <a:xfrm flipV="1">
              <a:off x="11616989" y="2983008"/>
              <a:ext cx="228732" cy="1589669"/>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64" name="Straight Connector 63">
              <a:extLst>
                <a:ext uri="{FF2B5EF4-FFF2-40B4-BE49-F238E27FC236}">
                  <a16:creationId xmlns:a16="http://schemas.microsoft.com/office/drawing/2014/main" id="{57779A71-438D-434D-BBFB-DFE1487EA9C4}"/>
                </a:ext>
              </a:extLst>
            </p:cNvPr>
            <p:cNvCxnSpPr>
              <a:cxnSpLocks/>
              <a:stCxn id="86" idx="2"/>
              <a:endCxn id="89" idx="6"/>
            </p:cNvCxnSpPr>
            <p:nvPr userDrawn="1"/>
          </p:nvCxnSpPr>
          <p:spPr>
            <a:xfrm flipH="1" flipV="1">
              <a:off x="10423779" y="2605827"/>
              <a:ext cx="1336358" cy="243827"/>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65" name="Straight Connector 64">
              <a:extLst>
                <a:ext uri="{FF2B5EF4-FFF2-40B4-BE49-F238E27FC236}">
                  <a16:creationId xmlns:a16="http://schemas.microsoft.com/office/drawing/2014/main" id="{2452A269-A497-4640-B811-1C974A65273E}"/>
                </a:ext>
              </a:extLst>
            </p:cNvPr>
            <p:cNvCxnSpPr>
              <a:cxnSpLocks/>
              <a:stCxn id="85" idx="2"/>
              <a:endCxn id="87" idx="6"/>
            </p:cNvCxnSpPr>
            <p:nvPr userDrawn="1"/>
          </p:nvCxnSpPr>
          <p:spPr>
            <a:xfrm flipH="1" flipV="1">
              <a:off x="11097954" y="1194675"/>
              <a:ext cx="1050131" cy="523904"/>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66" name="Straight Connector 65">
              <a:extLst>
                <a:ext uri="{FF2B5EF4-FFF2-40B4-BE49-F238E27FC236}">
                  <a16:creationId xmlns:a16="http://schemas.microsoft.com/office/drawing/2014/main" id="{510BCE6A-4C4D-4857-BC2D-4EB3AAA62B9D}"/>
                </a:ext>
              </a:extLst>
            </p:cNvPr>
            <p:cNvCxnSpPr>
              <a:cxnSpLocks/>
              <a:stCxn id="84" idx="1"/>
              <a:endCxn id="87" idx="5"/>
            </p:cNvCxnSpPr>
            <p:nvPr userDrawn="1"/>
          </p:nvCxnSpPr>
          <p:spPr>
            <a:xfrm flipH="1">
              <a:off x="11050531" y="430109"/>
              <a:ext cx="700002" cy="693117"/>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67" name="Straight Connector 66">
              <a:extLst>
                <a:ext uri="{FF2B5EF4-FFF2-40B4-BE49-F238E27FC236}">
                  <a16:creationId xmlns:a16="http://schemas.microsoft.com/office/drawing/2014/main" id="{22505390-3D04-4448-99D7-3866405042D6}"/>
                </a:ext>
              </a:extLst>
            </p:cNvPr>
            <p:cNvCxnSpPr>
              <a:cxnSpLocks/>
              <a:stCxn id="84" idx="3"/>
              <a:endCxn id="101" idx="1"/>
            </p:cNvCxnSpPr>
            <p:nvPr userDrawn="1"/>
          </p:nvCxnSpPr>
          <p:spPr>
            <a:xfrm flipH="1" flipV="1">
              <a:off x="10480717" y="1658"/>
              <a:ext cx="1269816" cy="269997"/>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68" name="Straight Connector 67">
              <a:extLst>
                <a:ext uri="{FF2B5EF4-FFF2-40B4-BE49-F238E27FC236}">
                  <a16:creationId xmlns:a16="http://schemas.microsoft.com/office/drawing/2014/main" id="{43E50851-308A-4438-9438-BE8B348193CB}"/>
                </a:ext>
              </a:extLst>
            </p:cNvPr>
            <p:cNvCxnSpPr>
              <a:cxnSpLocks/>
              <a:stCxn id="87" idx="4"/>
              <a:endCxn id="101" idx="2"/>
            </p:cNvCxnSpPr>
            <p:nvPr userDrawn="1"/>
          </p:nvCxnSpPr>
          <p:spPr>
            <a:xfrm flipH="1" flipV="1">
              <a:off x="10368902" y="619"/>
              <a:ext cx="597574" cy="1105618"/>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69" name="Straight Connector 68">
              <a:extLst>
                <a:ext uri="{FF2B5EF4-FFF2-40B4-BE49-F238E27FC236}">
                  <a16:creationId xmlns:a16="http://schemas.microsoft.com/office/drawing/2014/main" id="{1D45F8E3-7FF2-40A7-BCBA-2E6CBD41899D}"/>
                </a:ext>
              </a:extLst>
            </p:cNvPr>
            <p:cNvCxnSpPr>
              <a:cxnSpLocks/>
              <a:stCxn id="83" idx="5"/>
              <a:endCxn id="101" idx="0"/>
            </p:cNvCxnSpPr>
            <p:nvPr userDrawn="1"/>
          </p:nvCxnSpPr>
          <p:spPr>
            <a:xfrm flipV="1">
              <a:off x="9322059" y="-420"/>
              <a:ext cx="935027" cy="345953"/>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70" name="Straight Connector 69">
              <a:extLst>
                <a:ext uri="{FF2B5EF4-FFF2-40B4-BE49-F238E27FC236}">
                  <a16:creationId xmlns:a16="http://schemas.microsoft.com/office/drawing/2014/main" id="{7DAFB949-400D-4400-BC4F-DBA9CC0EEBA9}"/>
                </a:ext>
              </a:extLst>
            </p:cNvPr>
            <p:cNvCxnSpPr>
              <a:cxnSpLocks/>
              <a:stCxn id="84" idx="7"/>
              <a:endCxn id="85" idx="3"/>
            </p:cNvCxnSpPr>
            <p:nvPr userDrawn="1"/>
          </p:nvCxnSpPr>
          <p:spPr>
            <a:xfrm>
              <a:off x="11908987" y="430109"/>
              <a:ext cx="270959" cy="1241001"/>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71" name="Straight Connector 70">
              <a:extLst>
                <a:ext uri="{FF2B5EF4-FFF2-40B4-BE49-F238E27FC236}">
                  <a16:creationId xmlns:a16="http://schemas.microsoft.com/office/drawing/2014/main" id="{77745037-3FFD-4EDA-BFA8-92A5E4A92941}"/>
                </a:ext>
              </a:extLst>
            </p:cNvPr>
            <p:cNvCxnSpPr>
              <a:cxnSpLocks/>
              <a:stCxn id="82" idx="7"/>
              <a:endCxn id="88" idx="3"/>
            </p:cNvCxnSpPr>
            <p:nvPr userDrawn="1"/>
          </p:nvCxnSpPr>
          <p:spPr>
            <a:xfrm>
              <a:off x="7803031" y="570690"/>
              <a:ext cx="1424418" cy="977805"/>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72" name="Straight Connector 71">
              <a:extLst>
                <a:ext uri="{FF2B5EF4-FFF2-40B4-BE49-F238E27FC236}">
                  <a16:creationId xmlns:a16="http://schemas.microsoft.com/office/drawing/2014/main" id="{4B6DD90E-CECB-48D8-9C09-9A946B6C6ABF}"/>
                </a:ext>
              </a:extLst>
            </p:cNvPr>
            <p:cNvCxnSpPr>
              <a:cxnSpLocks/>
              <a:endCxn id="84" idx="4"/>
            </p:cNvCxnSpPr>
            <p:nvPr userDrawn="1"/>
          </p:nvCxnSpPr>
          <p:spPr>
            <a:xfrm flipH="1">
              <a:off x="11829760" y="8940"/>
              <a:ext cx="14366" cy="229898"/>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sp>
          <p:nvSpPr>
            <p:cNvPr id="73" name="Oval 72">
              <a:extLst>
                <a:ext uri="{FF2B5EF4-FFF2-40B4-BE49-F238E27FC236}">
                  <a16:creationId xmlns:a16="http://schemas.microsoft.com/office/drawing/2014/main" id="{E4A5ADD4-5F24-4DF6-8F20-B77540290AE4}"/>
                </a:ext>
              </a:extLst>
            </p:cNvPr>
            <p:cNvSpPr/>
            <p:nvPr userDrawn="1"/>
          </p:nvSpPr>
          <p:spPr>
            <a:xfrm rot="1036530" flipV="1">
              <a:off x="3282465" y="2770682"/>
              <a:ext cx="224088" cy="224088"/>
            </a:xfrm>
            <a:prstGeom prst="ellipse">
              <a:avLst/>
            </a:prstGeom>
            <a:grpFill/>
            <a:ln>
              <a:solidFill>
                <a:schemeClr val="bg1">
                  <a:alpha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4" name="Oval 73">
              <a:extLst>
                <a:ext uri="{FF2B5EF4-FFF2-40B4-BE49-F238E27FC236}">
                  <a16:creationId xmlns:a16="http://schemas.microsoft.com/office/drawing/2014/main" id="{68ED6EA5-F750-45AB-A683-778F327C6C01}"/>
                </a:ext>
              </a:extLst>
            </p:cNvPr>
            <p:cNvSpPr/>
            <p:nvPr userDrawn="1"/>
          </p:nvSpPr>
          <p:spPr>
            <a:xfrm flipV="1">
              <a:off x="2747608" y="1509248"/>
              <a:ext cx="236156" cy="236156"/>
            </a:xfrm>
            <a:prstGeom prst="ellipse">
              <a:avLst/>
            </a:prstGeom>
            <a:grpFill/>
            <a:ln>
              <a:solidFill>
                <a:schemeClr val="bg1">
                  <a:alpha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5" name="Oval 74">
              <a:extLst>
                <a:ext uri="{FF2B5EF4-FFF2-40B4-BE49-F238E27FC236}">
                  <a16:creationId xmlns:a16="http://schemas.microsoft.com/office/drawing/2014/main" id="{C62BE18B-7A1D-43B9-A55E-CEF877160205}"/>
                </a:ext>
              </a:extLst>
            </p:cNvPr>
            <p:cNvSpPr/>
            <p:nvPr userDrawn="1"/>
          </p:nvSpPr>
          <p:spPr>
            <a:xfrm flipV="1">
              <a:off x="1393233" y="1713758"/>
              <a:ext cx="224088" cy="224088"/>
            </a:xfrm>
            <a:prstGeom prst="ellipse">
              <a:avLst/>
            </a:prstGeom>
            <a:grpFill/>
            <a:ln>
              <a:solidFill>
                <a:schemeClr val="bg1">
                  <a:alpha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6" name="Oval 75">
              <a:extLst>
                <a:ext uri="{FF2B5EF4-FFF2-40B4-BE49-F238E27FC236}">
                  <a16:creationId xmlns:a16="http://schemas.microsoft.com/office/drawing/2014/main" id="{C4B39F48-4937-404F-B1AF-15E276E099E6}"/>
                </a:ext>
              </a:extLst>
            </p:cNvPr>
            <p:cNvSpPr>
              <a:spLocks noChangeAspect="1"/>
            </p:cNvSpPr>
            <p:nvPr userDrawn="1"/>
          </p:nvSpPr>
          <p:spPr>
            <a:xfrm flipV="1">
              <a:off x="1898758" y="683587"/>
              <a:ext cx="149392" cy="149392"/>
            </a:xfrm>
            <a:prstGeom prst="ellipse">
              <a:avLst/>
            </a:prstGeom>
            <a:grpFill/>
            <a:ln>
              <a:solidFill>
                <a:schemeClr val="bg1">
                  <a:alpha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7" name="Oval 76">
              <a:extLst>
                <a:ext uri="{FF2B5EF4-FFF2-40B4-BE49-F238E27FC236}">
                  <a16:creationId xmlns:a16="http://schemas.microsoft.com/office/drawing/2014/main" id="{FB3C8D0B-E13F-4E5D-9DE6-563452664085}"/>
                </a:ext>
              </a:extLst>
            </p:cNvPr>
            <p:cNvSpPr>
              <a:spLocks noChangeAspect="1"/>
            </p:cNvSpPr>
            <p:nvPr userDrawn="1"/>
          </p:nvSpPr>
          <p:spPr>
            <a:xfrm flipV="1">
              <a:off x="3677624" y="568516"/>
              <a:ext cx="224088" cy="224088"/>
            </a:xfrm>
            <a:prstGeom prst="ellipse">
              <a:avLst/>
            </a:prstGeom>
            <a:grpFill/>
            <a:ln>
              <a:solidFill>
                <a:schemeClr val="bg1">
                  <a:alpha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8" name="Oval 77">
              <a:extLst>
                <a:ext uri="{FF2B5EF4-FFF2-40B4-BE49-F238E27FC236}">
                  <a16:creationId xmlns:a16="http://schemas.microsoft.com/office/drawing/2014/main" id="{8D7AE294-E310-432A-9324-B78E386BE323}"/>
                </a:ext>
              </a:extLst>
            </p:cNvPr>
            <p:cNvSpPr/>
            <p:nvPr userDrawn="1"/>
          </p:nvSpPr>
          <p:spPr>
            <a:xfrm flipV="1">
              <a:off x="5036983" y="880818"/>
              <a:ext cx="236156" cy="236156"/>
            </a:xfrm>
            <a:prstGeom prst="ellipse">
              <a:avLst/>
            </a:prstGeom>
            <a:grpFill/>
            <a:ln>
              <a:solidFill>
                <a:schemeClr val="bg1">
                  <a:alpha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 name="Oval 78">
              <a:extLst>
                <a:ext uri="{FF2B5EF4-FFF2-40B4-BE49-F238E27FC236}">
                  <a16:creationId xmlns:a16="http://schemas.microsoft.com/office/drawing/2014/main" id="{8FC52C89-38CC-4AF2-85E3-87B5A598EE1C}"/>
                </a:ext>
              </a:extLst>
            </p:cNvPr>
            <p:cNvSpPr>
              <a:spLocks noChangeAspect="1"/>
            </p:cNvSpPr>
            <p:nvPr userDrawn="1"/>
          </p:nvSpPr>
          <p:spPr>
            <a:xfrm flipV="1">
              <a:off x="6168345" y="1141694"/>
              <a:ext cx="149392" cy="149392"/>
            </a:xfrm>
            <a:prstGeom prst="ellipse">
              <a:avLst/>
            </a:prstGeom>
            <a:grpFill/>
            <a:ln>
              <a:solidFill>
                <a:schemeClr val="bg1">
                  <a:alpha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0" name="Oval 79">
              <a:extLst>
                <a:ext uri="{FF2B5EF4-FFF2-40B4-BE49-F238E27FC236}">
                  <a16:creationId xmlns:a16="http://schemas.microsoft.com/office/drawing/2014/main" id="{C5572FB6-CFE7-481A-A0FB-7711EE52506E}"/>
                </a:ext>
              </a:extLst>
            </p:cNvPr>
            <p:cNvSpPr/>
            <p:nvPr userDrawn="1"/>
          </p:nvSpPr>
          <p:spPr>
            <a:xfrm flipV="1">
              <a:off x="6173566" y="2159704"/>
              <a:ext cx="224088" cy="224088"/>
            </a:xfrm>
            <a:prstGeom prst="ellipse">
              <a:avLst/>
            </a:prstGeom>
            <a:grpFill/>
            <a:ln>
              <a:solidFill>
                <a:schemeClr val="bg1">
                  <a:alpha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1" name="Oval 80">
              <a:extLst>
                <a:ext uri="{FF2B5EF4-FFF2-40B4-BE49-F238E27FC236}">
                  <a16:creationId xmlns:a16="http://schemas.microsoft.com/office/drawing/2014/main" id="{62FE668C-5105-4522-B4CA-3A273ED79A52}"/>
                </a:ext>
              </a:extLst>
            </p:cNvPr>
            <p:cNvSpPr/>
            <p:nvPr userDrawn="1"/>
          </p:nvSpPr>
          <p:spPr>
            <a:xfrm flipV="1">
              <a:off x="7625759" y="1610137"/>
              <a:ext cx="224088" cy="224088"/>
            </a:xfrm>
            <a:prstGeom prst="ellipse">
              <a:avLst/>
            </a:prstGeom>
            <a:grpFill/>
            <a:ln>
              <a:solidFill>
                <a:schemeClr val="bg1">
                  <a:alpha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2" name="Oval 81">
              <a:extLst>
                <a:ext uri="{FF2B5EF4-FFF2-40B4-BE49-F238E27FC236}">
                  <a16:creationId xmlns:a16="http://schemas.microsoft.com/office/drawing/2014/main" id="{426DDAB7-7227-4C76-8601-6479FB9C01D3}"/>
                </a:ext>
              </a:extLst>
            </p:cNvPr>
            <p:cNvSpPr>
              <a:spLocks noChangeAspect="1"/>
            </p:cNvSpPr>
            <p:nvPr userDrawn="1"/>
          </p:nvSpPr>
          <p:spPr>
            <a:xfrm flipV="1">
              <a:off x="7675517" y="443175"/>
              <a:ext cx="149392" cy="149392"/>
            </a:xfrm>
            <a:prstGeom prst="ellipse">
              <a:avLst/>
            </a:prstGeom>
            <a:grpFill/>
            <a:ln>
              <a:solidFill>
                <a:schemeClr val="bg1">
                  <a:alpha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3" name="Oval 82">
              <a:extLst>
                <a:ext uri="{FF2B5EF4-FFF2-40B4-BE49-F238E27FC236}">
                  <a16:creationId xmlns:a16="http://schemas.microsoft.com/office/drawing/2014/main" id="{EDE7F169-AFB7-46B2-AC38-6BCE422841B3}"/>
                </a:ext>
              </a:extLst>
            </p:cNvPr>
            <p:cNvSpPr/>
            <p:nvPr userDrawn="1"/>
          </p:nvSpPr>
          <p:spPr>
            <a:xfrm flipV="1">
              <a:off x="9130788" y="312716"/>
              <a:ext cx="224088" cy="224088"/>
            </a:xfrm>
            <a:prstGeom prst="ellipse">
              <a:avLst/>
            </a:prstGeom>
            <a:grpFill/>
            <a:ln>
              <a:solidFill>
                <a:schemeClr val="bg1">
                  <a:alpha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4" name="Oval 83">
              <a:extLst>
                <a:ext uri="{FF2B5EF4-FFF2-40B4-BE49-F238E27FC236}">
                  <a16:creationId xmlns:a16="http://schemas.microsoft.com/office/drawing/2014/main" id="{2791E83B-92C0-4F95-9DE5-7810C021D4E6}"/>
                </a:ext>
              </a:extLst>
            </p:cNvPr>
            <p:cNvSpPr/>
            <p:nvPr userDrawn="1"/>
          </p:nvSpPr>
          <p:spPr>
            <a:xfrm flipV="1">
              <a:off x="11717716" y="238838"/>
              <a:ext cx="224088" cy="224088"/>
            </a:xfrm>
            <a:prstGeom prst="ellipse">
              <a:avLst/>
            </a:prstGeom>
            <a:grpFill/>
            <a:ln>
              <a:solidFill>
                <a:schemeClr val="bg1">
                  <a:alpha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5" name="Oval 84">
              <a:extLst>
                <a:ext uri="{FF2B5EF4-FFF2-40B4-BE49-F238E27FC236}">
                  <a16:creationId xmlns:a16="http://schemas.microsoft.com/office/drawing/2014/main" id="{2BE9FE69-7E91-46D7-9E5A-A6FF7F2311AE}"/>
                </a:ext>
              </a:extLst>
            </p:cNvPr>
            <p:cNvSpPr>
              <a:spLocks noChangeAspect="1"/>
            </p:cNvSpPr>
            <p:nvPr userDrawn="1"/>
          </p:nvSpPr>
          <p:spPr>
            <a:xfrm rot="682168" flipV="1">
              <a:off x="12146619" y="1658608"/>
              <a:ext cx="149392" cy="149392"/>
            </a:xfrm>
            <a:prstGeom prst="ellipse">
              <a:avLst/>
            </a:prstGeom>
            <a:grpFill/>
            <a:ln>
              <a:solidFill>
                <a:schemeClr val="bg1">
                  <a:alpha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6" name="Oval 85">
              <a:extLst>
                <a:ext uri="{FF2B5EF4-FFF2-40B4-BE49-F238E27FC236}">
                  <a16:creationId xmlns:a16="http://schemas.microsoft.com/office/drawing/2014/main" id="{11C02B49-B24F-4193-A298-90486D71C674}"/>
                </a:ext>
              </a:extLst>
            </p:cNvPr>
            <p:cNvSpPr/>
            <p:nvPr userDrawn="1"/>
          </p:nvSpPr>
          <p:spPr>
            <a:xfrm rot="738506" flipV="1">
              <a:off x="11757562" y="2761495"/>
              <a:ext cx="224088" cy="224088"/>
            </a:xfrm>
            <a:prstGeom prst="ellipse">
              <a:avLst/>
            </a:prstGeom>
            <a:grpFill/>
            <a:ln>
              <a:solidFill>
                <a:schemeClr val="bg1">
                  <a:alpha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7" name="Oval 86">
              <a:extLst>
                <a:ext uri="{FF2B5EF4-FFF2-40B4-BE49-F238E27FC236}">
                  <a16:creationId xmlns:a16="http://schemas.microsoft.com/office/drawing/2014/main" id="{D0899118-ADC6-4F28-BAB6-94D50541B836}"/>
                </a:ext>
              </a:extLst>
            </p:cNvPr>
            <p:cNvSpPr/>
            <p:nvPr userDrawn="1"/>
          </p:nvSpPr>
          <p:spPr>
            <a:xfrm rot="20935587" flipV="1">
              <a:off x="10875952" y="1104151"/>
              <a:ext cx="224088" cy="224088"/>
            </a:xfrm>
            <a:prstGeom prst="ellipse">
              <a:avLst/>
            </a:prstGeom>
            <a:grpFill/>
            <a:ln>
              <a:solidFill>
                <a:schemeClr val="bg1">
                  <a:alpha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8" name="Oval 87">
              <a:extLst>
                <a:ext uri="{FF2B5EF4-FFF2-40B4-BE49-F238E27FC236}">
                  <a16:creationId xmlns:a16="http://schemas.microsoft.com/office/drawing/2014/main" id="{1A6CFB6D-D94D-4FCA-A585-5D1AFFCE66D5}"/>
                </a:ext>
              </a:extLst>
            </p:cNvPr>
            <p:cNvSpPr/>
            <p:nvPr userDrawn="1"/>
          </p:nvSpPr>
          <p:spPr>
            <a:xfrm flipV="1">
              <a:off x="9194632" y="1515677"/>
              <a:ext cx="224088" cy="224088"/>
            </a:xfrm>
            <a:prstGeom prst="ellipse">
              <a:avLst/>
            </a:prstGeom>
            <a:grpFill/>
            <a:ln>
              <a:solidFill>
                <a:schemeClr val="bg1">
                  <a:alpha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9" name="Oval 88">
              <a:extLst>
                <a:ext uri="{FF2B5EF4-FFF2-40B4-BE49-F238E27FC236}">
                  <a16:creationId xmlns:a16="http://schemas.microsoft.com/office/drawing/2014/main" id="{1A3A147E-1347-4308-841C-55930A1A1A9B}"/>
                </a:ext>
              </a:extLst>
            </p:cNvPr>
            <p:cNvSpPr>
              <a:spLocks noChangeAspect="1"/>
            </p:cNvSpPr>
            <p:nvPr userDrawn="1"/>
          </p:nvSpPr>
          <p:spPr>
            <a:xfrm flipV="1">
              <a:off x="10274387" y="2531131"/>
              <a:ext cx="149392" cy="149392"/>
            </a:xfrm>
            <a:prstGeom prst="ellipse">
              <a:avLst/>
            </a:prstGeom>
            <a:grpFill/>
            <a:ln>
              <a:solidFill>
                <a:schemeClr val="bg1">
                  <a:alpha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0" name="Oval 89">
              <a:extLst>
                <a:ext uri="{FF2B5EF4-FFF2-40B4-BE49-F238E27FC236}">
                  <a16:creationId xmlns:a16="http://schemas.microsoft.com/office/drawing/2014/main" id="{DD8C943E-FB26-4B12-92EB-C3FEFDE517D2}"/>
                </a:ext>
              </a:extLst>
            </p:cNvPr>
            <p:cNvSpPr>
              <a:spLocks noChangeAspect="1"/>
            </p:cNvSpPr>
            <p:nvPr userDrawn="1"/>
          </p:nvSpPr>
          <p:spPr>
            <a:xfrm flipV="1">
              <a:off x="3780028" y="1301345"/>
              <a:ext cx="224088" cy="224088"/>
            </a:xfrm>
            <a:prstGeom prst="ellipse">
              <a:avLst/>
            </a:prstGeom>
            <a:grpFill/>
            <a:ln>
              <a:solidFill>
                <a:schemeClr val="bg1">
                  <a:alpha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1" name="Oval 90">
              <a:extLst>
                <a:ext uri="{FF2B5EF4-FFF2-40B4-BE49-F238E27FC236}">
                  <a16:creationId xmlns:a16="http://schemas.microsoft.com/office/drawing/2014/main" id="{A69EE418-A72F-45FA-A0AD-18C9D62FB7B3}"/>
                </a:ext>
              </a:extLst>
            </p:cNvPr>
            <p:cNvSpPr>
              <a:spLocks noChangeAspect="1"/>
            </p:cNvSpPr>
            <p:nvPr userDrawn="1"/>
          </p:nvSpPr>
          <p:spPr>
            <a:xfrm flipV="1">
              <a:off x="4938273" y="2119800"/>
              <a:ext cx="149392" cy="149392"/>
            </a:xfrm>
            <a:prstGeom prst="ellipse">
              <a:avLst/>
            </a:prstGeom>
            <a:grpFill/>
            <a:ln>
              <a:solidFill>
                <a:schemeClr val="bg1">
                  <a:alpha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2" name="Oval 91">
              <a:extLst>
                <a:ext uri="{FF2B5EF4-FFF2-40B4-BE49-F238E27FC236}">
                  <a16:creationId xmlns:a16="http://schemas.microsoft.com/office/drawing/2014/main" id="{929DF606-C256-4282-B1FF-9DFA5E9E389A}"/>
                </a:ext>
              </a:extLst>
            </p:cNvPr>
            <p:cNvSpPr>
              <a:spLocks noChangeAspect="1"/>
            </p:cNvSpPr>
            <p:nvPr userDrawn="1"/>
          </p:nvSpPr>
          <p:spPr>
            <a:xfrm flipV="1">
              <a:off x="3888828" y="2078148"/>
              <a:ext cx="149392" cy="149392"/>
            </a:xfrm>
            <a:prstGeom prst="ellipse">
              <a:avLst/>
            </a:prstGeom>
            <a:grpFill/>
            <a:ln>
              <a:solidFill>
                <a:schemeClr val="bg1">
                  <a:alpha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93" name="Straight Connector 92">
              <a:extLst>
                <a:ext uri="{FF2B5EF4-FFF2-40B4-BE49-F238E27FC236}">
                  <a16:creationId xmlns:a16="http://schemas.microsoft.com/office/drawing/2014/main" id="{99552980-CB9E-4836-A77E-C496A528E3B6}"/>
                </a:ext>
              </a:extLst>
            </p:cNvPr>
            <p:cNvCxnSpPr>
              <a:cxnSpLocks/>
              <a:stCxn id="92" idx="2"/>
              <a:endCxn id="74" idx="7"/>
            </p:cNvCxnSpPr>
            <p:nvPr userDrawn="1"/>
          </p:nvCxnSpPr>
          <p:spPr>
            <a:xfrm flipH="1" flipV="1">
              <a:off x="2949180" y="1710820"/>
              <a:ext cx="939648" cy="442025"/>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94" name="Straight Connector 93">
              <a:extLst>
                <a:ext uri="{FF2B5EF4-FFF2-40B4-BE49-F238E27FC236}">
                  <a16:creationId xmlns:a16="http://schemas.microsoft.com/office/drawing/2014/main" id="{BFC7C092-56B4-462E-92A7-532653311A81}"/>
                </a:ext>
              </a:extLst>
            </p:cNvPr>
            <p:cNvCxnSpPr>
              <a:cxnSpLocks/>
              <a:stCxn id="75" idx="4"/>
              <a:endCxn id="76" idx="1"/>
            </p:cNvCxnSpPr>
            <p:nvPr userDrawn="1"/>
          </p:nvCxnSpPr>
          <p:spPr>
            <a:xfrm flipV="1">
              <a:off x="1505277" y="811101"/>
              <a:ext cx="415359" cy="902657"/>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sp>
          <p:nvSpPr>
            <p:cNvPr id="95" name="Oval 94">
              <a:extLst>
                <a:ext uri="{FF2B5EF4-FFF2-40B4-BE49-F238E27FC236}">
                  <a16:creationId xmlns:a16="http://schemas.microsoft.com/office/drawing/2014/main" id="{D8A1A109-8F7A-4183-9A11-E765D0C6629C}"/>
                </a:ext>
              </a:extLst>
            </p:cNvPr>
            <p:cNvSpPr>
              <a:spLocks noChangeAspect="1"/>
            </p:cNvSpPr>
            <p:nvPr userDrawn="1"/>
          </p:nvSpPr>
          <p:spPr>
            <a:xfrm flipV="1">
              <a:off x="435217" y="863669"/>
              <a:ext cx="149392" cy="149392"/>
            </a:xfrm>
            <a:prstGeom prst="ellipse">
              <a:avLst/>
            </a:prstGeom>
            <a:grpFill/>
            <a:ln>
              <a:solidFill>
                <a:schemeClr val="bg1">
                  <a:alpha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96" name="Straight Connector 95">
              <a:extLst>
                <a:ext uri="{FF2B5EF4-FFF2-40B4-BE49-F238E27FC236}">
                  <a16:creationId xmlns:a16="http://schemas.microsoft.com/office/drawing/2014/main" id="{A318034E-465E-4490-8BC8-E85511B61F69}"/>
                </a:ext>
              </a:extLst>
            </p:cNvPr>
            <p:cNvCxnSpPr>
              <a:cxnSpLocks/>
              <a:stCxn id="95" idx="3"/>
            </p:cNvCxnSpPr>
            <p:nvPr userDrawn="1"/>
          </p:nvCxnSpPr>
          <p:spPr>
            <a:xfrm flipH="1" flipV="1">
              <a:off x="14396" y="20999"/>
              <a:ext cx="442699" cy="864548"/>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97" name="Straight Connector 96">
              <a:extLst>
                <a:ext uri="{FF2B5EF4-FFF2-40B4-BE49-F238E27FC236}">
                  <a16:creationId xmlns:a16="http://schemas.microsoft.com/office/drawing/2014/main" id="{86CA6388-CAD7-4D26-9CA6-EC17F12A22E4}"/>
                </a:ext>
              </a:extLst>
            </p:cNvPr>
            <p:cNvCxnSpPr>
              <a:cxnSpLocks/>
              <a:stCxn id="95" idx="2"/>
            </p:cNvCxnSpPr>
            <p:nvPr userDrawn="1"/>
          </p:nvCxnSpPr>
          <p:spPr>
            <a:xfrm flipH="1" flipV="1">
              <a:off x="-27532" y="832189"/>
              <a:ext cx="462749" cy="106176"/>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98" name="Straight Connector 97">
              <a:extLst>
                <a:ext uri="{FF2B5EF4-FFF2-40B4-BE49-F238E27FC236}">
                  <a16:creationId xmlns:a16="http://schemas.microsoft.com/office/drawing/2014/main" id="{669A3EFA-3737-41BE-856D-8D8FEECD04C1}"/>
                </a:ext>
              </a:extLst>
            </p:cNvPr>
            <p:cNvCxnSpPr>
              <a:cxnSpLocks/>
              <a:stCxn id="95" idx="1"/>
            </p:cNvCxnSpPr>
            <p:nvPr userDrawn="1"/>
          </p:nvCxnSpPr>
          <p:spPr>
            <a:xfrm flipH="1">
              <a:off x="-27532" y="991183"/>
              <a:ext cx="484627" cy="496569"/>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99" name="Straight Connector 98">
              <a:extLst>
                <a:ext uri="{FF2B5EF4-FFF2-40B4-BE49-F238E27FC236}">
                  <a16:creationId xmlns:a16="http://schemas.microsoft.com/office/drawing/2014/main" id="{8F98FC32-5DE6-4930-B9A8-C585278A7DCA}"/>
                </a:ext>
              </a:extLst>
            </p:cNvPr>
            <p:cNvCxnSpPr>
              <a:cxnSpLocks/>
              <a:endCxn id="75" idx="2"/>
            </p:cNvCxnSpPr>
            <p:nvPr userDrawn="1"/>
          </p:nvCxnSpPr>
          <p:spPr>
            <a:xfrm flipV="1">
              <a:off x="42498" y="1825802"/>
              <a:ext cx="1350735" cy="177456"/>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sp>
          <p:nvSpPr>
            <p:cNvPr id="100" name="Chord 99">
              <a:extLst>
                <a:ext uri="{FF2B5EF4-FFF2-40B4-BE49-F238E27FC236}">
                  <a16:creationId xmlns:a16="http://schemas.microsoft.com/office/drawing/2014/main" id="{AB73C22A-AF7E-4860-B904-D413854E9B66}"/>
                </a:ext>
              </a:extLst>
            </p:cNvPr>
            <p:cNvSpPr>
              <a:spLocks noChangeAspect="1"/>
            </p:cNvSpPr>
            <p:nvPr userDrawn="1"/>
          </p:nvSpPr>
          <p:spPr>
            <a:xfrm flipV="1">
              <a:off x="6507935" y="-75430"/>
              <a:ext cx="149392" cy="149392"/>
            </a:xfrm>
            <a:prstGeom prst="chord">
              <a:avLst>
                <a:gd name="adj1" fmla="val 10550803"/>
                <a:gd name="adj2" fmla="val 185318"/>
              </a:avLst>
            </a:prstGeom>
            <a:grpFill/>
            <a:ln>
              <a:solidFill>
                <a:schemeClr val="bg1">
                  <a:alpha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1" name="Chord 100">
              <a:extLst>
                <a:ext uri="{FF2B5EF4-FFF2-40B4-BE49-F238E27FC236}">
                  <a16:creationId xmlns:a16="http://schemas.microsoft.com/office/drawing/2014/main" id="{71E863EE-0198-402C-9FD9-008A4FAE210D}"/>
                </a:ext>
              </a:extLst>
            </p:cNvPr>
            <p:cNvSpPr>
              <a:spLocks noChangeAspect="1"/>
            </p:cNvSpPr>
            <p:nvPr userDrawn="1"/>
          </p:nvSpPr>
          <p:spPr>
            <a:xfrm flipV="1">
              <a:off x="10256792" y="-104349"/>
              <a:ext cx="224088" cy="224088"/>
            </a:xfrm>
            <a:prstGeom prst="chord">
              <a:avLst>
                <a:gd name="adj1" fmla="val 10550803"/>
                <a:gd name="adj2" fmla="val 185318"/>
              </a:avLst>
            </a:prstGeom>
            <a:grpFill/>
            <a:ln>
              <a:solidFill>
                <a:schemeClr val="bg1">
                  <a:alpha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02" name="Straight Connector 101">
              <a:extLst>
                <a:ext uri="{FF2B5EF4-FFF2-40B4-BE49-F238E27FC236}">
                  <a16:creationId xmlns:a16="http://schemas.microsoft.com/office/drawing/2014/main" id="{C504D352-670F-4A02-8C2C-3C136E212052}"/>
                </a:ext>
              </a:extLst>
            </p:cNvPr>
            <p:cNvCxnSpPr>
              <a:cxnSpLocks/>
              <a:stCxn id="100" idx="1"/>
              <a:endCxn id="82" idx="3"/>
            </p:cNvCxnSpPr>
            <p:nvPr userDrawn="1"/>
          </p:nvCxnSpPr>
          <p:spPr>
            <a:xfrm>
              <a:off x="6657218" y="-4759"/>
              <a:ext cx="1040177" cy="469812"/>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103" name="Straight Connector 102">
              <a:extLst>
                <a:ext uri="{FF2B5EF4-FFF2-40B4-BE49-F238E27FC236}">
                  <a16:creationId xmlns:a16="http://schemas.microsoft.com/office/drawing/2014/main" id="{C24EDF9B-C681-40F1-9C78-D1BAF2DCFB88}"/>
                </a:ext>
              </a:extLst>
            </p:cNvPr>
            <p:cNvCxnSpPr>
              <a:cxnSpLocks/>
              <a:endCxn id="154" idx="1"/>
            </p:cNvCxnSpPr>
            <p:nvPr userDrawn="1"/>
          </p:nvCxnSpPr>
          <p:spPr>
            <a:xfrm flipH="1">
              <a:off x="11505573" y="5340915"/>
              <a:ext cx="674373" cy="396686"/>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104" name="Straight Connector 103">
              <a:extLst>
                <a:ext uri="{FF2B5EF4-FFF2-40B4-BE49-F238E27FC236}">
                  <a16:creationId xmlns:a16="http://schemas.microsoft.com/office/drawing/2014/main" id="{19BE984E-D6C4-45ED-AC5F-6CA44CC2A830}"/>
                </a:ext>
              </a:extLst>
            </p:cNvPr>
            <p:cNvCxnSpPr>
              <a:cxnSpLocks/>
              <a:endCxn id="169" idx="2"/>
            </p:cNvCxnSpPr>
            <p:nvPr userDrawn="1"/>
          </p:nvCxnSpPr>
          <p:spPr>
            <a:xfrm flipH="1">
              <a:off x="11638867" y="4355007"/>
              <a:ext cx="670058" cy="270488"/>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105" name="Straight Connector 104">
              <a:extLst>
                <a:ext uri="{FF2B5EF4-FFF2-40B4-BE49-F238E27FC236}">
                  <a16:creationId xmlns:a16="http://schemas.microsoft.com/office/drawing/2014/main" id="{F3647C6A-E77D-4241-B0AD-B503284DEABA}"/>
                </a:ext>
              </a:extLst>
            </p:cNvPr>
            <p:cNvCxnSpPr>
              <a:cxnSpLocks/>
              <a:stCxn id="154" idx="0"/>
              <a:endCxn id="169" idx="4"/>
            </p:cNvCxnSpPr>
            <p:nvPr userDrawn="1"/>
          </p:nvCxnSpPr>
          <p:spPr>
            <a:xfrm flipV="1">
              <a:off x="11422079" y="4700191"/>
              <a:ext cx="142092" cy="1002826"/>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106" name="Straight Connector 105">
              <a:extLst>
                <a:ext uri="{FF2B5EF4-FFF2-40B4-BE49-F238E27FC236}">
                  <a16:creationId xmlns:a16="http://schemas.microsoft.com/office/drawing/2014/main" id="{9CADA421-7C1A-419E-913C-4BE0416E341F}"/>
                </a:ext>
              </a:extLst>
            </p:cNvPr>
            <p:cNvCxnSpPr>
              <a:cxnSpLocks/>
              <a:stCxn id="220" idx="2"/>
              <a:endCxn id="156" idx="1"/>
            </p:cNvCxnSpPr>
            <p:nvPr userDrawn="1"/>
          </p:nvCxnSpPr>
          <p:spPr>
            <a:xfrm>
              <a:off x="10451194" y="3503136"/>
              <a:ext cx="31607" cy="693417"/>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107" name="Straight Connector 106">
              <a:extLst>
                <a:ext uri="{FF2B5EF4-FFF2-40B4-BE49-F238E27FC236}">
                  <a16:creationId xmlns:a16="http://schemas.microsoft.com/office/drawing/2014/main" id="{71B8D10F-73A7-4AE4-B54F-D284AD1EAAD3}"/>
                </a:ext>
              </a:extLst>
            </p:cNvPr>
            <p:cNvCxnSpPr>
              <a:cxnSpLocks/>
              <a:stCxn id="154" idx="7"/>
              <a:endCxn id="156" idx="3"/>
            </p:cNvCxnSpPr>
            <p:nvPr userDrawn="1"/>
          </p:nvCxnSpPr>
          <p:spPr>
            <a:xfrm flipH="1" flipV="1">
              <a:off x="10482801" y="4355007"/>
              <a:ext cx="855784" cy="1382594"/>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108" name="Straight Connector 107">
              <a:extLst>
                <a:ext uri="{FF2B5EF4-FFF2-40B4-BE49-F238E27FC236}">
                  <a16:creationId xmlns:a16="http://schemas.microsoft.com/office/drawing/2014/main" id="{175EAE93-3B0B-4788-8654-1B5BA9CDF860}"/>
                </a:ext>
              </a:extLst>
            </p:cNvPr>
            <p:cNvCxnSpPr>
              <a:cxnSpLocks/>
              <a:endCxn id="169" idx="3"/>
            </p:cNvCxnSpPr>
            <p:nvPr userDrawn="1"/>
          </p:nvCxnSpPr>
          <p:spPr>
            <a:xfrm flipH="1" flipV="1">
              <a:off x="11616989" y="4678313"/>
              <a:ext cx="692282" cy="409588"/>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109" name="Straight Connector 108">
              <a:extLst>
                <a:ext uri="{FF2B5EF4-FFF2-40B4-BE49-F238E27FC236}">
                  <a16:creationId xmlns:a16="http://schemas.microsoft.com/office/drawing/2014/main" id="{377C7293-C76C-4888-8C53-86472AC49E86}"/>
                </a:ext>
              </a:extLst>
            </p:cNvPr>
            <p:cNvCxnSpPr>
              <a:cxnSpLocks/>
              <a:stCxn id="169" idx="6"/>
              <a:endCxn id="156" idx="2"/>
            </p:cNvCxnSpPr>
            <p:nvPr userDrawn="1"/>
          </p:nvCxnSpPr>
          <p:spPr>
            <a:xfrm flipH="1" flipV="1">
              <a:off x="10515618" y="4275780"/>
              <a:ext cx="973856" cy="349715"/>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110" name="Straight Connector 109">
              <a:extLst>
                <a:ext uri="{FF2B5EF4-FFF2-40B4-BE49-F238E27FC236}">
                  <a16:creationId xmlns:a16="http://schemas.microsoft.com/office/drawing/2014/main" id="{AB8BAC77-F0C7-45E5-8719-5F200BB12A30}"/>
                </a:ext>
              </a:extLst>
            </p:cNvPr>
            <p:cNvCxnSpPr>
              <a:cxnSpLocks/>
              <a:stCxn id="155" idx="0"/>
              <a:endCxn id="156" idx="4"/>
            </p:cNvCxnSpPr>
            <p:nvPr userDrawn="1"/>
          </p:nvCxnSpPr>
          <p:spPr>
            <a:xfrm flipV="1">
              <a:off x="10334099" y="4387824"/>
              <a:ext cx="69475" cy="1141081"/>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111" name="Straight Connector 110">
              <a:extLst>
                <a:ext uri="{FF2B5EF4-FFF2-40B4-BE49-F238E27FC236}">
                  <a16:creationId xmlns:a16="http://schemas.microsoft.com/office/drawing/2014/main" id="{EF204A78-9D00-4AF2-98E3-24D22D372E14}"/>
                </a:ext>
              </a:extLst>
            </p:cNvPr>
            <p:cNvCxnSpPr>
              <a:cxnSpLocks/>
              <a:stCxn id="158" idx="1"/>
              <a:endCxn id="156" idx="5"/>
            </p:cNvCxnSpPr>
            <p:nvPr userDrawn="1"/>
          </p:nvCxnSpPr>
          <p:spPr>
            <a:xfrm flipV="1">
              <a:off x="8879746" y="4355007"/>
              <a:ext cx="1444602" cy="1303745"/>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112" name="Straight Connector 111">
              <a:extLst>
                <a:ext uri="{FF2B5EF4-FFF2-40B4-BE49-F238E27FC236}">
                  <a16:creationId xmlns:a16="http://schemas.microsoft.com/office/drawing/2014/main" id="{6C5527AC-69A4-45CF-AB80-0DDD605EDC7B}"/>
                </a:ext>
              </a:extLst>
            </p:cNvPr>
            <p:cNvCxnSpPr>
              <a:cxnSpLocks/>
              <a:stCxn id="158" idx="0"/>
              <a:endCxn id="157" idx="4"/>
            </p:cNvCxnSpPr>
            <p:nvPr userDrawn="1"/>
          </p:nvCxnSpPr>
          <p:spPr>
            <a:xfrm flipV="1">
              <a:off x="8826927" y="4619304"/>
              <a:ext cx="12410" cy="1017569"/>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113" name="Straight Connector 112">
              <a:extLst>
                <a:ext uri="{FF2B5EF4-FFF2-40B4-BE49-F238E27FC236}">
                  <a16:creationId xmlns:a16="http://schemas.microsoft.com/office/drawing/2014/main" id="{E888FBCE-458F-4AD1-A8E3-D1BF6C9466FD}"/>
                </a:ext>
              </a:extLst>
            </p:cNvPr>
            <p:cNvCxnSpPr>
              <a:cxnSpLocks/>
              <a:stCxn id="157" idx="2"/>
              <a:endCxn id="156" idx="6"/>
            </p:cNvCxnSpPr>
            <p:nvPr userDrawn="1"/>
          </p:nvCxnSpPr>
          <p:spPr>
            <a:xfrm flipV="1">
              <a:off x="8951381" y="4275780"/>
              <a:ext cx="1340149" cy="231481"/>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114" name="Straight Connector 113">
              <a:extLst>
                <a:ext uri="{FF2B5EF4-FFF2-40B4-BE49-F238E27FC236}">
                  <a16:creationId xmlns:a16="http://schemas.microsoft.com/office/drawing/2014/main" id="{2D100506-150B-42C8-846D-74890F3BE12D}"/>
                </a:ext>
              </a:extLst>
            </p:cNvPr>
            <p:cNvCxnSpPr>
              <a:cxnSpLocks/>
              <a:stCxn id="157" idx="7"/>
              <a:endCxn id="165" idx="2"/>
            </p:cNvCxnSpPr>
            <p:nvPr userDrawn="1"/>
          </p:nvCxnSpPr>
          <p:spPr>
            <a:xfrm flipH="1" flipV="1">
              <a:off x="6683226" y="3221226"/>
              <a:ext cx="2076884" cy="1206808"/>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115" name="Straight Connector 114">
              <a:extLst>
                <a:ext uri="{FF2B5EF4-FFF2-40B4-BE49-F238E27FC236}">
                  <a16:creationId xmlns:a16="http://schemas.microsoft.com/office/drawing/2014/main" id="{A9FE94C9-B342-4E35-8C82-59B6A49359A1}"/>
                </a:ext>
              </a:extLst>
            </p:cNvPr>
            <p:cNvCxnSpPr>
              <a:cxnSpLocks/>
              <a:stCxn id="157" idx="6"/>
              <a:endCxn id="164" idx="2"/>
            </p:cNvCxnSpPr>
            <p:nvPr userDrawn="1"/>
          </p:nvCxnSpPr>
          <p:spPr>
            <a:xfrm flipH="1">
              <a:off x="7382508" y="4507260"/>
              <a:ext cx="1344785" cy="94459"/>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116" name="Straight Connector 115">
              <a:extLst>
                <a:ext uri="{FF2B5EF4-FFF2-40B4-BE49-F238E27FC236}">
                  <a16:creationId xmlns:a16="http://schemas.microsoft.com/office/drawing/2014/main" id="{EF7E70F4-4BB8-4728-8872-F4DABBB689AE}"/>
                </a:ext>
              </a:extLst>
            </p:cNvPr>
            <p:cNvCxnSpPr>
              <a:cxnSpLocks/>
              <a:stCxn id="164" idx="7"/>
              <a:endCxn id="165" idx="3"/>
            </p:cNvCxnSpPr>
            <p:nvPr userDrawn="1"/>
          </p:nvCxnSpPr>
          <p:spPr>
            <a:xfrm flipH="1" flipV="1">
              <a:off x="6661348" y="3274044"/>
              <a:ext cx="529889" cy="1248448"/>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117" name="Straight Connector 116">
              <a:extLst>
                <a:ext uri="{FF2B5EF4-FFF2-40B4-BE49-F238E27FC236}">
                  <a16:creationId xmlns:a16="http://schemas.microsoft.com/office/drawing/2014/main" id="{BA7AA665-C21F-4FD1-A398-4EF4E5B50117}"/>
                </a:ext>
              </a:extLst>
            </p:cNvPr>
            <p:cNvCxnSpPr>
              <a:cxnSpLocks/>
              <a:stCxn id="221" idx="1"/>
              <a:endCxn id="156" idx="0"/>
            </p:cNvCxnSpPr>
            <p:nvPr userDrawn="1"/>
          </p:nvCxnSpPr>
          <p:spPr>
            <a:xfrm>
              <a:off x="9564537" y="3108409"/>
              <a:ext cx="839037" cy="1055327"/>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118" name="Straight Connector 117">
              <a:extLst>
                <a:ext uri="{FF2B5EF4-FFF2-40B4-BE49-F238E27FC236}">
                  <a16:creationId xmlns:a16="http://schemas.microsoft.com/office/drawing/2014/main" id="{CD7DDC46-BF94-42E7-A246-DB83DF519F1D}"/>
                </a:ext>
              </a:extLst>
            </p:cNvPr>
            <p:cNvCxnSpPr>
              <a:cxnSpLocks/>
              <a:endCxn id="154" idx="3"/>
            </p:cNvCxnSpPr>
            <p:nvPr userDrawn="1"/>
          </p:nvCxnSpPr>
          <p:spPr>
            <a:xfrm flipH="1" flipV="1">
              <a:off x="11505573" y="5904589"/>
              <a:ext cx="674373" cy="328015"/>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119" name="Straight Connector 118">
              <a:extLst>
                <a:ext uri="{FF2B5EF4-FFF2-40B4-BE49-F238E27FC236}">
                  <a16:creationId xmlns:a16="http://schemas.microsoft.com/office/drawing/2014/main" id="{9E71FF4C-2CB4-4C13-B427-8D98888F44DF}"/>
                </a:ext>
              </a:extLst>
            </p:cNvPr>
            <p:cNvCxnSpPr>
              <a:cxnSpLocks/>
              <a:stCxn id="155" idx="2"/>
              <a:endCxn id="154" idx="6"/>
            </p:cNvCxnSpPr>
            <p:nvPr userDrawn="1"/>
          </p:nvCxnSpPr>
          <p:spPr>
            <a:xfrm>
              <a:off x="10408795" y="5603601"/>
              <a:ext cx="895205" cy="217494"/>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120" name="Straight Connector 119">
              <a:extLst>
                <a:ext uri="{FF2B5EF4-FFF2-40B4-BE49-F238E27FC236}">
                  <a16:creationId xmlns:a16="http://schemas.microsoft.com/office/drawing/2014/main" id="{7346693C-01D6-4125-AADD-A3654B651D79}"/>
                </a:ext>
              </a:extLst>
            </p:cNvPr>
            <p:cNvCxnSpPr>
              <a:cxnSpLocks/>
              <a:stCxn id="170" idx="0"/>
              <a:endCxn id="154" idx="5"/>
            </p:cNvCxnSpPr>
            <p:nvPr userDrawn="1"/>
          </p:nvCxnSpPr>
          <p:spPr>
            <a:xfrm flipV="1">
              <a:off x="10069009" y="5904589"/>
              <a:ext cx="1269576" cy="921547"/>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121" name="Straight Connector 120">
              <a:extLst>
                <a:ext uri="{FF2B5EF4-FFF2-40B4-BE49-F238E27FC236}">
                  <a16:creationId xmlns:a16="http://schemas.microsoft.com/office/drawing/2014/main" id="{A57773A4-B8C0-4FCD-8A31-7C9F705536D5}"/>
                </a:ext>
              </a:extLst>
            </p:cNvPr>
            <p:cNvCxnSpPr>
              <a:cxnSpLocks/>
              <a:endCxn id="154" idx="4"/>
            </p:cNvCxnSpPr>
            <p:nvPr userDrawn="1"/>
          </p:nvCxnSpPr>
          <p:spPr>
            <a:xfrm flipH="1" flipV="1">
              <a:off x="11422079" y="5939173"/>
              <a:ext cx="271967" cy="910354"/>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122" name="Straight Connector 121">
              <a:extLst>
                <a:ext uri="{FF2B5EF4-FFF2-40B4-BE49-F238E27FC236}">
                  <a16:creationId xmlns:a16="http://schemas.microsoft.com/office/drawing/2014/main" id="{095D1C8E-6D17-4FDC-93A5-99B669505F71}"/>
                </a:ext>
              </a:extLst>
            </p:cNvPr>
            <p:cNvCxnSpPr>
              <a:cxnSpLocks/>
              <a:stCxn id="170" idx="2"/>
              <a:endCxn id="155" idx="4"/>
            </p:cNvCxnSpPr>
            <p:nvPr userDrawn="1"/>
          </p:nvCxnSpPr>
          <p:spPr>
            <a:xfrm flipV="1">
              <a:off x="9994466" y="5678297"/>
              <a:ext cx="339634" cy="1147146"/>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123" name="Straight Connector 122">
              <a:extLst>
                <a:ext uri="{FF2B5EF4-FFF2-40B4-BE49-F238E27FC236}">
                  <a16:creationId xmlns:a16="http://schemas.microsoft.com/office/drawing/2014/main" id="{EABA7AF0-3A56-465C-AF61-5DBD052798E2}"/>
                </a:ext>
              </a:extLst>
            </p:cNvPr>
            <p:cNvCxnSpPr>
              <a:cxnSpLocks/>
              <a:stCxn id="158" idx="2"/>
              <a:endCxn id="155" idx="6"/>
            </p:cNvCxnSpPr>
            <p:nvPr userDrawn="1"/>
          </p:nvCxnSpPr>
          <p:spPr>
            <a:xfrm flipV="1">
              <a:off x="8901623" y="5603601"/>
              <a:ext cx="1357780" cy="107969"/>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124" name="Straight Connector 123">
              <a:extLst>
                <a:ext uri="{FF2B5EF4-FFF2-40B4-BE49-F238E27FC236}">
                  <a16:creationId xmlns:a16="http://schemas.microsoft.com/office/drawing/2014/main" id="{A243F2BF-F9D8-429F-90DA-E78E73126C8C}"/>
                </a:ext>
              </a:extLst>
            </p:cNvPr>
            <p:cNvCxnSpPr>
              <a:cxnSpLocks/>
              <a:stCxn id="158" idx="4"/>
            </p:cNvCxnSpPr>
            <p:nvPr userDrawn="1"/>
          </p:nvCxnSpPr>
          <p:spPr>
            <a:xfrm flipH="1">
              <a:off x="8785593" y="5786266"/>
              <a:ext cx="41334" cy="1042411"/>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125" name="Straight Connector 124">
              <a:extLst>
                <a:ext uri="{FF2B5EF4-FFF2-40B4-BE49-F238E27FC236}">
                  <a16:creationId xmlns:a16="http://schemas.microsoft.com/office/drawing/2014/main" id="{CE358FDE-9A2D-4A01-8D71-D8250A7A9AA8}"/>
                </a:ext>
              </a:extLst>
            </p:cNvPr>
            <p:cNvCxnSpPr>
              <a:cxnSpLocks/>
              <a:stCxn id="159" idx="3"/>
            </p:cNvCxnSpPr>
            <p:nvPr userDrawn="1"/>
          </p:nvCxnSpPr>
          <p:spPr>
            <a:xfrm>
              <a:off x="7413535" y="5883908"/>
              <a:ext cx="565475" cy="958793"/>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126" name="Straight Connector 125">
              <a:extLst>
                <a:ext uri="{FF2B5EF4-FFF2-40B4-BE49-F238E27FC236}">
                  <a16:creationId xmlns:a16="http://schemas.microsoft.com/office/drawing/2014/main" id="{B449AA7C-F4C4-49C0-A0DE-38CB1DE797E4}"/>
                </a:ext>
              </a:extLst>
            </p:cNvPr>
            <p:cNvCxnSpPr>
              <a:cxnSpLocks/>
              <a:stCxn id="159" idx="2"/>
              <a:endCxn id="158" idx="6"/>
            </p:cNvCxnSpPr>
            <p:nvPr userDrawn="1"/>
          </p:nvCxnSpPr>
          <p:spPr>
            <a:xfrm flipV="1">
              <a:off x="7446352" y="5711570"/>
              <a:ext cx="1305879" cy="93111"/>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127" name="Straight Connector 126">
              <a:extLst>
                <a:ext uri="{FF2B5EF4-FFF2-40B4-BE49-F238E27FC236}">
                  <a16:creationId xmlns:a16="http://schemas.microsoft.com/office/drawing/2014/main" id="{B46F7A79-C3AE-4188-87B2-70776948AE86}"/>
                </a:ext>
              </a:extLst>
            </p:cNvPr>
            <p:cNvCxnSpPr>
              <a:cxnSpLocks/>
              <a:stCxn id="164" idx="4"/>
              <a:endCxn id="159" idx="0"/>
            </p:cNvCxnSpPr>
            <p:nvPr userDrawn="1"/>
          </p:nvCxnSpPr>
          <p:spPr>
            <a:xfrm>
              <a:off x="7270464" y="4713764"/>
              <a:ext cx="63844" cy="978873"/>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128" name="Straight Connector 127">
              <a:extLst>
                <a:ext uri="{FF2B5EF4-FFF2-40B4-BE49-F238E27FC236}">
                  <a16:creationId xmlns:a16="http://schemas.microsoft.com/office/drawing/2014/main" id="{9F5BE79C-1A3D-40E7-AC0C-88FB84894E8E}"/>
                </a:ext>
              </a:extLst>
            </p:cNvPr>
            <p:cNvCxnSpPr>
              <a:cxnSpLocks/>
              <a:stCxn id="163" idx="3"/>
              <a:endCxn id="159" idx="7"/>
            </p:cNvCxnSpPr>
            <p:nvPr userDrawn="1"/>
          </p:nvCxnSpPr>
          <p:spPr>
            <a:xfrm>
              <a:off x="5682113" y="5075781"/>
              <a:ext cx="1572968" cy="649673"/>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129" name="Straight Connector 128">
              <a:extLst>
                <a:ext uri="{FF2B5EF4-FFF2-40B4-BE49-F238E27FC236}">
                  <a16:creationId xmlns:a16="http://schemas.microsoft.com/office/drawing/2014/main" id="{E5526B6F-8F0E-4D78-8F2C-415FFB0EA863}"/>
                </a:ext>
              </a:extLst>
            </p:cNvPr>
            <p:cNvCxnSpPr>
              <a:cxnSpLocks/>
              <a:stCxn id="163" idx="2"/>
              <a:endCxn id="164" idx="6"/>
            </p:cNvCxnSpPr>
            <p:nvPr userDrawn="1"/>
          </p:nvCxnSpPr>
          <p:spPr>
            <a:xfrm flipV="1">
              <a:off x="5699103" y="4601720"/>
              <a:ext cx="1459318" cy="390005"/>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130" name="Straight Connector 129">
              <a:extLst>
                <a:ext uri="{FF2B5EF4-FFF2-40B4-BE49-F238E27FC236}">
                  <a16:creationId xmlns:a16="http://schemas.microsoft.com/office/drawing/2014/main" id="{9AAD7D67-2449-41DC-BB01-634C2CC5CA90}"/>
                </a:ext>
              </a:extLst>
            </p:cNvPr>
            <p:cNvCxnSpPr>
              <a:cxnSpLocks/>
              <a:stCxn id="163" idx="1"/>
              <a:endCxn id="165" idx="4"/>
            </p:cNvCxnSpPr>
            <p:nvPr userDrawn="1"/>
          </p:nvCxnSpPr>
          <p:spPr>
            <a:xfrm flipV="1">
              <a:off x="5651680" y="3295922"/>
              <a:ext cx="956850" cy="1624356"/>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131" name="Straight Connector 130">
              <a:extLst>
                <a:ext uri="{FF2B5EF4-FFF2-40B4-BE49-F238E27FC236}">
                  <a16:creationId xmlns:a16="http://schemas.microsoft.com/office/drawing/2014/main" id="{0032821B-899B-4229-A325-0F9C670718AF}"/>
                </a:ext>
              </a:extLst>
            </p:cNvPr>
            <p:cNvCxnSpPr>
              <a:cxnSpLocks/>
              <a:stCxn id="161" idx="1"/>
              <a:endCxn id="165" idx="5"/>
            </p:cNvCxnSpPr>
            <p:nvPr userDrawn="1"/>
          </p:nvCxnSpPr>
          <p:spPr>
            <a:xfrm flipV="1">
              <a:off x="4477836" y="3274044"/>
              <a:ext cx="2077876" cy="1772842"/>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132" name="Straight Connector 131">
              <a:extLst>
                <a:ext uri="{FF2B5EF4-FFF2-40B4-BE49-F238E27FC236}">
                  <a16:creationId xmlns:a16="http://schemas.microsoft.com/office/drawing/2014/main" id="{449F685F-5183-42C2-8EA4-96351F05D072}"/>
                </a:ext>
              </a:extLst>
            </p:cNvPr>
            <p:cNvCxnSpPr>
              <a:cxnSpLocks/>
              <a:stCxn id="161" idx="0"/>
              <a:endCxn id="162" idx="4"/>
            </p:cNvCxnSpPr>
            <p:nvPr userDrawn="1"/>
          </p:nvCxnSpPr>
          <p:spPr>
            <a:xfrm flipV="1">
              <a:off x="4430367" y="4043431"/>
              <a:ext cx="58508" cy="971594"/>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133" name="Straight Connector 132">
              <a:extLst>
                <a:ext uri="{FF2B5EF4-FFF2-40B4-BE49-F238E27FC236}">
                  <a16:creationId xmlns:a16="http://schemas.microsoft.com/office/drawing/2014/main" id="{3E1C7645-D925-4E2D-A0E8-B51DCCCB57FB}"/>
                </a:ext>
              </a:extLst>
            </p:cNvPr>
            <p:cNvCxnSpPr>
              <a:cxnSpLocks/>
              <a:stCxn id="167" idx="0"/>
              <a:endCxn id="166" idx="4"/>
            </p:cNvCxnSpPr>
            <p:nvPr userDrawn="1"/>
          </p:nvCxnSpPr>
          <p:spPr>
            <a:xfrm flipV="1">
              <a:off x="2274960" y="3873481"/>
              <a:ext cx="236156" cy="1153951"/>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134" name="Straight Connector 133">
              <a:extLst>
                <a:ext uri="{FF2B5EF4-FFF2-40B4-BE49-F238E27FC236}">
                  <a16:creationId xmlns:a16="http://schemas.microsoft.com/office/drawing/2014/main" id="{441F2AF3-2308-4D76-A583-35BAB53F06DD}"/>
                </a:ext>
              </a:extLst>
            </p:cNvPr>
            <p:cNvCxnSpPr>
              <a:cxnSpLocks/>
              <a:stCxn id="195" idx="7"/>
              <a:endCxn id="166" idx="5"/>
            </p:cNvCxnSpPr>
            <p:nvPr userDrawn="1"/>
          </p:nvCxnSpPr>
          <p:spPr>
            <a:xfrm flipV="1">
              <a:off x="1153506" y="3840664"/>
              <a:ext cx="1278383" cy="716664"/>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135" name="Straight Connector 134">
              <a:extLst>
                <a:ext uri="{FF2B5EF4-FFF2-40B4-BE49-F238E27FC236}">
                  <a16:creationId xmlns:a16="http://schemas.microsoft.com/office/drawing/2014/main" id="{BE2F9636-1C93-4909-9C63-4B3772223745}"/>
                </a:ext>
              </a:extLst>
            </p:cNvPr>
            <p:cNvCxnSpPr>
              <a:cxnSpLocks/>
              <a:endCxn id="167" idx="6"/>
            </p:cNvCxnSpPr>
            <p:nvPr userDrawn="1"/>
          </p:nvCxnSpPr>
          <p:spPr>
            <a:xfrm flipV="1">
              <a:off x="1109306" y="5139476"/>
              <a:ext cx="1053610" cy="420451"/>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136" name="Straight Connector 135">
              <a:extLst>
                <a:ext uri="{FF2B5EF4-FFF2-40B4-BE49-F238E27FC236}">
                  <a16:creationId xmlns:a16="http://schemas.microsoft.com/office/drawing/2014/main" id="{C9E88C23-1927-40A6-AC21-6E251665BADC}"/>
                </a:ext>
              </a:extLst>
            </p:cNvPr>
            <p:cNvCxnSpPr>
              <a:cxnSpLocks/>
              <a:stCxn id="194" idx="5"/>
              <a:endCxn id="168" idx="6"/>
            </p:cNvCxnSpPr>
            <p:nvPr userDrawn="1"/>
          </p:nvCxnSpPr>
          <p:spPr>
            <a:xfrm>
              <a:off x="1094332" y="5702233"/>
              <a:ext cx="1771424" cy="477553"/>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137" name="Straight Connector 136">
              <a:extLst>
                <a:ext uri="{FF2B5EF4-FFF2-40B4-BE49-F238E27FC236}">
                  <a16:creationId xmlns:a16="http://schemas.microsoft.com/office/drawing/2014/main" id="{F9A3E0C8-AF9F-4280-BD78-C8529493D753}"/>
                </a:ext>
              </a:extLst>
            </p:cNvPr>
            <p:cNvCxnSpPr>
              <a:cxnSpLocks/>
              <a:endCxn id="168" idx="4"/>
            </p:cNvCxnSpPr>
            <p:nvPr userDrawn="1"/>
          </p:nvCxnSpPr>
          <p:spPr>
            <a:xfrm flipV="1">
              <a:off x="2739040" y="6254482"/>
              <a:ext cx="201412" cy="543938"/>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138" name="Straight Connector 137">
              <a:extLst>
                <a:ext uri="{FF2B5EF4-FFF2-40B4-BE49-F238E27FC236}">
                  <a16:creationId xmlns:a16="http://schemas.microsoft.com/office/drawing/2014/main" id="{83DC71A2-83D9-4223-8E75-1B362E7F98FC}"/>
                </a:ext>
              </a:extLst>
            </p:cNvPr>
            <p:cNvCxnSpPr>
              <a:cxnSpLocks/>
              <a:stCxn id="168" idx="3"/>
            </p:cNvCxnSpPr>
            <p:nvPr userDrawn="1"/>
          </p:nvCxnSpPr>
          <p:spPr>
            <a:xfrm>
              <a:off x="2993271" y="6232605"/>
              <a:ext cx="836426" cy="565815"/>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139" name="Straight Connector 138">
              <a:extLst>
                <a:ext uri="{FF2B5EF4-FFF2-40B4-BE49-F238E27FC236}">
                  <a16:creationId xmlns:a16="http://schemas.microsoft.com/office/drawing/2014/main" id="{109C4DFB-6823-4520-9AA7-8B3EE02E5101}"/>
                </a:ext>
              </a:extLst>
            </p:cNvPr>
            <p:cNvCxnSpPr>
              <a:cxnSpLocks/>
              <a:stCxn id="168" idx="3"/>
              <a:endCxn id="160" idx="6"/>
            </p:cNvCxnSpPr>
            <p:nvPr userDrawn="1"/>
          </p:nvCxnSpPr>
          <p:spPr>
            <a:xfrm flipV="1">
              <a:off x="2993270" y="6187800"/>
              <a:ext cx="1496920" cy="44804"/>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140" name="Straight Connector 139">
              <a:extLst>
                <a:ext uri="{FF2B5EF4-FFF2-40B4-BE49-F238E27FC236}">
                  <a16:creationId xmlns:a16="http://schemas.microsoft.com/office/drawing/2014/main" id="{1C76C91C-B9F9-4973-9939-D2E92F564ACD}"/>
                </a:ext>
              </a:extLst>
            </p:cNvPr>
            <p:cNvCxnSpPr>
              <a:cxnSpLocks/>
              <a:stCxn id="168" idx="1"/>
              <a:endCxn id="161" idx="5"/>
            </p:cNvCxnSpPr>
            <p:nvPr userDrawn="1"/>
          </p:nvCxnSpPr>
          <p:spPr>
            <a:xfrm flipV="1">
              <a:off x="2993270" y="5129624"/>
              <a:ext cx="1360178" cy="997344"/>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141" name="Straight Connector 140">
              <a:extLst>
                <a:ext uri="{FF2B5EF4-FFF2-40B4-BE49-F238E27FC236}">
                  <a16:creationId xmlns:a16="http://schemas.microsoft.com/office/drawing/2014/main" id="{B2330AB3-C1F9-4747-AACE-9F1B0A96C351}"/>
                </a:ext>
              </a:extLst>
            </p:cNvPr>
            <p:cNvCxnSpPr>
              <a:cxnSpLocks/>
              <a:stCxn id="167" idx="2"/>
              <a:endCxn id="161" idx="6"/>
            </p:cNvCxnSpPr>
            <p:nvPr userDrawn="1"/>
          </p:nvCxnSpPr>
          <p:spPr>
            <a:xfrm flipV="1">
              <a:off x="2387004" y="5073530"/>
              <a:ext cx="1955408" cy="65946"/>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142" name="Straight Connector 141">
              <a:extLst>
                <a:ext uri="{FF2B5EF4-FFF2-40B4-BE49-F238E27FC236}">
                  <a16:creationId xmlns:a16="http://schemas.microsoft.com/office/drawing/2014/main" id="{88D0DBDE-0F65-4233-8D7B-77331BEE99CB}"/>
                </a:ext>
              </a:extLst>
            </p:cNvPr>
            <p:cNvCxnSpPr>
              <a:cxnSpLocks/>
              <a:stCxn id="166" idx="3"/>
              <a:endCxn id="161" idx="7"/>
            </p:cNvCxnSpPr>
            <p:nvPr userDrawn="1"/>
          </p:nvCxnSpPr>
          <p:spPr>
            <a:xfrm>
              <a:off x="2590343" y="3840664"/>
              <a:ext cx="1783930" cy="1185397"/>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143" name="Straight Connector 142">
              <a:extLst>
                <a:ext uri="{FF2B5EF4-FFF2-40B4-BE49-F238E27FC236}">
                  <a16:creationId xmlns:a16="http://schemas.microsoft.com/office/drawing/2014/main" id="{014E3E66-8B0A-47BD-B9C9-417CC3ADAE56}"/>
                </a:ext>
              </a:extLst>
            </p:cNvPr>
            <p:cNvCxnSpPr>
              <a:cxnSpLocks/>
              <a:stCxn id="166" idx="2"/>
              <a:endCxn id="162" idx="6"/>
            </p:cNvCxnSpPr>
            <p:nvPr userDrawn="1"/>
          </p:nvCxnSpPr>
          <p:spPr>
            <a:xfrm>
              <a:off x="2623160" y="3761437"/>
              <a:ext cx="1780131" cy="148640"/>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144" name="Straight Connector 143">
              <a:extLst>
                <a:ext uri="{FF2B5EF4-FFF2-40B4-BE49-F238E27FC236}">
                  <a16:creationId xmlns:a16="http://schemas.microsoft.com/office/drawing/2014/main" id="{328AEFE4-2910-4CED-B4D7-F7A3F8EE7CF2}"/>
                </a:ext>
              </a:extLst>
            </p:cNvPr>
            <p:cNvCxnSpPr>
              <a:cxnSpLocks/>
              <a:stCxn id="162" idx="1"/>
              <a:endCxn id="165" idx="6"/>
            </p:cNvCxnSpPr>
            <p:nvPr userDrawn="1"/>
          </p:nvCxnSpPr>
          <p:spPr>
            <a:xfrm flipV="1">
              <a:off x="4607055" y="3221226"/>
              <a:ext cx="1926779" cy="652219"/>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145" name="Straight Connector 144">
              <a:extLst>
                <a:ext uri="{FF2B5EF4-FFF2-40B4-BE49-F238E27FC236}">
                  <a16:creationId xmlns:a16="http://schemas.microsoft.com/office/drawing/2014/main" id="{4FFE449F-670F-4167-8B43-D89814166B08}"/>
                </a:ext>
              </a:extLst>
            </p:cNvPr>
            <p:cNvCxnSpPr>
              <a:cxnSpLocks/>
              <a:stCxn id="161" idx="2"/>
              <a:endCxn id="163" idx="6"/>
            </p:cNvCxnSpPr>
            <p:nvPr userDrawn="1"/>
          </p:nvCxnSpPr>
          <p:spPr>
            <a:xfrm flipV="1">
              <a:off x="4488872" y="5034766"/>
              <a:ext cx="990314" cy="68214"/>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146" name="Straight Connector 145">
              <a:extLst>
                <a:ext uri="{FF2B5EF4-FFF2-40B4-BE49-F238E27FC236}">
                  <a16:creationId xmlns:a16="http://schemas.microsoft.com/office/drawing/2014/main" id="{52405D2D-030C-4DAC-B794-9BBC41F3D834}"/>
                </a:ext>
              </a:extLst>
            </p:cNvPr>
            <p:cNvCxnSpPr>
              <a:cxnSpLocks/>
              <a:stCxn id="160" idx="1"/>
              <a:endCxn id="163" idx="5"/>
            </p:cNvCxnSpPr>
            <p:nvPr userDrawn="1"/>
          </p:nvCxnSpPr>
          <p:spPr>
            <a:xfrm flipV="1">
              <a:off x="4681461" y="5106214"/>
              <a:ext cx="845148" cy="1002359"/>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147" name="Straight Connector 146">
              <a:extLst>
                <a:ext uri="{FF2B5EF4-FFF2-40B4-BE49-F238E27FC236}">
                  <a16:creationId xmlns:a16="http://schemas.microsoft.com/office/drawing/2014/main" id="{D3CE6960-5601-45C7-85A6-3973AC818CF9}"/>
                </a:ext>
              </a:extLst>
            </p:cNvPr>
            <p:cNvCxnSpPr>
              <a:cxnSpLocks/>
              <a:stCxn id="160" idx="3"/>
              <a:endCxn id="171" idx="1"/>
            </p:cNvCxnSpPr>
            <p:nvPr userDrawn="1"/>
          </p:nvCxnSpPr>
          <p:spPr>
            <a:xfrm>
              <a:off x="4681461" y="6267027"/>
              <a:ext cx="1470253" cy="568058"/>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148" name="Straight Connector 147">
              <a:extLst>
                <a:ext uri="{FF2B5EF4-FFF2-40B4-BE49-F238E27FC236}">
                  <a16:creationId xmlns:a16="http://schemas.microsoft.com/office/drawing/2014/main" id="{5CA3FB0B-6EBB-4408-8D7D-F9FF967223BE}"/>
                </a:ext>
              </a:extLst>
            </p:cNvPr>
            <p:cNvCxnSpPr>
              <a:cxnSpLocks/>
              <a:stCxn id="163" idx="4"/>
              <a:endCxn id="171" idx="2"/>
            </p:cNvCxnSpPr>
            <p:nvPr userDrawn="1"/>
          </p:nvCxnSpPr>
          <p:spPr>
            <a:xfrm>
              <a:off x="5610665" y="5123204"/>
              <a:ext cx="652864" cy="1712920"/>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149" name="Straight Connector 148">
              <a:extLst>
                <a:ext uri="{FF2B5EF4-FFF2-40B4-BE49-F238E27FC236}">
                  <a16:creationId xmlns:a16="http://schemas.microsoft.com/office/drawing/2014/main" id="{0B9DE8BE-2D92-4B85-8993-ECB0EB91A228}"/>
                </a:ext>
              </a:extLst>
            </p:cNvPr>
            <p:cNvCxnSpPr>
              <a:cxnSpLocks/>
              <a:stCxn id="159" idx="5"/>
              <a:endCxn id="171" idx="0"/>
            </p:cNvCxnSpPr>
            <p:nvPr userDrawn="1"/>
          </p:nvCxnSpPr>
          <p:spPr>
            <a:xfrm flipH="1">
              <a:off x="6375345" y="5883908"/>
              <a:ext cx="879736" cy="953255"/>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150" name="Straight Connector 149">
              <a:extLst>
                <a:ext uri="{FF2B5EF4-FFF2-40B4-BE49-F238E27FC236}">
                  <a16:creationId xmlns:a16="http://schemas.microsoft.com/office/drawing/2014/main" id="{D9AAB1D6-7D0A-417C-956F-5BFD23639146}"/>
                </a:ext>
              </a:extLst>
            </p:cNvPr>
            <p:cNvCxnSpPr>
              <a:cxnSpLocks/>
              <a:stCxn id="160" idx="7"/>
              <a:endCxn id="161" idx="3"/>
            </p:cNvCxnSpPr>
            <p:nvPr userDrawn="1"/>
          </p:nvCxnSpPr>
          <p:spPr>
            <a:xfrm flipH="1" flipV="1">
              <a:off x="4457011" y="5150449"/>
              <a:ext cx="65996" cy="958124"/>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151" name="Straight Connector 150">
              <a:extLst>
                <a:ext uri="{FF2B5EF4-FFF2-40B4-BE49-F238E27FC236}">
                  <a16:creationId xmlns:a16="http://schemas.microsoft.com/office/drawing/2014/main" id="{8DF28450-0730-4B0A-A26E-D534794B6DF3}"/>
                </a:ext>
              </a:extLst>
            </p:cNvPr>
            <p:cNvCxnSpPr>
              <a:cxnSpLocks/>
              <a:stCxn id="158" idx="7"/>
              <a:endCxn id="164" idx="3"/>
            </p:cNvCxnSpPr>
            <p:nvPr userDrawn="1"/>
          </p:nvCxnSpPr>
          <p:spPr>
            <a:xfrm flipH="1" flipV="1">
              <a:off x="7349691" y="4680947"/>
              <a:ext cx="1424418" cy="977805"/>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152" name="Straight Connector 151">
              <a:extLst>
                <a:ext uri="{FF2B5EF4-FFF2-40B4-BE49-F238E27FC236}">
                  <a16:creationId xmlns:a16="http://schemas.microsoft.com/office/drawing/2014/main" id="{593A9E32-A037-43D6-933F-DA7EB114DB4F}"/>
                </a:ext>
              </a:extLst>
            </p:cNvPr>
            <p:cNvCxnSpPr>
              <a:cxnSpLocks/>
              <a:endCxn id="160" idx="4"/>
            </p:cNvCxnSpPr>
            <p:nvPr userDrawn="1"/>
          </p:nvCxnSpPr>
          <p:spPr>
            <a:xfrm flipV="1">
              <a:off x="4489041" y="6299844"/>
              <a:ext cx="113193" cy="546145"/>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153" name="Straight Connector 152">
              <a:extLst>
                <a:ext uri="{FF2B5EF4-FFF2-40B4-BE49-F238E27FC236}">
                  <a16:creationId xmlns:a16="http://schemas.microsoft.com/office/drawing/2014/main" id="{2A8B7A73-2086-4F11-BB21-B6E864E6E314}"/>
                </a:ext>
              </a:extLst>
            </p:cNvPr>
            <p:cNvCxnSpPr>
              <a:cxnSpLocks/>
              <a:stCxn id="168" idx="7"/>
              <a:endCxn id="167" idx="4"/>
            </p:cNvCxnSpPr>
            <p:nvPr userDrawn="1"/>
          </p:nvCxnSpPr>
          <p:spPr>
            <a:xfrm flipH="1" flipV="1">
              <a:off x="2274960" y="5251520"/>
              <a:ext cx="612674" cy="875448"/>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sp>
          <p:nvSpPr>
            <p:cNvPr id="154" name="Oval 153">
              <a:extLst>
                <a:ext uri="{FF2B5EF4-FFF2-40B4-BE49-F238E27FC236}">
                  <a16:creationId xmlns:a16="http://schemas.microsoft.com/office/drawing/2014/main" id="{4C3A11FE-4072-4D3C-804B-3570821845CC}"/>
                </a:ext>
              </a:extLst>
            </p:cNvPr>
            <p:cNvSpPr/>
            <p:nvPr userDrawn="1"/>
          </p:nvSpPr>
          <p:spPr>
            <a:xfrm flipH="1">
              <a:off x="11304001" y="5703017"/>
              <a:ext cx="236156" cy="236156"/>
            </a:xfrm>
            <a:prstGeom prst="ellipse">
              <a:avLst/>
            </a:prstGeom>
            <a:grpFill/>
            <a:ln>
              <a:solidFill>
                <a:schemeClr val="bg1">
                  <a:alpha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5" name="Oval 154">
              <a:extLst>
                <a:ext uri="{FF2B5EF4-FFF2-40B4-BE49-F238E27FC236}">
                  <a16:creationId xmlns:a16="http://schemas.microsoft.com/office/drawing/2014/main" id="{1A0B08EF-4BD4-4814-9B79-4368935600CA}"/>
                </a:ext>
              </a:extLst>
            </p:cNvPr>
            <p:cNvSpPr>
              <a:spLocks noChangeAspect="1"/>
            </p:cNvSpPr>
            <p:nvPr userDrawn="1"/>
          </p:nvSpPr>
          <p:spPr>
            <a:xfrm flipH="1">
              <a:off x="10259403" y="5528905"/>
              <a:ext cx="149392" cy="149392"/>
            </a:xfrm>
            <a:prstGeom prst="ellipse">
              <a:avLst/>
            </a:prstGeom>
            <a:grpFill/>
            <a:ln>
              <a:solidFill>
                <a:schemeClr val="bg1">
                  <a:alpha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6" name="Oval 155">
              <a:extLst>
                <a:ext uri="{FF2B5EF4-FFF2-40B4-BE49-F238E27FC236}">
                  <a16:creationId xmlns:a16="http://schemas.microsoft.com/office/drawing/2014/main" id="{44DAF39F-5C61-464C-A4F5-945DA27A4662}"/>
                </a:ext>
              </a:extLst>
            </p:cNvPr>
            <p:cNvSpPr/>
            <p:nvPr userDrawn="1"/>
          </p:nvSpPr>
          <p:spPr>
            <a:xfrm flipH="1">
              <a:off x="10291530" y="4163736"/>
              <a:ext cx="224088" cy="224088"/>
            </a:xfrm>
            <a:prstGeom prst="ellipse">
              <a:avLst/>
            </a:prstGeom>
            <a:grpFill/>
            <a:ln>
              <a:solidFill>
                <a:schemeClr val="bg1">
                  <a:alpha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7" name="Oval 156">
              <a:extLst>
                <a:ext uri="{FF2B5EF4-FFF2-40B4-BE49-F238E27FC236}">
                  <a16:creationId xmlns:a16="http://schemas.microsoft.com/office/drawing/2014/main" id="{F4D400D4-41D4-40DE-B539-FB7C0982F34B}"/>
                </a:ext>
              </a:extLst>
            </p:cNvPr>
            <p:cNvSpPr/>
            <p:nvPr userDrawn="1"/>
          </p:nvSpPr>
          <p:spPr>
            <a:xfrm flipH="1">
              <a:off x="8727293" y="4395216"/>
              <a:ext cx="224088" cy="224088"/>
            </a:xfrm>
            <a:prstGeom prst="ellipse">
              <a:avLst/>
            </a:prstGeom>
            <a:grpFill/>
            <a:ln>
              <a:solidFill>
                <a:schemeClr val="bg1">
                  <a:alpha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8" name="Oval 157">
              <a:extLst>
                <a:ext uri="{FF2B5EF4-FFF2-40B4-BE49-F238E27FC236}">
                  <a16:creationId xmlns:a16="http://schemas.microsoft.com/office/drawing/2014/main" id="{80FE1601-E3FE-4D7A-95C5-FFD6D4A8685E}"/>
                </a:ext>
              </a:extLst>
            </p:cNvPr>
            <p:cNvSpPr>
              <a:spLocks noChangeAspect="1"/>
            </p:cNvSpPr>
            <p:nvPr userDrawn="1"/>
          </p:nvSpPr>
          <p:spPr>
            <a:xfrm flipH="1">
              <a:off x="8752231" y="5636874"/>
              <a:ext cx="149392" cy="149392"/>
            </a:xfrm>
            <a:prstGeom prst="ellipse">
              <a:avLst/>
            </a:prstGeom>
            <a:grpFill/>
            <a:ln>
              <a:solidFill>
                <a:schemeClr val="bg1">
                  <a:alpha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9" name="Oval 158">
              <a:extLst>
                <a:ext uri="{FF2B5EF4-FFF2-40B4-BE49-F238E27FC236}">
                  <a16:creationId xmlns:a16="http://schemas.microsoft.com/office/drawing/2014/main" id="{B741604C-E3F9-486D-AE29-EF492B1A1788}"/>
                </a:ext>
              </a:extLst>
            </p:cNvPr>
            <p:cNvSpPr/>
            <p:nvPr userDrawn="1"/>
          </p:nvSpPr>
          <p:spPr>
            <a:xfrm flipH="1">
              <a:off x="7222264" y="5692637"/>
              <a:ext cx="224088" cy="224088"/>
            </a:xfrm>
            <a:prstGeom prst="ellipse">
              <a:avLst/>
            </a:prstGeom>
            <a:grpFill/>
            <a:ln>
              <a:solidFill>
                <a:schemeClr val="bg1">
                  <a:alpha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0" name="Oval 159">
              <a:extLst>
                <a:ext uri="{FF2B5EF4-FFF2-40B4-BE49-F238E27FC236}">
                  <a16:creationId xmlns:a16="http://schemas.microsoft.com/office/drawing/2014/main" id="{AF4CDE30-744D-4947-B3B8-ED30CF1A30D2}"/>
                </a:ext>
              </a:extLst>
            </p:cNvPr>
            <p:cNvSpPr/>
            <p:nvPr userDrawn="1"/>
          </p:nvSpPr>
          <p:spPr>
            <a:xfrm flipH="1">
              <a:off x="4490190" y="6075756"/>
              <a:ext cx="224088" cy="224088"/>
            </a:xfrm>
            <a:prstGeom prst="ellipse">
              <a:avLst/>
            </a:prstGeom>
            <a:grpFill/>
            <a:ln>
              <a:solidFill>
                <a:schemeClr val="bg1">
                  <a:alpha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1" name="Oval 160">
              <a:extLst>
                <a:ext uri="{FF2B5EF4-FFF2-40B4-BE49-F238E27FC236}">
                  <a16:creationId xmlns:a16="http://schemas.microsoft.com/office/drawing/2014/main" id="{E2F620CB-392E-4FAA-8A67-F25E97807347}"/>
                </a:ext>
              </a:extLst>
            </p:cNvPr>
            <p:cNvSpPr>
              <a:spLocks noChangeAspect="1"/>
            </p:cNvSpPr>
            <p:nvPr userDrawn="1"/>
          </p:nvSpPr>
          <p:spPr>
            <a:xfrm rot="682168" flipH="1">
              <a:off x="4340946" y="5013559"/>
              <a:ext cx="149392" cy="149392"/>
            </a:xfrm>
            <a:prstGeom prst="ellipse">
              <a:avLst/>
            </a:prstGeom>
            <a:grpFill/>
            <a:ln>
              <a:solidFill>
                <a:schemeClr val="bg1">
                  <a:alpha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2" name="Oval 161">
              <a:extLst>
                <a:ext uri="{FF2B5EF4-FFF2-40B4-BE49-F238E27FC236}">
                  <a16:creationId xmlns:a16="http://schemas.microsoft.com/office/drawing/2014/main" id="{0FEA6F20-99AC-4D40-B708-B3B81B5A897A}"/>
                </a:ext>
              </a:extLst>
            </p:cNvPr>
            <p:cNvSpPr/>
            <p:nvPr userDrawn="1"/>
          </p:nvSpPr>
          <p:spPr>
            <a:xfrm rot="738506" flipH="1">
              <a:off x="4400716" y="3821918"/>
              <a:ext cx="224088" cy="224088"/>
            </a:xfrm>
            <a:prstGeom prst="ellipse">
              <a:avLst/>
            </a:prstGeom>
            <a:grpFill/>
            <a:ln>
              <a:solidFill>
                <a:schemeClr val="bg1">
                  <a:alpha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3" name="Oval 162">
              <a:extLst>
                <a:ext uri="{FF2B5EF4-FFF2-40B4-BE49-F238E27FC236}">
                  <a16:creationId xmlns:a16="http://schemas.microsoft.com/office/drawing/2014/main" id="{5786AEA3-C7A5-45D6-8A01-2216291697C7}"/>
                </a:ext>
              </a:extLst>
            </p:cNvPr>
            <p:cNvSpPr/>
            <p:nvPr userDrawn="1"/>
          </p:nvSpPr>
          <p:spPr>
            <a:xfrm rot="20935587" flipH="1">
              <a:off x="5477100" y="4901202"/>
              <a:ext cx="224088" cy="224088"/>
            </a:xfrm>
            <a:prstGeom prst="ellipse">
              <a:avLst/>
            </a:prstGeom>
            <a:grpFill/>
            <a:ln>
              <a:solidFill>
                <a:schemeClr val="bg1">
                  <a:alpha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4" name="Oval 163">
              <a:extLst>
                <a:ext uri="{FF2B5EF4-FFF2-40B4-BE49-F238E27FC236}">
                  <a16:creationId xmlns:a16="http://schemas.microsoft.com/office/drawing/2014/main" id="{C4F034F3-426A-4CAE-A8C9-DF6A8FEB5E28}"/>
                </a:ext>
              </a:extLst>
            </p:cNvPr>
            <p:cNvSpPr/>
            <p:nvPr userDrawn="1"/>
          </p:nvSpPr>
          <p:spPr>
            <a:xfrm flipH="1">
              <a:off x="7158420" y="4489676"/>
              <a:ext cx="224088" cy="224088"/>
            </a:xfrm>
            <a:prstGeom prst="ellipse">
              <a:avLst/>
            </a:prstGeom>
            <a:grpFill/>
            <a:ln>
              <a:solidFill>
                <a:schemeClr val="bg1">
                  <a:alpha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5" name="Oval 164">
              <a:extLst>
                <a:ext uri="{FF2B5EF4-FFF2-40B4-BE49-F238E27FC236}">
                  <a16:creationId xmlns:a16="http://schemas.microsoft.com/office/drawing/2014/main" id="{4A1F5A1E-E949-4AEA-8329-998CA96706E3}"/>
                </a:ext>
              </a:extLst>
            </p:cNvPr>
            <p:cNvSpPr>
              <a:spLocks noChangeAspect="1"/>
            </p:cNvSpPr>
            <p:nvPr userDrawn="1"/>
          </p:nvSpPr>
          <p:spPr>
            <a:xfrm flipH="1">
              <a:off x="6533834" y="3146530"/>
              <a:ext cx="149392" cy="149392"/>
            </a:xfrm>
            <a:prstGeom prst="ellipse">
              <a:avLst/>
            </a:prstGeom>
            <a:grpFill/>
            <a:ln>
              <a:solidFill>
                <a:schemeClr val="bg1">
                  <a:alpha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6" name="Oval 165">
              <a:extLst>
                <a:ext uri="{FF2B5EF4-FFF2-40B4-BE49-F238E27FC236}">
                  <a16:creationId xmlns:a16="http://schemas.microsoft.com/office/drawing/2014/main" id="{00DD81B4-1428-4B6A-B851-6E57E57F558C}"/>
                </a:ext>
              </a:extLst>
            </p:cNvPr>
            <p:cNvSpPr/>
            <p:nvPr userDrawn="1"/>
          </p:nvSpPr>
          <p:spPr>
            <a:xfrm flipH="1">
              <a:off x="2399072" y="3649393"/>
              <a:ext cx="224088" cy="224088"/>
            </a:xfrm>
            <a:prstGeom prst="ellipse">
              <a:avLst/>
            </a:prstGeom>
            <a:grpFill/>
            <a:ln>
              <a:solidFill>
                <a:schemeClr val="bg1">
                  <a:alpha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7" name="Oval 166">
              <a:extLst>
                <a:ext uri="{FF2B5EF4-FFF2-40B4-BE49-F238E27FC236}">
                  <a16:creationId xmlns:a16="http://schemas.microsoft.com/office/drawing/2014/main" id="{67825584-D7DD-4597-833B-E111FC550429}"/>
                </a:ext>
              </a:extLst>
            </p:cNvPr>
            <p:cNvSpPr/>
            <p:nvPr userDrawn="1"/>
          </p:nvSpPr>
          <p:spPr>
            <a:xfrm flipH="1">
              <a:off x="2162916" y="5027432"/>
              <a:ext cx="224088" cy="224088"/>
            </a:xfrm>
            <a:prstGeom prst="ellipse">
              <a:avLst/>
            </a:prstGeom>
            <a:grpFill/>
            <a:ln>
              <a:solidFill>
                <a:schemeClr val="bg1">
                  <a:alpha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8" name="Oval 167">
              <a:extLst>
                <a:ext uri="{FF2B5EF4-FFF2-40B4-BE49-F238E27FC236}">
                  <a16:creationId xmlns:a16="http://schemas.microsoft.com/office/drawing/2014/main" id="{1835169F-3DE9-4A49-8101-B770748182FB}"/>
                </a:ext>
              </a:extLst>
            </p:cNvPr>
            <p:cNvSpPr>
              <a:spLocks noChangeAspect="1"/>
            </p:cNvSpPr>
            <p:nvPr userDrawn="1"/>
          </p:nvSpPr>
          <p:spPr>
            <a:xfrm flipH="1">
              <a:off x="2865756" y="6105090"/>
              <a:ext cx="149392" cy="149392"/>
            </a:xfrm>
            <a:prstGeom prst="ellipse">
              <a:avLst/>
            </a:prstGeom>
            <a:grpFill/>
            <a:ln>
              <a:solidFill>
                <a:schemeClr val="bg1">
                  <a:alpha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9" name="Oval 168">
              <a:extLst>
                <a:ext uri="{FF2B5EF4-FFF2-40B4-BE49-F238E27FC236}">
                  <a16:creationId xmlns:a16="http://schemas.microsoft.com/office/drawing/2014/main" id="{1472A75F-C429-4A29-B476-D96FD059C6D9}"/>
                </a:ext>
              </a:extLst>
            </p:cNvPr>
            <p:cNvSpPr>
              <a:spLocks noChangeAspect="1"/>
            </p:cNvSpPr>
            <p:nvPr userDrawn="1"/>
          </p:nvSpPr>
          <p:spPr>
            <a:xfrm flipH="1">
              <a:off x="11489475" y="4550799"/>
              <a:ext cx="149392" cy="149392"/>
            </a:xfrm>
            <a:prstGeom prst="ellipse">
              <a:avLst/>
            </a:prstGeom>
            <a:grpFill/>
            <a:ln>
              <a:solidFill>
                <a:schemeClr val="bg1">
                  <a:alpha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0" name="Chord 169">
              <a:extLst>
                <a:ext uri="{FF2B5EF4-FFF2-40B4-BE49-F238E27FC236}">
                  <a16:creationId xmlns:a16="http://schemas.microsoft.com/office/drawing/2014/main" id="{A40C06CB-7D79-4E4D-9B7A-708B546A21EE}"/>
                </a:ext>
              </a:extLst>
            </p:cNvPr>
            <p:cNvSpPr>
              <a:spLocks noChangeAspect="1"/>
            </p:cNvSpPr>
            <p:nvPr userDrawn="1"/>
          </p:nvSpPr>
          <p:spPr>
            <a:xfrm flipH="1">
              <a:off x="9919813" y="6746029"/>
              <a:ext cx="149392" cy="149392"/>
            </a:xfrm>
            <a:prstGeom prst="chord">
              <a:avLst>
                <a:gd name="adj1" fmla="val 10550803"/>
                <a:gd name="adj2" fmla="val 185318"/>
              </a:avLst>
            </a:prstGeom>
            <a:grpFill/>
            <a:ln>
              <a:solidFill>
                <a:schemeClr val="bg1">
                  <a:alpha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1" name="Chord 170">
              <a:extLst>
                <a:ext uri="{FF2B5EF4-FFF2-40B4-BE49-F238E27FC236}">
                  <a16:creationId xmlns:a16="http://schemas.microsoft.com/office/drawing/2014/main" id="{6565F8F6-0886-4942-949E-121D3E2AAC15}"/>
                </a:ext>
              </a:extLst>
            </p:cNvPr>
            <p:cNvSpPr>
              <a:spLocks noChangeAspect="1"/>
            </p:cNvSpPr>
            <p:nvPr userDrawn="1"/>
          </p:nvSpPr>
          <p:spPr>
            <a:xfrm flipH="1">
              <a:off x="6151551" y="6717004"/>
              <a:ext cx="224088" cy="224088"/>
            </a:xfrm>
            <a:prstGeom prst="chord">
              <a:avLst>
                <a:gd name="adj1" fmla="val 10550803"/>
                <a:gd name="adj2" fmla="val 185318"/>
              </a:avLst>
            </a:prstGeom>
            <a:grpFill/>
            <a:ln>
              <a:solidFill>
                <a:schemeClr val="bg1">
                  <a:alpha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72" name="Straight Connector 171">
              <a:extLst>
                <a:ext uri="{FF2B5EF4-FFF2-40B4-BE49-F238E27FC236}">
                  <a16:creationId xmlns:a16="http://schemas.microsoft.com/office/drawing/2014/main" id="{2722F8A0-DE2D-40E4-89A9-0EADC0CEFDEF}"/>
                </a:ext>
              </a:extLst>
            </p:cNvPr>
            <p:cNvCxnSpPr>
              <a:cxnSpLocks/>
              <a:stCxn id="170" idx="1"/>
              <a:endCxn id="158" idx="3"/>
            </p:cNvCxnSpPr>
            <p:nvPr userDrawn="1"/>
          </p:nvCxnSpPr>
          <p:spPr>
            <a:xfrm flipH="1" flipV="1">
              <a:off x="8879746" y="5764388"/>
              <a:ext cx="1040177" cy="1060362"/>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173" name="Straight Connector 172">
              <a:extLst>
                <a:ext uri="{FF2B5EF4-FFF2-40B4-BE49-F238E27FC236}">
                  <a16:creationId xmlns:a16="http://schemas.microsoft.com/office/drawing/2014/main" id="{B33D06C1-8096-4EE5-B774-48CBB9BAD524}"/>
                </a:ext>
              </a:extLst>
            </p:cNvPr>
            <p:cNvCxnSpPr>
              <a:cxnSpLocks/>
              <a:stCxn id="192" idx="6"/>
              <a:endCxn id="166" idx="6"/>
            </p:cNvCxnSpPr>
            <p:nvPr userDrawn="1"/>
          </p:nvCxnSpPr>
          <p:spPr>
            <a:xfrm>
              <a:off x="1249806" y="3691601"/>
              <a:ext cx="1149266" cy="69836"/>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174" name="Straight Connector 173">
              <a:extLst>
                <a:ext uri="{FF2B5EF4-FFF2-40B4-BE49-F238E27FC236}">
                  <a16:creationId xmlns:a16="http://schemas.microsoft.com/office/drawing/2014/main" id="{942A6873-FC7D-4856-B818-956D6FE52E80}"/>
                </a:ext>
              </a:extLst>
            </p:cNvPr>
            <p:cNvCxnSpPr>
              <a:cxnSpLocks/>
              <a:stCxn id="189" idx="4"/>
              <a:endCxn id="195" idx="1"/>
            </p:cNvCxnSpPr>
            <p:nvPr userDrawn="1"/>
          </p:nvCxnSpPr>
          <p:spPr>
            <a:xfrm>
              <a:off x="181389" y="3694736"/>
              <a:ext cx="833340" cy="862592"/>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175" name="Straight Connector 174">
              <a:extLst>
                <a:ext uri="{FF2B5EF4-FFF2-40B4-BE49-F238E27FC236}">
                  <a16:creationId xmlns:a16="http://schemas.microsoft.com/office/drawing/2014/main" id="{B9AAB9BE-C41A-4FDC-8BD7-B26A3E30F544}"/>
                </a:ext>
              </a:extLst>
            </p:cNvPr>
            <p:cNvCxnSpPr>
              <a:cxnSpLocks/>
              <a:stCxn id="195" idx="4"/>
              <a:endCxn id="194" idx="0"/>
            </p:cNvCxnSpPr>
            <p:nvPr userDrawn="1"/>
          </p:nvCxnSpPr>
          <p:spPr>
            <a:xfrm flipH="1">
              <a:off x="990250" y="4724846"/>
              <a:ext cx="93868" cy="726111"/>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176" name="Straight Connector 175">
              <a:extLst>
                <a:ext uri="{FF2B5EF4-FFF2-40B4-BE49-F238E27FC236}">
                  <a16:creationId xmlns:a16="http://schemas.microsoft.com/office/drawing/2014/main" id="{C4CF80DA-A156-44B0-8F96-1CD0D63063E8}"/>
                </a:ext>
              </a:extLst>
            </p:cNvPr>
            <p:cNvCxnSpPr>
              <a:cxnSpLocks/>
              <a:stCxn id="193" idx="3"/>
            </p:cNvCxnSpPr>
            <p:nvPr userDrawn="1"/>
          </p:nvCxnSpPr>
          <p:spPr>
            <a:xfrm flipH="1">
              <a:off x="994391" y="6664731"/>
              <a:ext cx="195332" cy="193269"/>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177" name="Straight Connector 176">
              <a:extLst>
                <a:ext uri="{FF2B5EF4-FFF2-40B4-BE49-F238E27FC236}">
                  <a16:creationId xmlns:a16="http://schemas.microsoft.com/office/drawing/2014/main" id="{71127FBA-D38D-4771-853E-6F49A85FE626}"/>
                </a:ext>
              </a:extLst>
            </p:cNvPr>
            <p:cNvCxnSpPr>
              <a:cxnSpLocks/>
              <a:stCxn id="193" idx="0"/>
              <a:endCxn id="194" idx="4"/>
            </p:cNvCxnSpPr>
            <p:nvPr userDrawn="1"/>
          </p:nvCxnSpPr>
          <p:spPr>
            <a:xfrm flipH="1" flipV="1">
              <a:off x="990250" y="5745345"/>
              <a:ext cx="303555" cy="668110"/>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178" name="Straight Connector 177">
              <a:extLst>
                <a:ext uri="{FF2B5EF4-FFF2-40B4-BE49-F238E27FC236}">
                  <a16:creationId xmlns:a16="http://schemas.microsoft.com/office/drawing/2014/main" id="{A68A6F5E-E31E-412A-A00D-F4F766ABA0D2}"/>
                </a:ext>
              </a:extLst>
            </p:cNvPr>
            <p:cNvCxnSpPr>
              <a:cxnSpLocks/>
              <a:stCxn id="203" idx="1"/>
              <a:endCxn id="189" idx="3"/>
            </p:cNvCxnSpPr>
            <p:nvPr userDrawn="1"/>
          </p:nvCxnSpPr>
          <p:spPr>
            <a:xfrm flipV="1">
              <a:off x="7025" y="3684478"/>
              <a:ext cx="62174" cy="1039628"/>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179" name="Straight Connector 178">
              <a:extLst>
                <a:ext uri="{FF2B5EF4-FFF2-40B4-BE49-F238E27FC236}">
                  <a16:creationId xmlns:a16="http://schemas.microsoft.com/office/drawing/2014/main" id="{9163E70D-B12B-4CB8-8BBF-88CF876B2267}"/>
                </a:ext>
              </a:extLst>
            </p:cNvPr>
            <p:cNvCxnSpPr>
              <a:cxnSpLocks/>
              <a:stCxn id="194" idx="2"/>
              <a:endCxn id="203" idx="0"/>
            </p:cNvCxnSpPr>
            <p:nvPr userDrawn="1"/>
          </p:nvCxnSpPr>
          <p:spPr>
            <a:xfrm flipH="1" flipV="1">
              <a:off x="4947" y="4947737"/>
              <a:ext cx="838109" cy="650414"/>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180" name="Straight Connector 179">
              <a:extLst>
                <a:ext uri="{FF2B5EF4-FFF2-40B4-BE49-F238E27FC236}">
                  <a16:creationId xmlns:a16="http://schemas.microsoft.com/office/drawing/2014/main" id="{E3AA376E-4C09-47B2-A0E7-E791D6BE392B}"/>
                </a:ext>
              </a:extLst>
            </p:cNvPr>
            <p:cNvCxnSpPr>
              <a:cxnSpLocks/>
              <a:stCxn id="193" idx="1"/>
            </p:cNvCxnSpPr>
            <p:nvPr userDrawn="1"/>
          </p:nvCxnSpPr>
          <p:spPr>
            <a:xfrm flipH="1">
              <a:off x="0" y="6456567"/>
              <a:ext cx="1189723" cy="190557"/>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181" name="Straight Connector 180">
              <a:extLst>
                <a:ext uri="{FF2B5EF4-FFF2-40B4-BE49-F238E27FC236}">
                  <a16:creationId xmlns:a16="http://schemas.microsoft.com/office/drawing/2014/main" id="{BD804890-0FBC-4454-9B15-738CE4FC8E1D}"/>
                </a:ext>
              </a:extLst>
            </p:cNvPr>
            <p:cNvCxnSpPr>
              <a:cxnSpLocks/>
              <a:stCxn id="166" idx="1"/>
              <a:endCxn id="73" idx="0"/>
            </p:cNvCxnSpPr>
            <p:nvPr userDrawn="1"/>
          </p:nvCxnSpPr>
          <p:spPr>
            <a:xfrm flipV="1">
              <a:off x="2590343" y="2989715"/>
              <a:ext cx="770893" cy="692495"/>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182" name="Straight Connector 181">
              <a:extLst>
                <a:ext uri="{FF2B5EF4-FFF2-40B4-BE49-F238E27FC236}">
                  <a16:creationId xmlns:a16="http://schemas.microsoft.com/office/drawing/2014/main" id="{351010D1-B2EE-43BB-A3B7-B8C93325E1D0}"/>
                </a:ext>
              </a:extLst>
            </p:cNvPr>
            <p:cNvCxnSpPr>
              <a:cxnSpLocks/>
              <a:stCxn id="191" idx="6"/>
              <a:endCxn id="190" idx="2"/>
            </p:cNvCxnSpPr>
            <p:nvPr userDrawn="1"/>
          </p:nvCxnSpPr>
          <p:spPr>
            <a:xfrm>
              <a:off x="683818" y="2689233"/>
              <a:ext cx="1046792" cy="260972"/>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183" name="Straight Connector 182">
              <a:extLst>
                <a:ext uri="{FF2B5EF4-FFF2-40B4-BE49-F238E27FC236}">
                  <a16:creationId xmlns:a16="http://schemas.microsoft.com/office/drawing/2014/main" id="{561224BB-32BF-4637-AC61-5F148C762355}"/>
                </a:ext>
              </a:extLst>
            </p:cNvPr>
            <p:cNvCxnSpPr>
              <a:cxnSpLocks/>
              <a:stCxn id="189" idx="7"/>
              <a:endCxn id="191" idx="3"/>
            </p:cNvCxnSpPr>
            <p:nvPr userDrawn="1"/>
          </p:nvCxnSpPr>
          <p:spPr>
            <a:xfrm flipV="1">
              <a:off x="206155" y="2793315"/>
              <a:ext cx="226387" cy="630571"/>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184" name="Straight Connector 183">
              <a:extLst>
                <a:ext uri="{FF2B5EF4-FFF2-40B4-BE49-F238E27FC236}">
                  <a16:creationId xmlns:a16="http://schemas.microsoft.com/office/drawing/2014/main" id="{10DB40E6-4D9C-4549-97E1-623E89487388}"/>
                </a:ext>
              </a:extLst>
            </p:cNvPr>
            <p:cNvCxnSpPr>
              <a:cxnSpLocks/>
              <a:stCxn id="189" idx="5"/>
              <a:endCxn id="192" idx="2"/>
            </p:cNvCxnSpPr>
            <p:nvPr userDrawn="1"/>
          </p:nvCxnSpPr>
          <p:spPr>
            <a:xfrm>
              <a:off x="267973" y="3622660"/>
              <a:ext cx="785574" cy="68941"/>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185" name="Straight Connector 184">
              <a:extLst>
                <a:ext uri="{FF2B5EF4-FFF2-40B4-BE49-F238E27FC236}">
                  <a16:creationId xmlns:a16="http://schemas.microsoft.com/office/drawing/2014/main" id="{2E6FA45F-0DB9-401E-BE10-1EE567FE2EA5}"/>
                </a:ext>
              </a:extLst>
            </p:cNvPr>
            <p:cNvCxnSpPr>
              <a:cxnSpLocks/>
              <a:stCxn id="190" idx="3"/>
              <a:endCxn id="192" idx="7"/>
            </p:cNvCxnSpPr>
            <p:nvPr userDrawn="1"/>
          </p:nvCxnSpPr>
          <p:spPr>
            <a:xfrm flipH="1">
              <a:off x="1221065" y="3059892"/>
              <a:ext cx="554979" cy="562320"/>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186" name="Straight Connector 185">
              <a:extLst>
                <a:ext uri="{FF2B5EF4-FFF2-40B4-BE49-F238E27FC236}">
                  <a16:creationId xmlns:a16="http://schemas.microsoft.com/office/drawing/2014/main" id="{098FD3B5-85C5-4A99-A4A2-34A9C1AC25D8}"/>
                </a:ext>
              </a:extLst>
            </p:cNvPr>
            <p:cNvCxnSpPr>
              <a:cxnSpLocks/>
              <a:stCxn id="192" idx="4"/>
              <a:endCxn id="195" idx="0"/>
            </p:cNvCxnSpPr>
            <p:nvPr userDrawn="1"/>
          </p:nvCxnSpPr>
          <p:spPr>
            <a:xfrm flipH="1">
              <a:off x="1084118" y="3789730"/>
              <a:ext cx="67559" cy="738857"/>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187" name="Straight Connector 186">
              <a:extLst>
                <a:ext uri="{FF2B5EF4-FFF2-40B4-BE49-F238E27FC236}">
                  <a16:creationId xmlns:a16="http://schemas.microsoft.com/office/drawing/2014/main" id="{8F7A7626-E9F7-489A-8325-BFD819C8C80A}"/>
                </a:ext>
              </a:extLst>
            </p:cNvPr>
            <p:cNvCxnSpPr>
              <a:cxnSpLocks/>
              <a:stCxn id="168" idx="2"/>
              <a:endCxn id="193" idx="2"/>
            </p:cNvCxnSpPr>
            <p:nvPr userDrawn="1"/>
          </p:nvCxnSpPr>
          <p:spPr>
            <a:xfrm flipH="1">
              <a:off x="1146611" y="6179786"/>
              <a:ext cx="1868537" cy="380863"/>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188" name="Straight Connector 187">
              <a:extLst>
                <a:ext uri="{FF2B5EF4-FFF2-40B4-BE49-F238E27FC236}">
                  <a16:creationId xmlns:a16="http://schemas.microsoft.com/office/drawing/2014/main" id="{9D044AC1-2AF8-4BF2-9759-461C512C112D}"/>
                </a:ext>
              </a:extLst>
            </p:cNvPr>
            <p:cNvCxnSpPr>
              <a:cxnSpLocks/>
              <a:endCxn id="193" idx="5"/>
            </p:cNvCxnSpPr>
            <p:nvPr userDrawn="1"/>
          </p:nvCxnSpPr>
          <p:spPr>
            <a:xfrm flipH="1" flipV="1">
              <a:off x="1397887" y="6664731"/>
              <a:ext cx="704210" cy="276362"/>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sp>
          <p:nvSpPr>
            <p:cNvPr id="189" name="Oval 188">
              <a:extLst>
                <a:ext uri="{FF2B5EF4-FFF2-40B4-BE49-F238E27FC236}">
                  <a16:creationId xmlns:a16="http://schemas.microsoft.com/office/drawing/2014/main" id="{D3C2402F-C535-44B4-93BA-06C36EAEA759}"/>
                </a:ext>
              </a:extLst>
            </p:cNvPr>
            <p:cNvSpPr/>
            <p:nvPr userDrawn="1"/>
          </p:nvSpPr>
          <p:spPr>
            <a:xfrm rot="20563470">
              <a:off x="-9517" y="3406988"/>
              <a:ext cx="294388" cy="294388"/>
            </a:xfrm>
            <a:prstGeom prst="ellipse">
              <a:avLst/>
            </a:prstGeom>
            <a:grpFill/>
            <a:ln>
              <a:solidFill>
                <a:schemeClr val="bg1">
                  <a:alpha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0" name="Oval 189">
              <a:extLst>
                <a:ext uri="{FF2B5EF4-FFF2-40B4-BE49-F238E27FC236}">
                  <a16:creationId xmlns:a16="http://schemas.microsoft.com/office/drawing/2014/main" id="{22ABAAE8-04C7-48CF-843B-75D0E8B8AFAF}"/>
                </a:ext>
              </a:extLst>
            </p:cNvPr>
            <p:cNvSpPr/>
            <p:nvPr userDrawn="1"/>
          </p:nvSpPr>
          <p:spPr>
            <a:xfrm>
              <a:off x="1730610" y="2795084"/>
              <a:ext cx="310242" cy="310242"/>
            </a:xfrm>
            <a:prstGeom prst="ellipse">
              <a:avLst/>
            </a:prstGeom>
            <a:grpFill/>
            <a:ln>
              <a:solidFill>
                <a:schemeClr val="bg1">
                  <a:alpha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1" name="Oval 190">
              <a:extLst>
                <a:ext uri="{FF2B5EF4-FFF2-40B4-BE49-F238E27FC236}">
                  <a16:creationId xmlns:a16="http://schemas.microsoft.com/office/drawing/2014/main" id="{7CE63C74-37FD-460E-AB78-482E1BA4D11B}"/>
                </a:ext>
              </a:extLst>
            </p:cNvPr>
            <p:cNvSpPr/>
            <p:nvPr userDrawn="1"/>
          </p:nvSpPr>
          <p:spPr>
            <a:xfrm>
              <a:off x="389430" y="2542039"/>
              <a:ext cx="294388" cy="294388"/>
            </a:xfrm>
            <a:prstGeom prst="ellipse">
              <a:avLst/>
            </a:prstGeom>
            <a:grpFill/>
            <a:ln>
              <a:solidFill>
                <a:schemeClr val="bg1">
                  <a:alpha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2" name="Oval 191">
              <a:extLst>
                <a:ext uri="{FF2B5EF4-FFF2-40B4-BE49-F238E27FC236}">
                  <a16:creationId xmlns:a16="http://schemas.microsoft.com/office/drawing/2014/main" id="{0BCD0F29-265E-4C09-8AC9-94E40324C0D1}"/>
                </a:ext>
              </a:extLst>
            </p:cNvPr>
            <p:cNvSpPr>
              <a:spLocks noChangeAspect="1"/>
            </p:cNvSpPr>
            <p:nvPr userDrawn="1"/>
          </p:nvSpPr>
          <p:spPr>
            <a:xfrm>
              <a:off x="1053547" y="3593471"/>
              <a:ext cx="196259" cy="196259"/>
            </a:xfrm>
            <a:prstGeom prst="ellipse">
              <a:avLst/>
            </a:prstGeom>
            <a:grpFill/>
            <a:ln>
              <a:solidFill>
                <a:schemeClr val="bg1">
                  <a:alpha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3" name="Oval 192">
              <a:extLst>
                <a:ext uri="{FF2B5EF4-FFF2-40B4-BE49-F238E27FC236}">
                  <a16:creationId xmlns:a16="http://schemas.microsoft.com/office/drawing/2014/main" id="{63EFFC93-12B8-495A-849A-3100C4C5C6B1}"/>
                </a:ext>
              </a:extLst>
            </p:cNvPr>
            <p:cNvSpPr>
              <a:spLocks noChangeAspect="1"/>
            </p:cNvSpPr>
            <p:nvPr userDrawn="1"/>
          </p:nvSpPr>
          <p:spPr>
            <a:xfrm>
              <a:off x="1146611" y="6413455"/>
              <a:ext cx="294388" cy="294388"/>
            </a:xfrm>
            <a:prstGeom prst="ellipse">
              <a:avLst/>
            </a:prstGeom>
            <a:grpFill/>
            <a:ln>
              <a:solidFill>
                <a:schemeClr val="bg1">
                  <a:alpha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4" name="Oval 193">
              <a:extLst>
                <a:ext uri="{FF2B5EF4-FFF2-40B4-BE49-F238E27FC236}">
                  <a16:creationId xmlns:a16="http://schemas.microsoft.com/office/drawing/2014/main" id="{6186239B-7067-4C64-BD93-BE2660F9BE6D}"/>
                </a:ext>
              </a:extLst>
            </p:cNvPr>
            <p:cNvSpPr>
              <a:spLocks noChangeAspect="1"/>
            </p:cNvSpPr>
            <p:nvPr userDrawn="1"/>
          </p:nvSpPr>
          <p:spPr>
            <a:xfrm>
              <a:off x="843056" y="5450957"/>
              <a:ext cx="294388" cy="294388"/>
            </a:xfrm>
            <a:prstGeom prst="ellipse">
              <a:avLst/>
            </a:prstGeom>
            <a:grpFill/>
            <a:ln>
              <a:solidFill>
                <a:schemeClr val="bg1">
                  <a:alpha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5" name="Oval 194">
              <a:extLst>
                <a:ext uri="{FF2B5EF4-FFF2-40B4-BE49-F238E27FC236}">
                  <a16:creationId xmlns:a16="http://schemas.microsoft.com/office/drawing/2014/main" id="{3674E492-3A32-400F-8638-7697B9B77464}"/>
                </a:ext>
              </a:extLst>
            </p:cNvPr>
            <p:cNvSpPr>
              <a:spLocks noChangeAspect="1"/>
            </p:cNvSpPr>
            <p:nvPr userDrawn="1"/>
          </p:nvSpPr>
          <p:spPr>
            <a:xfrm>
              <a:off x="985988" y="4528587"/>
              <a:ext cx="196259" cy="196259"/>
            </a:xfrm>
            <a:prstGeom prst="ellipse">
              <a:avLst/>
            </a:prstGeom>
            <a:grpFill/>
            <a:ln>
              <a:solidFill>
                <a:schemeClr val="bg1">
                  <a:alpha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96" name="Straight Connector 195">
              <a:extLst>
                <a:ext uri="{FF2B5EF4-FFF2-40B4-BE49-F238E27FC236}">
                  <a16:creationId xmlns:a16="http://schemas.microsoft.com/office/drawing/2014/main" id="{6DC926BB-EBFD-413B-933C-C7D54C3BAC94}"/>
                </a:ext>
              </a:extLst>
            </p:cNvPr>
            <p:cNvCxnSpPr>
              <a:cxnSpLocks/>
              <a:stCxn id="195" idx="3"/>
            </p:cNvCxnSpPr>
            <p:nvPr userDrawn="1"/>
          </p:nvCxnSpPr>
          <p:spPr>
            <a:xfrm flipH="1">
              <a:off x="125106" y="4696105"/>
              <a:ext cx="889623" cy="162851"/>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197" name="Straight Connector 196">
              <a:extLst>
                <a:ext uri="{FF2B5EF4-FFF2-40B4-BE49-F238E27FC236}">
                  <a16:creationId xmlns:a16="http://schemas.microsoft.com/office/drawing/2014/main" id="{9BB15203-EC88-467B-AB5E-9621E86746AD}"/>
                </a:ext>
              </a:extLst>
            </p:cNvPr>
            <p:cNvCxnSpPr>
              <a:cxnSpLocks/>
              <a:stCxn id="191" idx="4"/>
              <a:endCxn id="192" idx="1"/>
            </p:cNvCxnSpPr>
            <p:nvPr userDrawn="1"/>
          </p:nvCxnSpPr>
          <p:spPr>
            <a:xfrm>
              <a:off x="536624" y="2836427"/>
              <a:ext cx="545664" cy="785785"/>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sp>
          <p:nvSpPr>
            <p:cNvPr id="198" name="Oval 197">
              <a:extLst>
                <a:ext uri="{FF2B5EF4-FFF2-40B4-BE49-F238E27FC236}">
                  <a16:creationId xmlns:a16="http://schemas.microsoft.com/office/drawing/2014/main" id="{98BE0E55-410F-4AB2-8570-7F03E846B0C4}"/>
                </a:ext>
              </a:extLst>
            </p:cNvPr>
            <p:cNvSpPr>
              <a:spLocks noChangeAspect="1"/>
            </p:cNvSpPr>
            <p:nvPr userDrawn="1"/>
          </p:nvSpPr>
          <p:spPr>
            <a:xfrm>
              <a:off x="4972557" y="2874980"/>
              <a:ext cx="196259" cy="196259"/>
            </a:xfrm>
            <a:prstGeom prst="ellipse">
              <a:avLst/>
            </a:prstGeom>
            <a:grpFill/>
            <a:ln>
              <a:solidFill>
                <a:schemeClr val="bg1">
                  <a:alpha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99" name="Straight Connector 198">
              <a:extLst>
                <a:ext uri="{FF2B5EF4-FFF2-40B4-BE49-F238E27FC236}">
                  <a16:creationId xmlns:a16="http://schemas.microsoft.com/office/drawing/2014/main" id="{4C873B00-8DF4-4E46-A075-677E4C22DCA6}"/>
                </a:ext>
              </a:extLst>
            </p:cNvPr>
            <p:cNvCxnSpPr>
              <a:cxnSpLocks/>
              <a:stCxn id="198" idx="3"/>
              <a:endCxn id="162" idx="0"/>
            </p:cNvCxnSpPr>
            <p:nvPr userDrawn="1"/>
          </p:nvCxnSpPr>
          <p:spPr>
            <a:xfrm flipH="1">
              <a:off x="4536645" y="3042498"/>
              <a:ext cx="464653" cy="781995"/>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200" name="Straight Connector 199">
              <a:extLst>
                <a:ext uri="{FF2B5EF4-FFF2-40B4-BE49-F238E27FC236}">
                  <a16:creationId xmlns:a16="http://schemas.microsoft.com/office/drawing/2014/main" id="{E8A5A920-E4F9-4DBB-BEB5-1FC30B4C66A6}"/>
                </a:ext>
              </a:extLst>
            </p:cNvPr>
            <p:cNvCxnSpPr>
              <a:cxnSpLocks/>
              <a:stCxn id="198" idx="2"/>
              <a:endCxn id="73" idx="6"/>
            </p:cNvCxnSpPr>
            <p:nvPr userDrawn="1"/>
          </p:nvCxnSpPr>
          <p:spPr>
            <a:xfrm flipH="1" flipV="1">
              <a:off x="3501498" y="2915999"/>
              <a:ext cx="1471059" cy="57111"/>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201" name="Straight Connector 200">
              <a:extLst>
                <a:ext uri="{FF2B5EF4-FFF2-40B4-BE49-F238E27FC236}">
                  <a16:creationId xmlns:a16="http://schemas.microsoft.com/office/drawing/2014/main" id="{AA9B0325-F0DC-4852-A27D-AA949151CD22}"/>
                </a:ext>
              </a:extLst>
            </p:cNvPr>
            <p:cNvCxnSpPr>
              <a:cxnSpLocks/>
              <a:stCxn id="191" idx="7"/>
              <a:endCxn id="75" idx="1"/>
            </p:cNvCxnSpPr>
            <p:nvPr userDrawn="1"/>
          </p:nvCxnSpPr>
          <p:spPr>
            <a:xfrm flipV="1">
              <a:off x="640706" y="1905029"/>
              <a:ext cx="785344" cy="680122"/>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202" name="Straight Connector 201">
              <a:extLst>
                <a:ext uri="{FF2B5EF4-FFF2-40B4-BE49-F238E27FC236}">
                  <a16:creationId xmlns:a16="http://schemas.microsoft.com/office/drawing/2014/main" id="{6D26F7FD-AF09-4B43-9801-BAED3374AD11}"/>
                </a:ext>
              </a:extLst>
            </p:cNvPr>
            <p:cNvCxnSpPr>
              <a:cxnSpLocks/>
              <a:endCxn id="191" idx="1"/>
            </p:cNvCxnSpPr>
            <p:nvPr userDrawn="1"/>
          </p:nvCxnSpPr>
          <p:spPr>
            <a:xfrm>
              <a:off x="-60734" y="2344833"/>
              <a:ext cx="493276" cy="240318"/>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sp>
          <p:nvSpPr>
            <p:cNvPr id="203" name="Chord 202">
              <a:extLst>
                <a:ext uri="{FF2B5EF4-FFF2-40B4-BE49-F238E27FC236}">
                  <a16:creationId xmlns:a16="http://schemas.microsoft.com/office/drawing/2014/main" id="{C6CE2EB0-4701-41F9-8447-56DD3253ECA6}"/>
                </a:ext>
              </a:extLst>
            </p:cNvPr>
            <p:cNvSpPr>
              <a:spLocks noChangeAspect="1"/>
            </p:cNvSpPr>
            <p:nvPr userDrawn="1"/>
          </p:nvSpPr>
          <p:spPr>
            <a:xfrm rot="5400000" flipH="1">
              <a:off x="-98982" y="4723943"/>
              <a:ext cx="224088" cy="224088"/>
            </a:xfrm>
            <a:prstGeom prst="chord">
              <a:avLst>
                <a:gd name="adj1" fmla="val 10550803"/>
                <a:gd name="adj2" fmla="val 185318"/>
              </a:avLst>
            </a:prstGeom>
            <a:grpFill/>
            <a:ln>
              <a:solidFill>
                <a:schemeClr val="bg1">
                  <a:alpha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04" name="Straight Connector 203">
              <a:extLst>
                <a:ext uri="{FF2B5EF4-FFF2-40B4-BE49-F238E27FC236}">
                  <a16:creationId xmlns:a16="http://schemas.microsoft.com/office/drawing/2014/main" id="{7B40281D-34B6-4DBA-85BF-F716FDAFA14D}"/>
                </a:ext>
              </a:extLst>
            </p:cNvPr>
            <p:cNvCxnSpPr>
              <a:cxnSpLocks/>
              <a:stCxn id="194" idx="3"/>
            </p:cNvCxnSpPr>
            <p:nvPr userDrawn="1"/>
          </p:nvCxnSpPr>
          <p:spPr>
            <a:xfrm flipH="1">
              <a:off x="0" y="5702233"/>
              <a:ext cx="886168" cy="564794"/>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205" name="Straight Connector 204">
              <a:extLst>
                <a:ext uri="{FF2B5EF4-FFF2-40B4-BE49-F238E27FC236}">
                  <a16:creationId xmlns:a16="http://schemas.microsoft.com/office/drawing/2014/main" id="{60C3DBE8-1EA5-46CB-AC54-5AC9EF7DECDE}"/>
                </a:ext>
              </a:extLst>
            </p:cNvPr>
            <p:cNvCxnSpPr>
              <a:cxnSpLocks/>
              <a:stCxn id="190" idx="6"/>
              <a:endCxn id="73" idx="1"/>
            </p:cNvCxnSpPr>
            <p:nvPr userDrawn="1"/>
          </p:nvCxnSpPr>
          <p:spPr>
            <a:xfrm flipV="1">
              <a:off x="2040852" y="2934851"/>
              <a:ext cx="1254476" cy="15354"/>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206" name="Straight Connector 205">
              <a:extLst>
                <a:ext uri="{FF2B5EF4-FFF2-40B4-BE49-F238E27FC236}">
                  <a16:creationId xmlns:a16="http://schemas.microsoft.com/office/drawing/2014/main" id="{4D056E06-068D-4235-A85A-709B03714432}"/>
                </a:ext>
              </a:extLst>
            </p:cNvPr>
            <p:cNvCxnSpPr>
              <a:cxnSpLocks/>
              <a:stCxn id="190" idx="5"/>
              <a:endCxn id="166" idx="0"/>
            </p:cNvCxnSpPr>
            <p:nvPr userDrawn="1"/>
          </p:nvCxnSpPr>
          <p:spPr>
            <a:xfrm>
              <a:off x="1995418" y="3059892"/>
              <a:ext cx="515698" cy="589501"/>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207" name="Straight Connector 206">
              <a:extLst>
                <a:ext uri="{FF2B5EF4-FFF2-40B4-BE49-F238E27FC236}">
                  <a16:creationId xmlns:a16="http://schemas.microsoft.com/office/drawing/2014/main" id="{2444B01A-782A-4FE2-8BF7-001CC4D9233C}"/>
                </a:ext>
              </a:extLst>
            </p:cNvPr>
            <p:cNvCxnSpPr>
              <a:cxnSpLocks/>
              <a:stCxn id="75" idx="0"/>
              <a:endCxn id="190" idx="0"/>
            </p:cNvCxnSpPr>
            <p:nvPr userDrawn="1"/>
          </p:nvCxnSpPr>
          <p:spPr>
            <a:xfrm>
              <a:off x="1505277" y="1937846"/>
              <a:ext cx="380454" cy="857238"/>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208" name="Straight Connector 207">
              <a:extLst>
                <a:ext uri="{FF2B5EF4-FFF2-40B4-BE49-F238E27FC236}">
                  <a16:creationId xmlns:a16="http://schemas.microsoft.com/office/drawing/2014/main" id="{4C288527-707B-49FB-9DB7-8D1C6FDB08E2}"/>
                </a:ext>
              </a:extLst>
            </p:cNvPr>
            <p:cNvCxnSpPr>
              <a:cxnSpLocks/>
              <a:stCxn id="195" idx="5"/>
              <a:endCxn id="167" idx="7"/>
            </p:cNvCxnSpPr>
            <p:nvPr userDrawn="1"/>
          </p:nvCxnSpPr>
          <p:spPr>
            <a:xfrm>
              <a:off x="1153506" y="4696105"/>
              <a:ext cx="1042227" cy="364144"/>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209" name="Straight Connector 208">
              <a:extLst>
                <a:ext uri="{FF2B5EF4-FFF2-40B4-BE49-F238E27FC236}">
                  <a16:creationId xmlns:a16="http://schemas.microsoft.com/office/drawing/2014/main" id="{03B44215-0C65-4DF8-9CBA-4AA497DBD8C7}"/>
                </a:ext>
              </a:extLst>
            </p:cNvPr>
            <p:cNvCxnSpPr>
              <a:cxnSpLocks/>
              <a:stCxn id="162" idx="7"/>
              <a:endCxn id="73" idx="7"/>
            </p:cNvCxnSpPr>
            <p:nvPr userDrawn="1"/>
          </p:nvCxnSpPr>
          <p:spPr>
            <a:xfrm flipH="1" flipV="1">
              <a:off x="3446634" y="2981907"/>
              <a:ext cx="1005609" cy="857760"/>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210" name="Straight Connector 209">
              <a:extLst>
                <a:ext uri="{FF2B5EF4-FFF2-40B4-BE49-F238E27FC236}">
                  <a16:creationId xmlns:a16="http://schemas.microsoft.com/office/drawing/2014/main" id="{7B6822C3-86C5-4E56-B536-B7531618D8D3}"/>
                </a:ext>
              </a:extLst>
            </p:cNvPr>
            <p:cNvCxnSpPr>
              <a:cxnSpLocks/>
              <a:stCxn id="91" idx="7"/>
              <a:endCxn id="198" idx="0"/>
            </p:cNvCxnSpPr>
            <p:nvPr userDrawn="1"/>
          </p:nvCxnSpPr>
          <p:spPr>
            <a:xfrm>
              <a:off x="5065787" y="2247314"/>
              <a:ext cx="4900" cy="627666"/>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211" name="Straight Connector 210">
              <a:extLst>
                <a:ext uri="{FF2B5EF4-FFF2-40B4-BE49-F238E27FC236}">
                  <a16:creationId xmlns:a16="http://schemas.microsoft.com/office/drawing/2014/main" id="{5693C355-2CBC-4429-828E-805C087A2A08}"/>
                </a:ext>
              </a:extLst>
            </p:cNvPr>
            <p:cNvCxnSpPr>
              <a:cxnSpLocks/>
              <a:stCxn id="165" idx="7"/>
              <a:endCxn id="80" idx="0"/>
            </p:cNvCxnSpPr>
            <p:nvPr userDrawn="1"/>
          </p:nvCxnSpPr>
          <p:spPr>
            <a:xfrm flipH="1" flipV="1">
              <a:off x="6285610" y="2383792"/>
              <a:ext cx="270102" cy="784616"/>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212" name="Straight Connector 211">
              <a:extLst>
                <a:ext uri="{FF2B5EF4-FFF2-40B4-BE49-F238E27FC236}">
                  <a16:creationId xmlns:a16="http://schemas.microsoft.com/office/drawing/2014/main" id="{7EB61F2A-A368-4F5B-A098-97115A504D7B}"/>
                </a:ext>
              </a:extLst>
            </p:cNvPr>
            <p:cNvCxnSpPr>
              <a:cxnSpLocks/>
              <a:stCxn id="165" idx="6"/>
              <a:endCxn id="198" idx="5"/>
            </p:cNvCxnSpPr>
            <p:nvPr userDrawn="1"/>
          </p:nvCxnSpPr>
          <p:spPr>
            <a:xfrm flipH="1" flipV="1">
              <a:off x="5140075" y="3042498"/>
              <a:ext cx="1393759" cy="178728"/>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213" name="Straight Connector 212">
              <a:extLst>
                <a:ext uri="{FF2B5EF4-FFF2-40B4-BE49-F238E27FC236}">
                  <a16:creationId xmlns:a16="http://schemas.microsoft.com/office/drawing/2014/main" id="{7E210156-2D68-4919-BFA8-8A0CF3DB8355}"/>
                </a:ext>
              </a:extLst>
            </p:cNvPr>
            <p:cNvCxnSpPr>
              <a:cxnSpLocks/>
              <a:stCxn id="81" idx="0"/>
              <a:endCxn id="165" idx="1"/>
            </p:cNvCxnSpPr>
            <p:nvPr userDrawn="1"/>
          </p:nvCxnSpPr>
          <p:spPr>
            <a:xfrm flipH="1">
              <a:off x="6661348" y="1834225"/>
              <a:ext cx="1076455" cy="1334183"/>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214" name="Straight Connector 213">
              <a:extLst>
                <a:ext uri="{FF2B5EF4-FFF2-40B4-BE49-F238E27FC236}">
                  <a16:creationId xmlns:a16="http://schemas.microsoft.com/office/drawing/2014/main" id="{7BCCB5EF-2E04-4164-A385-5485B38316B5}"/>
                </a:ext>
              </a:extLst>
            </p:cNvPr>
            <p:cNvCxnSpPr>
              <a:cxnSpLocks/>
              <a:stCxn id="221" idx="0"/>
              <a:endCxn id="220" idx="4"/>
            </p:cNvCxnSpPr>
            <p:nvPr userDrawn="1"/>
          </p:nvCxnSpPr>
          <p:spPr>
            <a:xfrm>
              <a:off x="9621563" y="3044363"/>
              <a:ext cx="760622" cy="316136"/>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215" name="Straight Connector 214">
              <a:extLst>
                <a:ext uri="{FF2B5EF4-FFF2-40B4-BE49-F238E27FC236}">
                  <a16:creationId xmlns:a16="http://schemas.microsoft.com/office/drawing/2014/main" id="{96FC0A05-BD3D-4C61-AAB2-ED51D93C0CC3}"/>
                </a:ext>
              </a:extLst>
            </p:cNvPr>
            <p:cNvCxnSpPr>
              <a:cxnSpLocks/>
              <a:stCxn id="89" idx="0"/>
              <a:endCxn id="220" idx="5"/>
            </p:cNvCxnSpPr>
            <p:nvPr userDrawn="1"/>
          </p:nvCxnSpPr>
          <p:spPr>
            <a:xfrm>
              <a:off x="10349083" y="2680523"/>
              <a:ext cx="90128" cy="615930"/>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216" name="Straight Connector 215">
              <a:extLst>
                <a:ext uri="{FF2B5EF4-FFF2-40B4-BE49-F238E27FC236}">
                  <a16:creationId xmlns:a16="http://schemas.microsoft.com/office/drawing/2014/main" id="{7AC9D796-1C86-4C86-82F0-477CBA1666A5}"/>
                </a:ext>
              </a:extLst>
            </p:cNvPr>
            <p:cNvCxnSpPr>
              <a:cxnSpLocks/>
              <a:stCxn id="88" idx="0"/>
              <a:endCxn id="221" idx="6"/>
            </p:cNvCxnSpPr>
            <p:nvPr userDrawn="1"/>
          </p:nvCxnSpPr>
          <p:spPr>
            <a:xfrm>
              <a:off x="9306676" y="1739765"/>
              <a:ext cx="245878" cy="1161961"/>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217" name="Straight Connector 216">
              <a:extLst>
                <a:ext uri="{FF2B5EF4-FFF2-40B4-BE49-F238E27FC236}">
                  <a16:creationId xmlns:a16="http://schemas.microsoft.com/office/drawing/2014/main" id="{14A547A0-7EC0-4101-AC5D-DAC611AB8BDC}"/>
                </a:ext>
              </a:extLst>
            </p:cNvPr>
            <p:cNvCxnSpPr>
              <a:cxnSpLocks/>
              <a:stCxn id="165" idx="1"/>
              <a:endCxn id="222" idx="5"/>
            </p:cNvCxnSpPr>
            <p:nvPr userDrawn="1"/>
          </p:nvCxnSpPr>
          <p:spPr>
            <a:xfrm>
              <a:off x="6661348" y="3168408"/>
              <a:ext cx="1391015" cy="19028"/>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218" name="Straight Connector 217">
              <a:extLst>
                <a:ext uri="{FF2B5EF4-FFF2-40B4-BE49-F238E27FC236}">
                  <a16:creationId xmlns:a16="http://schemas.microsoft.com/office/drawing/2014/main" id="{62A771CB-9059-49B6-8378-F7E9C5B85404}"/>
                </a:ext>
              </a:extLst>
            </p:cNvPr>
            <p:cNvCxnSpPr>
              <a:cxnSpLocks/>
              <a:stCxn id="81" idx="0"/>
              <a:endCxn id="222" idx="5"/>
            </p:cNvCxnSpPr>
            <p:nvPr userDrawn="1"/>
          </p:nvCxnSpPr>
          <p:spPr>
            <a:xfrm>
              <a:off x="7737803" y="1834225"/>
              <a:ext cx="314560" cy="1353211"/>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219" name="Straight Connector 218">
              <a:extLst>
                <a:ext uri="{FF2B5EF4-FFF2-40B4-BE49-F238E27FC236}">
                  <a16:creationId xmlns:a16="http://schemas.microsoft.com/office/drawing/2014/main" id="{3746C589-DAAE-4371-8DFB-8E27AD744666}"/>
                </a:ext>
              </a:extLst>
            </p:cNvPr>
            <p:cNvCxnSpPr>
              <a:cxnSpLocks/>
              <a:stCxn id="222" idx="7"/>
              <a:endCxn id="221" idx="4"/>
            </p:cNvCxnSpPr>
            <p:nvPr userDrawn="1"/>
          </p:nvCxnSpPr>
          <p:spPr>
            <a:xfrm flipV="1">
              <a:off x="8152134" y="2970735"/>
              <a:ext cx="1257783" cy="251410"/>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sp>
          <p:nvSpPr>
            <p:cNvPr id="220" name="Oval 219">
              <a:extLst>
                <a:ext uri="{FF2B5EF4-FFF2-40B4-BE49-F238E27FC236}">
                  <a16:creationId xmlns:a16="http://schemas.microsoft.com/office/drawing/2014/main" id="{C9C1B133-A6DE-498F-B625-896D5CE746B8}"/>
                </a:ext>
              </a:extLst>
            </p:cNvPr>
            <p:cNvSpPr/>
            <p:nvPr userDrawn="1"/>
          </p:nvSpPr>
          <p:spPr>
            <a:xfrm rot="17350916" flipV="1">
              <a:off x="10375964" y="3285269"/>
              <a:ext cx="224088" cy="224088"/>
            </a:xfrm>
            <a:prstGeom prst="ellipse">
              <a:avLst/>
            </a:prstGeom>
            <a:grpFill/>
            <a:ln>
              <a:solidFill>
                <a:schemeClr val="bg1">
                  <a:alpha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1" name="Oval 220">
              <a:extLst>
                <a:ext uri="{FF2B5EF4-FFF2-40B4-BE49-F238E27FC236}">
                  <a16:creationId xmlns:a16="http://schemas.microsoft.com/office/drawing/2014/main" id="{AC1A0D63-3B84-48AB-86B7-CD838890CA91}"/>
                </a:ext>
              </a:extLst>
            </p:cNvPr>
            <p:cNvSpPr/>
            <p:nvPr userDrawn="1"/>
          </p:nvSpPr>
          <p:spPr>
            <a:xfrm rot="17350916" flipV="1">
              <a:off x="9403696" y="2895505"/>
              <a:ext cx="224088" cy="224088"/>
            </a:xfrm>
            <a:prstGeom prst="ellipse">
              <a:avLst/>
            </a:prstGeom>
            <a:grpFill/>
            <a:ln>
              <a:solidFill>
                <a:schemeClr val="bg1">
                  <a:alpha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2" name="Oval 221">
              <a:extLst>
                <a:ext uri="{FF2B5EF4-FFF2-40B4-BE49-F238E27FC236}">
                  <a16:creationId xmlns:a16="http://schemas.microsoft.com/office/drawing/2014/main" id="{9CE5713B-2F81-4965-8C71-9BDCA71C86E8}"/>
                </a:ext>
              </a:extLst>
            </p:cNvPr>
            <p:cNvSpPr>
              <a:spLocks noChangeAspect="1"/>
            </p:cNvSpPr>
            <p:nvPr userDrawn="1"/>
          </p:nvSpPr>
          <p:spPr>
            <a:xfrm rot="17350916" flipV="1">
              <a:off x="8010198" y="3179980"/>
              <a:ext cx="149392" cy="149392"/>
            </a:xfrm>
            <a:prstGeom prst="ellipse">
              <a:avLst/>
            </a:prstGeom>
            <a:grpFill/>
            <a:ln>
              <a:solidFill>
                <a:schemeClr val="bg1">
                  <a:alpha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23" name="Straight Connector 222">
              <a:extLst>
                <a:ext uri="{FF2B5EF4-FFF2-40B4-BE49-F238E27FC236}">
                  <a16:creationId xmlns:a16="http://schemas.microsoft.com/office/drawing/2014/main" id="{4F439034-524E-406B-B523-C253C3E15004}"/>
                </a:ext>
              </a:extLst>
            </p:cNvPr>
            <p:cNvCxnSpPr>
              <a:cxnSpLocks/>
              <a:stCxn id="86" idx="0"/>
              <a:endCxn id="220" idx="7"/>
            </p:cNvCxnSpPr>
            <p:nvPr userDrawn="1"/>
          </p:nvCxnSpPr>
          <p:spPr>
            <a:xfrm flipH="1">
              <a:off x="10588868" y="2983008"/>
              <a:ext cx="1256853" cy="365508"/>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224" name="Straight Connector 223">
              <a:extLst>
                <a:ext uri="{FF2B5EF4-FFF2-40B4-BE49-F238E27FC236}">
                  <a16:creationId xmlns:a16="http://schemas.microsoft.com/office/drawing/2014/main" id="{5BCBA56F-2AB5-4BFD-8A3D-D179768BF868}"/>
                </a:ext>
              </a:extLst>
            </p:cNvPr>
            <p:cNvCxnSpPr>
              <a:cxnSpLocks/>
              <a:endCxn id="86" idx="7"/>
            </p:cNvCxnSpPr>
            <p:nvPr userDrawn="1"/>
          </p:nvCxnSpPr>
          <p:spPr>
            <a:xfrm flipH="1" flipV="1">
              <a:off x="11930123" y="2967834"/>
              <a:ext cx="291194" cy="286842"/>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grpSp>
      <p:sp>
        <p:nvSpPr>
          <p:cNvPr id="2" name="Rectangle 1">
            <a:extLst>
              <a:ext uri="{FF2B5EF4-FFF2-40B4-BE49-F238E27FC236}">
                <a16:creationId xmlns:a16="http://schemas.microsoft.com/office/drawing/2014/main" id="{AD65883F-1E35-454C-BD75-14E14736726E}"/>
              </a:ext>
            </a:extLst>
          </p:cNvPr>
          <p:cNvSpPr/>
          <p:nvPr userDrawn="1"/>
        </p:nvSpPr>
        <p:spPr>
          <a:xfrm flipV="1">
            <a:off x="0" y="-5799"/>
            <a:ext cx="12192000" cy="407373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800">
              <a:solidFill>
                <a:schemeClr val="tx1"/>
              </a:solidFill>
            </a:endParaRPr>
          </a:p>
        </p:txBody>
      </p:sp>
      <p:grpSp>
        <p:nvGrpSpPr>
          <p:cNvPr id="3" name="Group 14">
            <a:extLst>
              <a:ext uri="{FF2B5EF4-FFF2-40B4-BE49-F238E27FC236}">
                <a16:creationId xmlns:a16="http://schemas.microsoft.com/office/drawing/2014/main" id="{DD86D43F-0B11-486B-871D-30E23A341921}"/>
              </a:ext>
            </a:extLst>
          </p:cNvPr>
          <p:cNvGrpSpPr/>
          <p:nvPr userDrawn="1"/>
        </p:nvGrpSpPr>
        <p:grpSpPr>
          <a:xfrm>
            <a:off x="4917086" y="1975299"/>
            <a:ext cx="2357831" cy="4144944"/>
            <a:chOff x="445712" y="1449040"/>
            <a:chExt cx="2113018" cy="3924176"/>
          </a:xfrm>
        </p:grpSpPr>
        <p:sp>
          <p:nvSpPr>
            <p:cNvPr id="4" name="Rounded Rectangle 15">
              <a:extLst>
                <a:ext uri="{FF2B5EF4-FFF2-40B4-BE49-F238E27FC236}">
                  <a16:creationId xmlns:a16="http://schemas.microsoft.com/office/drawing/2014/main" id="{7423505D-E6DA-4A35-90F0-F8D2B6C95B2A}"/>
                </a:ext>
              </a:extLst>
            </p:cNvPr>
            <p:cNvSpPr/>
            <p:nvPr userDrawn="1"/>
          </p:nvSpPr>
          <p:spPr>
            <a:xfrm>
              <a:off x="445712" y="1449040"/>
              <a:ext cx="2113018" cy="3924176"/>
            </a:xfrm>
            <a:prstGeom prst="roundRect">
              <a:avLst>
                <a:gd name="adj" fmla="val 13580"/>
              </a:avLst>
            </a:prstGeom>
            <a:solidFill>
              <a:srgbClr val="262626"/>
            </a:solidFill>
            <a:ln w="88900">
              <a:noFill/>
            </a:ln>
            <a:effectLst/>
            <a:scene3d>
              <a:camera prst="perspectiveFront"/>
              <a:lightRig rig="threePt" dir="t"/>
            </a:scene3d>
            <a:sp3d prstMaterial="plastic">
              <a:bevelT w="127000" h="50800"/>
              <a:bevelB w="127000" h="2540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800"/>
            </a:p>
          </p:txBody>
        </p:sp>
        <p:sp>
          <p:nvSpPr>
            <p:cNvPr id="5" name="Rectangle 16">
              <a:extLst>
                <a:ext uri="{FF2B5EF4-FFF2-40B4-BE49-F238E27FC236}">
                  <a16:creationId xmlns:a16="http://schemas.microsoft.com/office/drawing/2014/main" id="{64CBA8CE-47F7-4169-BECE-69FCE6ADBB34}"/>
                </a:ext>
              </a:extLst>
            </p:cNvPr>
            <p:cNvSpPr/>
            <p:nvPr userDrawn="1"/>
          </p:nvSpPr>
          <p:spPr>
            <a:xfrm>
              <a:off x="1379920" y="1650572"/>
              <a:ext cx="216024" cy="34350"/>
            </a:xfrm>
            <a:prstGeom prst="rect">
              <a:avLst/>
            </a:prstGeom>
            <a:solidFill>
              <a:srgbClr val="B0B0B0"/>
            </a:solidFill>
            <a:ln w="889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800"/>
            </a:p>
          </p:txBody>
        </p:sp>
        <p:grpSp>
          <p:nvGrpSpPr>
            <p:cNvPr id="6" name="Group 17">
              <a:extLst>
                <a:ext uri="{FF2B5EF4-FFF2-40B4-BE49-F238E27FC236}">
                  <a16:creationId xmlns:a16="http://schemas.microsoft.com/office/drawing/2014/main" id="{141B4784-7701-4A17-867A-F4D34EBD8198}"/>
                </a:ext>
              </a:extLst>
            </p:cNvPr>
            <p:cNvGrpSpPr/>
            <p:nvPr userDrawn="1"/>
          </p:nvGrpSpPr>
          <p:grpSpPr>
            <a:xfrm>
              <a:off x="1407705" y="5045834"/>
              <a:ext cx="211967" cy="211967"/>
              <a:chOff x="1549420" y="5712364"/>
              <a:chExt cx="312583" cy="312583"/>
            </a:xfrm>
          </p:grpSpPr>
          <p:sp>
            <p:nvSpPr>
              <p:cNvPr id="7" name="Oval 18">
                <a:extLst>
                  <a:ext uri="{FF2B5EF4-FFF2-40B4-BE49-F238E27FC236}">
                    <a16:creationId xmlns:a16="http://schemas.microsoft.com/office/drawing/2014/main" id="{215CEAFC-AC6C-41C9-98FB-BBD1FA3E5059}"/>
                  </a:ext>
                </a:extLst>
              </p:cNvPr>
              <p:cNvSpPr/>
              <p:nvPr userDrawn="1"/>
            </p:nvSpPr>
            <p:spPr>
              <a:xfrm>
                <a:off x="1549420" y="5712364"/>
                <a:ext cx="312583" cy="312583"/>
              </a:xfrm>
              <a:prstGeom prst="ellipse">
                <a:avLst/>
              </a:prstGeom>
              <a:gradFill flip="none" rotWithShape="1">
                <a:gsLst>
                  <a:gs pos="0">
                    <a:schemeClr val="tx1">
                      <a:lumMod val="94000"/>
                      <a:lumOff val="6000"/>
                    </a:schemeClr>
                  </a:gs>
                  <a:gs pos="56000">
                    <a:schemeClr val="tx1">
                      <a:lumMod val="65000"/>
                      <a:lumOff val="35000"/>
                    </a:schemeClr>
                  </a:gs>
                  <a:gs pos="91000">
                    <a:schemeClr val="tx1">
                      <a:lumMod val="50000"/>
                      <a:lumOff val="50000"/>
                    </a:schemeClr>
                  </a:gs>
                  <a:gs pos="100000">
                    <a:schemeClr val="bg1">
                      <a:lumMod val="75000"/>
                    </a:schemeClr>
                  </a:gs>
                </a:gsLst>
                <a:lin ang="10800000" scaled="1"/>
                <a:tileRect/>
              </a:gradFill>
              <a:ln w="0">
                <a:solidFill>
                  <a:srgbClr val="262626"/>
                </a:solidFill>
              </a:ln>
              <a:scene3d>
                <a:camera prst="perspectiveFront"/>
                <a:lightRig rig="threePt" dir="t"/>
              </a:scene3d>
              <a:sp3d>
                <a:bevelT w="63500" h="12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800"/>
              </a:p>
            </p:txBody>
          </p:sp>
          <p:sp>
            <p:nvSpPr>
              <p:cNvPr id="8" name="Rounded Rectangle 19">
                <a:extLst>
                  <a:ext uri="{FF2B5EF4-FFF2-40B4-BE49-F238E27FC236}">
                    <a16:creationId xmlns:a16="http://schemas.microsoft.com/office/drawing/2014/main" id="{EC8A6DC0-CEDB-48A3-9A94-633EA5395D2D}"/>
                  </a:ext>
                </a:extLst>
              </p:cNvPr>
              <p:cNvSpPr/>
              <p:nvPr userDrawn="1"/>
            </p:nvSpPr>
            <p:spPr>
              <a:xfrm>
                <a:off x="1634225" y="5796647"/>
                <a:ext cx="142969" cy="144016"/>
              </a:xfrm>
              <a:prstGeom prst="roundRect">
                <a:avLst/>
              </a:prstGeom>
              <a:solidFill>
                <a:srgbClr val="737373"/>
              </a:solidFill>
              <a:ln w="6350">
                <a:solidFill>
                  <a:srgbClr val="B0B0B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800"/>
              </a:p>
            </p:txBody>
          </p:sp>
        </p:grpSp>
      </p:grpSp>
      <p:sp>
        <p:nvSpPr>
          <p:cNvPr id="9" name="Picture Placeholder 2">
            <a:extLst>
              <a:ext uri="{FF2B5EF4-FFF2-40B4-BE49-F238E27FC236}">
                <a16:creationId xmlns:a16="http://schemas.microsoft.com/office/drawing/2014/main" id="{01F4C0A7-37AD-46D2-9226-DD1EBA6D4B12}"/>
              </a:ext>
            </a:extLst>
          </p:cNvPr>
          <p:cNvSpPr>
            <a:spLocks noGrp="1"/>
          </p:cNvSpPr>
          <p:nvPr>
            <p:ph type="pic" idx="12" hasCustomPrompt="1"/>
          </p:nvPr>
        </p:nvSpPr>
        <p:spPr>
          <a:xfrm>
            <a:off x="5083388" y="2321178"/>
            <a:ext cx="2025226" cy="3321372"/>
          </a:xfrm>
          <a:prstGeom prst="rect">
            <a:avLst/>
          </a:prstGeom>
          <a:solidFill>
            <a:schemeClr val="bg1">
              <a:lumMod val="95000"/>
            </a:schemeClr>
          </a:solidFill>
          <a:ln w="12700">
            <a:solidFill>
              <a:schemeClr val="bg1">
                <a:lumMod val="50000"/>
              </a:schemeClr>
            </a:solidFill>
          </a:ln>
        </p:spPr>
        <p:txBody>
          <a:bodyPr anchor="ctr"/>
          <a:lstStyle>
            <a:lvl1pPr marL="0" indent="0" algn="ctr">
              <a:buNone/>
              <a:defRPr sz="1200">
                <a:solidFill>
                  <a:schemeClr val="tx1">
                    <a:lumMod val="75000"/>
                    <a:lumOff val="25000"/>
                  </a:schemeClr>
                </a:solidFill>
                <a:latin typeface="+mn-lt"/>
                <a:cs typeface="Arial" pitchFamily="34" charset="0"/>
              </a:defRPr>
            </a:lvl1pPr>
            <a:lvl2pPr marL="457223" indent="0">
              <a:buNone/>
              <a:defRPr sz="2800"/>
            </a:lvl2pPr>
            <a:lvl3pPr marL="914446" indent="0">
              <a:buNone/>
              <a:defRPr sz="2400"/>
            </a:lvl3pPr>
            <a:lvl4pPr marL="1371669" indent="0">
              <a:buNone/>
              <a:defRPr sz="2000"/>
            </a:lvl4pPr>
            <a:lvl5pPr marL="1828891" indent="0">
              <a:buNone/>
              <a:defRPr sz="2000"/>
            </a:lvl5pPr>
            <a:lvl6pPr marL="2286114" indent="0">
              <a:buNone/>
              <a:defRPr sz="2000"/>
            </a:lvl6pPr>
            <a:lvl7pPr marL="2743337" indent="0">
              <a:buNone/>
              <a:defRPr sz="2000"/>
            </a:lvl7pPr>
            <a:lvl8pPr marL="3200560" indent="0">
              <a:buNone/>
              <a:defRPr sz="2000"/>
            </a:lvl8pPr>
            <a:lvl9pPr marL="3657783" indent="0">
              <a:buNone/>
              <a:defRPr sz="2000"/>
            </a:lvl9pPr>
          </a:lstStyle>
          <a:p>
            <a:r>
              <a:rPr lang="en-US" altLang="ko-KR" dirty="0"/>
              <a:t>Your Picture Here </a:t>
            </a:r>
            <a:endParaRPr lang="ko-KR" altLang="en-US" dirty="0"/>
          </a:p>
        </p:txBody>
      </p:sp>
      <p:sp>
        <p:nvSpPr>
          <p:cNvPr id="10" name="Text Placeholder 9">
            <a:extLst>
              <a:ext uri="{FF2B5EF4-FFF2-40B4-BE49-F238E27FC236}">
                <a16:creationId xmlns:a16="http://schemas.microsoft.com/office/drawing/2014/main" id="{50DC8F0C-9A4D-4387-9B33-6E14C75684AE}"/>
              </a:ext>
            </a:extLst>
          </p:cNvPr>
          <p:cNvSpPr>
            <a:spLocks noGrp="1"/>
          </p:cNvSpPr>
          <p:nvPr>
            <p:ph type="body" sz="quarter" idx="10" hasCustomPrompt="1"/>
          </p:nvPr>
        </p:nvSpPr>
        <p:spPr>
          <a:xfrm>
            <a:off x="323529" y="339509"/>
            <a:ext cx="11573197" cy="724247"/>
          </a:xfrm>
          <a:prstGeom prst="rect">
            <a:avLst/>
          </a:prstGeom>
        </p:spPr>
        <p:txBody>
          <a:bodyPr anchor="ctr"/>
          <a:lstStyle>
            <a:lvl1pPr marL="0" indent="0" algn="ctr">
              <a:buNone/>
              <a:defRPr sz="5400" b="0" baseline="0">
                <a:solidFill>
                  <a:schemeClr val="accent1"/>
                </a:solidFill>
                <a:latin typeface="+mj-lt"/>
                <a:cs typeface="Arial" pitchFamily="34" charset="0"/>
              </a:defRPr>
            </a:lvl1pPr>
          </a:lstStyle>
          <a:p>
            <a:pPr lvl="0"/>
            <a:r>
              <a:rPr lang="en-US" altLang="ko-KR" dirty="0"/>
              <a:t>BASIC LAYOUT</a:t>
            </a:r>
          </a:p>
        </p:txBody>
      </p:sp>
    </p:spTree>
    <p:extLst>
      <p:ext uri="{BB962C8B-B14F-4D97-AF65-F5344CB8AC3E}">
        <p14:creationId xmlns:p14="http://schemas.microsoft.com/office/powerpoint/2010/main" val="264557430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3_Contents slide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75097400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14_Contents slide layout">
    <p:spTree>
      <p:nvGrpSpPr>
        <p:cNvPr id="1" name=""/>
        <p:cNvGrpSpPr/>
        <p:nvPr/>
      </p:nvGrpSpPr>
      <p:grpSpPr>
        <a:xfrm>
          <a:off x="0" y="0"/>
          <a:ext cx="0" cy="0"/>
          <a:chOff x="0" y="0"/>
          <a:chExt cx="0" cy="0"/>
        </a:xfrm>
      </p:grpSpPr>
      <p:grpSp>
        <p:nvGrpSpPr>
          <p:cNvPr id="5" name="Graphic 14">
            <a:extLst>
              <a:ext uri="{FF2B5EF4-FFF2-40B4-BE49-F238E27FC236}">
                <a16:creationId xmlns:a16="http://schemas.microsoft.com/office/drawing/2014/main" id="{66D0986F-E9AB-4BB8-9CCC-463C22C22AC8}"/>
              </a:ext>
            </a:extLst>
          </p:cNvPr>
          <p:cNvGrpSpPr/>
          <p:nvPr userDrawn="1"/>
        </p:nvGrpSpPr>
        <p:grpSpPr>
          <a:xfrm>
            <a:off x="637723" y="3059055"/>
            <a:ext cx="4156177" cy="3268904"/>
            <a:chOff x="2444748" y="555045"/>
            <a:chExt cx="7282048" cy="5727454"/>
          </a:xfrm>
        </p:grpSpPr>
        <p:sp>
          <p:nvSpPr>
            <p:cNvPr id="6" name="Freeform: Shape 5">
              <a:extLst>
                <a:ext uri="{FF2B5EF4-FFF2-40B4-BE49-F238E27FC236}">
                  <a16:creationId xmlns:a16="http://schemas.microsoft.com/office/drawing/2014/main" id="{2ED2D22B-EA8C-402C-BFD2-3C8C5210B331}"/>
                </a:ext>
              </a:extLst>
            </p:cNvPr>
            <p:cNvSpPr/>
            <p:nvPr/>
          </p:nvSpPr>
          <p:spPr>
            <a:xfrm>
              <a:off x="4964693" y="5443837"/>
              <a:ext cx="2168250" cy="818208"/>
            </a:xfrm>
            <a:custGeom>
              <a:avLst/>
              <a:gdLst>
                <a:gd name="connsiteX0" fmla="*/ 1941333 w 2168250"/>
                <a:gd name="connsiteY0" fmla="*/ 525699 h 818207"/>
                <a:gd name="connsiteX1" fmla="*/ 1785874 w 2168250"/>
                <a:gd name="connsiteY1" fmla="*/ 30683 h 818207"/>
                <a:gd name="connsiteX2" fmla="*/ 1114943 w 2168250"/>
                <a:gd name="connsiteY2" fmla="*/ 30683 h 818207"/>
                <a:gd name="connsiteX3" fmla="*/ 1065851 w 2168250"/>
                <a:gd name="connsiteY3" fmla="*/ 30683 h 818207"/>
                <a:gd name="connsiteX4" fmla="*/ 390830 w 2168250"/>
                <a:gd name="connsiteY4" fmla="*/ 30683 h 818207"/>
                <a:gd name="connsiteX5" fmla="*/ 235370 w 2168250"/>
                <a:gd name="connsiteY5" fmla="*/ 525699 h 818207"/>
                <a:gd name="connsiteX6" fmla="*/ 259916 w 2168250"/>
                <a:gd name="connsiteY6" fmla="*/ 816162 h 818207"/>
                <a:gd name="connsiteX7" fmla="*/ 1065851 w 2168250"/>
                <a:gd name="connsiteY7" fmla="*/ 816162 h 818207"/>
                <a:gd name="connsiteX8" fmla="*/ 1114943 w 2168250"/>
                <a:gd name="connsiteY8" fmla="*/ 816162 h 818207"/>
                <a:gd name="connsiteX9" fmla="*/ 1920878 w 2168250"/>
                <a:gd name="connsiteY9" fmla="*/ 816162 h 818207"/>
                <a:gd name="connsiteX10" fmla="*/ 1941333 w 2168250"/>
                <a:gd name="connsiteY10" fmla="*/ 525699 h 8182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168250" h="818207">
                  <a:moveTo>
                    <a:pt x="1941333" y="525699"/>
                  </a:moveTo>
                  <a:cubicBezTo>
                    <a:pt x="1789965" y="370239"/>
                    <a:pt x="1785874" y="30683"/>
                    <a:pt x="1785874" y="30683"/>
                  </a:cubicBezTo>
                  <a:lnTo>
                    <a:pt x="1114943" y="30683"/>
                  </a:lnTo>
                  <a:lnTo>
                    <a:pt x="1065851" y="30683"/>
                  </a:lnTo>
                  <a:lnTo>
                    <a:pt x="390830" y="30683"/>
                  </a:lnTo>
                  <a:cubicBezTo>
                    <a:pt x="390830" y="30683"/>
                    <a:pt x="386739" y="366148"/>
                    <a:pt x="235370" y="525699"/>
                  </a:cubicBezTo>
                  <a:cubicBezTo>
                    <a:pt x="84002" y="681158"/>
                    <a:pt x="-149188" y="816162"/>
                    <a:pt x="259916" y="816162"/>
                  </a:cubicBezTo>
                  <a:cubicBezTo>
                    <a:pt x="587199" y="816162"/>
                    <a:pt x="939029" y="816162"/>
                    <a:pt x="1065851" y="816162"/>
                  </a:cubicBezTo>
                  <a:cubicBezTo>
                    <a:pt x="1098579" y="816162"/>
                    <a:pt x="1114943" y="816162"/>
                    <a:pt x="1114943" y="816162"/>
                  </a:cubicBezTo>
                  <a:cubicBezTo>
                    <a:pt x="1245857" y="816162"/>
                    <a:pt x="1597686" y="816162"/>
                    <a:pt x="1920878" y="816162"/>
                  </a:cubicBezTo>
                  <a:cubicBezTo>
                    <a:pt x="2329982" y="816162"/>
                    <a:pt x="2092702" y="681158"/>
                    <a:pt x="1941333" y="525699"/>
                  </a:cubicBezTo>
                  <a:close/>
                </a:path>
              </a:pathLst>
            </a:custGeom>
            <a:gradFill>
              <a:gsLst>
                <a:gs pos="0">
                  <a:schemeClr val="bg1">
                    <a:lumMod val="75000"/>
                  </a:schemeClr>
                </a:gs>
                <a:gs pos="53000">
                  <a:schemeClr val="bg1">
                    <a:lumMod val="85000"/>
                  </a:schemeClr>
                </a:gs>
                <a:gs pos="83000">
                  <a:schemeClr val="bg1">
                    <a:lumMod val="75000"/>
                  </a:schemeClr>
                </a:gs>
                <a:gs pos="100000">
                  <a:schemeClr val="bg1">
                    <a:lumMod val="75000"/>
                  </a:schemeClr>
                </a:gs>
              </a:gsLst>
              <a:lin ang="16200000" scaled="0"/>
            </a:gradFill>
            <a:ln w="9525" cap="flat">
              <a:noFill/>
              <a:prstDash val="solid"/>
              <a:miter/>
            </a:ln>
          </p:spPr>
          <p:txBody>
            <a:bodyPr rtlCol="0" anchor="ctr"/>
            <a:lstStyle/>
            <a:p>
              <a:endParaRPr lang="en-US"/>
            </a:p>
          </p:txBody>
        </p:sp>
        <p:sp>
          <p:nvSpPr>
            <p:cNvPr id="7" name="Freeform: Shape 6">
              <a:extLst>
                <a:ext uri="{FF2B5EF4-FFF2-40B4-BE49-F238E27FC236}">
                  <a16:creationId xmlns:a16="http://schemas.microsoft.com/office/drawing/2014/main" id="{838EA7A8-9652-4648-8AEC-627E14A06219}"/>
                </a:ext>
              </a:extLst>
            </p:cNvPr>
            <p:cNvSpPr/>
            <p:nvPr/>
          </p:nvSpPr>
          <p:spPr>
            <a:xfrm>
              <a:off x="2444748" y="555045"/>
              <a:ext cx="7282048" cy="4950157"/>
            </a:xfrm>
            <a:custGeom>
              <a:avLst/>
              <a:gdLst>
                <a:gd name="connsiteX0" fmla="*/ 7038632 w 7282048"/>
                <a:gd name="connsiteY0" fmla="*/ 30683 h 4950157"/>
                <a:gd name="connsiteX1" fmla="*/ 3704436 w 7282048"/>
                <a:gd name="connsiteY1" fmla="*/ 30683 h 4950157"/>
                <a:gd name="connsiteX2" fmla="*/ 3589886 w 7282048"/>
                <a:gd name="connsiteY2" fmla="*/ 30683 h 4950157"/>
                <a:gd name="connsiteX3" fmla="*/ 259781 w 7282048"/>
                <a:gd name="connsiteY3" fmla="*/ 30683 h 4950157"/>
                <a:gd name="connsiteX4" fmla="*/ 30683 w 7282048"/>
                <a:gd name="connsiteY4" fmla="*/ 259781 h 4950157"/>
                <a:gd name="connsiteX5" fmla="*/ 30683 w 7282048"/>
                <a:gd name="connsiteY5" fmla="*/ 4698558 h 4950157"/>
                <a:gd name="connsiteX6" fmla="*/ 239326 w 7282048"/>
                <a:gd name="connsiteY6" fmla="*/ 4931748 h 4950157"/>
                <a:gd name="connsiteX7" fmla="*/ 7042723 w 7282048"/>
                <a:gd name="connsiteY7" fmla="*/ 4931748 h 4950157"/>
                <a:gd name="connsiteX8" fmla="*/ 7251366 w 7282048"/>
                <a:gd name="connsiteY8" fmla="*/ 4698558 h 4950157"/>
                <a:gd name="connsiteX9" fmla="*/ 7251366 w 7282048"/>
                <a:gd name="connsiteY9" fmla="*/ 259781 h 4950157"/>
                <a:gd name="connsiteX10" fmla="*/ 7038632 w 7282048"/>
                <a:gd name="connsiteY10" fmla="*/ 30683 h 49501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282048" h="4950157">
                  <a:moveTo>
                    <a:pt x="7038632" y="30683"/>
                  </a:moveTo>
                  <a:lnTo>
                    <a:pt x="3704436" y="30683"/>
                  </a:lnTo>
                  <a:lnTo>
                    <a:pt x="3589886" y="30683"/>
                  </a:lnTo>
                  <a:lnTo>
                    <a:pt x="259781" y="30683"/>
                  </a:lnTo>
                  <a:cubicBezTo>
                    <a:pt x="141141" y="30683"/>
                    <a:pt x="30683" y="128868"/>
                    <a:pt x="30683" y="259781"/>
                  </a:cubicBezTo>
                  <a:lnTo>
                    <a:pt x="30683" y="4698558"/>
                  </a:lnTo>
                  <a:cubicBezTo>
                    <a:pt x="30683" y="4829472"/>
                    <a:pt x="124777" y="4931748"/>
                    <a:pt x="239326" y="4931748"/>
                  </a:cubicBezTo>
                  <a:lnTo>
                    <a:pt x="7042723" y="4931748"/>
                  </a:lnTo>
                  <a:cubicBezTo>
                    <a:pt x="7157272" y="4931748"/>
                    <a:pt x="7251366" y="4825380"/>
                    <a:pt x="7251366" y="4698558"/>
                  </a:cubicBezTo>
                  <a:lnTo>
                    <a:pt x="7251366" y="259781"/>
                  </a:lnTo>
                  <a:cubicBezTo>
                    <a:pt x="7251366" y="128868"/>
                    <a:pt x="7157272" y="30683"/>
                    <a:pt x="7038632" y="30683"/>
                  </a:cubicBezTo>
                  <a:close/>
                </a:path>
              </a:pathLst>
            </a:custGeom>
            <a:solidFill>
              <a:srgbClr val="999999"/>
            </a:solidFill>
            <a:ln w="9525" cap="flat">
              <a:noFill/>
              <a:prstDash val="solid"/>
              <a:miter/>
            </a:ln>
          </p:spPr>
          <p:txBody>
            <a:bodyPr rtlCol="0" anchor="ctr"/>
            <a:lstStyle/>
            <a:p>
              <a:endParaRPr lang="en-US" dirty="0"/>
            </a:p>
          </p:txBody>
        </p:sp>
        <p:sp>
          <p:nvSpPr>
            <p:cNvPr id="8" name="Freeform: Shape 7">
              <a:extLst>
                <a:ext uri="{FF2B5EF4-FFF2-40B4-BE49-F238E27FC236}">
                  <a16:creationId xmlns:a16="http://schemas.microsoft.com/office/drawing/2014/main" id="{03278011-9FD0-4BC8-BE34-9B970FFA9BAC}"/>
                </a:ext>
              </a:extLst>
            </p:cNvPr>
            <p:cNvSpPr/>
            <p:nvPr/>
          </p:nvSpPr>
          <p:spPr>
            <a:xfrm>
              <a:off x="8706599" y="5435655"/>
              <a:ext cx="490925" cy="81821"/>
            </a:xfrm>
            <a:custGeom>
              <a:avLst/>
              <a:gdLst>
                <a:gd name="connsiteX0" fmla="*/ 32212 w 490924"/>
                <a:gd name="connsiteY0" fmla="*/ 30683 h 81820"/>
                <a:gd name="connsiteX1" fmla="*/ 64939 w 490924"/>
                <a:gd name="connsiteY1" fmla="*/ 71593 h 81820"/>
                <a:gd name="connsiteX2" fmla="*/ 461771 w 490924"/>
                <a:gd name="connsiteY2" fmla="*/ 71593 h 81820"/>
                <a:gd name="connsiteX3" fmla="*/ 498590 w 490924"/>
                <a:gd name="connsiteY3" fmla="*/ 30683 h 81820"/>
                <a:gd name="connsiteX4" fmla="*/ 32212 w 490924"/>
                <a:gd name="connsiteY4" fmla="*/ 30683 h 818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90924" h="81820">
                  <a:moveTo>
                    <a:pt x="32212" y="30683"/>
                  </a:moveTo>
                  <a:cubicBezTo>
                    <a:pt x="32212" y="30683"/>
                    <a:pt x="19938" y="67502"/>
                    <a:pt x="64939" y="71593"/>
                  </a:cubicBezTo>
                  <a:lnTo>
                    <a:pt x="461771" y="71593"/>
                  </a:lnTo>
                  <a:cubicBezTo>
                    <a:pt x="461771" y="71593"/>
                    <a:pt x="502681" y="75684"/>
                    <a:pt x="498590" y="30683"/>
                  </a:cubicBezTo>
                  <a:lnTo>
                    <a:pt x="32212" y="30683"/>
                  </a:lnTo>
                  <a:close/>
                </a:path>
              </a:pathLst>
            </a:custGeom>
            <a:solidFill>
              <a:srgbClr val="999999"/>
            </a:solidFill>
            <a:ln w="9525" cap="flat">
              <a:noFill/>
              <a:prstDash val="solid"/>
              <a:miter/>
            </a:ln>
          </p:spPr>
          <p:txBody>
            <a:bodyPr rtlCol="0" anchor="ctr"/>
            <a:lstStyle/>
            <a:p>
              <a:endParaRPr lang="en-US"/>
            </a:p>
          </p:txBody>
        </p:sp>
        <p:sp>
          <p:nvSpPr>
            <p:cNvPr id="9" name="Freeform: Shape 8">
              <a:extLst>
                <a:ext uri="{FF2B5EF4-FFF2-40B4-BE49-F238E27FC236}">
                  <a16:creationId xmlns:a16="http://schemas.microsoft.com/office/drawing/2014/main" id="{CD0688DD-7D30-4F6C-B1C4-C1AFF210C0CF}"/>
                </a:ext>
              </a:extLst>
            </p:cNvPr>
            <p:cNvSpPr/>
            <p:nvPr/>
          </p:nvSpPr>
          <p:spPr>
            <a:xfrm>
              <a:off x="2481568" y="595956"/>
              <a:ext cx="7200228" cy="4336501"/>
            </a:xfrm>
            <a:custGeom>
              <a:avLst/>
              <a:gdLst>
                <a:gd name="connsiteX0" fmla="*/ 6973175 w 7200227"/>
                <a:gd name="connsiteY0" fmla="*/ 30683 h 4336501"/>
                <a:gd name="connsiteX1" fmla="*/ 3671707 w 7200227"/>
                <a:gd name="connsiteY1" fmla="*/ 30683 h 4336501"/>
                <a:gd name="connsiteX2" fmla="*/ 3561249 w 7200227"/>
                <a:gd name="connsiteY2" fmla="*/ 30683 h 4336501"/>
                <a:gd name="connsiteX3" fmla="*/ 259781 w 7200227"/>
                <a:gd name="connsiteY3" fmla="*/ 30683 h 4336501"/>
                <a:gd name="connsiteX4" fmla="*/ 30683 w 7200227"/>
                <a:gd name="connsiteY4" fmla="*/ 231144 h 4336501"/>
                <a:gd name="connsiteX5" fmla="*/ 30683 w 7200227"/>
                <a:gd name="connsiteY5" fmla="*/ 4330365 h 4336501"/>
                <a:gd name="connsiteX6" fmla="*/ 7185909 w 7200227"/>
                <a:gd name="connsiteY6" fmla="*/ 4330365 h 4336501"/>
                <a:gd name="connsiteX7" fmla="*/ 7185909 w 7200227"/>
                <a:gd name="connsiteY7" fmla="*/ 231144 h 4336501"/>
                <a:gd name="connsiteX8" fmla="*/ 6973175 w 7200227"/>
                <a:gd name="connsiteY8" fmla="*/ 30683 h 43365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200227" h="4336501">
                  <a:moveTo>
                    <a:pt x="6973175" y="30683"/>
                  </a:moveTo>
                  <a:lnTo>
                    <a:pt x="3671707" y="30683"/>
                  </a:lnTo>
                  <a:lnTo>
                    <a:pt x="3561249" y="30683"/>
                  </a:lnTo>
                  <a:lnTo>
                    <a:pt x="259781" y="30683"/>
                  </a:lnTo>
                  <a:cubicBezTo>
                    <a:pt x="141141" y="30683"/>
                    <a:pt x="30683" y="112504"/>
                    <a:pt x="30683" y="231144"/>
                  </a:cubicBezTo>
                  <a:lnTo>
                    <a:pt x="30683" y="4330365"/>
                  </a:lnTo>
                  <a:lnTo>
                    <a:pt x="7185909" y="4330365"/>
                  </a:lnTo>
                  <a:lnTo>
                    <a:pt x="7185909" y="231144"/>
                  </a:lnTo>
                  <a:cubicBezTo>
                    <a:pt x="7185909" y="112504"/>
                    <a:pt x="7091815" y="30683"/>
                    <a:pt x="6973175" y="30683"/>
                  </a:cubicBezTo>
                  <a:close/>
                </a:path>
              </a:pathLst>
            </a:custGeom>
            <a:solidFill>
              <a:srgbClr val="231F20"/>
            </a:solidFill>
            <a:ln w="9525" cap="flat">
              <a:noFill/>
              <a:prstDash val="solid"/>
              <a:miter/>
            </a:ln>
          </p:spPr>
          <p:txBody>
            <a:bodyPr rtlCol="0" anchor="ctr"/>
            <a:lstStyle/>
            <a:p>
              <a:endParaRPr lang="en-US" dirty="0"/>
            </a:p>
          </p:txBody>
        </p:sp>
        <p:sp>
          <p:nvSpPr>
            <p:cNvPr id="10" name="Freeform: Shape 9">
              <a:extLst>
                <a:ext uri="{FF2B5EF4-FFF2-40B4-BE49-F238E27FC236}">
                  <a16:creationId xmlns:a16="http://schemas.microsoft.com/office/drawing/2014/main" id="{D226B76D-3730-4A02-AF03-D3A6D6C71076}"/>
                </a:ext>
              </a:extLst>
            </p:cNvPr>
            <p:cNvSpPr/>
            <p:nvPr/>
          </p:nvSpPr>
          <p:spPr>
            <a:xfrm>
              <a:off x="4968919" y="6159768"/>
              <a:ext cx="2168250" cy="122731"/>
            </a:xfrm>
            <a:custGeom>
              <a:avLst/>
              <a:gdLst>
                <a:gd name="connsiteX0" fmla="*/ 30683 w 2168250"/>
                <a:gd name="connsiteY0" fmla="*/ 34774 h 122731"/>
                <a:gd name="connsiteX1" fmla="*/ 30683 w 2168250"/>
                <a:gd name="connsiteY1" fmla="*/ 34774 h 122731"/>
                <a:gd name="connsiteX2" fmla="*/ 30683 w 2168250"/>
                <a:gd name="connsiteY2" fmla="*/ 38865 h 122731"/>
                <a:gd name="connsiteX3" fmla="*/ 30683 w 2168250"/>
                <a:gd name="connsiteY3" fmla="*/ 38865 h 122731"/>
                <a:gd name="connsiteX4" fmla="*/ 263872 w 2168250"/>
                <a:gd name="connsiteY4" fmla="*/ 96140 h 122731"/>
                <a:gd name="connsiteX5" fmla="*/ 1069807 w 2168250"/>
                <a:gd name="connsiteY5" fmla="*/ 96140 h 122731"/>
                <a:gd name="connsiteX6" fmla="*/ 1118899 w 2168250"/>
                <a:gd name="connsiteY6" fmla="*/ 96140 h 122731"/>
                <a:gd name="connsiteX7" fmla="*/ 1924834 w 2168250"/>
                <a:gd name="connsiteY7" fmla="*/ 96140 h 122731"/>
                <a:gd name="connsiteX8" fmla="*/ 2153932 w 2168250"/>
                <a:gd name="connsiteY8" fmla="*/ 30683 h 122731"/>
                <a:gd name="connsiteX9" fmla="*/ 2137568 w 2168250"/>
                <a:gd name="connsiteY9" fmla="*/ 30683 h 122731"/>
                <a:gd name="connsiteX10" fmla="*/ 2137568 w 2168250"/>
                <a:gd name="connsiteY10" fmla="*/ 30683 h 122731"/>
                <a:gd name="connsiteX11" fmla="*/ 30683 w 2168250"/>
                <a:gd name="connsiteY11" fmla="*/ 30683 h 1227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168250" h="122731">
                  <a:moveTo>
                    <a:pt x="30683" y="34774"/>
                  </a:moveTo>
                  <a:lnTo>
                    <a:pt x="30683" y="34774"/>
                  </a:lnTo>
                  <a:cubicBezTo>
                    <a:pt x="30683" y="38865"/>
                    <a:pt x="30683" y="38865"/>
                    <a:pt x="30683" y="38865"/>
                  </a:cubicBezTo>
                  <a:lnTo>
                    <a:pt x="30683" y="38865"/>
                  </a:lnTo>
                  <a:cubicBezTo>
                    <a:pt x="30683" y="79775"/>
                    <a:pt x="96139" y="96140"/>
                    <a:pt x="263872" y="96140"/>
                  </a:cubicBezTo>
                  <a:cubicBezTo>
                    <a:pt x="591155" y="96140"/>
                    <a:pt x="942984" y="96140"/>
                    <a:pt x="1069807" y="96140"/>
                  </a:cubicBezTo>
                  <a:cubicBezTo>
                    <a:pt x="1102535" y="96140"/>
                    <a:pt x="1118899" y="96140"/>
                    <a:pt x="1118899" y="96140"/>
                  </a:cubicBezTo>
                  <a:cubicBezTo>
                    <a:pt x="1249812" y="96140"/>
                    <a:pt x="1601642" y="96140"/>
                    <a:pt x="1924834" y="96140"/>
                  </a:cubicBezTo>
                  <a:cubicBezTo>
                    <a:pt x="2092566" y="96140"/>
                    <a:pt x="2149841" y="75684"/>
                    <a:pt x="2153932" y="30683"/>
                  </a:cubicBezTo>
                  <a:lnTo>
                    <a:pt x="2137568" y="30683"/>
                  </a:lnTo>
                  <a:lnTo>
                    <a:pt x="2137568" y="30683"/>
                  </a:lnTo>
                  <a:lnTo>
                    <a:pt x="30683" y="30683"/>
                  </a:lnTo>
                  <a:close/>
                </a:path>
              </a:pathLst>
            </a:custGeom>
            <a:solidFill>
              <a:schemeClr val="tx1">
                <a:lumMod val="50000"/>
                <a:lumOff val="50000"/>
              </a:schemeClr>
            </a:solidFill>
            <a:ln w="9525" cap="flat">
              <a:noFill/>
              <a:prstDash val="solid"/>
              <a:miter/>
            </a:ln>
          </p:spPr>
          <p:txBody>
            <a:bodyPr rtlCol="0" anchor="ctr"/>
            <a:lstStyle/>
            <a:p>
              <a:endParaRPr lang="en-US" dirty="0"/>
            </a:p>
          </p:txBody>
        </p:sp>
        <p:sp>
          <p:nvSpPr>
            <p:cNvPr id="11" name="Freeform: Shape 10">
              <a:extLst>
                <a:ext uri="{FF2B5EF4-FFF2-40B4-BE49-F238E27FC236}">
                  <a16:creationId xmlns:a16="http://schemas.microsoft.com/office/drawing/2014/main" id="{1985ACE6-18FE-4B4E-8478-026B5D75589A}"/>
                </a:ext>
              </a:extLst>
            </p:cNvPr>
            <p:cNvSpPr/>
            <p:nvPr/>
          </p:nvSpPr>
          <p:spPr>
            <a:xfrm>
              <a:off x="2481568" y="4903820"/>
              <a:ext cx="7200228" cy="572745"/>
            </a:xfrm>
            <a:custGeom>
              <a:avLst/>
              <a:gdLst>
                <a:gd name="connsiteX0" fmla="*/ 30683 w 7200227"/>
                <a:gd name="connsiteY0" fmla="*/ 362057 h 572745"/>
                <a:gd name="connsiteX1" fmla="*/ 259781 w 7200227"/>
                <a:gd name="connsiteY1" fmla="*/ 562518 h 572745"/>
                <a:gd name="connsiteX2" fmla="*/ 3561249 w 7200227"/>
                <a:gd name="connsiteY2" fmla="*/ 562518 h 572745"/>
                <a:gd name="connsiteX3" fmla="*/ 3671707 w 7200227"/>
                <a:gd name="connsiteY3" fmla="*/ 562518 h 572745"/>
                <a:gd name="connsiteX4" fmla="*/ 6973175 w 7200227"/>
                <a:gd name="connsiteY4" fmla="*/ 562518 h 572745"/>
                <a:gd name="connsiteX5" fmla="*/ 7185909 w 7200227"/>
                <a:gd name="connsiteY5" fmla="*/ 362057 h 572745"/>
                <a:gd name="connsiteX6" fmla="*/ 7185909 w 7200227"/>
                <a:gd name="connsiteY6" fmla="*/ 30683 h 572745"/>
                <a:gd name="connsiteX7" fmla="*/ 30683 w 7200227"/>
                <a:gd name="connsiteY7" fmla="*/ 30683 h 572745"/>
                <a:gd name="connsiteX8" fmla="*/ 30683 w 7200227"/>
                <a:gd name="connsiteY8" fmla="*/ 362057 h 5727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200227" h="572745">
                  <a:moveTo>
                    <a:pt x="30683" y="362057"/>
                  </a:moveTo>
                  <a:cubicBezTo>
                    <a:pt x="30683" y="464333"/>
                    <a:pt x="141141" y="562518"/>
                    <a:pt x="259781" y="562518"/>
                  </a:cubicBezTo>
                  <a:lnTo>
                    <a:pt x="3561249" y="562518"/>
                  </a:lnTo>
                  <a:lnTo>
                    <a:pt x="3671707" y="562518"/>
                  </a:lnTo>
                  <a:lnTo>
                    <a:pt x="6973175" y="562518"/>
                  </a:lnTo>
                  <a:cubicBezTo>
                    <a:pt x="7091815" y="562518"/>
                    <a:pt x="7185909" y="464333"/>
                    <a:pt x="7185909" y="362057"/>
                  </a:cubicBezTo>
                  <a:lnTo>
                    <a:pt x="7185909" y="30683"/>
                  </a:lnTo>
                  <a:lnTo>
                    <a:pt x="30683" y="30683"/>
                  </a:lnTo>
                  <a:lnTo>
                    <a:pt x="30683" y="362057"/>
                  </a:lnTo>
                  <a:close/>
                </a:path>
              </a:pathLst>
            </a:custGeom>
            <a:solidFill>
              <a:schemeClr val="bg1">
                <a:lumMod val="75000"/>
              </a:schemeClr>
            </a:solidFill>
            <a:ln w="9525" cap="flat">
              <a:noFill/>
              <a:prstDash val="solid"/>
              <a:miter/>
            </a:ln>
          </p:spPr>
          <p:txBody>
            <a:bodyPr rtlCol="0" anchor="ctr"/>
            <a:lstStyle/>
            <a:p>
              <a:endParaRPr lang="en-US"/>
            </a:p>
          </p:txBody>
        </p:sp>
        <p:sp>
          <p:nvSpPr>
            <p:cNvPr id="12" name="Freeform: Shape 11">
              <a:extLst>
                <a:ext uri="{FF2B5EF4-FFF2-40B4-BE49-F238E27FC236}">
                  <a16:creationId xmlns:a16="http://schemas.microsoft.com/office/drawing/2014/main" id="{A52B756D-9E3D-4A38-92FC-0C847E1F1E34}"/>
                </a:ext>
              </a:extLst>
            </p:cNvPr>
            <p:cNvSpPr/>
            <p:nvPr/>
          </p:nvSpPr>
          <p:spPr>
            <a:xfrm>
              <a:off x="2747714" y="910966"/>
              <a:ext cx="6676116" cy="3763756"/>
            </a:xfrm>
            <a:custGeom>
              <a:avLst/>
              <a:gdLst>
                <a:gd name="connsiteX0" fmla="*/ 30683 w 6586571"/>
                <a:gd name="connsiteY0" fmla="*/ 30683 h 3763755"/>
                <a:gd name="connsiteX1" fmla="*/ 6564071 w 6586571"/>
                <a:gd name="connsiteY1" fmla="*/ 30683 h 3763755"/>
                <a:gd name="connsiteX2" fmla="*/ 6564071 w 6586571"/>
                <a:gd name="connsiteY2" fmla="*/ 3753528 h 3763755"/>
                <a:gd name="connsiteX3" fmla="*/ 30683 w 6586571"/>
                <a:gd name="connsiteY3" fmla="*/ 3753528 h 3763755"/>
              </a:gdLst>
              <a:ahLst/>
              <a:cxnLst>
                <a:cxn ang="0">
                  <a:pos x="connsiteX0" y="connsiteY0"/>
                </a:cxn>
                <a:cxn ang="0">
                  <a:pos x="connsiteX1" y="connsiteY1"/>
                </a:cxn>
                <a:cxn ang="0">
                  <a:pos x="connsiteX2" y="connsiteY2"/>
                </a:cxn>
                <a:cxn ang="0">
                  <a:pos x="connsiteX3" y="connsiteY3"/>
                </a:cxn>
              </a:cxnLst>
              <a:rect l="l" t="t" r="r" b="b"/>
              <a:pathLst>
                <a:path w="6586571" h="3763755">
                  <a:moveTo>
                    <a:pt x="30683" y="30683"/>
                  </a:moveTo>
                  <a:lnTo>
                    <a:pt x="6564071" y="30683"/>
                  </a:lnTo>
                  <a:lnTo>
                    <a:pt x="6564071" y="3753528"/>
                  </a:lnTo>
                  <a:lnTo>
                    <a:pt x="30683" y="3753528"/>
                  </a:lnTo>
                  <a:close/>
                </a:path>
              </a:pathLst>
            </a:custGeom>
            <a:solidFill>
              <a:srgbClr val="F2F2F2"/>
            </a:solidFill>
            <a:ln w="9525" cap="flat">
              <a:noFill/>
              <a:prstDash val="solid"/>
              <a:miter/>
            </a:ln>
          </p:spPr>
          <p:txBody>
            <a:bodyPr rtlCol="0" anchor="ctr"/>
            <a:lstStyle/>
            <a:p>
              <a:endParaRPr lang="en-US"/>
            </a:p>
          </p:txBody>
        </p:sp>
        <p:sp>
          <p:nvSpPr>
            <p:cNvPr id="13" name="Freeform: Shape 12">
              <a:extLst>
                <a:ext uri="{FF2B5EF4-FFF2-40B4-BE49-F238E27FC236}">
                  <a16:creationId xmlns:a16="http://schemas.microsoft.com/office/drawing/2014/main" id="{64BE3445-3A1E-46D6-8847-57A1CFDEC6F8}"/>
                </a:ext>
              </a:extLst>
            </p:cNvPr>
            <p:cNvSpPr/>
            <p:nvPr/>
          </p:nvSpPr>
          <p:spPr>
            <a:xfrm>
              <a:off x="5654591" y="939518"/>
              <a:ext cx="3769239" cy="3736342"/>
            </a:xfrm>
            <a:custGeom>
              <a:avLst/>
              <a:gdLst>
                <a:gd name="connsiteX0" fmla="*/ 2567127 w 4009217"/>
                <a:gd name="connsiteY0" fmla="*/ 30683 h 4295590"/>
                <a:gd name="connsiteX1" fmla="*/ 3798529 w 4009217"/>
                <a:gd name="connsiteY1" fmla="*/ 30683 h 4295590"/>
                <a:gd name="connsiteX2" fmla="*/ 4007172 w 4009217"/>
                <a:gd name="connsiteY2" fmla="*/ 272054 h 4295590"/>
                <a:gd name="connsiteX3" fmla="*/ 3998990 w 4009217"/>
                <a:gd name="connsiteY3" fmla="*/ 4268999 h 4295590"/>
                <a:gd name="connsiteX4" fmla="*/ 30683 w 4009217"/>
                <a:gd name="connsiteY4" fmla="*/ 4268999 h 4295590"/>
                <a:gd name="connsiteX0" fmla="*/ 2536444 w 3976489"/>
                <a:gd name="connsiteY0" fmla="*/ 0 h 4238316"/>
                <a:gd name="connsiteX1" fmla="*/ 3976489 w 3976489"/>
                <a:gd name="connsiteY1" fmla="*/ 241371 h 4238316"/>
                <a:gd name="connsiteX2" fmla="*/ 3968307 w 3976489"/>
                <a:gd name="connsiteY2" fmla="*/ 4238316 h 4238316"/>
                <a:gd name="connsiteX3" fmla="*/ 0 w 3976489"/>
                <a:gd name="connsiteY3" fmla="*/ 4238316 h 4238316"/>
                <a:gd name="connsiteX0" fmla="*/ 2536444 w 3976489"/>
                <a:gd name="connsiteY0" fmla="*/ 0 h 4238316"/>
                <a:gd name="connsiteX1" fmla="*/ 3976489 w 3976489"/>
                <a:gd name="connsiteY1" fmla="*/ 213683 h 4238316"/>
                <a:gd name="connsiteX2" fmla="*/ 3968307 w 3976489"/>
                <a:gd name="connsiteY2" fmla="*/ 4238316 h 4238316"/>
                <a:gd name="connsiteX3" fmla="*/ 0 w 3976489"/>
                <a:gd name="connsiteY3" fmla="*/ 4238316 h 4238316"/>
                <a:gd name="connsiteX0" fmla="*/ 2473335 w 3976489"/>
                <a:gd name="connsiteY0" fmla="*/ 0 h 4035268"/>
                <a:gd name="connsiteX1" fmla="*/ 3976489 w 3976489"/>
                <a:gd name="connsiteY1" fmla="*/ 10635 h 4035268"/>
                <a:gd name="connsiteX2" fmla="*/ 3968307 w 3976489"/>
                <a:gd name="connsiteY2" fmla="*/ 4035268 h 4035268"/>
                <a:gd name="connsiteX3" fmla="*/ 0 w 3976489"/>
                <a:gd name="connsiteY3" fmla="*/ 4035268 h 4035268"/>
              </a:gdLst>
              <a:ahLst/>
              <a:cxnLst>
                <a:cxn ang="0">
                  <a:pos x="connsiteX0" y="connsiteY0"/>
                </a:cxn>
                <a:cxn ang="0">
                  <a:pos x="connsiteX1" y="connsiteY1"/>
                </a:cxn>
                <a:cxn ang="0">
                  <a:pos x="connsiteX2" y="connsiteY2"/>
                </a:cxn>
                <a:cxn ang="0">
                  <a:pos x="connsiteX3" y="connsiteY3"/>
                </a:cxn>
              </a:cxnLst>
              <a:rect l="l" t="t" r="r" b="b"/>
              <a:pathLst>
                <a:path w="3976489" h="4035268">
                  <a:moveTo>
                    <a:pt x="2473335" y="0"/>
                  </a:moveTo>
                  <a:lnTo>
                    <a:pt x="3976489" y="10635"/>
                  </a:lnTo>
                  <a:cubicBezTo>
                    <a:pt x="3973762" y="1342950"/>
                    <a:pt x="3971034" y="2702953"/>
                    <a:pt x="3968307" y="4035268"/>
                  </a:cubicBezTo>
                  <a:lnTo>
                    <a:pt x="0" y="4035268"/>
                  </a:lnTo>
                </a:path>
              </a:pathLst>
            </a:custGeom>
            <a:solidFill>
              <a:srgbClr val="999999">
                <a:alpha val="10000"/>
              </a:srgbClr>
            </a:solidFill>
            <a:ln w="9525" cap="flat">
              <a:noFill/>
              <a:prstDash val="solid"/>
              <a:miter/>
            </a:ln>
          </p:spPr>
          <p:txBody>
            <a:bodyPr rtlCol="0" anchor="ctr"/>
            <a:lstStyle/>
            <a:p>
              <a:endParaRPr lang="en-US" dirty="0"/>
            </a:p>
          </p:txBody>
        </p:sp>
      </p:grpSp>
      <p:sp>
        <p:nvSpPr>
          <p:cNvPr id="2" name="그림 개체 틀 2">
            <a:extLst>
              <a:ext uri="{FF2B5EF4-FFF2-40B4-BE49-F238E27FC236}">
                <a16:creationId xmlns:a16="http://schemas.microsoft.com/office/drawing/2014/main" id="{3691A1FA-03B4-4607-AE9E-FBA0D97D06BF}"/>
              </a:ext>
            </a:extLst>
          </p:cNvPr>
          <p:cNvSpPr>
            <a:spLocks noGrp="1"/>
          </p:cNvSpPr>
          <p:nvPr>
            <p:ph type="pic" sz="quarter" idx="14" hasCustomPrompt="1"/>
          </p:nvPr>
        </p:nvSpPr>
        <p:spPr>
          <a:xfrm>
            <a:off x="0" y="1"/>
            <a:ext cx="12192000" cy="3884023"/>
          </a:xfrm>
          <a:custGeom>
            <a:avLst/>
            <a:gdLst>
              <a:gd name="connsiteX0" fmla="*/ 0 w 9144000"/>
              <a:gd name="connsiteY0" fmla="*/ 0 h 1556792"/>
              <a:gd name="connsiteX1" fmla="*/ 9144000 w 9144000"/>
              <a:gd name="connsiteY1" fmla="*/ 0 h 1556792"/>
              <a:gd name="connsiteX2" fmla="*/ 9144000 w 9144000"/>
              <a:gd name="connsiteY2" fmla="*/ 1556792 h 1556792"/>
              <a:gd name="connsiteX3" fmla="*/ 0 w 9144000"/>
              <a:gd name="connsiteY3" fmla="*/ 1556792 h 1556792"/>
              <a:gd name="connsiteX4" fmla="*/ 0 w 9144000"/>
              <a:gd name="connsiteY4" fmla="*/ 0 h 1556792"/>
              <a:gd name="connsiteX0" fmla="*/ 0 w 9144000"/>
              <a:gd name="connsiteY0" fmla="*/ 0 h 3176042"/>
              <a:gd name="connsiteX1" fmla="*/ 9144000 w 9144000"/>
              <a:gd name="connsiteY1" fmla="*/ 0 h 3176042"/>
              <a:gd name="connsiteX2" fmla="*/ 9144000 w 9144000"/>
              <a:gd name="connsiteY2" fmla="*/ 3176042 h 3176042"/>
              <a:gd name="connsiteX3" fmla="*/ 0 w 9144000"/>
              <a:gd name="connsiteY3" fmla="*/ 1556792 h 3176042"/>
              <a:gd name="connsiteX4" fmla="*/ 0 w 9144000"/>
              <a:gd name="connsiteY4" fmla="*/ 0 h 317604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3176042">
                <a:moveTo>
                  <a:pt x="0" y="0"/>
                </a:moveTo>
                <a:lnTo>
                  <a:pt x="9144000" y="0"/>
                </a:lnTo>
                <a:lnTo>
                  <a:pt x="9144000" y="3176042"/>
                </a:lnTo>
                <a:lnTo>
                  <a:pt x="0" y="1556792"/>
                </a:lnTo>
                <a:lnTo>
                  <a:pt x="0" y="0"/>
                </a:lnTo>
                <a:close/>
              </a:path>
            </a:pathLst>
          </a:custGeom>
          <a:solidFill>
            <a:schemeClr val="bg1">
              <a:lumMod val="95000"/>
            </a:schemeClr>
          </a:solidFill>
        </p:spPr>
        <p:txBody>
          <a:bodyPr anchor="ctr"/>
          <a:lstStyle>
            <a:lvl1pPr marL="0" indent="0" algn="ctr">
              <a:buNone/>
              <a:defRPr sz="1200">
                <a:solidFill>
                  <a:schemeClr val="tx1">
                    <a:lumMod val="75000"/>
                    <a:lumOff val="25000"/>
                  </a:schemeClr>
                </a:solidFill>
              </a:defRPr>
            </a:lvl1pPr>
          </a:lstStyle>
          <a:p>
            <a:r>
              <a:rPr lang="en-US" altLang="ko-KR" dirty="0"/>
              <a:t>Place Your Picture Here And Send To Back</a:t>
            </a:r>
            <a:endParaRPr lang="ko-KR" altLang="en-US" dirty="0"/>
          </a:p>
        </p:txBody>
      </p:sp>
      <p:sp>
        <p:nvSpPr>
          <p:cNvPr id="4" name="그림 개체 틀 2">
            <a:extLst>
              <a:ext uri="{FF2B5EF4-FFF2-40B4-BE49-F238E27FC236}">
                <a16:creationId xmlns:a16="http://schemas.microsoft.com/office/drawing/2014/main" id="{6D7EA1BA-3C62-48F3-A1C4-E3A6BD5C3FDC}"/>
              </a:ext>
            </a:extLst>
          </p:cNvPr>
          <p:cNvSpPr>
            <a:spLocks noGrp="1"/>
          </p:cNvSpPr>
          <p:nvPr>
            <p:ph type="pic" sz="quarter" idx="42" hasCustomPrompt="1"/>
          </p:nvPr>
        </p:nvSpPr>
        <p:spPr>
          <a:xfrm>
            <a:off x="767538" y="3202164"/>
            <a:ext cx="3917673" cy="2251458"/>
          </a:xfrm>
          <a:prstGeom prst="rect">
            <a:avLst/>
          </a:prstGeom>
          <a:solidFill>
            <a:schemeClr val="bg1">
              <a:lumMod val="95000"/>
            </a:schemeClr>
          </a:solidFill>
        </p:spPr>
        <p:txBody>
          <a:bodyPr anchor="ctr"/>
          <a:lstStyle>
            <a:lvl1pPr marL="0" indent="0" algn="ctr">
              <a:buNone/>
              <a:defRPr sz="1200">
                <a:solidFill>
                  <a:schemeClr val="tx1">
                    <a:lumMod val="75000"/>
                    <a:lumOff val="25000"/>
                  </a:schemeClr>
                </a:solidFill>
              </a:defRPr>
            </a:lvl1pPr>
          </a:lstStyle>
          <a:p>
            <a:r>
              <a:rPr lang="en-US" altLang="ko-KR" dirty="0"/>
              <a:t>Place Your Picture Here</a:t>
            </a:r>
            <a:endParaRPr lang="ko-KR" altLang="en-US" dirty="0"/>
          </a:p>
        </p:txBody>
      </p:sp>
    </p:spTree>
    <p:extLst>
      <p:ext uri="{BB962C8B-B14F-4D97-AF65-F5344CB8AC3E}">
        <p14:creationId xmlns:p14="http://schemas.microsoft.com/office/powerpoint/2010/main" val="121636620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5_Contents slide layout">
    <p:bg>
      <p:bgPr>
        <a:gradFill>
          <a:gsLst>
            <a:gs pos="0">
              <a:schemeClr val="accent1"/>
            </a:gs>
            <a:gs pos="27000">
              <a:schemeClr val="accent1">
                <a:lumMod val="70000"/>
                <a:lumOff val="30000"/>
              </a:schemeClr>
            </a:gs>
            <a:gs pos="50000">
              <a:schemeClr val="accent1">
                <a:lumMod val="60000"/>
                <a:lumOff val="40000"/>
              </a:schemeClr>
            </a:gs>
            <a:gs pos="73000">
              <a:schemeClr val="accent1">
                <a:lumMod val="70000"/>
                <a:lumOff val="30000"/>
              </a:schemeClr>
            </a:gs>
            <a:gs pos="100000">
              <a:schemeClr val="accent1"/>
            </a:gs>
          </a:gsLst>
          <a:lin ang="16200000" scaled="1"/>
        </a:gradFill>
        <a:effectLst/>
      </p:bgPr>
    </p:bg>
    <p:spTree>
      <p:nvGrpSpPr>
        <p:cNvPr id="1" name=""/>
        <p:cNvGrpSpPr/>
        <p:nvPr/>
      </p:nvGrpSpPr>
      <p:grpSpPr>
        <a:xfrm>
          <a:off x="0" y="0"/>
          <a:ext cx="0" cy="0"/>
          <a:chOff x="0" y="0"/>
          <a:chExt cx="0" cy="0"/>
        </a:xfrm>
      </p:grpSpPr>
      <p:grpSp>
        <p:nvGrpSpPr>
          <p:cNvPr id="216" name="Group 215">
            <a:extLst>
              <a:ext uri="{FF2B5EF4-FFF2-40B4-BE49-F238E27FC236}">
                <a16:creationId xmlns:a16="http://schemas.microsoft.com/office/drawing/2014/main" id="{CD7B0E81-B610-4A9D-8254-4298324FFAC9}"/>
              </a:ext>
            </a:extLst>
          </p:cNvPr>
          <p:cNvGrpSpPr/>
          <p:nvPr userDrawn="1"/>
        </p:nvGrpSpPr>
        <p:grpSpPr>
          <a:xfrm>
            <a:off x="-98982" y="-104349"/>
            <a:ext cx="12408253" cy="7045442"/>
            <a:chOff x="-98982" y="-104349"/>
            <a:chExt cx="12408253" cy="7045442"/>
          </a:xfrm>
          <a:solidFill>
            <a:schemeClr val="bg1">
              <a:alpha val="10000"/>
            </a:schemeClr>
          </a:solidFill>
        </p:grpSpPr>
        <p:cxnSp>
          <p:nvCxnSpPr>
            <p:cNvPr id="217" name="Straight Connector 216">
              <a:extLst>
                <a:ext uri="{FF2B5EF4-FFF2-40B4-BE49-F238E27FC236}">
                  <a16:creationId xmlns:a16="http://schemas.microsoft.com/office/drawing/2014/main" id="{E7893C73-8077-4BE1-981D-D4BE31914B05}"/>
                </a:ext>
              </a:extLst>
            </p:cNvPr>
            <p:cNvCxnSpPr>
              <a:cxnSpLocks/>
              <a:stCxn id="280" idx="7"/>
              <a:endCxn id="278" idx="2"/>
            </p:cNvCxnSpPr>
            <p:nvPr userDrawn="1"/>
          </p:nvCxnSpPr>
          <p:spPr>
            <a:xfrm>
              <a:off x="1584504" y="1905029"/>
              <a:ext cx="1703016" cy="944424"/>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218" name="Straight Connector 217">
              <a:extLst>
                <a:ext uri="{FF2B5EF4-FFF2-40B4-BE49-F238E27FC236}">
                  <a16:creationId xmlns:a16="http://schemas.microsoft.com/office/drawing/2014/main" id="{68C258B3-310A-48E5-BA88-63CA0E07DA1F}"/>
                </a:ext>
              </a:extLst>
            </p:cNvPr>
            <p:cNvCxnSpPr>
              <a:cxnSpLocks/>
              <a:stCxn id="278" idx="4"/>
              <a:endCxn id="297" idx="1"/>
            </p:cNvCxnSpPr>
            <p:nvPr userDrawn="1"/>
          </p:nvCxnSpPr>
          <p:spPr>
            <a:xfrm flipV="1">
              <a:off x="3427782" y="2205662"/>
              <a:ext cx="482924" cy="570075"/>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219" name="Straight Connector 218">
              <a:extLst>
                <a:ext uri="{FF2B5EF4-FFF2-40B4-BE49-F238E27FC236}">
                  <a16:creationId xmlns:a16="http://schemas.microsoft.com/office/drawing/2014/main" id="{00883803-C1B8-48C6-BA64-7F4B323A2CA1}"/>
                </a:ext>
              </a:extLst>
            </p:cNvPr>
            <p:cNvCxnSpPr>
              <a:cxnSpLocks/>
              <a:stCxn id="283" idx="2"/>
              <a:endCxn id="295" idx="6"/>
            </p:cNvCxnSpPr>
            <p:nvPr userDrawn="1"/>
          </p:nvCxnSpPr>
          <p:spPr>
            <a:xfrm flipH="1">
              <a:off x="4004116" y="998896"/>
              <a:ext cx="1032867" cy="414493"/>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220" name="Straight Connector 219">
              <a:extLst>
                <a:ext uri="{FF2B5EF4-FFF2-40B4-BE49-F238E27FC236}">
                  <a16:creationId xmlns:a16="http://schemas.microsoft.com/office/drawing/2014/main" id="{677DCBF3-4B2A-4A40-AAD9-8D2E62B936C9}"/>
                </a:ext>
              </a:extLst>
            </p:cNvPr>
            <p:cNvCxnSpPr>
              <a:cxnSpLocks/>
              <a:stCxn id="297" idx="5"/>
              <a:endCxn id="283" idx="1"/>
            </p:cNvCxnSpPr>
            <p:nvPr userDrawn="1"/>
          </p:nvCxnSpPr>
          <p:spPr>
            <a:xfrm flipV="1">
              <a:off x="4016342" y="1082390"/>
              <a:ext cx="1055225" cy="1017636"/>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221" name="Straight Connector 220">
              <a:extLst>
                <a:ext uri="{FF2B5EF4-FFF2-40B4-BE49-F238E27FC236}">
                  <a16:creationId xmlns:a16="http://schemas.microsoft.com/office/drawing/2014/main" id="{0344E688-E110-4DFA-8A04-DF20F31191F9}"/>
                </a:ext>
              </a:extLst>
            </p:cNvPr>
            <p:cNvCxnSpPr>
              <a:cxnSpLocks/>
              <a:stCxn id="278" idx="5"/>
              <a:endCxn id="296" idx="1"/>
            </p:cNvCxnSpPr>
            <p:nvPr userDrawn="1"/>
          </p:nvCxnSpPr>
          <p:spPr>
            <a:xfrm flipV="1">
              <a:off x="3493690" y="2247314"/>
              <a:ext cx="1466461" cy="583287"/>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222" name="Straight Connector 221">
              <a:extLst>
                <a:ext uri="{FF2B5EF4-FFF2-40B4-BE49-F238E27FC236}">
                  <a16:creationId xmlns:a16="http://schemas.microsoft.com/office/drawing/2014/main" id="{B954AD7E-EAF9-4B74-9463-EB928E832F6D}"/>
                </a:ext>
              </a:extLst>
            </p:cNvPr>
            <p:cNvCxnSpPr>
              <a:cxnSpLocks/>
              <a:stCxn id="283" idx="0"/>
              <a:endCxn id="296" idx="4"/>
            </p:cNvCxnSpPr>
            <p:nvPr userDrawn="1"/>
          </p:nvCxnSpPr>
          <p:spPr>
            <a:xfrm flipH="1">
              <a:off x="5012969" y="1116974"/>
              <a:ext cx="142092" cy="1002826"/>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223" name="Straight Connector 222">
              <a:extLst>
                <a:ext uri="{FF2B5EF4-FFF2-40B4-BE49-F238E27FC236}">
                  <a16:creationId xmlns:a16="http://schemas.microsoft.com/office/drawing/2014/main" id="{4919D8ED-4F84-4786-8C31-94762E936944}"/>
                </a:ext>
              </a:extLst>
            </p:cNvPr>
            <p:cNvCxnSpPr>
              <a:cxnSpLocks/>
              <a:stCxn id="297" idx="3"/>
              <a:endCxn id="295" idx="0"/>
            </p:cNvCxnSpPr>
            <p:nvPr userDrawn="1"/>
          </p:nvCxnSpPr>
          <p:spPr>
            <a:xfrm flipH="1" flipV="1">
              <a:off x="3892072" y="1525433"/>
              <a:ext cx="18633" cy="574593"/>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224" name="Straight Connector 223">
              <a:extLst>
                <a:ext uri="{FF2B5EF4-FFF2-40B4-BE49-F238E27FC236}">
                  <a16:creationId xmlns:a16="http://schemas.microsoft.com/office/drawing/2014/main" id="{E0CE6993-6EF1-4911-817C-15059F7186E4}"/>
                </a:ext>
              </a:extLst>
            </p:cNvPr>
            <p:cNvCxnSpPr>
              <a:cxnSpLocks/>
              <a:stCxn id="403" idx="7"/>
              <a:endCxn id="285" idx="1"/>
            </p:cNvCxnSpPr>
            <p:nvPr userDrawn="1"/>
          </p:nvCxnSpPr>
          <p:spPr>
            <a:xfrm flipV="1">
              <a:off x="5140075" y="2350975"/>
              <a:ext cx="1066308" cy="552746"/>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225" name="Straight Connector 224">
              <a:extLst>
                <a:ext uri="{FF2B5EF4-FFF2-40B4-BE49-F238E27FC236}">
                  <a16:creationId xmlns:a16="http://schemas.microsoft.com/office/drawing/2014/main" id="{FC5B031C-AEA3-46F7-9BBC-FA4402AAE00A}"/>
                </a:ext>
              </a:extLst>
            </p:cNvPr>
            <p:cNvCxnSpPr>
              <a:cxnSpLocks/>
              <a:stCxn id="283" idx="7"/>
              <a:endCxn id="285" idx="3"/>
            </p:cNvCxnSpPr>
            <p:nvPr userDrawn="1"/>
          </p:nvCxnSpPr>
          <p:spPr>
            <a:xfrm>
              <a:off x="5238555" y="1082390"/>
              <a:ext cx="967828" cy="1110131"/>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226" name="Straight Connector 225">
              <a:extLst>
                <a:ext uri="{FF2B5EF4-FFF2-40B4-BE49-F238E27FC236}">
                  <a16:creationId xmlns:a16="http://schemas.microsoft.com/office/drawing/2014/main" id="{40E8A078-75E3-43B0-9BF9-97E5BC7B68A3}"/>
                </a:ext>
              </a:extLst>
            </p:cNvPr>
            <p:cNvCxnSpPr>
              <a:cxnSpLocks/>
              <a:stCxn id="282" idx="3"/>
            </p:cNvCxnSpPr>
            <p:nvPr userDrawn="1"/>
          </p:nvCxnSpPr>
          <p:spPr>
            <a:xfrm flipH="1" flipV="1">
              <a:off x="3211650" y="18443"/>
              <a:ext cx="498790" cy="582890"/>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227" name="Straight Connector 226">
              <a:extLst>
                <a:ext uri="{FF2B5EF4-FFF2-40B4-BE49-F238E27FC236}">
                  <a16:creationId xmlns:a16="http://schemas.microsoft.com/office/drawing/2014/main" id="{C2E27580-0038-4188-8457-52F5720DCD8F}"/>
                </a:ext>
              </a:extLst>
            </p:cNvPr>
            <p:cNvCxnSpPr>
              <a:cxnSpLocks/>
              <a:stCxn id="297" idx="6"/>
              <a:endCxn id="296" idx="2"/>
            </p:cNvCxnSpPr>
            <p:nvPr userDrawn="1"/>
          </p:nvCxnSpPr>
          <p:spPr>
            <a:xfrm>
              <a:off x="4038220" y="2152844"/>
              <a:ext cx="900054" cy="41652"/>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228" name="Straight Connector 227">
              <a:extLst>
                <a:ext uri="{FF2B5EF4-FFF2-40B4-BE49-F238E27FC236}">
                  <a16:creationId xmlns:a16="http://schemas.microsoft.com/office/drawing/2014/main" id="{F9C49D04-7BE5-465F-85E8-D376DC89E3EF}"/>
                </a:ext>
              </a:extLst>
            </p:cNvPr>
            <p:cNvCxnSpPr>
              <a:cxnSpLocks/>
              <a:stCxn id="282" idx="0"/>
              <a:endCxn id="295" idx="4"/>
            </p:cNvCxnSpPr>
            <p:nvPr userDrawn="1"/>
          </p:nvCxnSpPr>
          <p:spPr>
            <a:xfrm>
              <a:off x="3789668" y="792604"/>
              <a:ext cx="102405" cy="508741"/>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229" name="Straight Connector 228">
              <a:extLst>
                <a:ext uri="{FF2B5EF4-FFF2-40B4-BE49-F238E27FC236}">
                  <a16:creationId xmlns:a16="http://schemas.microsoft.com/office/drawing/2014/main" id="{5CECAE10-3F58-4B39-8A0A-CA3CFB4CFDBC}"/>
                </a:ext>
              </a:extLst>
            </p:cNvPr>
            <p:cNvCxnSpPr>
              <a:cxnSpLocks/>
              <a:stCxn id="296" idx="6"/>
              <a:endCxn id="285" idx="2"/>
            </p:cNvCxnSpPr>
            <p:nvPr userDrawn="1"/>
          </p:nvCxnSpPr>
          <p:spPr>
            <a:xfrm>
              <a:off x="5087665" y="2194496"/>
              <a:ext cx="1085901" cy="77252"/>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230" name="Straight Connector 229">
              <a:extLst>
                <a:ext uri="{FF2B5EF4-FFF2-40B4-BE49-F238E27FC236}">
                  <a16:creationId xmlns:a16="http://schemas.microsoft.com/office/drawing/2014/main" id="{A9D2C9EF-1FE7-4DDD-B537-64570F341CE0}"/>
                </a:ext>
              </a:extLst>
            </p:cNvPr>
            <p:cNvCxnSpPr>
              <a:cxnSpLocks/>
              <a:stCxn id="284" idx="0"/>
              <a:endCxn id="285" idx="4"/>
            </p:cNvCxnSpPr>
            <p:nvPr userDrawn="1"/>
          </p:nvCxnSpPr>
          <p:spPr>
            <a:xfrm>
              <a:off x="6243041" y="1291086"/>
              <a:ext cx="42569" cy="868618"/>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231" name="Straight Connector 230">
              <a:extLst>
                <a:ext uri="{FF2B5EF4-FFF2-40B4-BE49-F238E27FC236}">
                  <a16:creationId xmlns:a16="http://schemas.microsoft.com/office/drawing/2014/main" id="{59084052-86E8-42FD-9E4F-84B1DB28931E}"/>
                </a:ext>
              </a:extLst>
            </p:cNvPr>
            <p:cNvCxnSpPr>
              <a:cxnSpLocks/>
              <a:stCxn id="287" idx="1"/>
              <a:endCxn id="285" idx="5"/>
            </p:cNvCxnSpPr>
            <p:nvPr userDrawn="1"/>
          </p:nvCxnSpPr>
          <p:spPr>
            <a:xfrm flipH="1">
              <a:off x="6364837" y="570689"/>
              <a:ext cx="1332558" cy="1621832"/>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232" name="Straight Connector 231">
              <a:extLst>
                <a:ext uri="{FF2B5EF4-FFF2-40B4-BE49-F238E27FC236}">
                  <a16:creationId xmlns:a16="http://schemas.microsoft.com/office/drawing/2014/main" id="{09CCE289-CECD-4196-8ED0-7B3069B3AAB1}"/>
                </a:ext>
              </a:extLst>
            </p:cNvPr>
            <p:cNvCxnSpPr>
              <a:cxnSpLocks/>
              <a:stCxn id="287" idx="0"/>
              <a:endCxn id="286" idx="4"/>
            </p:cNvCxnSpPr>
            <p:nvPr userDrawn="1"/>
          </p:nvCxnSpPr>
          <p:spPr>
            <a:xfrm flipH="1">
              <a:off x="7737803" y="592567"/>
              <a:ext cx="12410" cy="1017569"/>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233" name="Straight Connector 232">
              <a:extLst>
                <a:ext uri="{FF2B5EF4-FFF2-40B4-BE49-F238E27FC236}">
                  <a16:creationId xmlns:a16="http://schemas.microsoft.com/office/drawing/2014/main" id="{3D459DD2-AD68-420B-B350-7EB3E61ECAFF}"/>
                </a:ext>
              </a:extLst>
            </p:cNvPr>
            <p:cNvCxnSpPr>
              <a:cxnSpLocks/>
              <a:stCxn id="286" idx="2"/>
              <a:endCxn id="285" idx="6"/>
            </p:cNvCxnSpPr>
            <p:nvPr userDrawn="1"/>
          </p:nvCxnSpPr>
          <p:spPr>
            <a:xfrm flipH="1">
              <a:off x="6397654" y="1722181"/>
              <a:ext cx="1228105" cy="549567"/>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234" name="Straight Connector 233">
              <a:extLst>
                <a:ext uri="{FF2B5EF4-FFF2-40B4-BE49-F238E27FC236}">
                  <a16:creationId xmlns:a16="http://schemas.microsoft.com/office/drawing/2014/main" id="{DFC84ECD-15D6-4737-86FB-BF1EF9E0981C}"/>
                </a:ext>
              </a:extLst>
            </p:cNvPr>
            <p:cNvCxnSpPr>
              <a:cxnSpLocks/>
              <a:stCxn id="286" idx="7"/>
              <a:endCxn id="426" idx="5"/>
            </p:cNvCxnSpPr>
            <p:nvPr userDrawn="1"/>
          </p:nvCxnSpPr>
          <p:spPr>
            <a:xfrm>
              <a:off x="7817030" y="1801408"/>
              <a:ext cx="1649913" cy="1105281"/>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235" name="Straight Connector 234">
              <a:extLst>
                <a:ext uri="{FF2B5EF4-FFF2-40B4-BE49-F238E27FC236}">
                  <a16:creationId xmlns:a16="http://schemas.microsoft.com/office/drawing/2014/main" id="{C3B44B58-6E74-46F3-BFDD-D07225FD011D}"/>
                </a:ext>
              </a:extLst>
            </p:cNvPr>
            <p:cNvCxnSpPr>
              <a:cxnSpLocks/>
              <a:stCxn id="286" idx="6"/>
              <a:endCxn id="293" idx="2"/>
            </p:cNvCxnSpPr>
            <p:nvPr userDrawn="1"/>
          </p:nvCxnSpPr>
          <p:spPr>
            <a:xfrm flipV="1">
              <a:off x="7849847" y="1627721"/>
              <a:ext cx="1344785" cy="94459"/>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236" name="Straight Connector 235">
              <a:extLst>
                <a:ext uri="{FF2B5EF4-FFF2-40B4-BE49-F238E27FC236}">
                  <a16:creationId xmlns:a16="http://schemas.microsoft.com/office/drawing/2014/main" id="{EB9D69D3-BB75-4BA8-9CBC-26D30859BDF9}"/>
                </a:ext>
              </a:extLst>
            </p:cNvPr>
            <p:cNvCxnSpPr>
              <a:cxnSpLocks/>
              <a:stCxn id="293" idx="7"/>
              <a:endCxn id="294" idx="3"/>
            </p:cNvCxnSpPr>
            <p:nvPr userDrawn="1"/>
          </p:nvCxnSpPr>
          <p:spPr>
            <a:xfrm>
              <a:off x="9385903" y="1706948"/>
              <a:ext cx="910362" cy="846061"/>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237" name="Straight Connector 236">
              <a:extLst>
                <a:ext uri="{FF2B5EF4-FFF2-40B4-BE49-F238E27FC236}">
                  <a16:creationId xmlns:a16="http://schemas.microsoft.com/office/drawing/2014/main" id="{82392879-260E-4414-AE85-45A19A8827EF}"/>
                </a:ext>
              </a:extLst>
            </p:cNvPr>
            <p:cNvCxnSpPr>
              <a:cxnSpLocks/>
              <a:stCxn id="279" idx="0"/>
              <a:endCxn id="278" idx="3"/>
            </p:cNvCxnSpPr>
            <p:nvPr userDrawn="1"/>
          </p:nvCxnSpPr>
          <p:spPr>
            <a:xfrm>
              <a:off x="2865686" y="1745404"/>
              <a:ext cx="476698" cy="1038141"/>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238" name="Straight Connector 237">
              <a:extLst>
                <a:ext uri="{FF2B5EF4-FFF2-40B4-BE49-F238E27FC236}">
                  <a16:creationId xmlns:a16="http://schemas.microsoft.com/office/drawing/2014/main" id="{98EC2102-37A1-4C8E-9212-B88F2AFF78DA}"/>
                </a:ext>
              </a:extLst>
            </p:cNvPr>
            <p:cNvCxnSpPr>
              <a:cxnSpLocks/>
              <a:stCxn id="295" idx="2"/>
              <a:endCxn id="279" idx="6"/>
            </p:cNvCxnSpPr>
            <p:nvPr userDrawn="1"/>
          </p:nvCxnSpPr>
          <p:spPr>
            <a:xfrm flipH="1">
              <a:off x="2983764" y="1413389"/>
              <a:ext cx="796264" cy="213937"/>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239" name="Straight Connector 238">
              <a:extLst>
                <a:ext uri="{FF2B5EF4-FFF2-40B4-BE49-F238E27FC236}">
                  <a16:creationId xmlns:a16="http://schemas.microsoft.com/office/drawing/2014/main" id="{CADB3FE8-EC06-4978-955E-7FCA88DE58C2}"/>
                </a:ext>
              </a:extLst>
            </p:cNvPr>
            <p:cNvCxnSpPr>
              <a:cxnSpLocks/>
              <a:stCxn id="282" idx="1"/>
              <a:endCxn id="279" idx="5"/>
            </p:cNvCxnSpPr>
            <p:nvPr userDrawn="1"/>
          </p:nvCxnSpPr>
          <p:spPr>
            <a:xfrm flipH="1">
              <a:off x="2949180" y="759787"/>
              <a:ext cx="761261" cy="784045"/>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240" name="Straight Connector 239">
              <a:extLst>
                <a:ext uri="{FF2B5EF4-FFF2-40B4-BE49-F238E27FC236}">
                  <a16:creationId xmlns:a16="http://schemas.microsoft.com/office/drawing/2014/main" id="{6B9041CB-79FD-4DEB-983B-7DD05BB3482F}"/>
                </a:ext>
              </a:extLst>
            </p:cNvPr>
            <p:cNvCxnSpPr>
              <a:cxnSpLocks/>
              <a:stCxn id="281" idx="7"/>
              <a:endCxn id="279" idx="3"/>
            </p:cNvCxnSpPr>
            <p:nvPr userDrawn="1"/>
          </p:nvCxnSpPr>
          <p:spPr>
            <a:xfrm>
              <a:off x="2026273" y="811101"/>
              <a:ext cx="755920" cy="732731"/>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241" name="Straight Connector 240">
              <a:extLst>
                <a:ext uri="{FF2B5EF4-FFF2-40B4-BE49-F238E27FC236}">
                  <a16:creationId xmlns:a16="http://schemas.microsoft.com/office/drawing/2014/main" id="{387A0A4B-956F-448F-9EC3-12CC7F0464C4}"/>
                </a:ext>
              </a:extLst>
            </p:cNvPr>
            <p:cNvCxnSpPr>
              <a:cxnSpLocks/>
              <a:stCxn id="280" idx="6"/>
              <a:endCxn id="279" idx="2"/>
            </p:cNvCxnSpPr>
            <p:nvPr userDrawn="1"/>
          </p:nvCxnSpPr>
          <p:spPr>
            <a:xfrm flipV="1">
              <a:off x="1617321" y="1627326"/>
              <a:ext cx="1130287" cy="198476"/>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242" name="Straight Connector 241">
              <a:extLst>
                <a:ext uri="{FF2B5EF4-FFF2-40B4-BE49-F238E27FC236}">
                  <a16:creationId xmlns:a16="http://schemas.microsoft.com/office/drawing/2014/main" id="{010338F1-EB1B-401B-B2B6-E850EE8F7A1C}"/>
                </a:ext>
              </a:extLst>
            </p:cNvPr>
            <p:cNvCxnSpPr>
              <a:cxnSpLocks/>
              <a:stCxn id="300" idx="7"/>
              <a:endCxn id="280" idx="3"/>
            </p:cNvCxnSpPr>
            <p:nvPr userDrawn="1"/>
          </p:nvCxnSpPr>
          <p:spPr>
            <a:xfrm>
              <a:off x="562732" y="991183"/>
              <a:ext cx="863318" cy="755391"/>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243" name="Straight Connector 242">
              <a:extLst>
                <a:ext uri="{FF2B5EF4-FFF2-40B4-BE49-F238E27FC236}">
                  <a16:creationId xmlns:a16="http://schemas.microsoft.com/office/drawing/2014/main" id="{645AAFE0-E646-4104-8441-DF1C589C1DF2}"/>
                </a:ext>
              </a:extLst>
            </p:cNvPr>
            <p:cNvCxnSpPr>
              <a:cxnSpLocks/>
              <a:stCxn id="300" idx="6"/>
              <a:endCxn id="281" idx="2"/>
            </p:cNvCxnSpPr>
            <p:nvPr userDrawn="1"/>
          </p:nvCxnSpPr>
          <p:spPr>
            <a:xfrm flipV="1">
              <a:off x="584609" y="758283"/>
              <a:ext cx="1314149" cy="180082"/>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244" name="Straight Connector 243">
              <a:extLst>
                <a:ext uri="{FF2B5EF4-FFF2-40B4-BE49-F238E27FC236}">
                  <a16:creationId xmlns:a16="http://schemas.microsoft.com/office/drawing/2014/main" id="{BACFB9E6-46F7-48A5-AD60-45B33C791046}"/>
                </a:ext>
              </a:extLst>
            </p:cNvPr>
            <p:cNvCxnSpPr>
              <a:cxnSpLocks/>
              <a:stCxn id="300" idx="5"/>
            </p:cNvCxnSpPr>
            <p:nvPr userDrawn="1"/>
          </p:nvCxnSpPr>
          <p:spPr>
            <a:xfrm flipV="1">
              <a:off x="562732" y="7695"/>
              <a:ext cx="830501" cy="877852"/>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245" name="Straight Connector 244">
              <a:extLst>
                <a:ext uri="{FF2B5EF4-FFF2-40B4-BE49-F238E27FC236}">
                  <a16:creationId xmlns:a16="http://schemas.microsoft.com/office/drawing/2014/main" id="{F78232E1-7B15-4981-9C87-83FDB747C79F}"/>
                </a:ext>
              </a:extLst>
            </p:cNvPr>
            <p:cNvCxnSpPr>
              <a:cxnSpLocks/>
              <a:stCxn id="281" idx="4"/>
            </p:cNvCxnSpPr>
            <p:nvPr userDrawn="1"/>
          </p:nvCxnSpPr>
          <p:spPr>
            <a:xfrm flipH="1" flipV="1">
              <a:off x="1913190" y="8940"/>
              <a:ext cx="60264" cy="674646"/>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246" name="Straight Connector 245">
              <a:extLst>
                <a:ext uri="{FF2B5EF4-FFF2-40B4-BE49-F238E27FC236}">
                  <a16:creationId xmlns:a16="http://schemas.microsoft.com/office/drawing/2014/main" id="{32439E9B-3AAE-4BCD-A004-1BC2CE9BFFA0}"/>
                </a:ext>
              </a:extLst>
            </p:cNvPr>
            <p:cNvCxnSpPr>
              <a:cxnSpLocks/>
              <a:stCxn id="281" idx="5"/>
            </p:cNvCxnSpPr>
            <p:nvPr userDrawn="1"/>
          </p:nvCxnSpPr>
          <p:spPr>
            <a:xfrm flipV="1">
              <a:off x="2026273" y="21571"/>
              <a:ext cx="969507" cy="683893"/>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247" name="Straight Connector 246">
              <a:extLst>
                <a:ext uri="{FF2B5EF4-FFF2-40B4-BE49-F238E27FC236}">
                  <a16:creationId xmlns:a16="http://schemas.microsoft.com/office/drawing/2014/main" id="{5A067206-AAEE-45A3-A790-EE2DFDE483C5}"/>
                </a:ext>
              </a:extLst>
            </p:cNvPr>
            <p:cNvCxnSpPr>
              <a:cxnSpLocks/>
              <a:stCxn id="282" idx="5"/>
            </p:cNvCxnSpPr>
            <p:nvPr userDrawn="1"/>
          </p:nvCxnSpPr>
          <p:spPr>
            <a:xfrm flipV="1">
              <a:off x="3868895" y="-11241"/>
              <a:ext cx="430441" cy="612574"/>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248" name="Straight Connector 247">
              <a:extLst>
                <a:ext uri="{FF2B5EF4-FFF2-40B4-BE49-F238E27FC236}">
                  <a16:creationId xmlns:a16="http://schemas.microsoft.com/office/drawing/2014/main" id="{9C0C6BA8-DD13-442C-86C7-E73F726D8199}"/>
                </a:ext>
              </a:extLst>
            </p:cNvPr>
            <p:cNvCxnSpPr>
              <a:cxnSpLocks/>
              <a:stCxn id="281" idx="6"/>
              <a:endCxn id="282" idx="2"/>
            </p:cNvCxnSpPr>
            <p:nvPr userDrawn="1"/>
          </p:nvCxnSpPr>
          <p:spPr>
            <a:xfrm flipV="1">
              <a:off x="2048150" y="680560"/>
              <a:ext cx="1629474" cy="77723"/>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249" name="Straight Connector 248">
              <a:extLst>
                <a:ext uri="{FF2B5EF4-FFF2-40B4-BE49-F238E27FC236}">
                  <a16:creationId xmlns:a16="http://schemas.microsoft.com/office/drawing/2014/main" id="{3D5F6161-D8C2-4FF3-92C9-77489ABBE88A}"/>
                </a:ext>
              </a:extLst>
            </p:cNvPr>
            <p:cNvCxnSpPr>
              <a:cxnSpLocks/>
              <a:stCxn id="282" idx="6"/>
              <a:endCxn id="283" idx="3"/>
            </p:cNvCxnSpPr>
            <p:nvPr userDrawn="1"/>
          </p:nvCxnSpPr>
          <p:spPr>
            <a:xfrm>
              <a:off x="3901712" y="680560"/>
              <a:ext cx="1169856" cy="234842"/>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250" name="Straight Connector 249">
              <a:extLst>
                <a:ext uri="{FF2B5EF4-FFF2-40B4-BE49-F238E27FC236}">
                  <a16:creationId xmlns:a16="http://schemas.microsoft.com/office/drawing/2014/main" id="{868FC51A-2C86-45DF-8AFA-92593ABA00A2}"/>
                </a:ext>
              </a:extLst>
            </p:cNvPr>
            <p:cNvCxnSpPr>
              <a:cxnSpLocks/>
              <a:stCxn id="284" idx="2"/>
              <a:endCxn id="283" idx="6"/>
            </p:cNvCxnSpPr>
            <p:nvPr userDrawn="1"/>
          </p:nvCxnSpPr>
          <p:spPr>
            <a:xfrm flipH="1" flipV="1">
              <a:off x="5273139" y="998896"/>
              <a:ext cx="895205" cy="217494"/>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251" name="Straight Connector 250">
              <a:extLst>
                <a:ext uri="{FF2B5EF4-FFF2-40B4-BE49-F238E27FC236}">
                  <a16:creationId xmlns:a16="http://schemas.microsoft.com/office/drawing/2014/main" id="{FDCD7B18-D953-49D6-B44B-8DAEFD98D1E3}"/>
                </a:ext>
              </a:extLst>
            </p:cNvPr>
            <p:cNvCxnSpPr>
              <a:cxnSpLocks/>
              <a:stCxn id="305" idx="0"/>
              <a:endCxn id="283" idx="5"/>
            </p:cNvCxnSpPr>
            <p:nvPr userDrawn="1"/>
          </p:nvCxnSpPr>
          <p:spPr>
            <a:xfrm flipH="1">
              <a:off x="5238555" y="-6145"/>
              <a:ext cx="1269576" cy="921547"/>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252" name="Straight Connector 251">
              <a:extLst>
                <a:ext uri="{FF2B5EF4-FFF2-40B4-BE49-F238E27FC236}">
                  <a16:creationId xmlns:a16="http://schemas.microsoft.com/office/drawing/2014/main" id="{43795FD9-1912-46BD-AC5F-FDC9A9F33B69}"/>
                </a:ext>
              </a:extLst>
            </p:cNvPr>
            <p:cNvCxnSpPr>
              <a:cxnSpLocks/>
              <a:endCxn id="283" idx="4"/>
            </p:cNvCxnSpPr>
            <p:nvPr userDrawn="1"/>
          </p:nvCxnSpPr>
          <p:spPr>
            <a:xfrm>
              <a:off x="4883094" y="-29536"/>
              <a:ext cx="271967" cy="910354"/>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253" name="Straight Connector 252">
              <a:extLst>
                <a:ext uri="{FF2B5EF4-FFF2-40B4-BE49-F238E27FC236}">
                  <a16:creationId xmlns:a16="http://schemas.microsoft.com/office/drawing/2014/main" id="{EE812A3C-9383-4E5B-B1DE-E3327DC9DCEE}"/>
                </a:ext>
              </a:extLst>
            </p:cNvPr>
            <p:cNvCxnSpPr>
              <a:cxnSpLocks/>
              <a:stCxn id="305" idx="2"/>
              <a:endCxn id="284" idx="4"/>
            </p:cNvCxnSpPr>
            <p:nvPr userDrawn="1"/>
          </p:nvCxnSpPr>
          <p:spPr>
            <a:xfrm flipH="1">
              <a:off x="6243041" y="-5452"/>
              <a:ext cx="339634" cy="1147146"/>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254" name="Straight Connector 253">
              <a:extLst>
                <a:ext uri="{FF2B5EF4-FFF2-40B4-BE49-F238E27FC236}">
                  <a16:creationId xmlns:a16="http://schemas.microsoft.com/office/drawing/2014/main" id="{9A8508C5-716D-4CDC-B678-A6758E398C71}"/>
                </a:ext>
              </a:extLst>
            </p:cNvPr>
            <p:cNvCxnSpPr>
              <a:cxnSpLocks/>
              <a:stCxn id="287" idx="2"/>
              <a:endCxn id="284" idx="6"/>
            </p:cNvCxnSpPr>
            <p:nvPr userDrawn="1"/>
          </p:nvCxnSpPr>
          <p:spPr>
            <a:xfrm flipH="1">
              <a:off x="6317737" y="517871"/>
              <a:ext cx="1357780" cy="698519"/>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255" name="Straight Connector 254">
              <a:extLst>
                <a:ext uri="{FF2B5EF4-FFF2-40B4-BE49-F238E27FC236}">
                  <a16:creationId xmlns:a16="http://schemas.microsoft.com/office/drawing/2014/main" id="{7D3F4BF5-94EA-4DC1-A167-B5BEF787E345}"/>
                </a:ext>
              </a:extLst>
            </p:cNvPr>
            <p:cNvCxnSpPr>
              <a:cxnSpLocks/>
              <a:stCxn id="287" idx="4"/>
            </p:cNvCxnSpPr>
            <p:nvPr userDrawn="1"/>
          </p:nvCxnSpPr>
          <p:spPr>
            <a:xfrm flipV="1">
              <a:off x="7750213" y="54467"/>
              <a:ext cx="93642" cy="388708"/>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256" name="Straight Connector 255">
              <a:extLst>
                <a:ext uri="{FF2B5EF4-FFF2-40B4-BE49-F238E27FC236}">
                  <a16:creationId xmlns:a16="http://schemas.microsoft.com/office/drawing/2014/main" id="{A8FFC4F5-2AA2-44C5-903D-54DE1D04D69D}"/>
                </a:ext>
              </a:extLst>
            </p:cNvPr>
            <p:cNvCxnSpPr>
              <a:cxnSpLocks/>
              <a:stCxn id="288" idx="3"/>
            </p:cNvCxnSpPr>
            <p:nvPr userDrawn="1"/>
          </p:nvCxnSpPr>
          <p:spPr>
            <a:xfrm flipH="1" flipV="1">
              <a:off x="8652184" y="-11241"/>
              <a:ext cx="511421" cy="356774"/>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257" name="Straight Connector 256">
              <a:extLst>
                <a:ext uri="{FF2B5EF4-FFF2-40B4-BE49-F238E27FC236}">
                  <a16:creationId xmlns:a16="http://schemas.microsoft.com/office/drawing/2014/main" id="{28BE5A43-7505-42CC-97E9-7E70A1E876E5}"/>
                </a:ext>
              </a:extLst>
            </p:cNvPr>
            <p:cNvCxnSpPr>
              <a:cxnSpLocks/>
              <a:stCxn id="288" idx="2"/>
              <a:endCxn id="287" idx="6"/>
            </p:cNvCxnSpPr>
            <p:nvPr userDrawn="1"/>
          </p:nvCxnSpPr>
          <p:spPr>
            <a:xfrm flipH="1">
              <a:off x="7824909" y="424760"/>
              <a:ext cx="1305879" cy="93111"/>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258" name="Straight Connector 257">
              <a:extLst>
                <a:ext uri="{FF2B5EF4-FFF2-40B4-BE49-F238E27FC236}">
                  <a16:creationId xmlns:a16="http://schemas.microsoft.com/office/drawing/2014/main" id="{2A9289CB-2AE8-4943-82A8-9527CE879B43}"/>
                </a:ext>
              </a:extLst>
            </p:cNvPr>
            <p:cNvCxnSpPr>
              <a:cxnSpLocks/>
              <a:stCxn id="293" idx="4"/>
              <a:endCxn id="288" idx="0"/>
            </p:cNvCxnSpPr>
            <p:nvPr userDrawn="1"/>
          </p:nvCxnSpPr>
          <p:spPr>
            <a:xfrm flipH="1" flipV="1">
              <a:off x="9242832" y="536804"/>
              <a:ext cx="63844" cy="978873"/>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259" name="Straight Connector 258">
              <a:extLst>
                <a:ext uri="{FF2B5EF4-FFF2-40B4-BE49-F238E27FC236}">
                  <a16:creationId xmlns:a16="http://schemas.microsoft.com/office/drawing/2014/main" id="{322A7A70-B072-4125-9E1A-BA3D46AE5772}"/>
                </a:ext>
              </a:extLst>
            </p:cNvPr>
            <p:cNvCxnSpPr>
              <a:cxnSpLocks/>
              <a:stCxn id="292" idx="3"/>
              <a:endCxn id="288" idx="7"/>
            </p:cNvCxnSpPr>
            <p:nvPr userDrawn="1"/>
          </p:nvCxnSpPr>
          <p:spPr>
            <a:xfrm flipH="1" flipV="1">
              <a:off x="9322059" y="503987"/>
              <a:ext cx="1572968" cy="649673"/>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260" name="Straight Connector 259">
              <a:extLst>
                <a:ext uri="{FF2B5EF4-FFF2-40B4-BE49-F238E27FC236}">
                  <a16:creationId xmlns:a16="http://schemas.microsoft.com/office/drawing/2014/main" id="{759896C0-45C9-4D01-8C50-C08934F9602C}"/>
                </a:ext>
              </a:extLst>
            </p:cNvPr>
            <p:cNvCxnSpPr>
              <a:cxnSpLocks/>
              <a:stCxn id="292" idx="2"/>
              <a:endCxn id="293" idx="6"/>
            </p:cNvCxnSpPr>
            <p:nvPr userDrawn="1"/>
          </p:nvCxnSpPr>
          <p:spPr>
            <a:xfrm flipH="1">
              <a:off x="9418720" y="1237716"/>
              <a:ext cx="1459318" cy="390005"/>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261" name="Straight Connector 260">
              <a:extLst>
                <a:ext uri="{FF2B5EF4-FFF2-40B4-BE49-F238E27FC236}">
                  <a16:creationId xmlns:a16="http://schemas.microsoft.com/office/drawing/2014/main" id="{D8221D39-0988-4BD8-95BE-88AF63B2890C}"/>
                </a:ext>
              </a:extLst>
            </p:cNvPr>
            <p:cNvCxnSpPr>
              <a:cxnSpLocks/>
              <a:stCxn id="292" idx="1"/>
              <a:endCxn id="294" idx="4"/>
            </p:cNvCxnSpPr>
            <p:nvPr userDrawn="1"/>
          </p:nvCxnSpPr>
          <p:spPr>
            <a:xfrm flipH="1">
              <a:off x="10349083" y="1309164"/>
              <a:ext cx="576378" cy="1221967"/>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262" name="Straight Connector 261">
              <a:extLst>
                <a:ext uri="{FF2B5EF4-FFF2-40B4-BE49-F238E27FC236}">
                  <a16:creationId xmlns:a16="http://schemas.microsoft.com/office/drawing/2014/main" id="{E5D692F5-00C0-4A6A-A758-97B0A0AEF3DF}"/>
                </a:ext>
              </a:extLst>
            </p:cNvPr>
            <p:cNvCxnSpPr>
              <a:cxnSpLocks/>
              <a:stCxn id="290" idx="1"/>
              <a:endCxn id="294" idx="5"/>
            </p:cNvCxnSpPr>
            <p:nvPr userDrawn="1"/>
          </p:nvCxnSpPr>
          <p:spPr>
            <a:xfrm flipH="1">
              <a:off x="10401901" y="1774673"/>
              <a:ext cx="1757220" cy="778336"/>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263" name="Straight Connector 262">
              <a:extLst>
                <a:ext uri="{FF2B5EF4-FFF2-40B4-BE49-F238E27FC236}">
                  <a16:creationId xmlns:a16="http://schemas.microsoft.com/office/drawing/2014/main" id="{D4855F3D-A600-42F2-AD82-6F1BFA4C93FA}"/>
                </a:ext>
              </a:extLst>
            </p:cNvPr>
            <p:cNvCxnSpPr>
              <a:cxnSpLocks/>
              <a:stCxn id="290" idx="0"/>
              <a:endCxn id="291" idx="4"/>
            </p:cNvCxnSpPr>
            <p:nvPr userDrawn="1"/>
          </p:nvCxnSpPr>
          <p:spPr>
            <a:xfrm flipH="1">
              <a:off x="11893491" y="1806534"/>
              <a:ext cx="313099" cy="957536"/>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264" name="Straight Connector 263">
              <a:extLst>
                <a:ext uri="{FF2B5EF4-FFF2-40B4-BE49-F238E27FC236}">
                  <a16:creationId xmlns:a16="http://schemas.microsoft.com/office/drawing/2014/main" id="{2618BD81-7499-4C74-A73B-527982EC8B66}"/>
                </a:ext>
              </a:extLst>
            </p:cNvPr>
            <p:cNvCxnSpPr>
              <a:cxnSpLocks/>
              <a:stCxn id="362" idx="7"/>
              <a:endCxn id="427" idx="1"/>
            </p:cNvCxnSpPr>
            <p:nvPr userDrawn="1"/>
          </p:nvCxnSpPr>
          <p:spPr>
            <a:xfrm flipH="1" flipV="1">
              <a:off x="8117425" y="3321916"/>
              <a:ext cx="642685" cy="1106117"/>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265" name="Straight Connector 264">
              <a:extLst>
                <a:ext uri="{FF2B5EF4-FFF2-40B4-BE49-F238E27FC236}">
                  <a16:creationId xmlns:a16="http://schemas.microsoft.com/office/drawing/2014/main" id="{415858D3-1BF7-4A22-9163-018B60237EEE}"/>
                </a:ext>
              </a:extLst>
            </p:cNvPr>
            <p:cNvCxnSpPr>
              <a:cxnSpLocks/>
              <a:endCxn id="289" idx="6"/>
            </p:cNvCxnSpPr>
            <p:nvPr userDrawn="1"/>
          </p:nvCxnSpPr>
          <p:spPr>
            <a:xfrm flipH="1">
              <a:off x="11941804" y="350882"/>
              <a:ext cx="294325" cy="0"/>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266" name="Straight Connector 265">
              <a:extLst>
                <a:ext uri="{FF2B5EF4-FFF2-40B4-BE49-F238E27FC236}">
                  <a16:creationId xmlns:a16="http://schemas.microsoft.com/office/drawing/2014/main" id="{9029EE5B-033F-42D3-BBBF-E7412984ED14}"/>
                </a:ext>
              </a:extLst>
            </p:cNvPr>
            <p:cNvCxnSpPr>
              <a:cxnSpLocks/>
              <a:stCxn id="362" idx="0"/>
              <a:endCxn id="426" idx="3"/>
            </p:cNvCxnSpPr>
            <p:nvPr userDrawn="1"/>
          </p:nvCxnSpPr>
          <p:spPr>
            <a:xfrm flipV="1">
              <a:off x="8839337" y="3056346"/>
              <a:ext cx="575543" cy="1338870"/>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267" name="Straight Connector 266">
              <a:extLst>
                <a:ext uri="{FF2B5EF4-FFF2-40B4-BE49-F238E27FC236}">
                  <a16:creationId xmlns:a16="http://schemas.microsoft.com/office/drawing/2014/main" id="{D288CAE0-27FC-4160-85DB-24D1F26CC1BA}"/>
                </a:ext>
              </a:extLst>
            </p:cNvPr>
            <p:cNvCxnSpPr>
              <a:cxnSpLocks/>
              <a:stCxn id="374" idx="0"/>
              <a:endCxn id="425" idx="0"/>
            </p:cNvCxnSpPr>
            <p:nvPr userDrawn="1"/>
          </p:nvCxnSpPr>
          <p:spPr>
            <a:xfrm flipH="1" flipV="1">
              <a:off x="10593831" y="3434127"/>
              <a:ext cx="970340" cy="1116672"/>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268" name="Straight Connector 267">
              <a:extLst>
                <a:ext uri="{FF2B5EF4-FFF2-40B4-BE49-F238E27FC236}">
                  <a16:creationId xmlns:a16="http://schemas.microsoft.com/office/drawing/2014/main" id="{F4CB54ED-0F92-4AA1-9C5E-47D93910C07D}"/>
                </a:ext>
              </a:extLst>
            </p:cNvPr>
            <p:cNvCxnSpPr>
              <a:cxnSpLocks/>
              <a:stCxn id="374" idx="1"/>
              <a:endCxn id="291" idx="0"/>
            </p:cNvCxnSpPr>
            <p:nvPr userDrawn="1"/>
          </p:nvCxnSpPr>
          <p:spPr>
            <a:xfrm flipV="1">
              <a:off x="11616989" y="2983008"/>
              <a:ext cx="228732" cy="1589669"/>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269" name="Straight Connector 268">
              <a:extLst>
                <a:ext uri="{FF2B5EF4-FFF2-40B4-BE49-F238E27FC236}">
                  <a16:creationId xmlns:a16="http://schemas.microsoft.com/office/drawing/2014/main" id="{0460B3D9-1F2D-420E-9590-EE19B3534F7F}"/>
                </a:ext>
              </a:extLst>
            </p:cNvPr>
            <p:cNvCxnSpPr>
              <a:cxnSpLocks/>
              <a:stCxn id="291" idx="2"/>
              <a:endCxn id="294" idx="6"/>
            </p:cNvCxnSpPr>
            <p:nvPr userDrawn="1"/>
          </p:nvCxnSpPr>
          <p:spPr>
            <a:xfrm flipH="1" flipV="1">
              <a:off x="10423779" y="2605827"/>
              <a:ext cx="1336358" cy="243827"/>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270" name="Straight Connector 269">
              <a:extLst>
                <a:ext uri="{FF2B5EF4-FFF2-40B4-BE49-F238E27FC236}">
                  <a16:creationId xmlns:a16="http://schemas.microsoft.com/office/drawing/2014/main" id="{470E3097-6465-4EC3-9ED9-B648E6A7DC7A}"/>
                </a:ext>
              </a:extLst>
            </p:cNvPr>
            <p:cNvCxnSpPr>
              <a:cxnSpLocks/>
              <a:stCxn id="290" idx="2"/>
              <a:endCxn id="292" idx="6"/>
            </p:cNvCxnSpPr>
            <p:nvPr userDrawn="1"/>
          </p:nvCxnSpPr>
          <p:spPr>
            <a:xfrm flipH="1" flipV="1">
              <a:off x="11097954" y="1194675"/>
              <a:ext cx="1050131" cy="523904"/>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271" name="Straight Connector 270">
              <a:extLst>
                <a:ext uri="{FF2B5EF4-FFF2-40B4-BE49-F238E27FC236}">
                  <a16:creationId xmlns:a16="http://schemas.microsoft.com/office/drawing/2014/main" id="{05F76776-81A4-4240-B4FF-973AC41CC5C3}"/>
                </a:ext>
              </a:extLst>
            </p:cNvPr>
            <p:cNvCxnSpPr>
              <a:cxnSpLocks/>
              <a:stCxn id="289" idx="1"/>
              <a:endCxn id="292" idx="5"/>
            </p:cNvCxnSpPr>
            <p:nvPr userDrawn="1"/>
          </p:nvCxnSpPr>
          <p:spPr>
            <a:xfrm flipH="1">
              <a:off x="11050531" y="430109"/>
              <a:ext cx="700002" cy="693117"/>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272" name="Straight Connector 271">
              <a:extLst>
                <a:ext uri="{FF2B5EF4-FFF2-40B4-BE49-F238E27FC236}">
                  <a16:creationId xmlns:a16="http://schemas.microsoft.com/office/drawing/2014/main" id="{7C1E769F-541B-43B2-A1B8-13E0063F9283}"/>
                </a:ext>
              </a:extLst>
            </p:cNvPr>
            <p:cNvCxnSpPr>
              <a:cxnSpLocks/>
              <a:stCxn id="289" idx="3"/>
              <a:endCxn id="306" idx="1"/>
            </p:cNvCxnSpPr>
            <p:nvPr userDrawn="1"/>
          </p:nvCxnSpPr>
          <p:spPr>
            <a:xfrm flipH="1" flipV="1">
              <a:off x="10480717" y="1658"/>
              <a:ext cx="1269816" cy="269997"/>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273" name="Straight Connector 272">
              <a:extLst>
                <a:ext uri="{FF2B5EF4-FFF2-40B4-BE49-F238E27FC236}">
                  <a16:creationId xmlns:a16="http://schemas.microsoft.com/office/drawing/2014/main" id="{A364C1B0-2AAC-4AFD-AEAA-85F644FA7843}"/>
                </a:ext>
              </a:extLst>
            </p:cNvPr>
            <p:cNvCxnSpPr>
              <a:cxnSpLocks/>
              <a:stCxn id="292" idx="4"/>
              <a:endCxn id="306" idx="2"/>
            </p:cNvCxnSpPr>
            <p:nvPr userDrawn="1"/>
          </p:nvCxnSpPr>
          <p:spPr>
            <a:xfrm flipH="1" flipV="1">
              <a:off x="10368902" y="619"/>
              <a:ext cx="597574" cy="1105618"/>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274" name="Straight Connector 273">
              <a:extLst>
                <a:ext uri="{FF2B5EF4-FFF2-40B4-BE49-F238E27FC236}">
                  <a16:creationId xmlns:a16="http://schemas.microsoft.com/office/drawing/2014/main" id="{DC69A0BA-54EF-4370-B01E-B4A5BF46D544}"/>
                </a:ext>
              </a:extLst>
            </p:cNvPr>
            <p:cNvCxnSpPr>
              <a:cxnSpLocks/>
              <a:stCxn id="288" idx="5"/>
              <a:endCxn id="306" idx="0"/>
            </p:cNvCxnSpPr>
            <p:nvPr userDrawn="1"/>
          </p:nvCxnSpPr>
          <p:spPr>
            <a:xfrm flipV="1">
              <a:off x="9322059" y="-420"/>
              <a:ext cx="935027" cy="345953"/>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275" name="Straight Connector 274">
              <a:extLst>
                <a:ext uri="{FF2B5EF4-FFF2-40B4-BE49-F238E27FC236}">
                  <a16:creationId xmlns:a16="http://schemas.microsoft.com/office/drawing/2014/main" id="{A53C4522-67C1-4D46-9C9C-495B99DDD1B4}"/>
                </a:ext>
              </a:extLst>
            </p:cNvPr>
            <p:cNvCxnSpPr>
              <a:cxnSpLocks/>
              <a:stCxn id="289" idx="7"/>
              <a:endCxn id="290" idx="3"/>
            </p:cNvCxnSpPr>
            <p:nvPr userDrawn="1"/>
          </p:nvCxnSpPr>
          <p:spPr>
            <a:xfrm>
              <a:off x="11908987" y="430109"/>
              <a:ext cx="270959" cy="1241001"/>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276" name="Straight Connector 275">
              <a:extLst>
                <a:ext uri="{FF2B5EF4-FFF2-40B4-BE49-F238E27FC236}">
                  <a16:creationId xmlns:a16="http://schemas.microsoft.com/office/drawing/2014/main" id="{778F57A1-5CDD-455C-B229-B0D597EA68B8}"/>
                </a:ext>
              </a:extLst>
            </p:cNvPr>
            <p:cNvCxnSpPr>
              <a:cxnSpLocks/>
              <a:stCxn id="287" idx="7"/>
              <a:endCxn id="293" idx="3"/>
            </p:cNvCxnSpPr>
            <p:nvPr userDrawn="1"/>
          </p:nvCxnSpPr>
          <p:spPr>
            <a:xfrm>
              <a:off x="7803031" y="570690"/>
              <a:ext cx="1424418" cy="977805"/>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277" name="Straight Connector 276">
              <a:extLst>
                <a:ext uri="{FF2B5EF4-FFF2-40B4-BE49-F238E27FC236}">
                  <a16:creationId xmlns:a16="http://schemas.microsoft.com/office/drawing/2014/main" id="{7C15B007-5135-4B21-8D4C-16BA23F649CC}"/>
                </a:ext>
              </a:extLst>
            </p:cNvPr>
            <p:cNvCxnSpPr>
              <a:cxnSpLocks/>
              <a:endCxn id="289" idx="4"/>
            </p:cNvCxnSpPr>
            <p:nvPr userDrawn="1"/>
          </p:nvCxnSpPr>
          <p:spPr>
            <a:xfrm flipH="1">
              <a:off x="11829760" y="8940"/>
              <a:ext cx="14366" cy="229898"/>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sp>
          <p:nvSpPr>
            <p:cNvPr id="278" name="Oval 277">
              <a:extLst>
                <a:ext uri="{FF2B5EF4-FFF2-40B4-BE49-F238E27FC236}">
                  <a16:creationId xmlns:a16="http://schemas.microsoft.com/office/drawing/2014/main" id="{2C73B2E8-418D-44C1-99B4-42CB6E71E485}"/>
                </a:ext>
              </a:extLst>
            </p:cNvPr>
            <p:cNvSpPr/>
            <p:nvPr userDrawn="1"/>
          </p:nvSpPr>
          <p:spPr>
            <a:xfrm rot="1036530" flipV="1">
              <a:off x="3282465" y="2770682"/>
              <a:ext cx="224088" cy="224088"/>
            </a:xfrm>
            <a:prstGeom prst="ellipse">
              <a:avLst/>
            </a:prstGeom>
            <a:grpFill/>
            <a:ln>
              <a:solidFill>
                <a:schemeClr val="bg1">
                  <a:alpha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9" name="Oval 278">
              <a:extLst>
                <a:ext uri="{FF2B5EF4-FFF2-40B4-BE49-F238E27FC236}">
                  <a16:creationId xmlns:a16="http://schemas.microsoft.com/office/drawing/2014/main" id="{ABD265EB-C007-43B7-B5D8-12E2F144252A}"/>
                </a:ext>
              </a:extLst>
            </p:cNvPr>
            <p:cNvSpPr/>
            <p:nvPr userDrawn="1"/>
          </p:nvSpPr>
          <p:spPr>
            <a:xfrm flipV="1">
              <a:off x="2747608" y="1509248"/>
              <a:ext cx="236156" cy="236156"/>
            </a:xfrm>
            <a:prstGeom prst="ellipse">
              <a:avLst/>
            </a:prstGeom>
            <a:grpFill/>
            <a:ln>
              <a:solidFill>
                <a:schemeClr val="bg1">
                  <a:alpha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0" name="Oval 279">
              <a:extLst>
                <a:ext uri="{FF2B5EF4-FFF2-40B4-BE49-F238E27FC236}">
                  <a16:creationId xmlns:a16="http://schemas.microsoft.com/office/drawing/2014/main" id="{116E17A9-C87E-4D32-ACEA-2F2EC0F5AE7C}"/>
                </a:ext>
              </a:extLst>
            </p:cNvPr>
            <p:cNvSpPr/>
            <p:nvPr userDrawn="1"/>
          </p:nvSpPr>
          <p:spPr>
            <a:xfrm flipV="1">
              <a:off x="1393233" y="1713758"/>
              <a:ext cx="224088" cy="224088"/>
            </a:xfrm>
            <a:prstGeom prst="ellipse">
              <a:avLst/>
            </a:prstGeom>
            <a:grpFill/>
            <a:ln>
              <a:solidFill>
                <a:schemeClr val="bg1">
                  <a:alpha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1" name="Oval 280">
              <a:extLst>
                <a:ext uri="{FF2B5EF4-FFF2-40B4-BE49-F238E27FC236}">
                  <a16:creationId xmlns:a16="http://schemas.microsoft.com/office/drawing/2014/main" id="{017D0F1B-AF12-44F4-91F8-54D65272542F}"/>
                </a:ext>
              </a:extLst>
            </p:cNvPr>
            <p:cNvSpPr>
              <a:spLocks noChangeAspect="1"/>
            </p:cNvSpPr>
            <p:nvPr userDrawn="1"/>
          </p:nvSpPr>
          <p:spPr>
            <a:xfrm flipV="1">
              <a:off x="1898758" y="683587"/>
              <a:ext cx="149392" cy="149392"/>
            </a:xfrm>
            <a:prstGeom prst="ellipse">
              <a:avLst/>
            </a:prstGeom>
            <a:grpFill/>
            <a:ln>
              <a:solidFill>
                <a:schemeClr val="bg1">
                  <a:alpha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2" name="Oval 281">
              <a:extLst>
                <a:ext uri="{FF2B5EF4-FFF2-40B4-BE49-F238E27FC236}">
                  <a16:creationId xmlns:a16="http://schemas.microsoft.com/office/drawing/2014/main" id="{2DE4F281-C4BA-4DCB-B4C7-E72C8D075BA2}"/>
                </a:ext>
              </a:extLst>
            </p:cNvPr>
            <p:cNvSpPr>
              <a:spLocks noChangeAspect="1"/>
            </p:cNvSpPr>
            <p:nvPr userDrawn="1"/>
          </p:nvSpPr>
          <p:spPr>
            <a:xfrm flipV="1">
              <a:off x="3677624" y="568516"/>
              <a:ext cx="224088" cy="224088"/>
            </a:xfrm>
            <a:prstGeom prst="ellipse">
              <a:avLst/>
            </a:prstGeom>
            <a:grpFill/>
            <a:ln>
              <a:solidFill>
                <a:schemeClr val="bg1">
                  <a:alpha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3" name="Oval 282">
              <a:extLst>
                <a:ext uri="{FF2B5EF4-FFF2-40B4-BE49-F238E27FC236}">
                  <a16:creationId xmlns:a16="http://schemas.microsoft.com/office/drawing/2014/main" id="{302E38EA-EF2B-433D-A654-AE60CFEF9704}"/>
                </a:ext>
              </a:extLst>
            </p:cNvPr>
            <p:cNvSpPr/>
            <p:nvPr userDrawn="1"/>
          </p:nvSpPr>
          <p:spPr>
            <a:xfrm flipV="1">
              <a:off x="5036983" y="880818"/>
              <a:ext cx="236156" cy="236156"/>
            </a:xfrm>
            <a:prstGeom prst="ellipse">
              <a:avLst/>
            </a:prstGeom>
            <a:grpFill/>
            <a:ln>
              <a:solidFill>
                <a:schemeClr val="bg1">
                  <a:alpha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4" name="Oval 283">
              <a:extLst>
                <a:ext uri="{FF2B5EF4-FFF2-40B4-BE49-F238E27FC236}">
                  <a16:creationId xmlns:a16="http://schemas.microsoft.com/office/drawing/2014/main" id="{2BAF3971-D8CA-421F-8713-04074D6B04C3}"/>
                </a:ext>
              </a:extLst>
            </p:cNvPr>
            <p:cNvSpPr>
              <a:spLocks noChangeAspect="1"/>
            </p:cNvSpPr>
            <p:nvPr userDrawn="1"/>
          </p:nvSpPr>
          <p:spPr>
            <a:xfrm flipV="1">
              <a:off x="6168345" y="1141694"/>
              <a:ext cx="149392" cy="149392"/>
            </a:xfrm>
            <a:prstGeom prst="ellipse">
              <a:avLst/>
            </a:prstGeom>
            <a:grpFill/>
            <a:ln>
              <a:solidFill>
                <a:schemeClr val="bg1">
                  <a:alpha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5" name="Oval 284">
              <a:extLst>
                <a:ext uri="{FF2B5EF4-FFF2-40B4-BE49-F238E27FC236}">
                  <a16:creationId xmlns:a16="http://schemas.microsoft.com/office/drawing/2014/main" id="{1246C86C-3891-4253-937B-31AF24C3D380}"/>
                </a:ext>
              </a:extLst>
            </p:cNvPr>
            <p:cNvSpPr/>
            <p:nvPr userDrawn="1"/>
          </p:nvSpPr>
          <p:spPr>
            <a:xfrm flipV="1">
              <a:off x="6173566" y="2159704"/>
              <a:ext cx="224088" cy="224088"/>
            </a:xfrm>
            <a:prstGeom prst="ellipse">
              <a:avLst/>
            </a:prstGeom>
            <a:grpFill/>
            <a:ln>
              <a:solidFill>
                <a:schemeClr val="bg1">
                  <a:alpha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6" name="Oval 285">
              <a:extLst>
                <a:ext uri="{FF2B5EF4-FFF2-40B4-BE49-F238E27FC236}">
                  <a16:creationId xmlns:a16="http://schemas.microsoft.com/office/drawing/2014/main" id="{B2E361E8-CDE3-42DF-ADE1-8A101094DC34}"/>
                </a:ext>
              </a:extLst>
            </p:cNvPr>
            <p:cNvSpPr/>
            <p:nvPr userDrawn="1"/>
          </p:nvSpPr>
          <p:spPr>
            <a:xfrm flipV="1">
              <a:off x="7625759" y="1610137"/>
              <a:ext cx="224088" cy="224088"/>
            </a:xfrm>
            <a:prstGeom prst="ellipse">
              <a:avLst/>
            </a:prstGeom>
            <a:grpFill/>
            <a:ln>
              <a:solidFill>
                <a:schemeClr val="bg1">
                  <a:alpha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7" name="Oval 286">
              <a:extLst>
                <a:ext uri="{FF2B5EF4-FFF2-40B4-BE49-F238E27FC236}">
                  <a16:creationId xmlns:a16="http://schemas.microsoft.com/office/drawing/2014/main" id="{193404F7-49BB-489C-A1E4-8A71D3256527}"/>
                </a:ext>
              </a:extLst>
            </p:cNvPr>
            <p:cNvSpPr>
              <a:spLocks noChangeAspect="1"/>
            </p:cNvSpPr>
            <p:nvPr userDrawn="1"/>
          </p:nvSpPr>
          <p:spPr>
            <a:xfrm flipV="1">
              <a:off x="7675517" y="443175"/>
              <a:ext cx="149392" cy="149392"/>
            </a:xfrm>
            <a:prstGeom prst="ellipse">
              <a:avLst/>
            </a:prstGeom>
            <a:grpFill/>
            <a:ln>
              <a:solidFill>
                <a:schemeClr val="bg1">
                  <a:alpha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8" name="Oval 287">
              <a:extLst>
                <a:ext uri="{FF2B5EF4-FFF2-40B4-BE49-F238E27FC236}">
                  <a16:creationId xmlns:a16="http://schemas.microsoft.com/office/drawing/2014/main" id="{DF9994C2-ABD3-4130-9019-742122A596D8}"/>
                </a:ext>
              </a:extLst>
            </p:cNvPr>
            <p:cNvSpPr/>
            <p:nvPr userDrawn="1"/>
          </p:nvSpPr>
          <p:spPr>
            <a:xfrm flipV="1">
              <a:off x="9130788" y="312716"/>
              <a:ext cx="224088" cy="224088"/>
            </a:xfrm>
            <a:prstGeom prst="ellipse">
              <a:avLst/>
            </a:prstGeom>
            <a:grpFill/>
            <a:ln>
              <a:solidFill>
                <a:schemeClr val="bg1">
                  <a:alpha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9" name="Oval 288">
              <a:extLst>
                <a:ext uri="{FF2B5EF4-FFF2-40B4-BE49-F238E27FC236}">
                  <a16:creationId xmlns:a16="http://schemas.microsoft.com/office/drawing/2014/main" id="{1457F310-0108-4C01-ACF3-AB03BC780770}"/>
                </a:ext>
              </a:extLst>
            </p:cNvPr>
            <p:cNvSpPr/>
            <p:nvPr userDrawn="1"/>
          </p:nvSpPr>
          <p:spPr>
            <a:xfrm flipV="1">
              <a:off x="11717716" y="238838"/>
              <a:ext cx="224088" cy="224088"/>
            </a:xfrm>
            <a:prstGeom prst="ellipse">
              <a:avLst/>
            </a:prstGeom>
            <a:grpFill/>
            <a:ln>
              <a:solidFill>
                <a:schemeClr val="bg1">
                  <a:alpha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0" name="Oval 289">
              <a:extLst>
                <a:ext uri="{FF2B5EF4-FFF2-40B4-BE49-F238E27FC236}">
                  <a16:creationId xmlns:a16="http://schemas.microsoft.com/office/drawing/2014/main" id="{8134985E-8F9D-4F3B-8182-665D8342C9CD}"/>
                </a:ext>
              </a:extLst>
            </p:cNvPr>
            <p:cNvSpPr>
              <a:spLocks noChangeAspect="1"/>
            </p:cNvSpPr>
            <p:nvPr userDrawn="1"/>
          </p:nvSpPr>
          <p:spPr>
            <a:xfrm rot="682168" flipV="1">
              <a:off x="12146619" y="1658608"/>
              <a:ext cx="149392" cy="149392"/>
            </a:xfrm>
            <a:prstGeom prst="ellipse">
              <a:avLst/>
            </a:prstGeom>
            <a:grpFill/>
            <a:ln>
              <a:solidFill>
                <a:schemeClr val="bg1">
                  <a:alpha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1" name="Oval 290">
              <a:extLst>
                <a:ext uri="{FF2B5EF4-FFF2-40B4-BE49-F238E27FC236}">
                  <a16:creationId xmlns:a16="http://schemas.microsoft.com/office/drawing/2014/main" id="{ADFCA3EA-B3EA-4706-88A2-039B050E4CE5}"/>
                </a:ext>
              </a:extLst>
            </p:cNvPr>
            <p:cNvSpPr/>
            <p:nvPr userDrawn="1"/>
          </p:nvSpPr>
          <p:spPr>
            <a:xfrm rot="738506" flipV="1">
              <a:off x="11757562" y="2761495"/>
              <a:ext cx="224088" cy="224088"/>
            </a:xfrm>
            <a:prstGeom prst="ellipse">
              <a:avLst/>
            </a:prstGeom>
            <a:grpFill/>
            <a:ln>
              <a:solidFill>
                <a:schemeClr val="bg1">
                  <a:alpha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2" name="Oval 291">
              <a:extLst>
                <a:ext uri="{FF2B5EF4-FFF2-40B4-BE49-F238E27FC236}">
                  <a16:creationId xmlns:a16="http://schemas.microsoft.com/office/drawing/2014/main" id="{B2FFBCB0-0A6E-4252-81F8-2A0E5E7B35E7}"/>
                </a:ext>
              </a:extLst>
            </p:cNvPr>
            <p:cNvSpPr/>
            <p:nvPr userDrawn="1"/>
          </p:nvSpPr>
          <p:spPr>
            <a:xfrm rot="20935587" flipV="1">
              <a:off x="10875952" y="1104151"/>
              <a:ext cx="224088" cy="224088"/>
            </a:xfrm>
            <a:prstGeom prst="ellipse">
              <a:avLst/>
            </a:prstGeom>
            <a:grpFill/>
            <a:ln>
              <a:solidFill>
                <a:schemeClr val="bg1">
                  <a:alpha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3" name="Oval 292">
              <a:extLst>
                <a:ext uri="{FF2B5EF4-FFF2-40B4-BE49-F238E27FC236}">
                  <a16:creationId xmlns:a16="http://schemas.microsoft.com/office/drawing/2014/main" id="{3317D023-1698-4446-ACD5-6A30F2CD1B22}"/>
                </a:ext>
              </a:extLst>
            </p:cNvPr>
            <p:cNvSpPr/>
            <p:nvPr userDrawn="1"/>
          </p:nvSpPr>
          <p:spPr>
            <a:xfrm flipV="1">
              <a:off x="9194632" y="1515677"/>
              <a:ext cx="224088" cy="224088"/>
            </a:xfrm>
            <a:prstGeom prst="ellipse">
              <a:avLst/>
            </a:prstGeom>
            <a:grpFill/>
            <a:ln>
              <a:solidFill>
                <a:schemeClr val="bg1">
                  <a:alpha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4" name="Oval 293">
              <a:extLst>
                <a:ext uri="{FF2B5EF4-FFF2-40B4-BE49-F238E27FC236}">
                  <a16:creationId xmlns:a16="http://schemas.microsoft.com/office/drawing/2014/main" id="{108EF3BB-E310-442A-A28C-5635A569132D}"/>
                </a:ext>
              </a:extLst>
            </p:cNvPr>
            <p:cNvSpPr>
              <a:spLocks noChangeAspect="1"/>
            </p:cNvSpPr>
            <p:nvPr userDrawn="1"/>
          </p:nvSpPr>
          <p:spPr>
            <a:xfrm flipV="1">
              <a:off x="10274387" y="2531131"/>
              <a:ext cx="149392" cy="149392"/>
            </a:xfrm>
            <a:prstGeom prst="ellipse">
              <a:avLst/>
            </a:prstGeom>
            <a:grpFill/>
            <a:ln>
              <a:solidFill>
                <a:schemeClr val="bg1">
                  <a:alpha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5" name="Oval 294">
              <a:extLst>
                <a:ext uri="{FF2B5EF4-FFF2-40B4-BE49-F238E27FC236}">
                  <a16:creationId xmlns:a16="http://schemas.microsoft.com/office/drawing/2014/main" id="{208BE4C1-CF0E-4E53-A236-4062F813EC5A}"/>
                </a:ext>
              </a:extLst>
            </p:cNvPr>
            <p:cNvSpPr>
              <a:spLocks noChangeAspect="1"/>
            </p:cNvSpPr>
            <p:nvPr userDrawn="1"/>
          </p:nvSpPr>
          <p:spPr>
            <a:xfrm flipV="1">
              <a:off x="3780028" y="1301345"/>
              <a:ext cx="224088" cy="224088"/>
            </a:xfrm>
            <a:prstGeom prst="ellipse">
              <a:avLst/>
            </a:prstGeom>
            <a:grpFill/>
            <a:ln>
              <a:solidFill>
                <a:schemeClr val="bg1">
                  <a:alpha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6" name="Oval 295">
              <a:extLst>
                <a:ext uri="{FF2B5EF4-FFF2-40B4-BE49-F238E27FC236}">
                  <a16:creationId xmlns:a16="http://schemas.microsoft.com/office/drawing/2014/main" id="{A7349EFE-11F3-445D-84D6-7D0E21EEBC20}"/>
                </a:ext>
              </a:extLst>
            </p:cNvPr>
            <p:cNvSpPr>
              <a:spLocks noChangeAspect="1"/>
            </p:cNvSpPr>
            <p:nvPr userDrawn="1"/>
          </p:nvSpPr>
          <p:spPr>
            <a:xfrm flipV="1">
              <a:off x="4938273" y="2119800"/>
              <a:ext cx="149392" cy="149392"/>
            </a:xfrm>
            <a:prstGeom prst="ellipse">
              <a:avLst/>
            </a:prstGeom>
            <a:grpFill/>
            <a:ln>
              <a:solidFill>
                <a:schemeClr val="bg1">
                  <a:alpha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7" name="Oval 296">
              <a:extLst>
                <a:ext uri="{FF2B5EF4-FFF2-40B4-BE49-F238E27FC236}">
                  <a16:creationId xmlns:a16="http://schemas.microsoft.com/office/drawing/2014/main" id="{737D6246-531A-4F35-B075-9E99F9D2B7CD}"/>
                </a:ext>
              </a:extLst>
            </p:cNvPr>
            <p:cNvSpPr>
              <a:spLocks noChangeAspect="1"/>
            </p:cNvSpPr>
            <p:nvPr userDrawn="1"/>
          </p:nvSpPr>
          <p:spPr>
            <a:xfrm flipV="1">
              <a:off x="3888828" y="2078148"/>
              <a:ext cx="149392" cy="149392"/>
            </a:xfrm>
            <a:prstGeom prst="ellipse">
              <a:avLst/>
            </a:prstGeom>
            <a:grpFill/>
            <a:ln>
              <a:solidFill>
                <a:schemeClr val="bg1">
                  <a:alpha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98" name="Straight Connector 297">
              <a:extLst>
                <a:ext uri="{FF2B5EF4-FFF2-40B4-BE49-F238E27FC236}">
                  <a16:creationId xmlns:a16="http://schemas.microsoft.com/office/drawing/2014/main" id="{63E73314-425F-4AFB-BF7B-94D1524C2AF2}"/>
                </a:ext>
              </a:extLst>
            </p:cNvPr>
            <p:cNvCxnSpPr>
              <a:cxnSpLocks/>
              <a:stCxn id="297" idx="2"/>
              <a:endCxn id="279" idx="7"/>
            </p:cNvCxnSpPr>
            <p:nvPr userDrawn="1"/>
          </p:nvCxnSpPr>
          <p:spPr>
            <a:xfrm flipH="1" flipV="1">
              <a:off x="2949180" y="1710820"/>
              <a:ext cx="939648" cy="442025"/>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299" name="Straight Connector 298">
              <a:extLst>
                <a:ext uri="{FF2B5EF4-FFF2-40B4-BE49-F238E27FC236}">
                  <a16:creationId xmlns:a16="http://schemas.microsoft.com/office/drawing/2014/main" id="{0ABA7747-C6F2-4B31-AF33-31182F5F10A0}"/>
                </a:ext>
              </a:extLst>
            </p:cNvPr>
            <p:cNvCxnSpPr>
              <a:cxnSpLocks/>
              <a:stCxn id="280" idx="4"/>
              <a:endCxn id="281" idx="1"/>
            </p:cNvCxnSpPr>
            <p:nvPr userDrawn="1"/>
          </p:nvCxnSpPr>
          <p:spPr>
            <a:xfrm flipV="1">
              <a:off x="1505277" y="811101"/>
              <a:ext cx="415359" cy="902657"/>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sp>
          <p:nvSpPr>
            <p:cNvPr id="300" name="Oval 299">
              <a:extLst>
                <a:ext uri="{FF2B5EF4-FFF2-40B4-BE49-F238E27FC236}">
                  <a16:creationId xmlns:a16="http://schemas.microsoft.com/office/drawing/2014/main" id="{30985B84-8873-4FD1-9671-C62554D4E9D4}"/>
                </a:ext>
              </a:extLst>
            </p:cNvPr>
            <p:cNvSpPr>
              <a:spLocks noChangeAspect="1"/>
            </p:cNvSpPr>
            <p:nvPr userDrawn="1"/>
          </p:nvSpPr>
          <p:spPr>
            <a:xfrm flipV="1">
              <a:off x="435217" y="863669"/>
              <a:ext cx="149392" cy="149392"/>
            </a:xfrm>
            <a:prstGeom prst="ellipse">
              <a:avLst/>
            </a:prstGeom>
            <a:grpFill/>
            <a:ln>
              <a:solidFill>
                <a:schemeClr val="bg1">
                  <a:alpha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301" name="Straight Connector 300">
              <a:extLst>
                <a:ext uri="{FF2B5EF4-FFF2-40B4-BE49-F238E27FC236}">
                  <a16:creationId xmlns:a16="http://schemas.microsoft.com/office/drawing/2014/main" id="{7D974A51-03B6-4D2C-8676-E439A0A3E948}"/>
                </a:ext>
              </a:extLst>
            </p:cNvPr>
            <p:cNvCxnSpPr>
              <a:cxnSpLocks/>
              <a:stCxn id="300" idx="3"/>
            </p:cNvCxnSpPr>
            <p:nvPr userDrawn="1"/>
          </p:nvCxnSpPr>
          <p:spPr>
            <a:xfrm flipH="1" flipV="1">
              <a:off x="14396" y="20999"/>
              <a:ext cx="442699" cy="864548"/>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302" name="Straight Connector 301">
              <a:extLst>
                <a:ext uri="{FF2B5EF4-FFF2-40B4-BE49-F238E27FC236}">
                  <a16:creationId xmlns:a16="http://schemas.microsoft.com/office/drawing/2014/main" id="{729DA174-BEBE-4C22-BBA8-9630695B05AA}"/>
                </a:ext>
              </a:extLst>
            </p:cNvPr>
            <p:cNvCxnSpPr>
              <a:cxnSpLocks/>
              <a:stCxn id="300" idx="2"/>
            </p:cNvCxnSpPr>
            <p:nvPr userDrawn="1"/>
          </p:nvCxnSpPr>
          <p:spPr>
            <a:xfrm flipH="1" flipV="1">
              <a:off x="-27532" y="832189"/>
              <a:ext cx="462749" cy="106176"/>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303" name="Straight Connector 302">
              <a:extLst>
                <a:ext uri="{FF2B5EF4-FFF2-40B4-BE49-F238E27FC236}">
                  <a16:creationId xmlns:a16="http://schemas.microsoft.com/office/drawing/2014/main" id="{17CEDE54-831A-41FC-8837-2EAC2C9284E4}"/>
                </a:ext>
              </a:extLst>
            </p:cNvPr>
            <p:cNvCxnSpPr>
              <a:cxnSpLocks/>
              <a:stCxn id="300" idx="1"/>
            </p:cNvCxnSpPr>
            <p:nvPr userDrawn="1"/>
          </p:nvCxnSpPr>
          <p:spPr>
            <a:xfrm flipH="1">
              <a:off x="-27532" y="991183"/>
              <a:ext cx="484627" cy="496569"/>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304" name="Straight Connector 303">
              <a:extLst>
                <a:ext uri="{FF2B5EF4-FFF2-40B4-BE49-F238E27FC236}">
                  <a16:creationId xmlns:a16="http://schemas.microsoft.com/office/drawing/2014/main" id="{18B05773-F3A8-4A08-8A39-80DF2FC0D75F}"/>
                </a:ext>
              </a:extLst>
            </p:cNvPr>
            <p:cNvCxnSpPr>
              <a:cxnSpLocks/>
              <a:endCxn id="280" idx="2"/>
            </p:cNvCxnSpPr>
            <p:nvPr userDrawn="1"/>
          </p:nvCxnSpPr>
          <p:spPr>
            <a:xfrm flipV="1">
              <a:off x="42498" y="1825802"/>
              <a:ext cx="1350735" cy="177456"/>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sp>
          <p:nvSpPr>
            <p:cNvPr id="305" name="Chord 304">
              <a:extLst>
                <a:ext uri="{FF2B5EF4-FFF2-40B4-BE49-F238E27FC236}">
                  <a16:creationId xmlns:a16="http://schemas.microsoft.com/office/drawing/2014/main" id="{88D040A7-3A6E-4A6F-9929-3F3A11E5B278}"/>
                </a:ext>
              </a:extLst>
            </p:cNvPr>
            <p:cNvSpPr>
              <a:spLocks noChangeAspect="1"/>
            </p:cNvSpPr>
            <p:nvPr userDrawn="1"/>
          </p:nvSpPr>
          <p:spPr>
            <a:xfrm flipV="1">
              <a:off x="6507935" y="-75430"/>
              <a:ext cx="149392" cy="149392"/>
            </a:xfrm>
            <a:prstGeom prst="chord">
              <a:avLst>
                <a:gd name="adj1" fmla="val 10550803"/>
                <a:gd name="adj2" fmla="val 185318"/>
              </a:avLst>
            </a:prstGeom>
            <a:grpFill/>
            <a:ln>
              <a:solidFill>
                <a:schemeClr val="bg1">
                  <a:alpha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6" name="Chord 305">
              <a:extLst>
                <a:ext uri="{FF2B5EF4-FFF2-40B4-BE49-F238E27FC236}">
                  <a16:creationId xmlns:a16="http://schemas.microsoft.com/office/drawing/2014/main" id="{D3AD2E65-E325-4CD1-B01C-6B39582B7F9C}"/>
                </a:ext>
              </a:extLst>
            </p:cNvPr>
            <p:cNvSpPr>
              <a:spLocks noChangeAspect="1"/>
            </p:cNvSpPr>
            <p:nvPr userDrawn="1"/>
          </p:nvSpPr>
          <p:spPr>
            <a:xfrm flipV="1">
              <a:off x="10256792" y="-104349"/>
              <a:ext cx="224088" cy="224088"/>
            </a:xfrm>
            <a:prstGeom prst="chord">
              <a:avLst>
                <a:gd name="adj1" fmla="val 10550803"/>
                <a:gd name="adj2" fmla="val 185318"/>
              </a:avLst>
            </a:prstGeom>
            <a:grpFill/>
            <a:ln>
              <a:solidFill>
                <a:schemeClr val="bg1">
                  <a:alpha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307" name="Straight Connector 306">
              <a:extLst>
                <a:ext uri="{FF2B5EF4-FFF2-40B4-BE49-F238E27FC236}">
                  <a16:creationId xmlns:a16="http://schemas.microsoft.com/office/drawing/2014/main" id="{A7D9EACA-6DDA-42A0-8443-C2098ADCE1C6}"/>
                </a:ext>
              </a:extLst>
            </p:cNvPr>
            <p:cNvCxnSpPr>
              <a:cxnSpLocks/>
              <a:stCxn id="305" idx="1"/>
              <a:endCxn id="287" idx="3"/>
            </p:cNvCxnSpPr>
            <p:nvPr userDrawn="1"/>
          </p:nvCxnSpPr>
          <p:spPr>
            <a:xfrm>
              <a:off x="6657218" y="-4759"/>
              <a:ext cx="1040177" cy="469812"/>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308" name="Straight Connector 307">
              <a:extLst>
                <a:ext uri="{FF2B5EF4-FFF2-40B4-BE49-F238E27FC236}">
                  <a16:creationId xmlns:a16="http://schemas.microsoft.com/office/drawing/2014/main" id="{6660B2E9-F059-4486-913A-6831034EE9D5}"/>
                </a:ext>
              </a:extLst>
            </p:cNvPr>
            <p:cNvCxnSpPr>
              <a:cxnSpLocks/>
              <a:endCxn id="359" idx="1"/>
            </p:cNvCxnSpPr>
            <p:nvPr userDrawn="1"/>
          </p:nvCxnSpPr>
          <p:spPr>
            <a:xfrm flipH="1">
              <a:off x="11505573" y="5340915"/>
              <a:ext cx="674373" cy="396686"/>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309" name="Straight Connector 308">
              <a:extLst>
                <a:ext uri="{FF2B5EF4-FFF2-40B4-BE49-F238E27FC236}">
                  <a16:creationId xmlns:a16="http://schemas.microsoft.com/office/drawing/2014/main" id="{7B8AA844-57BD-4179-8FBF-A2270F702808}"/>
                </a:ext>
              </a:extLst>
            </p:cNvPr>
            <p:cNvCxnSpPr>
              <a:cxnSpLocks/>
              <a:endCxn id="374" idx="2"/>
            </p:cNvCxnSpPr>
            <p:nvPr userDrawn="1"/>
          </p:nvCxnSpPr>
          <p:spPr>
            <a:xfrm flipH="1">
              <a:off x="11638867" y="4355007"/>
              <a:ext cx="670058" cy="270488"/>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310" name="Straight Connector 309">
              <a:extLst>
                <a:ext uri="{FF2B5EF4-FFF2-40B4-BE49-F238E27FC236}">
                  <a16:creationId xmlns:a16="http://schemas.microsoft.com/office/drawing/2014/main" id="{A65302F9-A675-442D-9F14-8D17E6E5216E}"/>
                </a:ext>
              </a:extLst>
            </p:cNvPr>
            <p:cNvCxnSpPr>
              <a:cxnSpLocks/>
              <a:stCxn id="359" idx="0"/>
              <a:endCxn id="374" idx="4"/>
            </p:cNvCxnSpPr>
            <p:nvPr userDrawn="1"/>
          </p:nvCxnSpPr>
          <p:spPr>
            <a:xfrm flipV="1">
              <a:off x="11422079" y="4700191"/>
              <a:ext cx="142092" cy="1002826"/>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311" name="Straight Connector 310">
              <a:extLst>
                <a:ext uri="{FF2B5EF4-FFF2-40B4-BE49-F238E27FC236}">
                  <a16:creationId xmlns:a16="http://schemas.microsoft.com/office/drawing/2014/main" id="{09C1AA70-8A3F-4BB1-855A-B301E39287CA}"/>
                </a:ext>
              </a:extLst>
            </p:cNvPr>
            <p:cNvCxnSpPr>
              <a:cxnSpLocks/>
              <a:stCxn id="425" idx="2"/>
              <a:endCxn id="361" idx="1"/>
            </p:cNvCxnSpPr>
            <p:nvPr userDrawn="1"/>
          </p:nvCxnSpPr>
          <p:spPr>
            <a:xfrm>
              <a:off x="10451194" y="3503136"/>
              <a:ext cx="31607" cy="693417"/>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312" name="Straight Connector 311">
              <a:extLst>
                <a:ext uri="{FF2B5EF4-FFF2-40B4-BE49-F238E27FC236}">
                  <a16:creationId xmlns:a16="http://schemas.microsoft.com/office/drawing/2014/main" id="{8D70AF19-4BD3-41BF-87A8-972550327F7E}"/>
                </a:ext>
              </a:extLst>
            </p:cNvPr>
            <p:cNvCxnSpPr>
              <a:cxnSpLocks/>
              <a:stCxn id="359" idx="7"/>
              <a:endCxn id="361" idx="3"/>
            </p:cNvCxnSpPr>
            <p:nvPr userDrawn="1"/>
          </p:nvCxnSpPr>
          <p:spPr>
            <a:xfrm flipH="1" flipV="1">
              <a:off x="10482801" y="4355007"/>
              <a:ext cx="855784" cy="1382594"/>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313" name="Straight Connector 312">
              <a:extLst>
                <a:ext uri="{FF2B5EF4-FFF2-40B4-BE49-F238E27FC236}">
                  <a16:creationId xmlns:a16="http://schemas.microsoft.com/office/drawing/2014/main" id="{45CE9301-FBA3-4ED5-A0C0-3AB948666454}"/>
                </a:ext>
              </a:extLst>
            </p:cNvPr>
            <p:cNvCxnSpPr>
              <a:cxnSpLocks/>
              <a:endCxn id="374" idx="3"/>
            </p:cNvCxnSpPr>
            <p:nvPr userDrawn="1"/>
          </p:nvCxnSpPr>
          <p:spPr>
            <a:xfrm flipH="1" flipV="1">
              <a:off x="11616989" y="4678313"/>
              <a:ext cx="692282" cy="409588"/>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314" name="Straight Connector 313">
              <a:extLst>
                <a:ext uri="{FF2B5EF4-FFF2-40B4-BE49-F238E27FC236}">
                  <a16:creationId xmlns:a16="http://schemas.microsoft.com/office/drawing/2014/main" id="{4139FB64-1147-42D5-A4D0-C076D277E2B7}"/>
                </a:ext>
              </a:extLst>
            </p:cNvPr>
            <p:cNvCxnSpPr>
              <a:cxnSpLocks/>
              <a:stCxn id="374" idx="6"/>
              <a:endCxn id="361" idx="2"/>
            </p:cNvCxnSpPr>
            <p:nvPr userDrawn="1"/>
          </p:nvCxnSpPr>
          <p:spPr>
            <a:xfrm flipH="1" flipV="1">
              <a:off x="10515618" y="4275780"/>
              <a:ext cx="973856" cy="349715"/>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315" name="Straight Connector 314">
              <a:extLst>
                <a:ext uri="{FF2B5EF4-FFF2-40B4-BE49-F238E27FC236}">
                  <a16:creationId xmlns:a16="http://schemas.microsoft.com/office/drawing/2014/main" id="{13BEB394-9BA9-49A6-9CE7-D9AC8238263D}"/>
                </a:ext>
              </a:extLst>
            </p:cNvPr>
            <p:cNvCxnSpPr>
              <a:cxnSpLocks/>
              <a:stCxn id="360" idx="0"/>
              <a:endCxn id="361" idx="4"/>
            </p:cNvCxnSpPr>
            <p:nvPr userDrawn="1"/>
          </p:nvCxnSpPr>
          <p:spPr>
            <a:xfrm flipV="1">
              <a:off x="10334099" y="4387824"/>
              <a:ext cx="69475" cy="1141081"/>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316" name="Straight Connector 315">
              <a:extLst>
                <a:ext uri="{FF2B5EF4-FFF2-40B4-BE49-F238E27FC236}">
                  <a16:creationId xmlns:a16="http://schemas.microsoft.com/office/drawing/2014/main" id="{4565783E-9459-4C6D-B867-75E6C707534C}"/>
                </a:ext>
              </a:extLst>
            </p:cNvPr>
            <p:cNvCxnSpPr>
              <a:cxnSpLocks/>
              <a:stCxn id="363" idx="1"/>
              <a:endCxn id="361" idx="5"/>
            </p:cNvCxnSpPr>
            <p:nvPr userDrawn="1"/>
          </p:nvCxnSpPr>
          <p:spPr>
            <a:xfrm flipV="1">
              <a:off x="8879746" y="4355007"/>
              <a:ext cx="1444602" cy="1303745"/>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317" name="Straight Connector 316">
              <a:extLst>
                <a:ext uri="{FF2B5EF4-FFF2-40B4-BE49-F238E27FC236}">
                  <a16:creationId xmlns:a16="http://schemas.microsoft.com/office/drawing/2014/main" id="{849FBA7E-71A8-4753-9136-1A91EC229C77}"/>
                </a:ext>
              </a:extLst>
            </p:cNvPr>
            <p:cNvCxnSpPr>
              <a:cxnSpLocks/>
              <a:stCxn id="363" idx="0"/>
              <a:endCxn id="362" idx="4"/>
            </p:cNvCxnSpPr>
            <p:nvPr userDrawn="1"/>
          </p:nvCxnSpPr>
          <p:spPr>
            <a:xfrm flipV="1">
              <a:off x="8826927" y="4619304"/>
              <a:ext cx="12410" cy="1017569"/>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318" name="Straight Connector 317">
              <a:extLst>
                <a:ext uri="{FF2B5EF4-FFF2-40B4-BE49-F238E27FC236}">
                  <a16:creationId xmlns:a16="http://schemas.microsoft.com/office/drawing/2014/main" id="{F0DA1EA9-EB9A-4F8C-A1E5-E6EE67DEA1F2}"/>
                </a:ext>
              </a:extLst>
            </p:cNvPr>
            <p:cNvCxnSpPr>
              <a:cxnSpLocks/>
              <a:stCxn id="362" idx="2"/>
              <a:endCxn id="361" idx="6"/>
            </p:cNvCxnSpPr>
            <p:nvPr userDrawn="1"/>
          </p:nvCxnSpPr>
          <p:spPr>
            <a:xfrm flipV="1">
              <a:off x="8951381" y="4275780"/>
              <a:ext cx="1340149" cy="231481"/>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319" name="Straight Connector 318">
              <a:extLst>
                <a:ext uri="{FF2B5EF4-FFF2-40B4-BE49-F238E27FC236}">
                  <a16:creationId xmlns:a16="http://schemas.microsoft.com/office/drawing/2014/main" id="{D6ECBB5B-B043-401D-B9A4-7570EC3E6304}"/>
                </a:ext>
              </a:extLst>
            </p:cNvPr>
            <p:cNvCxnSpPr>
              <a:cxnSpLocks/>
              <a:stCxn id="362" idx="7"/>
              <a:endCxn id="370" idx="2"/>
            </p:cNvCxnSpPr>
            <p:nvPr userDrawn="1"/>
          </p:nvCxnSpPr>
          <p:spPr>
            <a:xfrm flipH="1" flipV="1">
              <a:off x="6683226" y="3221226"/>
              <a:ext cx="2076884" cy="1206808"/>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320" name="Straight Connector 319">
              <a:extLst>
                <a:ext uri="{FF2B5EF4-FFF2-40B4-BE49-F238E27FC236}">
                  <a16:creationId xmlns:a16="http://schemas.microsoft.com/office/drawing/2014/main" id="{E778DF75-C92A-4794-8F8F-5E3CC206A7DE}"/>
                </a:ext>
              </a:extLst>
            </p:cNvPr>
            <p:cNvCxnSpPr>
              <a:cxnSpLocks/>
              <a:stCxn id="362" idx="6"/>
              <a:endCxn id="369" idx="2"/>
            </p:cNvCxnSpPr>
            <p:nvPr userDrawn="1"/>
          </p:nvCxnSpPr>
          <p:spPr>
            <a:xfrm flipH="1">
              <a:off x="7382508" y="4507260"/>
              <a:ext cx="1344785" cy="94459"/>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321" name="Straight Connector 320">
              <a:extLst>
                <a:ext uri="{FF2B5EF4-FFF2-40B4-BE49-F238E27FC236}">
                  <a16:creationId xmlns:a16="http://schemas.microsoft.com/office/drawing/2014/main" id="{15545D1D-9741-40EE-B757-3637A308ED06}"/>
                </a:ext>
              </a:extLst>
            </p:cNvPr>
            <p:cNvCxnSpPr>
              <a:cxnSpLocks/>
              <a:stCxn id="369" idx="7"/>
              <a:endCxn id="370" idx="3"/>
            </p:cNvCxnSpPr>
            <p:nvPr userDrawn="1"/>
          </p:nvCxnSpPr>
          <p:spPr>
            <a:xfrm flipH="1" flipV="1">
              <a:off x="6661348" y="3274044"/>
              <a:ext cx="529889" cy="1248448"/>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322" name="Straight Connector 321">
              <a:extLst>
                <a:ext uri="{FF2B5EF4-FFF2-40B4-BE49-F238E27FC236}">
                  <a16:creationId xmlns:a16="http://schemas.microsoft.com/office/drawing/2014/main" id="{991CA565-3B8F-4F51-BB2F-83FF27815C00}"/>
                </a:ext>
              </a:extLst>
            </p:cNvPr>
            <p:cNvCxnSpPr>
              <a:cxnSpLocks/>
              <a:stCxn id="426" idx="1"/>
              <a:endCxn id="361" idx="0"/>
            </p:cNvCxnSpPr>
            <p:nvPr userDrawn="1"/>
          </p:nvCxnSpPr>
          <p:spPr>
            <a:xfrm>
              <a:off x="9564537" y="3108409"/>
              <a:ext cx="839037" cy="1055327"/>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323" name="Straight Connector 322">
              <a:extLst>
                <a:ext uri="{FF2B5EF4-FFF2-40B4-BE49-F238E27FC236}">
                  <a16:creationId xmlns:a16="http://schemas.microsoft.com/office/drawing/2014/main" id="{E8081D33-2B4D-4625-B2B1-572E65DDA168}"/>
                </a:ext>
              </a:extLst>
            </p:cNvPr>
            <p:cNvCxnSpPr>
              <a:cxnSpLocks/>
              <a:endCxn id="359" idx="3"/>
            </p:cNvCxnSpPr>
            <p:nvPr userDrawn="1"/>
          </p:nvCxnSpPr>
          <p:spPr>
            <a:xfrm flipH="1" flipV="1">
              <a:off x="11505573" y="5904589"/>
              <a:ext cx="674373" cy="328015"/>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324" name="Straight Connector 323">
              <a:extLst>
                <a:ext uri="{FF2B5EF4-FFF2-40B4-BE49-F238E27FC236}">
                  <a16:creationId xmlns:a16="http://schemas.microsoft.com/office/drawing/2014/main" id="{8BF51E69-B89B-47C4-B542-D8826A252A28}"/>
                </a:ext>
              </a:extLst>
            </p:cNvPr>
            <p:cNvCxnSpPr>
              <a:cxnSpLocks/>
              <a:stCxn id="360" idx="2"/>
              <a:endCxn id="359" idx="6"/>
            </p:cNvCxnSpPr>
            <p:nvPr userDrawn="1"/>
          </p:nvCxnSpPr>
          <p:spPr>
            <a:xfrm>
              <a:off x="10408795" y="5603601"/>
              <a:ext cx="895205" cy="217494"/>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325" name="Straight Connector 324">
              <a:extLst>
                <a:ext uri="{FF2B5EF4-FFF2-40B4-BE49-F238E27FC236}">
                  <a16:creationId xmlns:a16="http://schemas.microsoft.com/office/drawing/2014/main" id="{F687AFEB-BF27-4F19-8E6C-E05412A14F33}"/>
                </a:ext>
              </a:extLst>
            </p:cNvPr>
            <p:cNvCxnSpPr>
              <a:cxnSpLocks/>
              <a:stCxn id="375" idx="0"/>
              <a:endCxn id="359" idx="5"/>
            </p:cNvCxnSpPr>
            <p:nvPr userDrawn="1"/>
          </p:nvCxnSpPr>
          <p:spPr>
            <a:xfrm flipV="1">
              <a:off x="10069009" y="5904589"/>
              <a:ext cx="1269576" cy="921547"/>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326" name="Straight Connector 325">
              <a:extLst>
                <a:ext uri="{FF2B5EF4-FFF2-40B4-BE49-F238E27FC236}">
                  <a16:creationId xmlns:a16="http://schemas.microsoft.com/office/drawing/2014/main" id="{C16894BC-924D-460C-B726-294E02661D7A}"/>
                </a:ext>
              </a:extLst>
            </p:cNvPr>
            <p:cNvCxnSpPr>
              <a:cxnSpLocks/>
              <a:endCxn id="359" idx="4"/>
            </p:cNvCxnSpPr>
            <p:nvPr userDrawn="1"/>
          </p:nvCxnSpPr>
          <p:spPr>
            <a:xfrm flipH="1" flipV="1">
              <a:off x="11422079" y="5939173"/>
              <a:ext cx="271967" cy="910354"/>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327" name="Straight Connector 326">
              <a:extLst>
                <a:ext uri="{FF2B5EF4-FFF2-40B4-BE49-F238E27FC236}">
                  <a16:creationId xmlns:a16="http://schemas.microsoft.com/office/drawing/2014/main" id="{8A3F03CC-F10B-4191-ADB1-9F43DE0BC29B}"/>
                </a:ext>
              </a:extLst>
            </p:cNvPr>
            <p:cNvCxnSpPr>
              <a:cxnSpLocks/>
              <a:stCxn id="375" idx="2"/>
              <a:endCxn id="360" idx="4"/>
            </p:cNvCxnSpPr>
            <p:nvPr userDrawn="1"/>
          </p:nvCxnSpPr>
          <p:spPr>
            <a:xfrm flipV="1">
              <a:off x="9994466" y="5678297"/>
              <a:ext cx="339634" cy="1147146"/>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328" name="Straight Connector 327">
              <a:extLst>
                <a:ext uri="{FF2B5EF4-FFF2-40B4-BE49-F238E27FC236}">
                  <a16:creationId xmlns:a16="http://schemas.microsoft.com/office/drawing/2014/main" id="{9716A65A-6A75-41DB-A73A-9480C05F6563}"/>
                </a:ext>
              </a:extLst>
            </p:cNvPr>
            <p:cNvCxnSpPr>
              <a:cxnSpLocks/>
              <a:stCxn id="363" idx="2"/>
              <a:endCxn id="360" idx="6"/>
            </p:cNvCxnSpPr>
            <p:nvPr userDrawn="1"/>
          </p:nvCxnSpPr>
          <p:spPr>
            <a:xfrm flipV="1">
              <a:off x="8901623" y="5603601"/>
              <a:ext cx="1357780" cy="107969"/>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329" name="Straight Connector 328">
              <a:extLst>
                <a:ext uri="{FF2B5EF4-FFF2-40B4-BE49-F238E27FC236}">
                  <a16:creationId xmlns:a16="http://schemas.microsoft.com/office/drawing/2014/main" id="{F6DD599F-23E8-4EDC-BDFE-919BDB4933F0}"/>
                </a:ext>
              </a:extLst>
            </p:cNvPr>
            <p:cNvCxnSpPr>
              <a:cxnSpLocks/>
              <a:stCxn id="363" idx="4"/>
            </p:cNvCxnSpPr>
            <p:nvPr userDrawn="1"/>
          </p:nvCxnSpPr>
          <p:spPr>
            <a:xfrm flipH="1">
              <a:off x="8785593" y="5786266"/>
              <a:ext cx="41334" cy="1042411"/>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330" name="Straight Connector 329">
              <a:extLst>
                <a:ext uri="{FF2B5EF4-FFF2-40B4-BE49-F238E27FC236}">
                  <a16:creationId xmlns:a16="http://schemas.microsoft.com/office/drawing/2014/main" id="{C1ECACA0-B229-4FE8-A6C9-9F0EDF09A1DB}"/>
                </a:ext>
              </a:extLst>
            </p:cNvPr>
            <p:cNvCxnSpPr>
              <a:cxnSpLocks/>
              <a:stCxn id="364" idx="3"/>
            </p:cNvCxnSpPr>
            <p:nvPr userDrawn="1"/>
          </p:nvCxnSpPr>
          <p:spPr>
            <a:xfrm>
              <a:off x="7413535" y="5883908"/>
              <a:ext cx="565475" cy="958793"/>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331" name="Straight Connector 330">
              <a:extLst>
                <a:ext uri="{FF2B5EF4-FFF2-40B4-BE49-F238E27FC236}">
                  <a16:creationId xmlns:a16="http://schemas.microsoft.com/office/drawing/2014/main" id="{33EB8B8C-754D-4AFC-A330-2F213E109C3C}"/>
                </a:ext>
              </a:extLst>
            </p:cNvPr>
            <p:cNvCxnSpPr>
              <a:cxnSpLocks/>
              <a:stCxn id="364" idx="2"/>
              <a:endCxn id="363" idx="6"/>
            </p:cNvCxnSpPr>
            <p:nvPr userDrawn="1"/>
          </p:nvCxnSpPr>
          <p:spPr>
            <a:xfrm flipV="1">
              <a:off x="7446352" y="5711570"/>
              <a:ext cx="1305879" cy="93111"/>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332" name="Straight Connector 331">
              <a:extLst>
                <a:ext uri="{FF2B5EF4-FFF2-40B4-BE49-F238E27FC236}">
                  <a16:creationId xmlns:a16="http://schemas.microsoft.com/office/drawing/2014/main" id="{25F2346F-C643-4C11-8698-7053A69D12E3}"/>
                </a:ext>
              </a:extLst>
            </p:cNvPr>
            <p:cNvCxnSpPr>
              <a:cxnSpLocks/>
              <a:stCxn id="369" idx="4"/>
              <a:endCxn id="364" idx="0"/>
            </p:cNvCxnSpPr>
            <p:nvPr userDrawn="1"/>
          </p:nvCxnSpPr>
          <p:spPr>
            <a:xfrm>
              <a:off x="7270464" y="4713764"/>
              <a:ext cx="63844" cy="978873"/>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333" name="Straight Connector 332">
              <a:extLst>
                <a:ext uri="{FF2B5EF4-FFF2-40B4-BE49-F238E27FC236}">
                  <a16:creationId xmlns:a16="http://schemas.microsoft.com/office/drawing/2014/main" id="{4F95FE23-F315-46DA-84BC-BE48AF04153F}"/>
                </a:ext>
              </a:extLst>
            </p:cNvPr>
            <p:cNvCxnSpPr>
              <a:cxnSpLocks/>
              <a:stCxn id="368" idx="3"/>
              <a:endCxn id="364" idx="7"/>
            </p:cNvCxnSpPr>
            <p:nvPr userDrawn="1"/>
          </p:nvCxnSpPr>
          <p:spPr>
            <a:xfrm>
              <a:off x="5682113" y="5075781"/>
              <a:ext cx="1572968" cy="649673"/>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334" name="Straight Connector 333">
              <a:extLst>
                <a:ext uri="{FF2B5EF4-FFF2-40B4-BE49-F238E27FC236}">
                  <a16:creationId xmlns:a16="http://schemas.microsoft.com/office/drawing/2014/main" id="{E4A9082D-A2C4-4995-BB67-03E747E7AC25}"/>
                </a:ext>
              </a:extLst>
            </p:cNvPr>
            <p:cNvCxnSpPr>
              <a:cxnSpLocks/>
              <a:stCxn id="368" idx="2"/>
              <a:endCxn id="369" idx="6"/>
            </p:cNvCxnSpPr>
            <p:nvPr userDrawn="1"/>
          </p:nvCxnSpPr>
          <p:spPr>
            <a:xfrm flipV="1">
              <a:off x="5699103" y="4601720"/>
              <a:ext cx="1459318" cy="390005"/>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335" name="Straight Connector 334">
              <a:extLst>
                <a:ext uri="{FF2B5EF4-FFF2-40B4-BE49-F238E27FC236}">
                  <a16:creationId xmlns:a16="http://schemas.microsoft.com/office/drawing/2014/main" id="{0FAB7A54-2D0F-4982-AF53-42A2BC1958A8}"/>
                </a:ext>
              </a:extLst>
            </p:cNvPr>
            <p:cNvCxnSpPr>
              <a:cxnSpLocks/>
              <a:stCxn id="368" idx="1"/>
              <a:endCxn id="370" idx="4"/>
            </p:cNvCxnSpPr>
            <p:nvPr userDrawn="1"/>
          </p:nvCxnSpPr>
          <p:spPr>
            <a:xfrm flipV="1">
              <a:off x="5651680" y="3295922"/>
              <a:ext cx="956850" cy="1624356"/>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336" name="Straight Connector 335">
              <a:extLst>
                <a:ext uri="{FF2B5EF4-FFF2-40B4-BE49-F238E27FC236}">
                  <a16:creationId xmlns:a16="http://schemas.microsoft.com/office/drawing/2014/main" id="{A1FC95DE-C05E-45BE-8192-6182952A6BE7}"/>
                </a:ext>
              </a:extLst>
            </p:cNvPr>
            <p:cNvCxnSpPr>
              <a:cxnSpLocks/>
              <a:stCxn id="366" idx="1"/>
              <a:endCxn id="370" idx="5"/>
            </p:cNvCxnSpPr>
            <p:nvPr userDrawn="1"/>
          </p:nvCxnSpPr>
          <p:spPr>
            <a:xfrm flipV="1">
              <a:off x="4477836" y="3274044"/>
              <a:ext cx="2077876" cy="1772842"/>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337" name="Straight Connector 336">
              <a:extLst>
                <a:ext uri="{FF2B5EF4-FFF2-40B4-BE49-F238E27FC236}">
                  <a16:creationId xmlns:a16="http://schemas.microsoft.com/office/drawing/2014/main" id="{33B2176B-8B8B-48F8-8147-D0C071202A40}"/>
                </a:ext>
              </a:extLst>
            </p:cNvPr>
            <p:cNvCxnSpPr>
              <a:cxnSpLocks/>
              <a:stCxn id="366" idx="0"/>
              <a:endCxn id="367" idx="4"/>
            </p:cNvCxnSpPr>
            <p:nvPr userDrawn="1"/>
          </p:nvCxnSpPr>
          <p:spPr>
            <a:xfrm flipV="1">
              <a:off x="4430367" y="4043431"/>
              <a:ext cx="58508" cy="971594"/>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338" name="Straight Connector 337">
              <a:extLst>
                <a:ext uri="{FF2B5EF4-FFF2-40B4-BE49-F238E27FC236}">
                  <a16:creationId xmlns:a16="http://schemas.microsoft.com/office/drawing/2014/main" id="{9B44FC8B-3DFC-4B10-B9AE-62ED02202754}"/>
                </a:ext>
              </a:extLst>
            </p:cNvPr>
            <p:cNvCxnSpPr>
              <a:cxnSpLocks/>
              <a:stCxn id="372" idx="0"/>
              <a:endCxn id="371" idx="4"/>
            </p:cNvCxnSpPr>
            <p:nvPr userDrawn="1"/>
          </p:nvCxnSpPr>
          <p:spPr>
            <a:xfrm flipV="1">
              <a:off x="2274960" y="3873481"/>
              <a:ext cx="236156" cy="1153951"/>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339" name="Straight Connector 338">
              <a:extLst>
                <a:ext uri="{FF2B5EF4-FFF2-40B4-BE49-F238E27FC236}">
                  <a16:creationId xmlns:a16="http://schemas.microsoft.com/office/drawing/2014/main" id="{35CB26D1-60B0-4A9B-9D15-879C86B9C4C5}"/>
                </a:ext>
              </a:extLst>
            </p:cNvPr>
            <p:cNvCxnSpPr>
              <a:cxnSpLocks/>
              <a:stCxn id="400" idx="7"/>
              <a:endCxn id="371" idx="5"/>
            </p:cNvCxnSpPr>
            <p:nvPr userDrawn="1"/>
          </p:nvCxnSpPr>
          <p:spPr>
            <a:xfrm flipV="1">
              <a:off x="1153506" y="3840664"/>
              <a:ext cx="1278383" cy="716664"/>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340" name="Straight Connector 339">
              <a:extLst>
                <a:ext uri="{FF2B5EF4-FFF2-40B4-BE49-F238E27FC236}">
                  <a16:creationId xmlns:a16="http://schemas.microsoft.com/office/drawing/2014/main" id="{6AAC7601-2F4E-46EA-8236-299800AD6ACE}"/>
                </a:ext>
              </a:extLst>
            </p:cNvPr>
            <p:cNvCxnSpPr>
              <a:cxnSpLocks/>
              <a:endCxn id="372" idx="6"/>
            </p:cNvCxnSpPr>
            <p:nvPr userDrawn="1"/>
          </p:nvCxnSpPr>
          <p:spPr>
            <a:xfrm flipV="1">
              <a:off x="1109306" y="5139476"/>
              <a:ext cx="1053610" cy="420451"/>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341" name="Straight Connector 340">
              <a:extLst>
                <a:ext uri="{FF2B5EF4-FFF2-40B4-BE49-F238E27FC236}">
                  <a16:creationId xmlns:a16="http://schemas.microsoft.com/office/drawing/2014/main" id="{A72E4E7D-CA7C-4E08-A968-6DEF5D7A4E7A}"/>
                </a:ext>
              </a:extLst>
            </p:cNvPr>
            <p:cNvCxnSpPr>
              <a:cxnSpLocks/>
              <a:stCxn id="399" idx="5"/>
              <a:endCxn id="373" idx="6"/>
            </p:cNvCxnSpPr>
            <p:nvPr userDrawn="1"/>
          </p:nvCxnSpPr>
          <p:spPr>
            <a:xfrm>
              <a:off x="1094332" y="5702233"/>
              <a:ext cx="1771424" cy="477553"/>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342" name="Straight Connector 341">
              <a:extLst>
                <a:ext uri="{FF2B5EF4-FFF2-40B4-BE49-F238E27FC236}">
                  <a16:creationId xmlns:a16="http://schemas.microsoft.com/office/drawing/2014/main" id="{229E5EE9-E15F-491A-BC23-4F8802106BA7}"/>
                </a:ext>
              </a:extLst>
            </p:cNvPr>
            <p:cNvCxnSpPr>
              <a:cxnSpLocks/>
              <a:endCxn id="373" idx="4"/>
            </p:cNvCxnSpPr>
            <p:nvPr userDrawn="1"/>
          </p:nvCxnSpPr>
          <p:spPr>
            <a:xfrm flipV="1">
              <a:off x="2739040" y="6254482"/>
              <a:ext cx="201412" cy="543938"/>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343" name="Straight Connector 342">
              <a:extLst>
                <a:ext uri="{FF2B5EF4-FFF2-40B4-BE49-F238E27FC236}">
                  <a16:creationId xmlns:a16="http://schemas.microsoft.com/office/drawing/2014/main" id="{997E4CC0-4F14-4E11-AC28-B27FB12CC1DC}"/>
                </a:ext>
              </a:extLst>
            </p:cNvPr>
            <p:cNvCxnSpPr>
              <a:cxnSpLocks/>
              <a:stCxn id="373" idx="3"/>
            </p:cNvCxnSpPr>
            <p:nvPr userDrawn="1"/>
          </p:nvCxnSpPr>
          <p:spPr>
            <a:xfrm>
              <a:off x="2993271" y="6232605"/>
              <a:ext cx="836426" cy="565815"/>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344" name="Straight Connector 343">
              <a:extLst>
                <a:ext uri="{FF2B5EF4-FFF2-40B4-BE49-F238E27FC236}">
                  <a16:creationId xmlns:a16="http://schemas.microsoft.com/office/drawing/2014/main" id="{3E2C50E3-C44F-4846-A66B-7853A4028A65}"/>
                </a:ext>
              </a:extLst>
            </p:cNvPr>
            <p:cNvCxnSpPr>
              <a:cxnSpLocks/>
              <a:stCxn id="373" idx="3"/>
              <a:endCxn id="365" idx="6"/>
            </p:cNvCxnSpPr>
            <p:nvPr userDrawn="1"/>
          </p:nvCxnSpPr>
          <p:spPr>
            <a:xfrm flipV="1">
              <a:off x="2993270" y="6187800"/>
              <a:ext cx="1496920" cy="44804"/>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345" name="Straight Connector 344">
              <a:extLst>
                <a:ext uri="{FF2B5EF4-FFF2-40B4-BE49-F238E27FC236}">
                  <a16:creationId xmlns:a16="http://schemas.microsoft.com/office/drawing/2014/main" id="{691F21CB-DF67-4B69-931C-405D3B1011A8}"/>
                </a:ext>
              </a:extLst>
            </p:cNvPr>
            <p:cNvCxnSpPr>
              <a:cxnSpLocks/>
              <a:stCxn id="373" idx="1"/>
              <a:endCxn id="366" idx="5"/>
            </p:cNvCxnSpPr>
            <p:nvPr userDrawn="1"/>
          </p:nvCxnSpPr>
          <p:spPr>
            <a:xfrm flipV="1">
              <a:off x="2993270" y="5129624"/>
              <a:ext cx="1360178" cy="997344"/>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346" name="Straight Connector 345">
              <a:extLst>
                <a:ext uri="{FF2B5EF4-FFF2-40B4-BE49-F238E27FC236}">
                  <a16:creationId xmlns:a16="http://schemas.microsoft.com/office/drawing/2014/main" id="{31C1FAE9-20BF-4ACB-8229-64F8BFFF0A6C}"/>
                </a:ext>
              </a:extLst>
            </p:cNvPr>
            <p:cNvCxnSpPr>
              <a:cxnSpLocks/>
              <a:stCxn id="372" idx="2"/>
              <a:endCxn id="366" idx="6"/>
            </p:cNvCxnSpPr>
            <p:nvPr userDrawn="1"/>
          </p:nvCxnSpPr>
          <p:spPr>
            <a:xfrm flipV="1">
              <a:off x="2387004" y="5073530"/>
              <a:ext cx="1955408" cy="65946"/>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347" name="Straight Connector 346">
              <a:extLst>
                <a:ext uri="{FF2B5EF4-FFF2-40B4-BE49-F238E27FC236}">
                  <a16:creationId xmlns:a16="http://schemas.microsoft.com/office/drawing/2014/main" id="{A4F8C258-9B9B-4BF4-B5A2-E8167E1BA0B5}"/>
                </a:ext>
              </a:extLst>
            </p:cNvPr>
            <p:cNvCxnSpPr>
              <a:cxnSpLocks/>
              <a:stCxn id="371" idx="3"/>
              <a:endCxn id="366" idx="7"/>
            </p:cNvCxnSpPr>
            <p:nvPr userDrawn="1"/>
          </p:nvCxnSpPr>
          <p:spPr>
            <a:xfrm>
              <a:off x="2590343" y="3840664"/>
              <a:ext cx="1783930" cy="1185397"/>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348" name="Straight Connector 347">
              <a:extLst>
                <a:ext uri="{FF2B5EF4-FFF2-40B4-BE49-F238E27FC236}">
                  <a16:creationId xmlns:a16="http://schemas.microsoft.com/office/drawing/2014/main" id="{C78A8156-0A86-431E-9CD1-7C38E48EBB31}"/>
                </a:ext>
              </a:extLst>
            </p:cNvPr>
            <p:cNvCxnSpPr>
              <a:cxnSpLocks/>
              <a:stCxn id="371" idx="2"/>
              <a:endCxn id="367" idx="6"/>
            </p:cNvCxnSpPr>
            <p:nvPr userDrawn="1"/>
          </p:nvCxnSpPr>
          <p:spPr>
            <a:xfrm>
              <a:off x="2623160" y="3761437"/>
              <a:ext cx="1780131" cy="148640"/>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349" name="Straight Connector 348">
              <a:extLst>
                <a:ext uri="{FF2B5EF4-FFF2-40B4-BE49-F238E27FC236}">
                  <a16:creationId xmlns:a16="http://schemas.microsoft.com/office/drawing/2014/main" id="{8841E652-D612-4A06-8589-D625D4482440}"/>
                </a:ext>
              </a:extLst>
            </p:cNvPr>
            <p:cNvCxnSpPr>
              <a:cxnSpLocks/>
              <a:stCxn id="367" idx="1"/>
              <a:endCxn id="370" idx="6"/>
            </p:cNvCxnSpPr>
            <p:nvPr userDrawn="1"/>
          </p:nvCxnSpPr>
          <p:spPr>
            <a:xfrm flipV="1">
              <a:off x="4607055" y="3221226"/>
              <a:ext cx="1926779" cy="652219"/>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350" name="Straight Connector 349">
              <a:extLst>
                <a:ext uri="{FF2B5EF4-FFF2-40B4-BE49-F238E27FC236}">
                  <a16:creationId xmlns:a16="http://schemas.microsoft.com/office/drawing/2014/main" id="{1A3ED03B-88EE-4AC2-8622-3B3FAAE6FE84}"/>
                </a:ext>
              </a:extLst>
            </p:cNvPr>
            <p:cNvCxnSpPr>
              <a:cxnSpLocks/>
              <a:stCxn id="366" idx="2"/>
              <a:endCxn id="368" idx="6"/>
            </p:cNvCxnSpPr>
            <p:nvPr userDrawn="1"/>
          </p:nvCxnSpPr>
          <p:spPr>
            <a:xfrm flipV="1">
              <a:off x="4488872" y="5034766"/>
              <a:ext cx="990314" cy="68214"/>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351" name="Straight Connector 350">
              <a:extLst>
                <a:ext uri="{FF2B5EF4-FFF2-40B4-BE49-F238E27FC236}">
                  <a16:creationId xmlns:a16="http://schemas.microsoft.com/office/drawing/2014/main" id="{C2A8D3C0-90DF-48ED-A358-3CFAFD9C18F8}"/>
                </a:ext>
              </a:extLst>
            </p:cNvPr>
            <p:cNvCxnSpPr>
              <a:cxnSpLocks/>
              <a:stCxn id="365" idx="1"/>
              <a:endCxn id="368" idx="5"/>
            </p:cNvCxnSpPr>
            <p:nvPr userDrawn="1"/>
          </p:nvCxnSpPr>
          <p:spPr>
            <a:xfrm flipV="1">
              <a:off x="4681461" y="5106214"/>
              <a:ext cx="845148" cy="1002359"/>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352" name="Straight Connector 351">
              <a:extLst>
                <a:ext uri="{FF2B5EF4-FFF2-40B4-BE49-F238E27FC236}">
                  <a16:creationId xmlns:a16="http://schemas.microsoft.com/office/drawing/2014/main" id="{D98319B2-B324-42B8-BED1-3079085AA7C5}"/>
                </a:ext>
              </a:extLst>
            </p:cNvPr>
            <p:cNvCxnSpPr>
              <a:cxnSpLocks/>
              <a:stCxn id="365" idx="3"/>
              <a:endCxn id="376" idx="1"/>
            </p:cNvCxnSpPr>
            <p:nvPr userDrawn="1"/>
          </p:nvCxnSpPr>
          <p:spPr>
            <a:xfrm>
              <a:off x="4681461" y="6267027"/>
              <a:ext cx="1470253" cy="568058"/>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353" name="Straight Connector 352">
              <a:extLst>
                <a:ext uri="{FF2B5EF4-FFF2-40B4-BE49-F238E27FC236}">
                  <a16:creationId xmlns:a16="http://schemas.microsoft.com/office/drawing/2014/main" id="{B96FD94C-F95B-406D-833C-70E89A577351}"/>
                </a:ext>
              </a:extLst>
            </p:cNvPr>
            <p:cNvCxnSpPr>
              <a:cxnSpLocks/>
              <a:stCxn id="368" idx="4"/>
              <a:endCxn id="376" idx="2"/>
            </p:cNvCxnSpPr>
            <p:nvPr userDrawn="1"/>
          </p:nvCxnSpPr>
          <p:spPr>
            <a:xfrm>
              <a:off x="5610665" y="5123204"/>
              <a:ext cx="652864" cy="1712920"/>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354" name="Straight Connector 353">
              <a:extLst>
                <a:ext uri="{FF2B5EF4-FFF2-40B4-BE49-F238E27FC236}">
                  <a16:creationId xmlns:a16="http://schemas.microsoft.com/office/drawing/2014/main" id="{E8D2DFFE-9FB5-44A7-A03E-5D364C50084B}"/>
                </a:ext>
              </a:extLst>
            </p:cNvPr>
            <p:cNvCxnSpPr>
              <a:cxnSpLocks/>
              <a:stCxn id="364" idx="5"/>
              <a:endCxn id="376" idx="0"/>
            </p:cNvCxnSpPr>
            <p:nvPr userDrawn="1"/>
          </p:nvCxnSpPr>
          <p:spPr>
            <a:xfrm flipH="1">
              <a:off x="6375345" y="5883908"/>
              <a:ext cx="879736" cy="953255"/>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355" name="Straight Connector 354">
              <a:extLst>
                <a:ext uri="{FF2B5EF4-FFF2-40B4-BE49-F238E27FC236}">
                  <a16:creationId xmlns:a16="http://schemas.microsoft.com/office/drawing/2014/main" id="{C9A54D6E-CF38-4F1A-B8A0-48335FC16AC1}"/>
                </a:ext>
              </a:extLst>
            </p:cNvPr>
            <p:cNvCxnSpPr>
              <a:cxnSpLocks/>
              <a:stCxn id="365" idx="7"/>
              <a:endCxn id="366" idx="3"/>
            </p:cNvCxnSpPr>
            <p:nvPr userDrawn="1"/>
          </p:nvCxnSpPr>
          <p:spPr>
            <a:xfrm flipH="1" flipV="1">
              <a:off x="4457011" y="5150449"/>
              <a:ext cx="65996" cy="958124"/>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356" name="Straight Connector 355">
              <a:extLst>
                <a:ext uri="{FF2B5EF4-FFF2-40B4-BE49-F238E27FC236}">
                  <a16:creationId xmlns:a16="http://schemas.microsoft.com/office/drawing/2014/main" id="{8E8D7C8A-9B6A-477E-8C4D-70627AD71626}"/>
                </a:ext>
              </a:extLst>
            </p:cNvPr>
            <p:cNvCxnSpPr>
              <a:cxnSpLocks/>
              <a:stCxn id="363" idx="7"/>
              <a:endCxn id="369" idx="3"/>
            </p:cNvCxnSpPr>
            <p:nvPr userDrawn="1"/>
          </p:nvCxnSpPr>
          <p:spPr>
            <a:xfrm flipH="1" flipV="1">
              <a:off x="7349691" y="4680947"/>
              <a:ext cx="1424418" cy="977805"/>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357" name="Straight Connector 356">
              <a:extLst>
                <a:ext uri="{FF2B5EF4-FFF2-40B4-BE49-F238E27FC236}">
                  <a16:creationId xmlns:a16="http://schemas.microsoft.com/office/drawing/2014/main" id="{62F84021-BAE9-44E2-BD21-CF965A4908F0}"/>
                </a:ext>
              </a:extLst>
            </p:cNvPr>
            <p:cNvCxnSpPr>
              <a:cxnSpLocks/>
              <a:endCxn id="365" idx="4"/>
            </p:cNvCxnSpPr>
            <p:nvPr userDrawn="1"/>
          </p:nvCxnSpPr>
          <p:spPr>
            <a:xfrm flipV="1">
              <a:off x="4489041" y="6299844"/>
              <a:ext cx="113193" cy="546145"/>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358" name="Straight Connector 357">
              <a:extLst>
                <a:ext uri="{FF2B5EF4-FFF2-40B4-BE49-F238E27FC236}">
                  <a16:creationId xmlns:a16="http://schemas.microsoft.com/office/drawing/2014/main" id="{7C27ACC5-BEAA-4AEA-A77F-37AEDC14C7D8}"/>
                </a:ext>
              </a:extLst>
            </p:cNvPr>
            <p:cNvCxnSpPr>
              <a:cxnSpLocks/>
              <a:stCxn id="373" idx="7"/>
              <a:endCxn id="372" idx="4"/>
            </p:cNvCxnSpPr>
            <p:nvPr userDrawn="1"/>
          </p:nvCxnSpPr>
          <p:spPr>
            <a:xfrm flipH="1" flipV="1">
              <a:off x="2274960" y="5251520"/>
              <a:ext cx="612674" cy="875448"/>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sp>
          <p:nvSpPr>
            <p:cNvPr id="359" name="Oval 358">
              <a:extLst>
                <a:ext uri="{FF2B5EF4-FFF2-40B4-BE49-F238E27FC236}">
                  <a16:creationId xmlns:a16="http://schemas.microsoft.com/office/drawing/2014/main" id="{878CA2A1-BF16-4997-97C6-09A7044BD605}"/>
                </a:ext>
              </a:extLst>
            </p:cNvPr>
            <p:cNvSpPr/>
            <p:nvPr userDrawn="1"/>
          </p:nvSpPr>
          <p:spPr>
            <a:xfrm flipH="1">
              <a:off x="11304001" y="5703017"/>
              <a:ext cx="236156" cy="236156"/>
            </a:xfrm>
            <a:prstGeom prst="ellipse">
              <a:avLst/>
            </a:prstGeom>
            <a:grpFill/>
            <a:ln>
              <a:solidFill>
                <a:schemeClr val="bg1">
                  <a:alpha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0" name="Oval 359">
              <a:extLst>
                <a:ext uri="{FF2B5EF4-FFF2-40B4-BE49-F238E27FC236}">
                  <a16:creationId xmlns:a16="http://schemas.microsoft.com/office/drawing/2014/main" id="{8BDC6344-A5EB-4835-8A96-AB878D02E680}"/>
                </a:ext>
              </a:extLst>
            </p:cNvPr>
            <p:cNvSpPr>
              <a:spLocks noChangeAspect="1"/>
            </p:cNvSpPr>
            <p:nvPr userDrawn="1"/>
          </p:nvSpPr>
          <p:spPr>
            <a:xfrm flipH="1">
              <a:off x="10259403" y="5528905"/>
              <a:ext cx="149392" cy="149392"/>
            </a:xfrm>
            <a:prstGeom prst="ellipse">
              <a:avLst/>
            </a:prstGeom>
            <a:grpFill/>
            <a:ln>
              <a:solidFill>
                <a:schemeClr val="bg1">
                  <a:alpha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1" name="Oval 360">
              <a:extLst>
                <a:ext uri="{FF2B5EF4-FFF2-40B4-BE49-F238E27FC236}">
                  <a16:creationId xmlns:a16="http://schemas.microsoft.com/office/drawing/2014/main" id="{BB3CA4F0-B791-4FE4-919C-7796B5871CDE}"/>
                </a:ext>
              </a:extLst>
            </p:cNvPr>
            <p:cNvSpPr/>
            <p:nvPr userDrawn="1"/>
          </p:nvSpPr>
          <p:spPr>
            <a:xfrm flipH="1">
              <a:off x="10291530" y="4163736"/>
              <a:ext cx="224088" cy="224088"/>
            </a:xfrm>
            <a:prstGeom prst="ellipse">
              <a:avLst/>
            </a:prstGeom>
            <a:grpFill/>
            <a:ln>
              <a:solidFill>
                <a:schemeClr val="bg1">
                  <a:alpha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2" name="Oval 361">
              <a:extLst>
                <a:ext uri="{FF2B5EF4-FFF2-40B4-BE49-F238E27FC236}">
                  <a16:creationId xmlns:a16="http://schemas.microsoft.com/office/drawing/2014/main" id="{74D9D970-39EC-4123-8B8B-A597B09D830E}"/>
                </a:ext>
              </a:extLst>
            </p:cNvPr>
            <p:cNvSpPr/>
            <p:nvPr userDrawn="1"/>
          </p:nvSpPr>
          <p:spPr>
            <a:xfrm flipH="1">
              <a:off x="8727293" y="4395216"/>
              <a:ext cx="224088" cy="224088"/>
            </a:xfrm>
            <a:prstGeom prst="ellipse">
              <a:avLst/>
            </a:prstGeom>
            <a:grpFill/>
            <a:ln>
              <a:solidFill>
                <a:schemeClr val="bg1">
                  <a:alpha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3" name="Oval 362">
              <a:extLst>
                <a:ext uri="{FF2B5EF4-FFF2-40B4-BE49-F238E27FC236}">
                  <a16:creationId xmlns:a16="http://schemas.microsoft.com/office/drawing/2014/main" id="{540DB0C9-D8BE-4B4F-ABE4-31455BD44A34}"/>
                </a:ext>
              </a:extLst>
            </p:cNvPr>
            <p:cNvSpPr>
              <a:spLocks noChangeAspect="1"/>
            </p:cNvSpPr>
            <p:nvPr userDrawn="1"/>
          </p:nvSpPr>
          <p:spPr>
            <a:xfrm flipH="1">
              <a:off x="8752231" y="5636874"/>
              <a:ext cx="149392" cy="149392"/>
            </a:xfrm>
            <a:prstGeom prst="ellipse">
              <a:avLst/>
            </a:prstGeom>
            <a:grpFill/>
            <a:ln>
              <a:solidFill>
                <a:schemeClr val="bg1">
                  <a:alpha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4" name="Oval 363">
              <a:extLst>
                <a:ext uri="{FF2B5EF4-FFF2-40B4-BE49-F238E27FC236}">
                  <a16:creationId xmlns:a16="http://schemas.microsoft.com/office/drawing/2014/main" id="{1B79F4E3-63CA-48EE-A2E4-9BD0B7F82D80}"/>
                </a:ext>
              </a:extLst>
            </p:cNvPr>
            <p:cNvSpPr/>
            <p:nvPr userDrawn="1"/>
          </p:nvSpPr>
          <p:spPr>
            <a:xfrm flipH="1">
              <a:off x="7222264" y="5692637"/>
              <a:ext cx="224088" cy="224088"/>
            </a:xfrm>
            <a:prstGeom prst="ellipse">
              <a:avLst/>
            </a:prstGeom>
            <a:grpFill/>
            <a:ln>
              <a:solidFill>
                <a:schemeClr val="bg1">
                  <a:alpha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5" name="Oval 364">
              <a:extLst>
                <a:ext uri="{FF2B5EF4-FFF2-40B4-BE49-F238E27FC236}">
                  <a16:creationId xmlns:a16="http://schemas.microsoft.com/office/drawing/2014/main" id="{EBBF5F20-8A76-4248-B7CA-9B6C23D82793}"/>
                </a:ext>
              </a:extLst>
            </p:cNvPr>
            <p:cNvSpPr/>
            <p:nvPr userDrawn="1"/>
          </p:nvSpPr>
          <p:spPr>
            <a:xfrm flipH="1">
              <a:off x="4490190" y="6075756"/>
              <a:ext cx="224088" cy="224088"/>
            </a:xfrm>
            <a:prstGeom prst="ellipse">
              <a:avLst/>
            </a:prstGeom>
            <a:grpFill/>
            <a:ln>
              <a:solidFill>
                <a:schemeClr val="bg1">
                  <a:alpha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6" name="Oval 365">
              <a:extLst>
                <a:ext uri="{FF2B5EF4-FFF2-40B4-BE49-F238E27FC236}">
                  <a16:creationId xmlns:a16="http://schemas.microsoft.com/office/drawing/2014/main" id="{8EAD3832-92E6-437F-A075-EA04BB5E0854}"/>
                </a:ext>
              </a:extLst>
            </p:cNvPr>
            <p:cNvSpPr>
              <a:spLocks noChangeAspect="1"/>
            </p:cNvSpPr>
            <p:nvPr userDrawn="1"/>
          </p:nvSpPr>
          <p:spPr>
            <a:xfrm rot="682168" flipH="1">
              <a:off x="4340946" y="5013559"/>
              <a:ext cx="149392" cy="149392"/>
            </a:xfrm>
            <a:prstGeom prst="ellipse">
              <a:avLst/>
            </a:prstGeom>
            <a:grpFill/>
            <a:ln>
              <a:solidFill>
                <a:schemeClr val="bg1">
                  <a:alpha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7" name="Oval 366">
              <a:extLst>
                <a:ext uri="{FF2B5EF4-FFF2-40B4-BE49-F238E27FC236}">
                  <a16:creationId xmlns:a16="http://schemas.microsoft.com/office/drawing/2014/main" id="{9962974A-BB1C-4676-BCAF-E0F7A0109EC9}"/>
                </a:ext>
              </a:extLst>
            </p:cNvPr>
            <p:cNvSpPr/>
            <p:nvPr userDrawn="1"/>
          </p:nvSpPr>
          <p:spPr>
            <a:xfrm rot="738506" flipH="1">
              <a:off x="4400716" y="3821918"/>
              <a:ext cx="224088" cy="224088"/>
            </a:xfrm>
            <a:prstGeom prst="ellipse">
              <a:avLst/>
            </a:prstGeom>
            <a:grpFill/>
            <a:ln>
              <a:solidFill>
                <a:schemeClr val="bg1">
                  <a:alpha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8" name="Oval 367">
              <a:extLst>
                <a:ext uri="{FF2B5EF4-FFF2-40B4-BE49-F238E27FC236}">
                  <a16:creationId xmlns:a16="http://schemas.microsoft.com/office/drawing/2014/main" id="{0934823F-100D-47ED-BFD9-B8B07B4E245B}"/>
                </a:ext>
              </a:extLst>
            </p:cNvPr>
            <p:cNvSpPr/>
            <p:nvPr userDrawn="1"/>
          </p:nvSpPr>
          <p:spPr>
            <a:xfrm rot="20935587" flipH="1">
              <a:off x="5477100" y="4901202"/>
              <a:ext cx="224088" cy="224088"/>
            </a:xfrm>
            <a:prstGeom prst="ellipse">
              <a:avLst/>
            </a:prstGeom>
            <a:grpFill/>
            <a:ln>
              <a:solidFill>
                <a:schemeClr val="bg1">
                  <a:alpha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9" name="Oval 368">
              <a:extLst>
                <a:ext uri="{FF2B5EF4-FFF2-40B4-BE49-F238E27FC236}">
                  <a16:creationId xmlns:a16="http://schemas.microsoft.com/office/drawing/2014/main" id="{2FAFA5E5-67D4-4E82-9619-0602BBA89A97}"/>
                </a:ext>
              </a:extLst>
            </p:cNvPr>
            <p:cNvSpPr/>
            <p:nvPr userDrawn="1"/>
          </p:nvSpPr>
          <p:spPr>
            <a:xfrm flipH="1">
              <a:off x="7158420" y="4489676"/>
              <a:ext cx="224088" cy="224088"/>
            </a:xfrm>
            <a:prstGeom prst="ellipse">
              <a:avLst/>
            </a:prstGeom>
            <a:grpFill/>
            <a:ln>
              <a:solidFill>
                <a:schemeClr val="bg1">
                  <a:alpha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0" name="Oval 369">
              <a:extLst>
                <a:ext uri="{FF2B5EF4-FFF2-40B4-BE49-F238E27FC236}">
                  <a16:creationId xmlns:a16="http://schemas.microsoft.com/office/drawing/2014/main" id="{F95C1264-A030-4F74-B615-A9E09B68ACF0}"/>
                </a:ext>
              </a:extLst>
            </p:cNvPr>
            <p:cNvSpPr>
              <a:spLocks noChangeAspect="1"/>
            </p:cNvSpPr>
            <p:nvPr userDrawn="1"/>
          </p:nvSpPr>
          <p:spPr>
            <a:xfrm flipH="1">
              <a:off x="6533834" y="3146530"/>
              <a:ext cx="149392" cy="149392"/>
            </a:xfrm>
            <a:prstGeom prst="ellipse">
              <a:avLst/>
            </a:prstGeom>
            <a:grpFill/>
            <a:ln>
              <a:solidFill>
                <a:schemeClr val="bg1">
                  <a:alpha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1" name="Oval 370">
              <a:extLst>
                <a:ext uri="{FF2B5EF4-FFF2-40B4-BE49-F238E27FC236}">
                  <a16:creationId xmlns:a16="http://schemas.microsoft.com/office/drawing/2014/main" id="{4FF2E79E-B3ED-4BA3-B4C4-2DC228226E52}"/>
                </a:ext>
              </a:extLst>
            </p:cNvPr>
            <p:cNvSpPr/>
            <p:nvPr userDrawn="1"/>
          </p:nvSpPr>
          <p:spPr>
            <a:xfrm flipH="1">
              <a:off x="2399072" y="3649393"/>
              <a:ext cx="224088" cy="224088"/>
            </a:xfrm>
            <a:prstGeom prst="ellipse">
              <a:avLst/>
            </a:prstGeom>
            <a:grpFill/>
            <a:ln>
              <a:solidFill>
                <a:schemeClr val="bg1">
                  <a:alpha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2" name="Oval 371">
              <a:extLst>
                <a:ext uri="{FF2B5EF4-FFF2-40B4-BE49-F238E27FC236}">
                  <a16:creationId xmlns:a16="http://schemas.microsoft.com/office/drawing/2014/main" id="{0266AC30-B4CA-4DD4-B8F7-115F431C35F2}"/>
                </a:ext>
              </a:extLst>
            </p:cNvPr>
            <p:cNvSpPr/>
            <p:nvPr userDrawn="1"/>
          </p:nvSpPr>
          <p:spPr>
            <a:xfrm flipH="1">
              <a:off x="2162916" y="5027432"/>
              <a:ext cx="224088" cy="224088"/>
            </a:xfrm>
            <a:prstGeom prst="ellipse">
              <a:avLst/>
            </a:prstGeom>
            <a:grpFill/>
            <a:ln>
              <a:solidFill>
                <a:schemeClr val="bg1">
                  <a:alpha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3" name="Oval 372">
              <a:extLst>
                <a:ext uri="{FF2B5EF4-FFF2-40B4-BE49-F238E27FC236}">
                  <a16:creationId xmlns:a16="http://schemas.microsoft.com/office/drawing/2014/main" id="{D6DB7E34-1C9A-430B-BAA1-CAA7C58A06F4}"/>
                </a:ext>
              </a:extLst>
            </p:cNvPr>
            <p:cNvSpPr>
              <a:spLocks noChangeAspect="1"/>
            </p:cNvSpPr>
            <p:nvPr userDrawn="1"/>
          </p:nvSpPr>
          <p:spPr>
            <a:xfrm flipH="1">
              <a:off x="2865756" y="6105090"/>
              <a:ext cx="149392" cy="149392"/>
            </a:xfrm>
            <a:prstGeom prst="ellipse">
              <a:avLst/>
            </a:prstGeom>
            <a:grpFill/>
            <a:ln>
              <a:solidFill>
                <a:schemeClr val="bg1">
                  <a:alpha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4" name="Oval 373">
              <a:extLst>
                <a:ext uri="{FF2B5EF4-FFF2-40B4-BE49-F238E27FC236}">
                  <a16:creationId xmlns:a16="http://schemas.microsoft.com/office/drawing/2014/main" id="{6E7B2507-78A0-4766-96A4-89BFB08788BA}"/>
                </a:ext>
              </a:extLst>
            </p:cNvPr>
            <p:cNvSpPr>
              <a:spLocks noChangeAspect="1"/>
            </p:cNvSpPr>
            <p:nvPr userDrawn="1"/>
          </p:nvSpPr>
          <p:spPr>
            <a:xfrm flipH="1">
              <a:off x="11489475" y="4550799"/>
              <a:ext cx="149392" cy="149392"/>
            </a:xfrm>
            <a:prstGeom prst="ellipse">
              <a:avLst/>
            </a:prstGeom>
            <a:grpFill/>
            <a:ln>
              <a:solidFill>
                <a:schemeClr val="bg1">
                  <a:alpha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5" name="Chord 374">
              <a:extLst>
                <a:ext uri="{FF2B5EF4-FFF2-40B4-BE49-F238E27FC236}">
                  <a16:creationId xmlns:a16="http://schemas.microsoft.com/office/drawing/2014/main" id="{6756C758-72BF-4B7E-AD64-D3DEDEAFAAEB}"/>
                </a:ext>
              </a:extLst>
            </p:cNvPr>
            <p:cNvSpPr>
              <a:spLocks noChangeAspect="1"/>
            </p:cNvSpPr>
            <p:nvPr userDrawn="1"/>
          </p:nvSpPr>
          <p:spPr>
            <a:xfrm flipH="1">
              <a:off x="9919813" y="6746029"/>
              <a:ext cx="149392" cy="149392"/>
            </a:xfrm>
            <a:prstGeom prst="chord">
              <a:avLst>
                <a:gd name="adj1" fmla="val 10550803"/>
                <a:gd name="adj2" fmla="val 185318"/>
              </a:avLst>
            </a:prstGeom>
            <a:grpFill/>
            <a:ln>
              <a:solidFill>
                <a:schemeClr val="bg1">
                  <a:alpha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6" name="Chord 375">
              <a:extLst>
                <a:ext uri="{FF2B5EF4-FFF2-40B4-BE49-F238E27FC236}">
                  <a16:creationId xmlns:a16="http://schemas.microsoft.com/office/drawing/2014/main" id="{3E2EF3D9-A3E0-476A-A92C-620D147A54B0}"/>
                </a:ext>
              </a:extLst>
            </p:cNvPr>
            <p:cNvSpPr>
              <a:spLocks noChangeAspect="1"/>
            </p:cNvSpPr>
            <p:nvPr userDrawn="1"/>
          </p:nvSpPr>
          <p:spPr>
            <a:xfrm flipH="1">
              <a:off x="6151551" y="6717004"/>
              <a:ext cx="224088" cy="224088"/>
            </a:xfrm>
            <a:prstGeom prst="chord">
              <a:avLst>
                <a:gd name="adj1" fmla="val 10550803"/>
                <a:gd name="adj2" fmla="val 185318"/>
              </a:avLst>
            </a:prstGeom>
            <a:grpFill/>
            <a:ln>
              <a:solidFill>
                <a:schemeClr val="bg1">
                  <a:alpha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377" name="Straight Connector 376">
              <a:extLst>
                <a:ext uri="{FF2B5EF4-FFF2-40B4-BE49-F238E27FC236}">
                  <a16:creationId xmlns:a16="http://schemas.microsoft.com/office/drawing/2014/main" id="{8C1BDA46-F9CF-405E-B1F8-DB453D70DF55}"/>
                </a:ext>
              </a:extLst>
            </p:cNvPr>
            <p:cNvCxnSpPr>
              <a:cxnSpLocks/>
              <a:stCxn id="375" idx="1"/>
              <a:endCxn id="363" idx="3"/>
            </p:cNvCxnSpPr>
            <p:nvPr userDrawn="1"/>
          </p:nvCxnSpPr>
          <p:spPr>
            <a:xfrm flipH="1" flipV="1">
              <a:off x="8879746" y="5764388"/>
              <a:ext cx="1040177" cy="1060362"/>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378" name="Straight Connector 377">
              <a:extLst>
                <a:ext uri="{FF2B5EF4-FFF2-40B4-BE49-F238E27FC236}">
                  <a16:creationId xmlns:a16="http://schemas.microsoft.com/office/drawing/2014/main" id="{D8538BDB-906F-439F-8D0A-D679C9FB6DDE}"/>
                </a:ext>
              </a:extLst>
            </p:cNvPr>
            <p:cNvCxnSpPr>
              <a:cxnSpLocks/>
              <a:stCxn id="397" idx="6"/>
              <a:endCxn id="371" idx="6"/>
            </p:cNvCxnSpPr>
            <p:nvPr userDrawn="1"/>
          </p:nvCxnSpPr>
          <p:spPr>
            <a:xfrm>
              <a:off x="1249806" y="3691601"/>
              <a:ext cx="1149266" cy="69836"/>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379" name="Straight Connector 378">
              <a:extLst>
                <a:ext uri="{FF2B5EF4-FFF2-40B4-BE49-F238E27FC236}">
                  <a16:creationId xmlns:a16="http://schemas.microsoft.com/office/drawing/2014/main" id="{BFAF05BF-B4FA-4BA1-B38C-5040819920C4}"/>
                </a:ext>
              </a:extLst>
            </p:cNvPr>
            <p:cNvCxnSpPr>
              <a:cxnSpLocks/>
              <a:stCxn id="394" idx="4"/>
              <a:endCxn id="400" idx="1"/>
            </p:cNvCxnSpPr>
            <p:nvPr userDrawn="1"/>
          </p:nvCxnSpPr>
          <p:spPr>
            <a:xfrm>
              <a:off x="181389" y="3694736"/>
              <a:ext cx="833340" cy="862592"/>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380" name="Straight Connector 379">
              <a:extLst>
                <a:ext uri="{FF2B5EF4-FFF2-40B4-BE49-F238E27FC236}">
                  <a16:creationId xmlns:a16="http://schemas.microsoft.com/office/drawing/2014/main" id="{B48E4104-5B5A-4084-AE95-50E121B2C6A2}"/>
                </a:ext>
              </a:extLst>
            </p:cNvPr>
            <p:cNvCxnSpPr>
              <a:cxnSpLocks/>
              <a:stCxn id="400" idx="4"/>
              <a:endCxn id="399" idx="0"/>
            </p:cNvCxnSpPr>
            <p:nvPr userDrawn="1"/>
          </p:nvCxnSpPr>
          <p:spPr>
            <a:xfrm flipH="1">
              <a:off x="990250" y="4724846"/>
              <a:ext cx="93868" cy="726111"/>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381" name="Straight Connector 380">
              <a:extLst>
                <a:ext uri="{FF2B5EF4-FFF2-40B4-BE49-F238E27FC236}">
                  <a16:creationId xmlns:a16="http://schemas.microsoft.com/office/drawing/2014/main" id="{94A42C92-870A-40B6-B1D0-FAACCDF175CC}"/>
                </a:ext>
              </a:extLst>
            </p:cNvPr>
            <p:cNvCxnSpPr>
              <a:cxnSpLocks/>
              <a:stCxn id="398" idx="3"/>
            </p:cNvCxnSpPr>
            <p:nvPr userDrawn="1"/>
          </p:nvCxnSpPr>
          <p:spPr>
            <a:xfrm flipH="1">
              <a:off x="994391" y="6664731"/>
              <a:ext cx="195332" cy="193269"/>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382" name="Straight Connector 381">
              <a:extLst>
                <a:ext uri="{FF2B5EF4-FFF2-40B4-BE49-F238E27FC236}">
                  <a16:creationId xmlns:a16="http://schemas.microsoft.com/office/drawing/2014/main" id="{35521C61-4F00-4DE2-A5FE-E1964E75D36D}"/>
                </a:ext>
              </a:extLst>
            </p:cNvPr>
            <p:cNvCxnSpPr>
              <a:cxnSpLocks/>
              <a:stCxn id="398" idx="0"/>
              <a:endCxn id="399" idx="4"/>
            </p:cNvCxnSpPr>
            <p:nvPr userDrawn="1"/>
          </p:nvCxnSpPr>
          <p:spPr>
            <a:xfrm flipH="1" flipV="1">
              <a:off x="990250" y="5745345"/>
              <a:ext cx="303555" cy="668110"/>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383" name="Straight Connector 382">
              <a:extLst>
                <a:ext uri="{FF2B5EF4-FFF2-40B4-BE49-F238E27FC236}">
                  <a16:creationId xmlns:a16="http://schemas.microsoft.com/office/drawing/2014/main" id="{A1D8D2D0-30D2-4EEA-A8CA-8E476929E7C2}"/>
                </a:ext>
              </a:extLst>
            </p:cNvPr>
            <p:cNvCxnSpPr>
              <a:cxnSpLocks/>
              <a:stCxn id="408" idx="1"/>
              <a:endCxn id="394" idx="3"/>
            </p:cNvCxnSpPr>
            <p:nvPr userDrawn="1"/>
          </p:nvCxnSpPr>
          <p:spPr>
            <a:xfrm flipV="1">
              <a:off x="7025" y="3684478"/>
              <a:ext cx="62174" cy="1039628"/>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384" name="Straight Connector 383">
              <a:extLst>
                <a:ext uri="{FF2B5EF4-FFF2-40B4-BE49-F238E27FC236}">
                  <a16:creationId xmlns:a16="http://schemas.microsoft.com/office/drawing/2014/main" id="{1225D5A2-73D1-497E-922B-4C790347414B}"/>
                </a:ext>
              </a:extLst>
            </p:cNvPr>
            <p:cNvCxnSpPr>
              <a:cxnSpLocks/>
              <a:stCxn id="399" idx="2"/>
              <a:endCxn id="408" idx="0"/>
            </p:cNvCxnSpPr>
            <p:nvPr userDrawn="1"/>
          </p:nvCxnSpPr>
          <p:spPr>
            <a:xfrm flipH="1" flipV="1">
              <a:off x="4947" y="4947737"/>
              <a:ext cx="838109" cy="650414"/>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385" name="Straight Connector 384">
              <a:extLst>
                <a:ext uri="{FF2B5EF4-FFF2-40B4-BE49-F238E27FC236}">
                  <a16:creationId xmlns:a16="http://schemas.microsoft.com/office/drawing/2014/main" id="{EA54123A-E710-434C-BE12-7C9F412AB917}"/>
                </a:ext>
              </a:extLst>
            </p:cNvPr>
            <p:cNvCxnSpPr>
              <a:cxnSpLocks/>
              <a:stCxn id="398" idx="1"/>
            </p:cNvCxnSpPr>
            <p:nvPr userDrawn="1"/>
          </p:nvCxnSpPr>
          <p:spPr>
            <a:xfrm flipH="1">
              <a:off x="0" y="6456567"/>
              <a:ext cx="1189723" cy="190557"/>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386" name="Straight Connector 385">
              <a:extLst>
                <a:ext uri="{FF2B5EF4-FFF2-40B4-BE49-F238E27FC236}">
                  <a16:creationId xmlns:a16="http://schemas.microsoft.com/office/drawing/2014/main" id="{A05C7F84-C23C-4A1C-8F2F-772AC8FCE992}"/>
                </a:ext>
              </a:extLst>
            </p:cNvPr>
            <p:cNvCxnSpPr>
              <a:cxnSpLocks/>
              <a:stCxn id="371" idx="1"/>
              <a:endCxn id="278" idx="0"/>
            </p:cNvCxnSpPr>
            <p:nvPr userDrawn="1"/>
          </p:nvCxnSpPr>
          <p:spPr>
            <a:xfrm flipV="1">
              <a:off x="2590343" y="2989715"/>
              <a:ext cx="770893" cy="692495"/>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387" name="Straight Connector 386">
              <a:extLst>
                <a:ext uri="{FF2B5EF4-FFF2-40B4-BE49-F238E27FC236}">
                  <a16:creationId xmlns:a16="http://schemas.microsoft.com/office/drawing/2014/main" id="{2DD35B3D-BA7F-46E0-8723-E3631B08652C}"/>
                </a:ext>
              </a:extLst>
            </p:cNvPr>
            <p:cNvCxnSpPr>
              <a:cxnSpLocks/>
              <a:stCxn id="396" idx="6"/>
              <a:endCxn id="395" idx="2"/>
            </p:cNvCxnSpPr>
            <p:nvPr userDrawn="1"/>
          </p:nvCxnSpPr>
          <p:spPr>
            <a:xfrm>
              <a:off x="683818" y="2689233"/>
              <a:ext cx="1046792" cy="260972"/>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388" name="Straight Connector 387">
              <a:extLst>
                <a:ext uri="{FF2B5EF4-FFF2-40B4-BE49-F238E27FC236}">
                  <a16:creationId xmlns:a16="http://schemas.microsoft.com/office/drawing/2014/main" id="{91A646F6-823B-4C58-9AA7-1D1D5C1203E1}"/>
                </a:ext>
              </a:extLst>
            </p:cNvPr>
            <p:cNvCxnSpPr>
              <a:cxnSpLocks/>
              <a:stCxn id="394" idx="7"/>
              <a:endCxn id="396" idx="3"/>
            </p:cNvCxnSpPr>
            <p:nvPr userDrawn="1"/>
          </p:nvCxnSpPr>
          <p:spPr>
            <a:xfrm flipV="1">
              <a:off x="206155" y="2793315"/>
              <a:ext cx="226387" cy="630571"/>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389" name="Straight Connector 388">
              <a:extLst>
                <a:ext uri="{FF2B5EF4-FFF2-40B4-BE49-F238E27FC236}">
                  <a16:creationId xmlns:a16="http://schemas.microsoft.com/office/drawing/2014/main" id="{6D46DAEA-09F6-492D-B8E0-A21B47CAA28A}"/>
                </a:ext>
              </a:extLst>
            </p:cNvPr>
            <p:cNvCxnSpPr>
              <a:cxnSpLocks/>
              <a:stCxn id="394" idx="5"/>
              <a:endCxn id="397" idx="2"/>
            </p:cNvCxnSpPr>
            <p:nvPr userDrawn="1"/>
          </p:nvCxnSpPr>
          <p:spPr>
            <a:xfrm>
              <a:off x="267973" y="3622660"/>
              <a:ext cx="785574" cy="68941"/>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390" name="Straight Connector 389">
              <a:extLst>
                <a:ext uri="{FF2B5EF4-FFF2-40B4-BE49-F238E27FC236}">
                  <a16:creationId xmlns:a16="http://schemas.microsoft.com/office/drawing/2014/main" id="{ED2E067B-71A9-49B0-8D1F-1835CFAA3B01}"/>
                </a:ext>
              </a:extLst>
            </p:cNvPr>
            <p:cNvCxnSpPr>
              <a:cxnSpLocks/>
              <a:stCxn id="395" idx="3"/>
              <a:endCxn id="397" idx="7"/>
            </p:cNvCxnSpPr>
            <p:nvPr userDrawn="1"/>
          </p:nvCxnSpPr>
          <p:spPr>
            <a:xfrm flipH="1">
              <a:off x="1221065" y="3059892"/>
              <a:ext cx="554979" cy="562320"/>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391" name="Straight Connector 390">
              <a:extLst>
                <a:ext uri="{FF2B5EF4-FFF2-40B4-BE49-F238E27FC236}">
                  <a16:creationId xmlns:a16="http://schemas.microsoft.com/office/drawing/2014/main" id="{98826402-6BFE-4BED-BD3C-DCA8D2F95726}"/>
                </a:ext>
              </a:extLst>
            </p:cNvPr>
            <p:cNvCxnSpPr>
              <a:cxnSpLocks/>
              <a:stCxn id="397" idx="4"/>
              <a:endCxn id="400" idx="0"/>
            </p:cNvCxnSpPr>
            <p:nvPr userDrawn="1"/>
          </p:nvCxnSpPr>
          <p:spPr>
            <a:xfrm flipH="1">
              <a:off x="1084118" y="3789730"/>
              <a:ext cx="67559" cy="738857"/>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392" name="Straight Connector 391">
              <a:extLst>
                <a:ext uri="{FF2B5EF4-FFF2-40B4-BE49-F238E27FC236}">
                  <a16:creationId xmlns:a16="http://schemas.microsoft.com/office/drawing/2014/main" id="{4283BC04-5A9A-4998-94C5-677EC4F54078}"/>
                </a:ext>
              </a:extLst>
            </p:cNvPr>
            <p:cNvCxnSpPr>
              <a:cxnSpLocks/>
              <a:stCxn id="373" idx="2"/>
              <a:endCxn id="398" idx="2"/>
            </p:cNvCxnSpPr>
            <p:nvPr userDrawn="1"/>
          </p:nvCxnSpPr>
          <p:spPr>
            <a:xfrm flipH="1">
              <a:off x="1146611" y="6179786"/>
              <a:ext cx="1868537" cy="380863"/>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393" name="Straight Connector 392">
              <a:extLst>
                <a:ext uri="{FF2B5EF4-FFF2-40B4-BE49-F238E27FC236}">
                  <a16:creationId xmlns:a16="http://schemas.microsoft.com/office/drawing/2014/main" id="{E76897A9-35C0-4407-BE22-65984E82A18C}"/>
                </a:ext>
              </a:extLst>
            </p:cNvPr>
            <p:cNvCxnSpPr>
              <a:cxnSpLocks/>
              <a:endCxn id="398" idx="5"/>
            </p:cNvCxnSpPr>
            <p:nvPr userDrawn="1"/>
          </p:nvCxnSpPr>
          <p:spPr>
            <a:xfrm flipH="1" flipV="1">
              <a:off x="1397887" y="6664731"/>
              <a:ext cx="704210" cy="276362"/>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sp>
          <p:nvSpPr>
            <p:cNvPr id="394" name="Oval 393">
              <a:extLst>
                <a:ext uri="{FF2B5EF4-FFF2-40B4-BE49-F238E27FC236}">
                  <a16:creationId xmlns:a16="http://schemas.microsoft.com/office/drawing/2014/main" id="{8132CE5B-EA5A-47E5-B63D-469CDC8D6889}"/>
                </a:ext>
              </a:extLst>
            </p:cNvPr>
            <p:cNvSpPr/>
            <p:nvPr userDrawn="1"/>
          </p:nvSpPr>
          <p:spPr>
            <a:xfrm rot="20563470">
              <a:off x="-9517" y="3406988"/>
              <a:ext cx="294388" cy="294388"/>
            </a:xfrm>
            <a:prstGeom prst="ellipse">
              <a:avLst/>
            </a:prstGeom>
            <a:grpFill/>
            <a:ln>
              <a:solidFill>
                <a:schemeClr val="bg1">
                  <a:alpha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5" name="Oval 394">
              <a:extLst>
                <a:ext uri="{FF2B5EF4-FFF2-40B4-BE49-F238E27FC236}">
                  <a16:creationId xmlns:a16="http://schemas.microsoft.com/office/drawing/2014/main" id="{6F9BCDB4-C474-4F0A-A936-26A99DA5496F}"/>
                </a:ext>
              </a:extLst>
            </p:cNvPr>
            <p:cNvSpPr/>
            <p:nvPr userDrawn="1"/>
          </p:nvSpPr>
          <p:spPr>
            <a:xfrm>
              <a:off x="1730610" y="2795084"/>
              <a:ext cx="310242" cy="310242"/>
            </a:xfrm>
            <a:prstGeom prst="ellipse">
              <a:avLst/>
            </a:prstGeom>
            <a:grpFill/>
            <a:ln>
              <a:solidFill>
                <a:schemeClr val="bg1">
                  <a:alpha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6" name="Oval 395">
              <a:extLst>
                <a:ext uri="{FF2B5EF4-FFF2-40B4-BE49-F238E27FC236}">
                  <a16:creationId xmlns:a16="http://schemas.microsoft.com/office/drawing/2014/main" id="{576861BB-37F7-4F1E-8C75-87CB8BE4F22A}"/>
                </a:ext>
              </a:extLst>
            </p:cNvPr>
            <p:cNvSpPr/>
            <p:nvPr userDrawn="1"/>
          </p:nvSpPr>
          <p:spPr>
            <a:xfrm>
              <a:off x="389430" y="2542039"/>
              <a:ext cx="294388" cy="294388"/>
            </a:xfrm>
            <a:prstGeom prst="ellipse">
              <a:avLst/>
            </a:prstGeom>
            <a:grpFill/>
            <a:ln>
              <a:solidFill>
                <a:schemeClr val="bg1">
                  <a:alpha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7" name="Oval 396">
              <a:extLst>
                <a:ext uri="{FF2B5EF4-FFF2-40B4-BE49-F238E27FC236}">
                  <a16:creationId xmlns:a16="http://schemas.microsoft.com/office/drawing/2014/main" id="{B011BB99-8702-4FF4-97F0-7C799968985C}"/>
                </a:ext>
              </a:extLst>
            </p:cNvPr>
            <p:cNvSpPr>
              <a:spLocks noChangeAspect="1"/>
            </p:cNvSpPr>
            <p:nvPr userDrawn="1"/>
          </p:nvSpPr>
          <p:spPr>
            <a:xfrm>
              <a:off x="1053547" y="3593471"/>
              <a:ext cx="196259" cy="196259"/>
            </a:xfrm>
            <a:prstGeom prst="ellipse">
              <a:avLst/>
            </a:prstGeom>
            <a:grpFill/>
            <a:ln>
              <a:solidFill>
                <a:schemeClr val="bg1">
                  <a:alpha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8" name="Oval 397">
              <a:extLst>
                <a:ext uri="{FF2B5EF4-FFF2-40B4-BE49-F238E27FC236}">
                  <a16:creationId xmlns:a16="http://schemas.microsoft.com/office/drawing/2014/main" id="{294BEE3B-8B5E-4CE4-9BEE-156B358F9C5B}"/>
                </a:ext>
              </a:extLst>
            </p:cNvPr>
            <p:cNvSpPr>
              <a:spLocks noChangeAspect="1"/>
            </p:cNvSpPr>
            <p:nvPr userDrawn="1"/>
          </p:nvSpPr>
          <p:spPr>
            <a:xfrm>
              <a:off x="1146611" y="6413455"/>
              <a:ext cx="294388" cy="294388"/>
            </a:xfrm>
            <a:prstGeom prst="ellipse">
              <a:avLst/>
            </a:prstGeom>
            <a:grpFill/>
            <a:ln>
              <a:solidFill>
                <a:schemeClr val="bg1">
                  <a:alpha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9" name="Oval 398">
              <a:extLst>
                <a:ext uri="{FF2B5EF4-FFF2-40B4-BE49-F238E27FC236}">
                  <a16:creationId xmlns:a16="http://schemas.microsoft.com/office/drawing/2014/main" id="{4BCDBE67-7D49-4203-ABB7-93E821083C64}"/>
                </a:ext>
              </a:extLst>
            </p:cNvPr>
            <p:cNvSpPr>
              <a:spLocks noChangeAspect="1"/>
            </p:cNvSpPr>
            <p:nvPr userDrawn="1"/>
          </p:nvSpPr>
          <p:spPr>
            <a:xfrm>
              <a:off x="843056" y="5450957"/>
              <a:ext cx="294388" cy="294388"/>
            </a:xfrm>
            <a:prstGeom prst="ellipse">
              <a:avLst/>
            </a:prstGeom>
            <a:grpFill/>
            <a:ln>
              <a:solidFill>
                <a:schemeClr val="bg1">
                  <a:alpha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0" name="Oval 399">
              <a:extLst>
                <a:ext uri="{FF2B5EF4-FFF2-40B4-BE49-F238E27FC236}">
                  <a16:creationId xmlns:a16="http://schemas.microsoft.com/office/drawing/2014/main" id="{DB377BA2-695F-4614-9E71-1DD05273C5EC}"/>
                </a:ext>
              </a:extLst>
            </p:cNvPr>
            <p:cNvSpPr>
              <a:spLocks noChangeAspect="1"/>
            </p:cNvSpPr>
            <p:nvPr userDrawn="1"/>
          </p:nvSpPr>
          <p:spPr>
            <a:xfrm>
              <a:off x="985988" y="4528587"/>
              <a:ext cx="196259" cy="196259"/>
            </a:xfrm>
            <a:prstGeom prst="ellipse">
              <a:avLst/>
            </a:prstGeom>
            <a:grpFill/>
            <a:ln>
              <a:solidFill>
                <a:schemeClr val="bg1">
                  <a:alpha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401" name="Straight Connector 400">
              <a:extLst>
                <a:ext uri="{FF2B5EF4-FFF2-40B4-BE49-F238E27FC236}">
                  <a16:creationId xmlns:a16="http://schemas.microsoft.com/office/drawing/2014/main" id="{7A3D84BE-297F-4721-916A-0E1CBC17BB70}"/>
                </a:ext>
              </a:extLst>
            </p:cNvPr>
            <p:cNvCxnSpPr>
              <a:cxnSpLocks/>
              <a:stCxn id="400" idx="3"/>
            </p:cNvCxnSpPr>
            <p:nvPr userDrawn="1"/>
          </p:nvCxnSpPr>
          <p:spPr>
            <a:xfrm flipH="1">
              <a:off x="125106" y="4696105"/>
              <a:ext cx="889623" cy="162851"/>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402" name="Straight Connector 401">
              <a:extLst>
                <a:ext uri="{FF2B5EF4-FFF2-40B4-BE49-F238E27FC236}">
                  <a16:creationId xmlns:a16="http://schemas.microsoft.com/office/drawing/2014/main" id="{314C23E8-9A40-4122-9EAA-F8CB0E8D61E2}"/>
                </a:ext>
              </a:extLst>
            </p:cNvPr>
            <p:cNvCxnSpPr>
              <a:cxnSpLocks/>
              <a:stCxn id="396" idx="4"/>
              <a:endCxn id="397" idx="1"/>
            </p:cNvCxnSpPr>
            <p:nvPr userDrawn="1"/>
          </p:nvCxnSpPr>
          <p:spPr>
            <a:xfrm>
              <a:off x="536624" y="2836427"/>
              <a:ext cx="545664" cy="785785"/>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sp>
          <p:nvSpPr>
            <p:cNvPr id="403" name="Oval 402">
              <a:extLst>
                <a:ext uri="{FF2B5EF4-FFF2-40B4-BE49-F238E27FC236}">
                  <a16:creationId xmlns:a16="http://schemas.microsoft.com/office/drawing/2014/main" id="{E9B3E96D-BA3E-4DE3-AA50-A7A486F4CCE3}"/>
                </a:ext>
              </a:extLst>
            </p:cNvPr>
            <p:cNvSpPr>
              <a:spLocks noChangeAspect="1"/>
            </p:cNvSpPr>
            <p:nvPr userDrawn="1"/>
          </p:nvSpPr>
          <p:spPr>
            <a:xfrm>
              <a:off x="4972557" y="2874980"/>
              <a:ext cx="196259" cy="196259"/>
            </a:xfrm>
            <a:prstGeom prst="ellipse">
              <a:avLst/>
            </a:prstGeom>
            <a:grpFill/>
            <a:ln>
              <a:solidFill>
                <a:schemeClr val="bg1">
                  <a:alpha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404" name="Straight Connector 403">
              <a:extLst>
                <a:ext uri="{FF2B5EF4-FFF2-40B4-BE49-F238E27FC236}">
                  <a16:creationId xmlns:a16="http://schemas.microsoft.com/office/drawing/2014/main" id="{3DEC9911-F288-48D9-8191-DDCCAB238BD7}"/>
                </a:ext>
              </a:extLst>
            </p:cNvPr>
            <p:cNvCxnSpPr>
              <a:cxnSpLocks/>
              <a:stCxn id="403" idx="3"/>
              <a:endCxn id="367" idx="0"/>
            </p:cNvCxnSpPr>
            <p:nvPr userDrawn="1"/>
          </p:nvCxnSpPr>
          <p:spPr>
            <a:xfrm flipH="1">
              <a:off x="4536645" y="3042498"/>
              <a:ext cx="464653" cy="781995"/>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405" name="Straight Connector 404">
              <a:extLst>
                <a:ext uri="{FF2B5EF4-FFF2-40B4-BE49-F238E27FC236}">
                  <a16:creationId xmlns:a16="http://schemas.microsoft.com/office/drawing/2014/main" id="{F1417A49-79DF-40F5-AE11-4693B48CB778}"/>
                </a:ext>
              </a:extLst>
            </p:cNvPr>
            <p:cNvCxnSpPr>
              <a:cxnSpLocks/>
              <a:stCxn id="403" idx="2"/>
              <a:endCxn id="278" idx="6"/>
            </p:cNvCxnSpPr>
            <p:nvPr userDrawn="1"/>
          </p:nvCxnSpPr>
          <p:spPr>
            <a:xfrm flipH="1" flipV="1">
              <a:off x="3501498" y="2915999"/>
              <a:ext cx="1471059" cy="57111"/>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406" name="Straight Connector 405">
              <a:extLst>
                <a:ext uri="{FF2B5EF4-FFF2-40B4-BE49-F238E27FC236}">
                  <a16:creationId xmlns:a16="http://schemas.microsoft.com/office/drawing/2014/main" id="{322CA76D-BB52-4635-A4B3-C8FC23584246}"/>
                </a:ext>
              </a:extLst>
            </p:cNvPr>
            <p:cNvCxnSpPr>
              <a:cxnSpLocks/>
              <a:stCxn id="396" idx="7"/>
              <a:endCxn id="280" idx="1"/>
            </p:cNvCxnSpPr>
            <p:nvPr userDrawn="1"/>
          </p:nvCxnSpPr>
          <p:spPr>
            <a:xfrm flipV="1">
              <a:off x="640706" y="1905029"/>
              <a:ext cx="785344" cy="680122"/>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407" name="Straight Connector 406">
              <a:extLst>
                <a:ext uri="{FF2B5EF4-FFF2-40B4-BE49-F238E27FC236}">
                  <a16:creationId xmlns:a16="http://schemas.microsoft.com/office/drawing/2014/main" id="{2D35160C-A84B-4747-9CB3-1522E289FBD5}"/>
                </a:ext>
              </a:extLst>
            </p:cNvPr>
            <p:cNvCxnSpPr>
              <a:cxnSpLocks/>
              <a:endCxn id="396" idx="1"/>
            </p:cNvCxnSpPr>
            <p:nvPr userDrawn="1"/>
          </p:nvCxnSpPr>
          <p:spPr>
            <a:xfrm>
              <a:off x="-60734" y="2344833"/>
              <a:ext cx="493276" cy="240318"/>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sp>
          <p:nvSpPr>
            <p:cNvPr id="408" name="Chord 407">
              <a:extLst>
                <a:ext uri="{FF2B5EF4-FFF2-40B4-BE49-F238E27FC236}">
                  <a16:creationId xmlns:a16="http://schemas.microsoft.com/office/drawing/2014/main" id="{6B27212D-2798-4AD9-AC3A-8C5E834AD6DD}"/>
                </a:ext>
              </a:extLst>
            </p:cNvPr>
            <p:cNvSpPr>
              <a:spLocks noChangeAspect="1"/>
            </p:cNvSpPr>
            <p:nvPr userDrawn="1"/>
          </p:nvSpPr>
          <p:spPr>
            <a:xfrm rot="5400000" flipH="1">
              <a:off x="-98982" y="4723943"/>
              <a:ext cx="224088" cy="224088"/>
            </a:xfrm>
            <a:prstGeom prst="chord">
              <a:avLst>
                <a:gd name="adj1" fmla="val 10550803"/>
                <a:gd name="adj2" fmla="val 185318"/>
              </a:avLst>
            </a:prstGeom>
            <a:grpFill/>
            <a:ln>
              <a:solidFill>
                <a:schemeClr val="bg1">
                  <a:alpha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409" name="Straight Connector 408">
              <a:extLst>
                <a:ext uri="{FF2B5EF4-FFF2-40B4-BE49-F238E27FC236}">
                  <a16:creationId xmlns:a16="http://schemas.microsoft.com/office/drawing/2014/main" id="{086D1ADC-56E3-4999-B0A4-6650F3108C59}"/>
                </a:ext>
              </a:extLst>
            </p:cNvPr>
            <p:cNvCxnSpPr>
              <a:cxnSpLocks/>
              <a:stCxn id="399" idx="3"/>
            </p:cNvCxnSpPr>
            <p:nvPr userDrawn="1"/>
          </p:nvCxnSpPr>
          <p:spPr>
            <a:xfrm flipH="1">
              <a:off x="0" y="5702233"/>
              <a:ext cx="886168" cy="564794"/>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410" name="Straight Connector 409">
              <a:extLst>
                <a:ext uri="{FF2B5EF4-FFF2-40B4-BE49-F238E27FC236}">
                  <a16:creationId xmlns:a16="http://schemas.microsoft.com/office/drawing/2014/main" id="{1E950FD6-536E-4218-A603-5A5332A0129B}"/>
                </a:ext>
              </a:extLst>
            </p:cNvPr>
            <p:cNvCxnSpPr>
              <a:cxnSpLocks/>
              <a:stCxn id="395" idx="6"/>
              <a:endCxn id="278" idx="1"/>
            </p:cNvCxnSpPr>
            <p:nvPr userDrawn="1"/>
          </p:nvCxnSpPr>
          <p:spPr>
            <a:xfrm flipV="1">
              <a:off x="2040852" y="2934851"/>
              <a:ext cx="1254476" cy="15354"/>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411" name="Straight Connector 410">
              <a:extLst>
                <a:ext uri="{FF2B5EF4-FFF2-40B4-BE49-F238E27FC236}">
                  <a16:creationId xmlns:a16="http://schemas.microsoft.com/office/drawing/2014/main" id="{0E885CE6-42FA-49CE-89BC-EDFA13DF5A28}"/>
                </a:ext>
              </a:extLst>
            </p:cNvPr>
            <p:cNvCxnSpPr>
              <a:cxnSpLocks/>
              <a:stCxn id="395" idx="5"/>
              <a:endCxn id="371" idx="0"/>
            </p:cNvCxnSpPr>
            <p:nvPr userDrawn="1"/>
          </p:nvCxnSpPr>
          <p:spPr>
            <a:xfrm>
              <a:off x="1995418" y="3059892"/>
              <a:ext cx="515698" cy="589501"/>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412" name="Straight Connector 411">
              <a:extLst>
                <a:ext uri="{FF2B5EF4-FFF2-40B4-BE49-F238E27FC236}">
                  <a16:creationId xmlns:a16="http://schemas.microsoft.com/office/drawing/2014/main" id="{BF5F2EED-218B-4400-986A-2F96EAD344F9}"/>
                </a:ext>
              </a:extLst>
            </p:cNvPr>
            <p:cNvCxnSpPr>
              <a:cxnSpLocks/>
              <a:stCxn id="280" idx="0"/>
              <a:endCxn id="395" idx="0"/>
            </p:cNvCxnSpPr>
            <p:nvPr userDrawn="1"/>
          </p:nvCxnSpPr>
          <p:spPr>
            <a:xfrm>
              <a:off x="1505277" y="1937846"/>
              <a:ext cx="380454" cy="857238"/>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413" name="Straight Connector 412">
              <a:extLst>
                <a:ext uri="{FF2B5EF4-FFF2-40B4-BE49-F238E27FC236}">
                  <a16:creationId xmlns:a16="http://schemas.microsoft.com/office/drawing/2014/main" id="{CD329DFC-0260-43E0-A7A8-11B87A39E487}"/>
                </a:ext>
              </a:extLst>
            </p:cNvPr>
            <p:cNvCxnSpPr>
              <a:cxnSpLocks/>
              <a:stCxn id="400" idx="5"/>
              <a:endCxn id="372" idx="7"/>
            </p:cNvCxnSpPr>
            <p:nvPr userDrawn="1"/>
          </p:nvCxnSpPr>
          <p:spPr>
            <a:xfrm>
              <a:off x="1153506" y="4696105"/>
              <a:ext cx="1042227" cy="364144"/>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414" name="Straight Connector 413">
              <a:extLst>
                <a:ext uri="{FF2B5EF4-FFF2-40B4-BE49-F238E27FC236}">
                  <a16:creationId xmlns:a16="http://schemas.microsoft.com/office/drawing/2014/main" id="{569A683C-6FE4-4272-BB94-C47781F916BE}"/>
                </a:ext>
              </a:extLst>
            </p:cNvPr>
            <p:cNvCxnSpPr>
              <a:cxnSpLocks/>
              <a:stCxn id="367" idx="7"/>
              <a:endCxn id="278" idx="7"/>
            </p:cNvCxnSpPr>
            <p:nvPr userDrawn="1"/>
          </p:nvCxnSpPr>
          <p:spPr>
            <a:xfrm flipH="1" flipV="1">
              <a:off x="3446634" y="2981907"/>
              <a:ext cx="1005609" cy="857760"/>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415" name="Straight Connector 414">
              <a:extLst>
                <a:ext uri="{FF2B5EF4-FFF2-40B4-BE49-F238E27FC236}">
                  <a16:creationId xmlns:a16="http://schemas.microsoft.com/office/drawing/2014/main" id="{9A9D56BA-219C-499F-8FDA-E0331F10B604}"/>
                </a:ext>
              </a:extLst>
            </p:cNvPr>
            <p:cNvCxnSpPr>
              <a:cxnSpLocks/>
              <a:stCxn id="296" idx="7"/>
              <a:endCxn id="403" idx="0"/>
            </p:cNvCxnSpPr>
            <p:nvPr userDrawn="1"/>
          </p:nvCxnSpPr>
          <p:spPr>
            <a:xfrm>
              <a:off x="5065787" y="2247314"/>
              <a:ext cx="4900" cy="627666"/>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416" name="Straight Connector 415">
              <a:extLst>
                <a:ext uri="{FF2B5EF4-FFF2-40B4-BE49-F238E27FC236}">
                  <a16:creationId xmlns:a16="http://schemas.microsoft.com/office/drawing/2014/main" id="{86E291E7-0207-4B1B-9647-CB344D8CEE4B}"/>
                </a:ext>
              </a:extLst>
            </p:cNvPr>
            <p:cNvCxnSpPr>
              <a:cxnSpLocks/>
              <a:stCxn id="370" idx="7"/>
              <a:endCxn id="285" idx="0"/>
            </p:cNvCxnSpPr>
            <p:nvPr userDrawn="1"/>
          </p:nvCxnSpPr>
          <p:spPr>
            <a:xfrm flipH="1" flipV="1">
              <a:off x="6285610" y="2383792"/>
              <a:ext cx="270102" cy="784616"/>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417" name="Straight Connector 416">
              <a:extLst>
                <a:ext uri="{FF2B5EF4-FFF2-40B4-BE49-F238E27FC236}">
                  <a16:creationId xmlns:a16="http://schemas.microsoft.com/office/drawing/2014/main" id="{B4C95059-0258-4D7B-B44A-A642694C4145}"/>
                </a:ext>
              </a:extLst>
            </p:cNvPr>
            <p:cNvCxnSpPr>
              <a:cxnSpLocks/>
              <a:stCxn id="370" idx="6"/>
              <a:endCxn id="403" idx="5"/>
            </p:cNvCxnSpPr>
            <p:nvPr userDrawn="1"/>
          </p:nvCxnSpPr>
          <p:spPr>
            <a:xfrm flipH="1" flipV="1">
              <a:off x="5140075" y="3042498"/>
              <a:ext cx="1393759" cy="178728"/>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418" name="Straight Connector 417">
              <a:extLst>
                <a:ext uri="{FF2B5EF4-FFF2-40B4-BE49-F238E27FC236}">
                  <a16:creationId xmlns:a16="http://schemas.microsoft.com/office/drawing/2014/main" id="{764AE964-6EC8-472E-AB76-A3C96583EA7F}"/>
                </a:ext>
              </a:extLst>
            </p:cNvPr>
            <p:cNvCxnSpPr>
              <a:cxnSpLocks/>
              <a:stCxn id="286" idx="0"/>
              <a:endCxn id="370" idx="1"/>
            </p:cNvCxnSpPr>
            <p:nvPr userDrawn="1"/>
          </p:nvCxnSpPr>
          <p:spPr>
            <a:xfrm flipH="1">
              <a:off x="6661348" y="1834225"/>
              <a:ext cx="1076455" cy="1334183"/>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419" name="Straight Connector 418">
              <a:extLst>
                <a:ext uri="{FF2B5EF4-FFF2-40B4-BE49-F238E27FC236}">
                  <a16:creationId xmlns:a16="http://schemas.microsoft.com/office/drawing/2014/main" id="{3869F9BA-9BC4-4018-A4A5-6DF8F88EBD15}"/>
                </a:ext>
              </a:extLst>
            </p:cNvPr>
            <p:cNvCxnSpPr>
              <a:cxnSpLocks/>
              <a:stCxn id="426" idx="0"/>
              <a:endCxn id="425" idx="4"/>
            </p:cNvCxnSpPr>
            <p:nvPr userDrawn="1"/>
          </p:nvCxnSpPr>
          <p:spPr>
            <a:xfrm>
              <a:off x="9621563" y="3044363"/>
              <a:ext cx="760622" cy="316136"/>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420" name="Straight Connector 419">
              <a:extLst>
                <a:ext uri="{FF2B5EF4-FFF2-40B4-BE49-F238E27FC236}">
                  <a16:creationId xmlns:a16="http://schemas.microsoft.com/office/drawing/2014/main" id="{6B584D9E-C721-4253-9A84-131513298BDB}"/>
                </a:ext>
              </a:extLst>
            </p:cNvPr>
            <p:cNvCxnSpPr>
              <a:cxnSpLocks/>
              <a:stCxn id="294" idx="0"/>
              <a:endCxn id="425" idx="5"/>
            </p:cNvCxnSpPr>
            <p:nvPr userDrawn="1"/>
          </p:nvCxnSpPr>
          <p:spPr>
            <a:xfrm>
              <a:off x="10349083" y="2680523"/>
              <a:ext cx="90128" cy="615930"/>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421" name="Straight Connector 420">
              <a:extLst>
                <a:ext uri="{FF2B5EF4-FFF2-40B4-BE49-F238E27FC236}">
                  <a16:creationId xmlns:a16="http://schemas.microsoft.com/office/drawing/2014/main" id="{D4005D83-FAEA-43E2-B5B4-5DE4DB493913}"/>
                </a:ext>
              </a:extLst>
            </p:cNvPr>
            <p:cNvCxnSpPr>
              <a:cxnSpLocks/>
              <a:stCxn id="293" idx="0"/>
              <a:endCxn id="426" idx="6"/>
            </p:cNvCxnSpPr>
            <p:nvPr userDrawn="1"/>
          </p:nvCxnSpPr>
          <p:spPr>
            <a:xfrm>
              <a:off x="9306676" y="1739765"/>
              <a:ext cx="245878" cy="1161961"/>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422" name="Straight Connector 421">
              <a:extLst>
                <a:ext uri="{FF2B5EF4-FFF2-40B4-BE49-F238E27FC236}">
                  <a16:creationId xmlns:a16="http://schemas.microsoft.com/office/drawing/2014/main" id="{A9811511-1438-48C4-AE7B-7759240D7D90}"/>
                </a:ext>
              </a:extLst>
            </p:cNvPr>
            <p:cNvCxnSpPr>
              <a:cxnSpLocks/>
              <a:stCxn id="370" idx="1"/>
              <a:endCxn id="427" idx="5"/>
            </p:cNvCxnSpPr>
            <p:nvPr userDrawn="1"/>
          </p:nvCxnSpPr>
          <p:spPr>
            <a:xfrm>
              <a:off x="6661348" y="3168408"/>
              <a:ext cx="1391015" cy="19028"/>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423" name="Straight Connector 422">
              <a:extLst>
                <a:ext uri="{FF2B5EF4-FFF2-40B4-BE49-F238E27FC236}">
                  <a16:creationId xmlns:a16="http://schemas.microsoft.com/office/drawing/2014/main" id="{280B67A6-A8A8-429D-BC56-7C79F2EB1AE9}"/>
                </a:ext>
              </a:extLst>
            </p:cNvPr>
            <p:cNvCxnSpPr>
              <a:cxnSpLocks/>
              <a:stCxn id="286" idx="0"/>
              <a:endCxn id="427" idx="5"/>
            </p:cNvCxnSpPr>
            <p:nvPr userDrawn="1"/>
          </p:nvCxnSpPr>
          <p:spPr>
            <a:xfrm>
              <a:off x="7737803" y="1834225"/>
              <a:ext cx="314560" cy="1353211"/>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424" name="Straight Connector 423">
              <a:extLst>
                <a:ext uri="{FF2B5EF4-FFF2-40B4-BE49-F238E27FC236}">
                  <a16:creationId xmlns:a16="http://schemas.microsoft.com/office/drawing/2014/main" id="{89DDF064-5DE0-465B-AF03-CCEB5455E7FC}"/>
                </a:ext>
              </a:extLst>
            </p:cNvPr>
            <p:cNvCxnSpPr>
              <a:cxnSpLocks/>
              <a:stCxn id="427" idx="7"/>
              <a:endCxn id="426" idx="4"/>
            </p:cNvCxnSpPr>
            <p:nvPr userDrawn="1"/>
          </p:nvCxnSpPr>
          <p:spPr>
            <a:xfrm flipV="1">
              <a:off x="8152134" y="2970735"/>
              <a:ext cx="1257783" cy="251410"/>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sp>
          <p:nvSpPr>
            <p:cNvPr id="425" name="Oval 424">
              <a:extLst>
                <a:ext uri="{FF2B5EF4-FFF2-40B4-BE49-F238E27FC236}">
                  <a16:creationId xmlns:a16="http://schemas.microsoft.com/office/drawing/2014/main" id="{58890C6A-C402-4922-8287-B3DA7C59A36E}"/>
                </a:ext>
              </a:extLst>
            </p:cNvPr>
            <p:cNvSpPr/>
            <p:nvPr userDrawn="1"/>
          </p:nvSpPr>
          <p:spPr>
            <a:xfrm rot="17350916" flipV="1">
              <a:off x="10375964" y="3285269"/>
              <a:ext cx="224088" cy="224088"/>
            </a:xfrm>
            <a:prstGeom prst="ellipse">
              <a:avLst/>
            </a:prstGeom>
            <a:grpFill/>
            <a:ln>
              <a:solidFill>
                <a:schemeClr val="bg1">
                  <a:alpha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6" name="Oval 425">
              <a:extLst>
                <a:ext uri="{FF2B5EF4-FFF2-40B4-BE49-F238E27FC236}">
                  <a16:creationId xmlns:a16="http://schemas.microsoft.com/office/drawing/2014/main" id="{B1E69AAC-28E4-4708-9740-5C1946843BF7}"/>
                </a:ext>
              </a:extLst>
            </p:cNvPr>
            <p:cNvSpPr/>
            <p:nvPr userDrawn="1"/>
          </p:nvSpPr>
          <p:spPr>
            <a:xfrm rot="17350916" flipV="1">
              <a:off x="9403696" y="2895505"/>
              <a:ext cx="224088" cy="224088"/>
            </a:xfrm>
            <a:prstGeom prst="ellipse">
              <a:avLst/>
            </a:prstGeom>
            <a:grpFill/>
            <a:ln>
              <a:solidFill>
                <a:schemeClr val="bg1">
                  <a:alpha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7" name="Oval 426">
              <a:extLst>
                <a:ext uri="{FF2B5EF4-FFF2-40B4-BE49-F238E27FC236}">
                  <a16:creationId xmlns:a16="http://schemas.microsoft.com/office/drawing/2014/main" id="{1B943F2C-5117-4403-91C2-154765D07333}"/>
                </a:ext>
              </a:extLst>
            </p:cNvPr>
            <p:cNvSpPr>
              <a:spLocks noChangeAspect="1"/>
            </p:cNvSpPr>
            <p:nvPr userDrawn="1"/>
          </p:nvSpPr>
          <p:spPr>
            <a:xfrm rot="17350916" flipV="1">
              <a:off x="8010198" y="3179980"/>
              <a:ext cx="149392" cy="149392"/>
            </a:xfrm>
            <a:prstGeom prst="ellipse">
              <a:avLst/>
            </a:prstGeom>
            <a:grpFill/>
            <a:ln>
              <a:solidFill>
                <a:schemeClr val="bg1">
                  <a:alpha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428" name="Straight Connector 427">
              <a:extLst>
                <a:ext uri="{FF2B5EF4-FFF2-40B4-BE49-F238E27FC236}">
                  <a16:creationId xmlns:a16="http://schemas.microsoft.com/office/drawing/2014/main" id="{68CDCF47-3919-4B64-AF50-EE33AA51D80C}"/>
                </a:ext>
              </a:extLst>
            </p:cNvPr>
            <p:cNvCxnSpPr>
              <a:cxnSpLocks/>
              <a:stCxn id="291" idx="0"/>
              <a:endCxn id="425" idx="7"/>
            </p:cNvCxnSpPr>
            <p:nvPr userDrawn="1"/>
          </p:nvCxnSpPr>
          <p:spPr>
            <a:xfrm flipH="1">
              <a:off x="10588868" y="2983008"/>
              <a:ext cx="1256853" cy="365508"/>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429" name="Straight Connector 428">
              <a:extLst>
                <a:ext uri="{FF2B5EF4-FFF2-40B4-BE49-F238E27FC236}">
                  <a16:creationId xmlns:a16="http://schemas.microsoft.com/office/drawing/2014/main" id="{C2140F54-98B2-43FE-BD87-CAC51DFE19D3}"/>
                </a:ext>
              </a:extLst>
            </p:cNvPr>
            <p:cNvCxnSpPr>
              <a:cxnSpLocks/>
              <a:endCxn id="291" idx="7"/>
            </p:cNvCxnSpPr>
            <p:nvPr userDrawn="1"/>
          </p:nvCxnSpPr>
          <p:spPr>
            <a:xfrm flipH="1" flipV="1">
              <a:off x="11930123" y="2967834"/>
              <a:ext cx="291194" cy="286842"/>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grpSp>
      <p:sp>
        <p:nvSpPr>
          <p:cNvPr id="430" name="Picture Placeholder 2">
            <a:extLst>
              <a:ext uri="{FF2B5EF4-FFF2-40B4-BE49-F238E27FC236}">
                <a16:creationId xmlns:a16="http://schemas.microsoft.com/office/drawing/2014/main" id="{C050FD47-85FC-44C2-A9A3-A1FB053F000A}"/>
              </a:ext>
            </a:extLst>
          </p:cNvPr>
          <p:cNvSpPr>
            <a:spLocks noGrp="1"/>
          </p:cNvSpPr>
          <p:nvPr>
            <p:ph type="pic" sz="quarter" idx="43" hasCustomPrompt="1"/>
          </p:nvPr>
        </p:nvSpPr>
        <p:spPr>
          <a:xfrm>
            <a:off x="6600622" y="1305993"/>
            <a:ext cx="4334608" cy="4335090"/>
          </a:xfrm>
          <a:prstGeom prst="ellipse">
            <a:avLst/>
          </a:prstGeom>
          <a:solidFill>
            <a:schemeClr val="bg1">
              <a:lumMod val="95000"/>
            </a:schemeClr>
          </a:solidFill>
        </p:spPr>
        <p:txBody>
          <a:bodyPr anchor="ctr"/>
          <a:lstStyle>
            <a:lvl1pPr marL="0" marR="0" indent="0" algn="ctr" defTabSz="914446" rtl="0" eaLnBrk="1" fontAlgn="auto" latinLnBrk="0" hangingPunct="1">
              <a:lnSpc>
                <a:spcPct val="100000"/>
              </a:lnSpc>
              <a:spcBef>
                <a:spcPct val="20000"/>
              </a:spcBef>
              <a:spcAft>
                <a:spcPts val="0"/>
              </a:spcAft>
              <a:buClrTx/>
              <a:buSzTx/>
              <a:buFont typeface="Arial" pitchFamily="34" charset="0"/>
              <a:buNone/>
              <a:tabLst/>
              <a:defRPr sz="1200">
                <a:solidFill>
                  <a:schemeClr val="tx1">
                    <a:lumMod val="75000"/>
                    <a:lumOff val="25000"/>
                  </a:schemeClr>
                </a:solidFill>
              </a:defRPr>
            </a:lvl1pPr>
          </a:lstStyle>
          <a:p>
            <a:pPr marL="0" lvl="0" algn="ctr"/>
            <a:r>
              <a:rPr lang="en-US" altLang="ko-KR" dirty="0"/>
              <a:t>Place Your Picture Here</a:t>
            </a:r>
            <a:endParaRPr lang="ko-KR" altLang="en-US" dirty="0"/>
          </a:p>
        </p:txBody>
      </p:sp>
      <p:sp>
        <p:nvSpPr>
          <p:cNvPr id="432" name="Arc 431">
            <a:extLst>
              <a:ext uri="{FF2B5EF4-FFF2-40B4-BE49-F238E27FC236}">
                <a16:creationId xmlns:a16="http://schemas.microsoft.com/office/drawing/2014/main" id="{4B9AAF35-AB2B-4044-875F-9A7377BE392A}"/>
              </a:ext>
            </a:extLst>
          </p:cNvPr>
          <p:cNvSpPr/>
          <p:nvPr userDrawn="1"/>
        </p:nvSpPr>
        <p:spPr>
          <a:xfrm>
            <a:off x="6320628" y="1026240"/>
            <a:ext cx="4894597" cy="4894597"/>
          </a:xfrm>
          <a:prstGeom prst="arc">
            <a:avLst>
              <a:gd name="adj1" fmla="val 12493243"/>
              <a:gd name="adj2" fmla="val 8891088"/>
            </a:avLst>
          </a:prstGeom>
          <a:ln w="25400">
            <a:solidFill>
              <a:schemeClr val="bg1"/>
            </a:solidFill>
            <a:headEnd type="none" w="lg" len="lg"/>
            <a:tailEnd type="oval" w="lg" len="lg"/>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Tree>
    <p:extLst>
      <p:ext uri="{BB962C8B-B14F-4D97-AF65-F5344CB8AC3E}">
        <p14:creationId xmlns:p14="http://schemas.microsoft.com/office/powerpoint/2010/main" val="396492805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PNG sets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ext Placeholder 9"/>
          <p:cNvSpPr>
            <a:spLocks noGrp="1"/>
          </p:cNvSpPr>
          <p:nvPr>
            <p:ph type="body" sz="quarter" idx="10" hasCustomPrompt="1"/>
          </p:nvPr>
        </p:nvSpPr>
        <p:spPr>
          <a:xfrm>
            <a:off x="323529" y="332482"/>
            <a:ext cx="11573197" cy="724247"/>
          </a:xfrm>
          <a:prstGeom prst="rect">
            <a:avLst/>
          </a:prstGeom>
        </p:spPr>
        <p:txBody>
          <a:bodyPr anchor="ctr"/>
          <a:lstStyle>
            <a:lvl1pPr marL="0" indent="0" algn="ctr">
              <a:buNone/>
              <a:defRPr sz="5400" b="0" baseline="0">
                <a:solidFill>
                  <a:schemeClr val="tx1">
                    <a:lumMod val="85000"/>
                    <a:lumOff val="15000"/>
                  </a:schemeClr>
                </a:solidFill>
                <a:latin typeface="+mj-lt"/>
                <a:cs typeface="Arial" pitchFamily="34" charset="0"/>
              </a:defRPr>
            </a:lvl1pPr>
          </a:lstStyle>
          <a:p>
            <a:pPr lvl="0"/>
            <a:r>
              <a:rPr lang="en-US" altLang="ko-KR" dirty="0"/>
              <a:t>PNG &amp; Shapes Layout</a:t>
            </a:r>
          </a:p>
        </p:txBody>
      </p:sp>
    </p:spTree>
    <p:extLst>
      <p:ext uri="{BB962C8B-B14F-4D97-AF65-F5344CB8AC3E}">
        <p14:creationId xmlns:p14="http://schemas.microsoft.com/office/powerpoint/2010/main" val="244639275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1_Icon sets layout">
    <p:spTree>
      <p:nvGrpSpPr>
        <p:cNvPr id="1" name=""/>
        <p:cNvGrpSpPr/>
        <p:nvPr/>
      </p:nvGrpSpPr>
      <p:grpSpPr>
        <a:xfrm>
          <a:off x="0" y="0"/>
          <a:ext cx="0" cy="0"/>
          <a:chOff x="0" y="0"/>
          <a:chExt cx="0" cy="0"/>
        </a:xfrm>
      </p:grpSpPr>
      <p:sp>
        <p:nvSpPr>
          <p:cNvPr id="2" name="Text Placeholder 9"/>
          <p:cNvSpPr>
            <a:spLocks noGrp="1"/>
          </p:cNvSpPr>
          <p:nvPr>
            <p:ph type="body" sz="quarter" idx="10" hasCustomPrompt="1"/>
          </p:nvPr>
        </p:nvSpPr>
        <p:spPr>
          <a:xfrm>
            <a:off x="323529" y="123478"/>
            <a:ext cx="11573197" cy="724247"/>
          </a:xfrm>
          <a:prstGeom prst="rect">
            <a:avLst/>
          </a:prstGeom>
        </p:spPr>
        <p:txBody>
          <a:bodyPr anchor="ctr"/>
          <a:lstStyle>
            <a:lvl1pPr marL="0" indent="0" algn="ctr">
              <a:buNone/>
              <a:defRPr sz="5400" b="0" baseline="0">
                <a:solidFill>
                  <a:schemeClr val="tx1">
                    <a:lumMod val="85000"/>
                    <a:lumOff val="15000"/>
                  </a:schemeClr>
                </a:solidFill>
                <a:latin typeface="+mj-lt"/>
                <a:cs typeface="Arial" pitchFamily="34" charset="0"/>
              </a:defRPr>
            </a:lvl1pPr>
          </a:lstStyle>
          <a:p>
            <a:pPr lvl="0"/>
            <a:r>
              <a:rPr lang="en-US" altLang="ko-KR" dirty="0"/>
              <a:t>Icon Sets Layout</a:t>
            </a:r>
          </a:p>
        </p:txBody>
      </p:sp>
      <p:sp>
        <p:nvSpPr>
          <p:cNvPr id="3" name="Rounded Rectangle 2"/>
          <p:cNvSpPr/>
          <p:nvPr userDrawn="1"/>
        </p:nvSpPr>
        <p:spPr>
          <a:xfrm>
            <a:off x="354010" y="1131591"/>
            <a:ext cx="3560767" cy="5402561"/>
          </a:xfrm>
          <a:prstGeom prst="roundRect">
            <a:avLst>
              <a:gd name="adj" fmla="val 3968"/>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351"/>
          </a:p>
        </p:txBody>
      </p:sp>
      <p:sp>
        <p:nvSpPr>
          <p:cNvPr id="4" name="Rounded Rectangle 3"/>
          <p:cNvSpPr/>
          <p:nvPr userDrawn="1"/>
        </p:nvSpPr>
        <p:spPr>
          <a:xfrm>
            <a:off x="531933" y="1347500"/>
            <a:ext cx="153868" cy="5015200"/>
          </a:xfrm>
          <a:prstGeom prst="roundRect">
            <a:avLst>
              <a:gd name="adj" fmla="val 50000"/>
            </a:avLst>
          </a:prstGeom>
          <a:solidFill>
            <a:schemeClr val="bg1">
              <a:alpha val="4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351">
              <a:solidFill>
                <a:schemeClr val="bg1"/>
              </a:solidFill>
            </a:endParaRPr>
          </a:p>
        </p:txBody>
      </p:sp>
      <p:sp>
        <p:nvSpPr>
          <p:cNvPr id="5" name="Half Frame 4"/>
          <p:cNvSpPr/>
          <p:nvPr userDrawn="1"/>
        </p:nvSpPr>
        <p:spPr>
          <a:xfrm rot="5400000">
            <a:off x="3057177" y="1276653"/>
            <a:ext cx="685849" cy="685148"/>
          </a:xfrm>
          <a:prstGeom prst="halfFrame">
            <a:avLst>
              <a:gd name="adj1" fmla="val 23728"/>
              <a:gd name="adj2" fmla="val 24642"/>
            </a:avLst>
          </a:prstGeom>
          <a:solidFill>
            <a:schemeClr val="bg1">
              <a:alpha val="2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351">
              <a:solidFill>
                <a:schemeClr val="tx1">
                  <a:lumMod val="85000"/>
                  <a:lumOff val="15000"/>
                </a:schemeClr>
              </a:solidFill>
            </a:endParaRPr>
          </a:p>
        </p:txBody>
      </p:sp>
      <p:sp>
        <p:nvSpPr>
          <p:cNvPr id="58" name="TextBox 57">
            <a:extLst>
              <a:ext uri="{FF2B5EF4-FFF2-40B4-BE49-F238E27FC236}">
                <a16:creationId xmlns:a16="http://schemas.microsoft.com/office/drawing/2014/main" id="{5644E8BB-F13A-4AE0-889E-633DE4143787}"/>
              </a:ext>
            </a:extLst>
          </p:cNvPr>
          <p:cNvSpPr txBox="1"/>
          <p:nvPr userDrawn="1"/>
        </p:nvSpPr>
        <p:spPr>
          <a:xfrm>
            <a:off x="711704" y="1637214"/>
            <a:ext cx="2232248" cy="523220"/>
          </a:xfrm>
          <a:prstGeom prst="rect">
            <a:avLst/>
          </a:prstGeom>
          <a:noFill/>
        </p:spPr>
        <p:txBody>
          <a:bodyPr wrap="square" rtlCol="0" anchor="ctr">
            <a:spAutoFit/>
          </a:bodyPr>
          <a:lstStyle/>
          <a:p>
            <a:r>
              <a:rPr lang="en-US" altLang="ko-KR" sz="1400" b="1" dirty="0">
                <a:solidFill>
                  <a:schemeClr val="bg1"/>
                </a:solidFill>
                <a:latin typeface="Arial" pitchFamily="34" charset="0"/>
                <a:cs typeface="Arial" pitchFamily="34" charset="0"/>
              </a:rPr>
              <a:t>You can Resize without losing quality</a:t>
            </a:r>
            <a:endParaRPr lang="ko-KR" altLang="en-US" sz="1400" b="1" dirty="0">
              <a:solidFill>
                <a:schemeClr val="bg1"/>
              </a:solidFill>
              <a:latin typeface="Arial" pitchFamily="34" charset="0"/>
              <a:cs typeface="Arial" pitchFamily="34" charset="0"/>
            </a:endParaRPr>
          </a:p>
        </p:txBody>
      </p:sp>
      <p:sp>
        <p:nvSpPr>
          <p:cNvPr id="59" name="TextBox 58">
            <a:extLst>
              <a:ext uri="{FF2B5EF4-FFF2-40B4-BE49-F238E27FC236}">
                <a16:creationId xmlns:a16="http://schemas.microsoft.com/office/drawing/2014/main" id="{F2CE2B8B-ED32-491A-95B2-D28904BC432C}"/>
              </a:ext>
            </a:extLst>
          </p:cNvPr>
          <p:cNvSpPr txBox="1"/>
          <p:nvPr userDrawn="1"/>
        </p:nvSpPr>
        <p:spPr>
          <a:xfrm>
            <a:off x="711704" y="2127463"/>
            <a:ext cx="2232248" cy="738664"/>
          </a:xfrm>
          <a:prstGeom prst="rect">
            <a:avLst/>
          </a:prstGeom>
          <a:noFill/>
        </p:spPr>
        <p:txBody>
          <a:bodyPr wrap="square" rtlCol="0" anchor="ctr">
            <a:spAutoFit/>
          </a:bodyPr>
          <a:lstStyle/>
          <a:p>
            <a:r>
              <a:rPr lang="en-US" altLang="ko-KR" sz="1400" b="1" dirty="0">
                <a:solidFill>
                  <a:schemeClr val="bg1"/>
                </a:solidFill>
                <a:latin typeface="Arial" pitchFamily="34" charset="0"/>
                <a:cs typeface="Arial" pitchFamily="34" charset="0"/>
              </a:rPr>
              <a:t>You can Change Fill Color &amp;</a:t>
            </a:r>
          </a:p>
          <a:p>
            <a:r>
              <a:rPr lang="en-US" altLang="ko-KR" sz="1400" b="1" dirty="0">
                <a:solidFill>
                  <a:schemeClr val="bg1"/>
                </a:solidFill>
                <a:latin typeface="Arial" pitchFamily="34" charset="0"/>
                <a:cs typeface="Arial" pitchFamily="34" charset="0"/>
              </a:rPr>
              <a:t>Line Color</a:t>
            </a:r>
            <a:endParaRPr lang="ko-KR" altLang="en-US" sz="1400" b="1" dirty="0">
              <a:solidFill>
                <a:schemeClr val="bg1"/>
              </a:solidFill>
              <a:latin typeface="Arial" pitchFamily="34" charset="0"/>
              <a:cs typeface="Arial" pitchFamily="34" charset="0"/>
            </a:endParaRPr>
          </a:p>
        </p:txBody>
      </p:sp>
      <p:sp>
        <p:nvSpPr>
          <p:cNvPr id="60" name="TextBox 59">
            <a:extLst>
              <a:ext uri="{FF2B5EF4-FFF2-40B4-BE49-F238E27FC236}">
                <a16:creationId xmlns:a16="http://schemas.microsoft.com/office/drawing/2014/main" id="{962A52DF-2523-4479-BFA3-B5ACE9887E1C}"/>
              </a:ext>
            </a:extLst>
          </p:cNvPr>
          <p:cNvSpPr txBox="1"/>
          <p:nvPr userDrawn="1"/>
        </p:nvSpPr>
        <p:spPr>
          <a:xfrm>
            <a:off x="721229" y="5808438"/>
            <a:ext cx="2232000" cy="307777"/>
          </a:xfrm>
          <a:prstGeom prst="rect">
            <a:avLst/>
          </a:prstGeom>
          <a:noFill/>
        </p:spPr>
        <p:txBody>
          <a:bodyPr wrap="square" rtlCol="0" anchor="ctr">
            <a:spAutoFit/>
          </a:bodyPr>
          <a:lstStyle/>
          <a:p>
            <a:r>
              <a:rPr lang="en-US" altLang="ko-KR" sz="1400" dirty="0">
                <a:solidFill>
                  <a:schemeClr val="bg1"/>
                </a:solidFill>
                <a:latin typeface="Arial" pitchFamily="34" charset="0"/>
                <a:cs typeface="Arial" pitchFamily="34" charset="0"/>
              </a:rPr>
              <a:t>www.allppt.com</a:t>
            </a:r>
            <a:endParaRPr lang="ko-KR" altLang="en-US" sz="1400" dirty="0">
              <a:solidFill>
                <a:schemeClr val="bg1"/>
              </a:solidFill>
              <a:latin typeface="Arial" pitchFamily="34" charset="0"/>
              <a:cs typeface="Arial" pitchFamily="34" charset="0"/>
            </a:endParaRPr>
          </a:p>
        </p:txBody>
      </p:sp>
      <p:sp>
        <p:nvSpPr>
          <p:cNvPr id="61" name="TextBox 60">
            <a:extLst>
              <a:ext uri="{FF2B5EF4-FFF2-40B4-BE49-F238E27FC236}">
                <a16:creationId xmlns:a16="http://schemas.microsoft.com/office/drawing/2014/main" id="{BAAC314F-E96A-4408-95DE-A70E9ED054AF}"/>
              </a:ext>
            </a:extLst>
          </p:cNvPr>
          <p:cNvSpPr txBox="1"/>
          <p:nvPr userDrawn="1"/>
        </p:nvSpPr>
        <p:spPr>
          <a:xfrm>
            <a:off x="721229" y="4450324"/>
            <a:ext cx="2717296" cy="1384995"/>
          </a:xfrm>
          <a:prstGeom prst="rect">
            <a:avLst/>
          </a:prstGeom>
          <a:noFill/>
        </p:spPr>
        <p:txBody>
          <a:bodyPr wrap="square" rtlCol="0" anchor="ctr">
            <a:spAutoFit/>
          </a:bodyPr>
          <a:lstStyle/>
          <a:p>
            <a:r>
              <a:rPr lang="en-US" altLang="ko-KR" sz="2800" b="1" dirty="0">
                <a:solidFill>
                  <a:schemeClr val="bg1"/>
                </a:solidFill>
                <a:latin typeface="+mn-lt"/>
                <a:ea typeface="+mn-ea"/>
                <a:cs typeface="Arial" pitchFamily="34" charset="0"/>
              </a:rPr>
              <a:t>FREE </a:t>
            </a:r>
          </a:p>
          <a:p>
            <a:r>
              <a:rPr lang="en-US" altLang="ko-KR" sz="2800" b="1" dirty="0">
                <a:solidFill>
                  <a:schemeClr val="bg1"/>
                </a:solidFill>
                <a:latin typeface="+mn-lt"/>
                <a:ea typeface="+mn-ea"/>
                <a:cs typeface="Arial" pitchFamily="34" charset="0"/>
              </a:rPr>
              <a:t>PPT TEMPLATES</a:t>
            </a:r>
          </a:p>
        </p:txBody>
      </p:sp>
    </p:spTree>
    <p:extLst>
      <p:ext uri="{BB962C8B-B14F-4D97-AF65-F5344CB8AC3E}">
        <p14:creationId xmlns:p14="http://schemas.microsoft.com/office/powerpoint/2010/main" val="31367658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Section Break Slide layout">
    <p:bg>
      <p:bgPr>
        <a:gradFill>
          <a:gsLst>
            <a:gs pos="0">
              <a:schemeClr val="accent1"/>
            </a:gs>
            <a:gs pos="27000">
              <a:schemeClr val="accent1">
                <a:lumMod val="70000"/>
                <a:lumOff val="30000"/>
              </a:schemeClr>
            </a:gs>
            <a:gs pos="50000">
              <a:schemeClr val="accent1">
                <a:lumMod val="60000"/>
                <a:lumOff val="40000"/>
              </a:schemeClr>
            </a:gs>
            <a:gs pos="73000">
              <a:schemeClr val="accent1">
                <a:lumMod val="70000"/>
                <a:lumOff val="30000"/>
              </a:schemeClr>
            </a:gs>
            <a:gs pos="100000">
              <a:schemeClr val="accent1"/>
            </a:gs>
          </a:gsLst>
          <a:lin ang="16200000" scaled="1"/>
        </a:gradFill>
        <a:effectLst/>
      </p:bgPr>
    </p:bg>
    <p:spTree>
      <p:nvGrpSpPr>
        <p:cNvPr id="1" name=""/>
        <p:cNvGrpSpPr/>
        <p:nvPr/>
      </p:nvGrpSpPr>
      <p:grpSpPr>
        <a:xfrm>
          <a:off x="0" y="0"/>
          <a:ext cx="0" cy="0"/>
          <a:chOff x="0" y="0"/>
          <a:chExt cx="0" cy="0"/>
        </a:xfrm>
      </p:grpSpPr>
      <p:grpSp>
        <p:nvGrpSpPr>
          <p:cNvPr id="216" name="Group 215">
            <a:extLst>
              <a:ext uri="{FF2B5EF4-FFF2-40B4-BE49-F238E27FC236}">
                <a16:creationId xmlns:a16="http://schemas.microsoft.com/office/drawing/2014/main" id="{C1E546A4-4E14-485B-AB9F-46A7E0403086}"/>
              </a:ext>
            </a:extLst>
          </p:cNvPr>
          <p:cNvGrpSpPr/>
          <p:nvPr userDrawn="1"/>
        </p:nvGrpSpPr>
        <p:grpSpPr>
          <a:xfrm>
            <a:off x="-98982" y="-104349"/>
            <a:ext cx="12408253" cy="7045442"/>
            <a:chOff x="-98982" y="-104349"/>
            <a:chExt cx="12408253" cy="7045442"/>
          </a:xfrm>
          <a:solidFill>
            <a:schemeClr val="bg1">
              <a:alpha val="15000"/>
            </a:schemeClr>
          </a:solidFill>
        </p:grpSpPr>
        <p:cxnSp>
          <p:nvCxnSpPr>
            <p:cNvPr id="217" name="Straight Connector 216">
              <a:extLst>
                <a:ext uri="{FF2B5EF4-FFF2-40B4-BE49-F238E27FC236}">
                  <a16:creationId xmlns:a16="http://schemas.microsoft.com/office/drawing/2014/main" id="{9C80BF60-9C4D-45FD-870E-85C069300940}"/>
                </a:ext>
              </a:extLst>
            </p:cNvPr>
            <p:cNvCxnSpPr>
              <a:cxnSpLocks/>
              <a:stCxn id="280" idx="7"/>
              <a:endCxn id="278" idx="2"/>
            </p:cNvCxnSpPr>
            <p:nvPr userDrawn="1"/>
          </p:nvCxnSpPr>
          <p:spPr>
            <a:xfrm>
              <a:off x="1584504" y="1905029"/>
              <a:ext cx="1703016" cy="944424"/>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218" name="Straight Connector 217">
              <a:extLst>
                <a:ext uri="{FF2B5EF4-FFF2-40B4-BE49-F238E27FC236}">
                  <a16:creationId xmlns:a16="http://schemas.microsoft.com/office/drawing/2014/main" id="{71E56B67-2E88-4F3F-A6FC-D1D4E322C51D}"/>
                </a:ext>
              </a:extLst>
            </p:cNvPr>
            <p:cNvCxnSpPr>
              <a:cxnSpLocks/>
              <a:stCxn id="278" idx="4"/>
              <a:endCxn id="297" idx="1"/>
            </p:cNvCxnSpPr>
            <p:nvPr userDrawn="1"/>
          </p:nvCxnSpPr>
          <p:spPr>
            <a:xfrm flipV="1">
              <a:off x="3427782" y="2205662"/>
              <a:ext cx="482924" cy="570075"/>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219" name="Straight Connector 218">
              <a:extLst>
                <a:ext uri="{FF2B5EF4-FFF2-40B4-BE49-F238E27FC236}">
                  <a16:creationId xmlns:a16="http://schemas.microsoft.com/office/drawing/2014/main" id="{962F43A5-DDE5-40A1-91ED-76CD7965B0BF}"/>
                </a:ext>
              </a:extLst>
            </p:cNvPr>
            <p:cNvCxnSpPr>
              <a:cxnSpLocks/>
              <a:stCxn id="283" idx="2"/>
              <a:endCxn id="295" idx="6"/>
            </p:cNvCxnSpPr>
            <p:nvPr userDrawn="1"/>
          </p:nvCxnSpPr>
          <p:spPr>
            <a:xfrm flipH="1">
              <a:off x="4004116" y="998896"/>
              <a:ext cx="1032867" cy="414493"/>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220" name="Straight Connector 219">
              <a:extLst>
                <a:ext uri="{FF2B5EF4-FFF2-40B4-BE49-F238E27FC236}">
                  <a16:creationId xmlns:a16="http://schemas.microsoft.com/office/drawing/2014/main" id="{5A29C3A1-096D-4557-8416-FEEC3C02B449}"/>
                </a:ext>
              </a:extLst>
            </p:cNvPr>
            <p:cNvCxnSpPr>
              <a:cxnSpLocks/>
              <a:stCxn id="297" idx="5"/>
              <a:endCxn id="283" idx="1"/>
            </p:cNvCxnSpPr>
            <p:nvPr userDrawn="1"/>
          </p:nvCxnSpPr>
          <p:spPr>
            <a:xfrm flipV="1">
              <a:off x="4016342" y="1082390"/>
              <a:ext cx="1055225" cy="1017636"/>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221" name="Straight Connector 220">
              <a:extLst>
                <a:ext uri="{FF2B5EF4-FFF2-40B4-BE49-F238E27FC236}">
                  <a16:creationId xmlns:a16="http://schemas.microsoft.com/office/drawing/2014/main" id="{6BDE7E03-A381-4B4A-96B0-6E83D8E3F9B3}"/>
                </a:ext>
              </a:extLst>
            </p:cNvPr>
            <p:cNvCxnSpPr>
              <a:cxnSpLocks/>
              <a:stCxn id="278" idx="5"/>
              <a:endCxn id="296" idx="1"/>
            </p:cNvCxnSpPr>
            <p:nvPr userDrawn="1"/>
          </p:nvCxnSpPr>
          <p:spPr>
            <a:xfrm flipV="1">
              <a:off x="3493690" y="2247314"/>
              <a:ext cx="1466461" cy="583287"/>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222" name="Straight Connector 221">
              <a:extLst>
                <a:ext uri="{FF2B5EF4-FFF2-40B4-BE49-F238E27FC236}">
                  <a16:creationId xmlns:a16="http://schemas.microsoft.com/office/drawing/2014/main" id="{CCAC90A6-BC4B-460D-8A10-53FB1BBB15A9}"/>
                </a:ext>
              </a:extLst>
            </p:cNvPr>
            <p:cNvCxnSpPr>
              <a:cxnSpLocks/>
              <a:stCxn id="283" idx="0"/>
              <a:endCxn id="296" idx="4"/>
            </p:cNvCxnSpPr>
            <p:nvPr userDrawn="1"/>
          </p:nvCxnSpPr>
          <p:spPr>
            <a:xfrm flipH="1">
              <a:off x="5012969" y="1116974"/>
              <a:ext cx="142092" cy="1002826"/>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223" name="Straight Connector 222">
              <a:extLst>
                <a:ext uri="{FF2B5EF4-FFF2-40B4-BE49-F238E27FC236}">
                  <a16:creationId xmlns:a16="http://schemas.microsoft.com/office/drawing/2014/main" id="{C3940DD1-1BFA-4D88-A79E-839EE1AB73C5}"/>
                </a:ext>
              </a:extLst>
            </p:cNvPr>
            <p:cNvCxnSpPr>
              <a:cxnSpLocks/>
              <a:stCxn id="297" idx="3"/>
              <a:endCxn id="295" idx="0"/>
            </p:cNvCxnSpPr>
            <p:nvPr userDrawn="1"/>
          </p:nvCxnSpPr>
          <p:spPr>
            <a:xfrm flipH="1" flipV="1">
              <a:off x="3892072" y="1525433"/>
              <a:ext cx="18633" cy="574593"/>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224" name="Straight Connector 223">
              <a:extLst>
                <a:ext uri="{FF2B5EF4-FFF2-40B4-BE49-F238E27FC236}">
                  <a16:creationId xmlns:a16="http://schemas.microsoft.com/office/drawing/2014/main" id="{0055EDBA-AFB7-400D-BB3D-13245CBF0421}"/>
                </a:ext>
              </a:extLst>
            </p:cNvPr>
            <p:cNvCxnSpPr>
              <a:cxnSpLocks/>
              <a:stCxn id="403" idx="7"/>
              <a:endCxn id="285" idx="1"/>
            </p:cNvCxnSpPr>
            <p:nvPr userDrawn="1"/>
          </p:nvCxnSpPr>
          <p:spPr>
            <a:xfrm flipV="1">
              <a:off x="5140075" y="2350975"/>
              <a:ext cx="1066308" cy="552746"/>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225" name="Straight Connector 224">
              <a:extLst>
                <a:ext uri="{FF2B5EF4-FFF2-40B4-BE49-F238E27FC236}">
                  <a16:creationId xmlns:a16="http://schemas.microsoft.com/office/drawing/2014/main" id="{4B2B8640-FB59-445C-98CC-FF7CE143EA8A}"/>
                </a:ext>
              </a:extLst>
            </p:cNvPr>
            <p:cNvCxnSpPr>
              <a:cxnSpLocks/>
              <a:stCxn id="283" idx="7"/>
              <a:endCxn id="285" idx="3"/>
            </p:cNvCxnSpPr>
            <p:nvPr userDrawn="1"/>
          </p:nvCxnSpPr>
          <p:spPr>
            <a:xfrm>
              <a:off x="5238555" y="1082390"/>
              <a:ext cx="967828" cy="1110131"/>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226" name="Straight Connector 225">
              <a:extLst>
                <a:ext uri="{FF2B5EF4-FFF2-40B4-BE49-F238E27FC236}">
                  <a16:creationId xmlns:a16="http://schemas.microsoft.com/office/drawing/2014/main" id="{D634FEE4-69AB-4BA5-926A-FB2B5A05288C}"/>
                </a:ext>
              </a:extLst>
            </p:cNvPr>
            <p:cNvCxnSpPr>
              <a:cxnSpLocks/>
              <a:stCxn id="282" idx="3"/>
            </p:cNvCxnSpPr>
            <p:nvPr userDrawn="1"/>
          </p:nvCxnSpPr>
          <p:spPr>
            <a:xfrm flipH="1" flipV="1">
              <a:off x="3211650" y="18443"/>
              <a:ext cx="498790" cy="582890"/>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227" name="Straight Connector 226">
              <a:extLst>
                <a:ext uri="{FF2B5EF4-FFF2-40B4-BE49-F238E27FC236}">
                  <a16:creationId xmlns:a16="http://schemas.microsoft.com/office/drawing/2014/main" id="{BE8E8659-902D-4973-AB2F-52F3D3A96762}"/>
                </a:ext>
              </a:extLst>
            </p:cNvPr>
            <p:cNvCxnSpPr>
              <a:cxnSpLocks/>
              <a:stCxn id="297" idx="6"/>
              <a:endCxn id="296" idx="2"/>
            </p:cNvCxnSpPr>
            <p:nvPr userDrawn="1"/>
          </p:nvCxnSpPr>
          <p:spPr>
            <a:xfrm>
              <a:off x="4038220" y="2152844"/>
              <a:ext cx="900054" cy="41652"/>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228" name="Straight Connector 227">
              <a:extLst>
                <a:ext uri="{FF2B5EF4-FFF2-40B4-BE49-F238E27FC236}">
                  <a16:creationId xmlns:a16="http://schemas.microsoft.com/office/drawing/2014/main" id="{100E9F00-76D9-450E-A8CF-C03251EC4ED7}"/>
                </a:ext>
              </a:extLst>
            </p:cNvPr>
            <p:cNvCxnSpPr>
              <a:cxnSpLocks/>
              <a:stCxn id="282" idx="0"/>
              <a:endCxn id="295" idx="4"/>
            </p:cNvCxnSpPr>
            <p:nvPr userDrawn="1"/>
          </p:nvCxnSpPr>
          <p:spPr>
            <a:xfrm>
              <a:off x="3789668" y="792604"/>
              <a:ext cx="102405" cy="508741"/>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229" name="Straight Connector 228">
              <a:extLst>
                <a:ext uri="{FF2B5EF4-FFF2-40B4-BE49-F238E27FC236}">
                  <a16:creationId xmlns:a16="http://schemas.microsoft.com/office/drawing/2014/main" id="{9C550F29-7CD5-486B-9AFF-F7D8849D0F0D}"/>
                </a:ext>
              </a:extLst>
            </p:cNvPr>
            <p:cNvCxnSpPr>
              <a:cxnSpLocks/>
              <a:stCxn id="296" idx="6"/>
              <a:endCxn id="285" idx="2"/>
            </p:cNvCxnSpPr>
            <p:nvPr userDrawn="1"/>
          </p:nvCxnSpPr>
          <p:spPr>
            <a:xfrm>
              <a:off x="5087665" y="2194496"/>
              <a:ext cx="1085901" cy="77252"/>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230" name="Straight Connector 229">
              <a:extLst>
                <a:ext uri="{FF2B5EF4-FFF2-40B4-BE49-F238E27FC236}">
                  <a16:creationId xmlns:a16="http://schemas.microsoft.com/office/drawing/2014/main" id="{72EC31DC-CDC8-4869-9C04-D570E42CB139}"/>
                </a:ext>
              </a:extLst>
            </p:cNvPr>
            <p:cNvCxnSpPr>
              <a:cxnSpLocks/>
              <a:stCxn id="284" idx="0"/>
              <a:endCxn id="285" idx="4"/>
            </p:cNvCxnSpPr>
            <p:nvPr userDrawn="1"/>
          </p:nvCxnSpPr>
          <p:spPr>
            <a:xfrm>
              <a:off x="6243041" y="1291086"/>
              <a:ext cx="42569" cy="868618"/>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231" name="Straight Connector 230">
              <a:extLst>
                <a:ext uri="{FF2B5EF4-FFF2-40B4-BE49-F238E27FC236}">
                  <a16:creationId xmlns:a16="http://schemas.microsoft.com/office/drawing/2014/main" id="{BDCC0A17-D73C-47F5-8AB9-93119A2F173F}"/>
                </a:ext>
              </a:extLst>
            </p:cNvPr>
            <p:cNvCxnSpPr>
              <a:cxnSpLocks/>
              <a:stCxn id="287" idx="1"/>
              <a:endCxn id="285" idx="5"/>
            </p:cNvCxnSpPr>
            <p:nvPr userDrawn="1"/>
          </p:nvCxnSpPr>
          <p:spPr>
            <a:xfrm flipH="1">
              <a:off x="6364837" y="570689"/>
              <a:ext cx="1332558" cy="1621832"/>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232" name="Straight Connector 231">
              <a:extLst>
                <a:ext uri="{FF2B5EF4-FFF2-40B4-BE49-F238E27FC236}">
                  <a16:creationId xmlns:a16="http://schemas.microsoft.com/office/drawing/2014/main" id="{D57630C6-912D-478B-8BD1-C46A87634D37}"/>
                </a:ext>
              </a:extLst>
            </p:cNvPr>
            <p:cNvCxnSpPr>
              <a:cxnSpLocks/>
              <a:stCxn id="287" idx="0"/>
              <a:endCxn id="286" idx="4"/>
            </p:cNvCxnSpPr>
            <p:nvPr userDrawn="1"/>
          </p:nvCxnSpPr>
          <p:spPr>
            <a:xfrm flipH="1">
              <a:off x="7737803" y="592567"/>
              <a:ext cx="12410" cy="1017569"/>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233" name="Straight Connector 232">
              <a:extLst>
                <a:ext uri="{FF2B5EF4-FFF2-40B4-BE49-F238E27FC236}">
                  <a16:creationId xmlns:a16="http://schemas.microsoft.com/office/drawing/2014/main" id="{9F565F6A-E78B-4697-8A45-4F5D04808F3B}"/>
                </a:ext>
              </a:extLst>
            </p:cNvPr>
            <p:cNvCxnSpPr>
              <a:cxnSpLocks/>
              <a:stCxn id="286" idx="2"/>
              <a:endCxn id="285" idx="6"/>
            </p:cNvCxnSpPr>
            <p:nvPr userDrawn="1"/>
          </p:nvCxnSpPr>
          <p:spPr>
            <a:xfrm flipH="1">
              <a:off x="6397654" y="1722181"/>
              <a:ext cx="1228105" cy="549567"/>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234" name="Straight Connector 233">
              <a:extLst>
                <a:ext uri="{FF2B5EF4-FFF2-40B4-BE49-F238E27FC236}">
                  <a16:creationId xmlns:a16="http://schemas.microsoft.com/office/drawing/2014/main" id="{12B33EB7-0829-4088-83C8-E8EC2F239E2E}"/>
                </a:ext>
              </a:extLst>
            </p:cNvPr>
            <p:cNvCxnSpPr>
              <a:cxnSpLocks/>
              <a:stCxn id="286" idx="7"/>
              <a:endCxn id="426" idx="5"/>
            </p:cNvCxnSpPr>
            <p:nvPr userDrawn="1"/>
          </p:nvCxnSpPr>
          <p:spPr>
            <a:xfrm>
              <a:off x="7817030" y="1801408"/>
              <a:ext cx="1649913" cy="1105281"/>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235" name="Straight Connector 234">
              <a:extLst>
                <a:ext uri="{FF2B5EF4-FFF2-40B4-BE49-F238E27FC236}">
                  <a16:creationId xmlns:a16="http://schemas.microsoft.com/office/drawing/2014/main" id="{D9412A92-DFBF-4EBB-B8ED-69E0967CB2AF}"/>
                </a:ext>
              </a:extLst>
            </p:cNvPr>
            <p:cNvCxnSpPr>
              <a:cxnSpLocks/>
              <a:stCxn id="286" idx="6"/>
              <a:endCxn id="293" idx="2"/>
            </p:cNvCxnSpPr>
            <p:nvPr userDrawn="1"/>
          </p:nvCxnSpPr>
          <p:spPr>
            <a:xfrm flipV="1">
              <a:off x="7849847" y="1627721"/>
              <a:ext cx="1344785" cy="94459"/>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236" name="Straight Connector 235">
              <a:extLst>
                <a:ext uri="{FF2B5EF4-FFF2-40B4-BE49-F238E27FC236}">
                  <a16:creationId xmlns:a16="http://schemas.microsoft.com/office/drawing/2014/main" id="{9061F045-3A3D-4A19-9F64-42B8B930F636}"/>
                </a:ext>
              </a:extLst>
            </p:cNvPr>
            <p:cNvCxnSpPr>
              <a:cxnSpLocks/>
              <a:stCxn id="293" idx="7"/>
              <a:endCxn id="294" idx="3"/>
            </p:cNvCxnSpPr>
            <p:nvPr userDrawn="1"/>
          </p:nvCxnSpPr>
          <p:spPr>
            <a:xfrm>
              <a:off x="9385903" y="1706948"/>
              <a:ext cx="910362" cy="846061"/>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237" name="Straight Connector 236">
              <a:extLst>
                <a:ext uri="{FF2B5EF4-FFF2-40B4-BE49-F238E27FC236}">
                  <a16:creationId xmlns:a16="http://schemas.microsoft.com/office/drawing/2014/main" id="{C11D1B79-E727-4BFF-93FF-A09DF7A9A7EE}"/>
                </a:ext>
              </a:extLst>
            </p:cNvPr>
            <p:cNvCxnSpPr>
              <a:cxnSpLocks/>
              <a:stCxn id="279" idx="0"/>
              <a:endCxn id="278" idx="3"/>
            </p:cNvCxnSpPr>
            <p:nvPr userDrawn="1"/>
          </p:nvCxnSpPr>
          <p:spPr>
            <a:xfrm>
              <a:off x="2865686" y="1745404"/>
              <a:ext cx="476698" cy="1038141"/>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238" name="Straight Connector 237">
              <a:extLst>
                <a:ext uri="{FF2B5EF4-FFF2-40B4-BE49-F238E27FC236}">
                  <a16:creationId xmlns:a16="http://schemas.microsoft.com/office/drawing/2014/main" id="{817F5F66-76F0-49C4-B1E6-4B70E5F65D92}"/>
                </a:ext>
              </a:extLst>
            </p:cNvPr>
            <p:cNvCxnSpPr>
              <a:cxnSpLocks/>
              <a:stCxn id="295" idx="2"/>
              <a:endCxn id="279" idx="6"/>
            </p:cNvCxnSpPr>
            <p:nvPr userDrawn="1"/>
          </p:nvCxnSpPr>
          <p:spPr>
            <a:xfrm flipH="1">
              <a:off x="2983764" y="1413389"/>
              <a:ext cx="796264" cy="213937"/>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239" name="Straight Connector 238">
              <a:extLst>
                <a:ext uri="{FF2B5EF4-FFF2-40B4-BE49-F238E27FC236}">
                  <a16:creationId xmlns:a16="http://schemas.microsoft.com/office/drawing/2014/main" id="{DBBF53C7-91CC-4596-9A12-61B482465DEF}"/>
                </a:ext>
              </a:extLst>
            </p:cNvPr>
            <p:cNvCxnSpPr>
              <a:cxnSpLocks/>
              <a:stCxn id="282" idx="1"/>
              <a:endCxn id="279" idx="5"/>
            </p:cNvCxnSpPr>
            <p:nvPr userDrawn="1"/>
          </p:nvCxnSpPr>
          <p:spPr>
            <a:xfrm flipH="1">
              <a:off x="2949180" y="759787"/>
              <a:ext cx="761261" cy="784045"/>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240" name="Straight Connector 239">
              <a:extLst>
                <a:ext uri="{FF2B5EF4-FFF2-40B4-BE49-F238E27FC236}">
                  <a16:creationId xmlns:a16="http://schemas.microsoft.com/office/drawing/2014/main" id="{3EE1C2CC-700D-44DE-A06D-CF37030CFBEE}"/>
                </a:ext>
              </a:extLst>
            </p:cNvPr>
            <p:cNvCxnSpPr>
              <a:cxnSpLocks/>
              <a:stCxn id="281" idx="7"/>
              <a:endCxn id="279" idx="3"/>
            </p:cNvCxnSpPr>
            <p:nvPr userDrawn="1"/>
          </p:nvCxnSpPr>
          <p:spPr>
            <a:xfrm>
              <a:off x="2026273" y="811101"/>
              <a:ext cx="755920" cy="732731"/>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241" name="Straight Connector 240">
              <a:extLst>
                <a:ext uri="{FF2B5EF4-FFF2-40B4-BE49-F238E27FC236}">
                  <a16:creationId xmlns:a16="http://schemas.microsoft.com/office/drawing/2014/main" id="{5A4536BF-CA8D-4617-B7C7-959EFCA5B175}"/>
                </a:ext>
              </a:extLst>
            </p:cNvPr>
            <p:cNvCxnSpPr>
              <a:cxnSpLocks/>
              <a:stCxn id="280" idx="6"/>
              <a:endCxn id="279" idx="2"/>
            </p:cNvCxnSpPr>
            <p:nvPr userDrawn="1"/>
          </p:nvCxnSpPr>
          <p:spPr>
            <a:xfrm flipV="1">
              <a:off x="1617321" y="1627326"/>
              <a:ext cx="1130287" cy="198476"/>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242" name="Straight Connector 241">
              <a:extLst>
                <a:ext uri="{FF2B5EF4-FFF2-40B4-BE49-F238E27FC236}">
                  <a16:creationId xmlns:a16="http://schemas.microsoft.com/office/drawing/2014/main" id="{1E94781C-27B1-4979-89B9-3A681BB2824B}"/>
                </a:ext>
              </a:extLst>
            </p:cNvPr>
            <p:cNvCxnSpPr>
              <a:cxnSpLocks/>
              <a:stCxn id="300" idx="7"/>
              <a:endCxn id="280" idx="3"/>
            </p:cNvCxnSpPr>
            <p:nvPr userDrawn="1"/>
          </p:nvCxnSpPr>
          <p:spPr>
            <a:xfrm>
              <a:off x="562732" y="991183"/>
              <a:ext cx="863318" cy="755391"/>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243" name="Straight Connector 242">
              <a:extLst>
                <a:ext uri="{FF2B5EF4-FFF2-40B4-BE49-F238E27FC236}">
                  <a16:creationId xmlns:a16="http://schemas.microsoft.com/office/drawing/2014/main" id="{9ECEC93F-E208-46D1-AF78-C8A71CEC40B3}"/>
                </a:ext>
              </a:extLst>
            </p:cNvPr>
            <p:cNvCxnSpPr>
              <a:cxnSpLocks/>
              <a:stCxn id="300" idx="6"/>
              <a:endCxn id="281" idx="2"/>
            </p:cNvCxnSpPr>
            <p:nvPr userDrawn="1"/>
          </p:nvCxnSpPr>
          <p:spPr>
            <a:xfrm flipV="1">
              <a:off x="584609" y="758283"/>
              <a:ext cx="1314149" cy="180082"/>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244" name="Straight Connector 243">
              <a:extLst>
                <a:ext uri="{FF2B5EF4-FFF2-40B4-BE49-F238E27FC236}">
                  <a16:creationId xmlns:a16="http://schemas.microsoft.com/office/drawing/2014/main" id="{0CED1FE7-A33B-4BBA-9696-56DBDD514FD7}"/>
                </a:ext>
              </a:extLst>
            </p:cNvPr>
            <p:cNvCxnSpPr>
              <a:cxnSpLocks/>
              <a:stCxn id="300" idx="5"/>
            </p:cNvCxnSpPr>
            <p:nvPr userDrawn="1"/>
          </p:nvCxnSpPr>
          <p:spPr>
            <a:xfrm flipV="1">
              <a:off x="562732" y="7695"/>
              <a:ext cx="830501" cy="877852"/>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245" name="Straight Connector 244">
              <a:extLst>
                <a:ext uri="{FF2B5EF4-FFF2-40B4-BE49-F238E27FC236}">
                  <a16:creationId xmlns:a16="http://schemas.microsoft.com/office/drawing/2014/main" id="{EEC95EFE-6F64-492F-83BA-F4A337A93A6A}"/>
                </a:ext>
              </a:extLst>
            </p:cNvPr>
            <p:cNvCxnSpPr>
              <a:cxnSpLocks/>
              <a:stCxn id="281" idx="4"/>
            </p:cNvCxnSpPr>
            <p:nvPr userDrawn="1"/>
          </p:nvCxnSpPr>
          <p:spPr>
            <a:xfrm flipH="1" flipV="1">
              <a:off x="1913190" y="8940"/>
              <a:ext cx="60264" cy="674646"/>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246" name="Straight Connector 245">
              <a:extLst>
                <a:ext uri="{FF2B5EF4-FFF2-40B4-BE49-F238E27FC236}">
                  <a16:creationId xmlns:a16="http://schemas.microsoft.com/office/drawing/2014/main" id="{337CBDF8-E2BC-4F14-9165-65159D78F975}"/>
                </a:ext>
              </a:extLst>
            </p:cNvPr>
            <p:cNvCxnSpPr>
              <a:cxnSpLocks/>
              <a:stCxn id="281" idx="5"/>
            </p:cNvCxnSpPr>
            <p:nvPr userDrawn="1"/>
          </p:nvCxnSpPr>
          <p:spPr>
            <a:xfrm flipV="1">
              <a:off x="2026273" y="21571"/>
              <a:ext cx="969507" cy="683893"/>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247" name="Straight Connector 246">
              <a:extLst>
                <a:ext uri="{FF2B5EF4-FFF2-40B4-BE49-F238E27FC236}">
                  <a16:creationId xmlns:a16="http://schemas.microsoft.com/office/drawing/2014/main" id="{0487B002-4701-49D3-B3D8-14E3E2DBFAB2}"/>
                </a:ext>
              </a:extLst>
            </p:cNvPr>
            <p:cNvCxnSpPr>
              <a:cxnSpLocks/>
              <a:stCxn id="282" idx="5"/>
            </p:cNvCxnSpPr>
            <p:nvPr userDrawn="1"/>
          </p:nvCxnSpPr>
          <p:spPr>
            <a:xfrm flipV="1">
              <a:off x="3868895" y="-11241"/>
              <a:ext cx="430441" cy="612574"/>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248" name="Straight Connector 247">
              <a:extLst>
                <a:ext uri="{FF2B5EF4-FFF2-40B4-BE49-F238E27FC236}">
                  <a16:creationId xmlns:a16="http://schemas.microsoft.com/office/drawing/2014/main" id="{C7A96476-1D0D-4815-9656-D0EB37F7B03C}"/>
                </a:ext>
              </a:extLst>
            </p:cNvPr>
            <p:cNvCxnSpPr>
              <a:cxnSpLocks/>
              <a:stCxn id="281" idx="6"/>
              <a:endCxn id="282" idx="2"/>
            </p:cNvCxnSpPr>
            <p:nvPr userDrawn="1"/>
          </p:nvCxnSpPr>
          <p:spPr>
            <a:xfrm flipV="1">
              <a:off x="2048150" y="680560"/>
              <a:ext cx="1629474" cy="77723"/>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249" name="Straight Connector 248">
              <a:extLst>
                <a:ext uri="{FF2B5EF4-FFF2-40B4-BE49-F238E27FC236}">
                  <a16:creationId xmlns:a16="http://schemas.microsoft.com/office/drawing/2014/main" id="{0FA44EEA-5C50-4433-95F6-9B1E9C4FD702}"/>
                </a:ext>
              </a:extLst>
            </p:cNvPr>
            <p:cNvCxnSpPr>
              <a:cxnSpLocks/>
              <a:stCxn id="282" idx="6"/>
              <a:endCxn id="283" idx="3"/>
            </p:cNvCxnSpPr>
            <p:nvPr userDrawn="1"/>
          </p:nvCxnSpPr>
          <p:spPr>
            <a:xfrm>
              <a:off x="3901712" y="680560"/>
              <a:ext cx="1169856" cy="234842"/>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250" name="Straight Connector 249">
              <a:extLst>
                <a:ext uri="{FF2B5EF4-FFF2-40B4-BE49-F238E27FC236}">
                  <a16:creationId xmlns:a16="http://schemas.microsoft.com/office/drawing/2014/main" id="{E417D340-8DD2-40C9-9243-C3DECA77EFD3}"/>
                </a:ext>
              </a:extLst>
            </p:cNvPr>
            <p:cNvCxnSpPr>
              <a:cxnSpLocks/>
              <a:stCxn id="284" idx="2"/>
              <a:endCxn id="283" idx="6"/>
            </p:cNvCxnSpPr>
            <p:nvPr userDrawn="1"/>
          </p:nvCxnSpPr>
          <p:spPr>
            <a:xfrm flipH="1" flipV="1">
              <a:off x="5273139" y="998896"/>
              <a:ext cx="895205" cy="217494"/>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251" name="Straight Connector 250">
              <a:extLst>
                <a:ext uri="{FF2B5EF4-FFF2-40B4-BE49-F238E27FC236}">
                  <a16:creationId xmlns:a16="http://schemas.microsoft.com/office/drawing/2014/main" id="{B686522F-E39E-4A8E-BC68-F6C2FDACC95B}"/>
                </a:ext>
              </a:extLst>
            </p:cNvPr>
            <p:cNvCxnSpPr>
              <a:cxnSpLocks/>
              <a:stCxn id="305" idx="0"/>
              <a:endCxn id="283" idx="5"/>
            </p:cNvCxnSpPr>
            <p:nvPr userDrawn="1"/>
          </p:nvCxnSpPr>
          <p:spPr>
            <a:xfrm flipH="1">
              <a:off x="5238555" y="-6145"/>
              <a:ext cx="1269576" cy="921547"/>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252" name="Straight Connector 251">
              <a:extLst>
                <a:ext uri="{FF2B5EF4-FFF2-40B4-BE49-F238E27FC236}">
                  <a16:creationId xmlns:a16="http://schemas.microsoft.com/office/drawing/2014/main" id="{A2BCE6F9-6082-4CAD-AEAF-D716B9783E25}"/>
                </a:ext>
              </a:extLst>
            </p:cNvPr>
            <p:cNvCxnSpPr>
              <a:cxnSpLocks/>
              <a:endCxn id="283" idx="4"/>
            </p:cNvCxnSpPr>
            <p:nvPr userDrawn="1"/>
          </p:nvCxnSpPr>
          <p:spPr>
            <a:xfrm>
              <a:off x="4883094" y="-29536"/>
              <a:ext cx="271967" cy="910354"/>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253" name="Straight Connector 252">
              <a:extLst>
                <a:ext uri="{FF2B5EF4-FFF2-40B4-BE49-F238E27FC236}">
                  <a16:creationId xmlns:a16="http://schemas.microsoft.com/office/drawing/2014/main" id="{95FE5B2A-D528-40BC-94C2-4C5D702A3BB0}"/>
                </a:ext>
              </a:extLst>
            </p:cNvPr>
            <p:cNvCxnSpPr>
              <a:cxnSpLocks/>
              <a:stCxn id="305" idx="2"/>
              <a:endCxn id="284" idx="4"/>
            </p:cNvCxnSpPr>
            <p:nvPr userDrawn="1"/>
          </p:nvCxnSpPr>
          <p:spPr>
            <a:xfrm flipH="1">
              <a:off x="6243041" y="-5452"/>
              <a:ext cx="339634" cy="1147146"/>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254" name="Straight Connector 253">
              <a:extLst>
                <a:ext uri="{FF2B5EF4-FFF2-40B4-BE49-F238E27FC236}">
                  <a16:creationId xmlns:a16="http://schemas.microsoft.com/office/drawing/2014/main" id="{2EDE7F87-D901-4EE5-84D9-64294D96D897}"/>
                </a:ext>
              </a:extLst>
            </p:cNvPr>
            <p:cNvCxnSpPr>
              <a:cxnSpLocks/>
              <a:stCxn id="287" idx="2"/>
              <a:endCxn id="284" idx="6"/>
            </p:cNvCxnSpPr>
            <p:nvPr userDrawn="1"/>
          </p:nvCxnSpPr>
          <p:spPr>
            <a:xfrm flipH="1">
              <a:off x="6317737" y="517871"/>
              <a:ext cx="1357780" cy="698519"/>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255" name="Straight Connector 254">
              <a:extLst>
                <a:ext uri="{FF2B5EF4-FFF2-40B4-BE49-F238E27FC236}">
                  <a16:creationId xmlns:a16="http://schemas.microsoft.com/office/drawing/2014/main" id="{0007B89C-8A93-441D-A3C7-D5CB6E218E54}"/>
                </a:ext>
              </a:extLst>
            </p:cNvPr>
            <p:cNvCxnSpPr>
              <a:cxnSpLocks/>
              <a:stCxn id="287" idx="4"/>
            </p:cNvCxnSpPr>
            <p:nvPr userDrawn="1"/>
          </p:nvCxnSpPr>
          <p:spPr>
            <a:xfrm flipV="1">
              <a:off x="7750213" y="54467"/>
              <a:ext cx="93642" cy="388708"/>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256" name="Straight Connector 255">
              <a:extLst>
                <a:ext uri="{FF2B5EF4-FFF2-40B4-BE49-F238E27FC236}">
                  <a16:creationId xmlns:a16="http://schemas.microsoft.com/office/drawing/2014/main" id="{78888D96-3CBC-4373-9F12-1B23C064D250}"/>
                </a:ext>
              </a:extLst>
            </p:cNvPr>
            <p:cNvCxnSpPr>
              <a:cxnSpLocks/>
              <a:stCxn id="288" idx="3"/>
            </p:cNvCxnSpPr>
            <p:nvPr userDrawn="1"/>
          </p:nvCxnSpPr>
          <p:spPr>
            <a:xfrm flipH="1" flipV="1">
              <a:off x="8652184" y="-11241"/>
              <a:ext cx="511421" cy="356774"/>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257" name="Straight Connector 256">
              <a:extLst>
                <a:ext uri="{FF2B5EF4-FFF2-40B4-BE49-F238E27FC236}">
                  <a16:creationId xmlns:a16="http://schemas.microsoft.com/office/drawing/2014/main" id="{371176BB-2945-403A-A9A7-3744370E8CB8}"/>
                </a:ext>
              </a:extLst>
            </p:cNvPr>
            <p:cNvCxnSpPr>
              <a:cxnSpLocks/>
              <a:stCxn id="288" idx="2"/>
              <a:endCxn id="287" idx="6"/>
            </p:cNvCxnSpPr>
            <p:nvPr userDrawn="1"/>
          </p:nvCxnSpPr>
          <p:spPr>
            <a:xfrm flipH="1">
              <a:off x="7824909" y="424760"/>
              <a:ext cx="1305879" cy="93111"/>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258" name="Straight Connector 257">
              <a:extLst>
                <a:ext uri="{FF2B5EF4-FFF2-40B4-BE49-F238E27FC236}">
                  <a16:creationId xmlns:a16="http://schemas.microsoft.com/office/drawing/2014/main" id="{88A3E96D-15A7-45AD-99B6-27579EC8809E}"/>
                </a:ext>
              </a:extLst>
            </p:cNvPr>
            <p:cNvCxnSpPr>
              <a:cxnSpLocks/>
              <a:stCxn id="293" idx="4"/>
              <a:endCxn id="288" idx="0"/>
            </p:cNvCxnSpPr>
            <p:nvPr userDrawn="1"/>
          </p:nvCxnSpPr>
          <p:spPr>
            <a:xfrm flipH="1" flipV="1">
              <a:off x="9242832" y="536804"/>
              <a:ext cx="63844" cy="978873"/>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259" name="Straight Connector 258">
              <a:extLst>
                <a:ext uri="{FF2B5EF4-FFF2-40B4-BE49-F238E27FC236}">
                  <a16:creationId xmlns:a16="http://schemas.microsoft.com/office/drawing/2014/main" id="{4943A19B-4FCE-4594-9520-AD7A57AB0D25}"/>
                </a:ext>
              </a:extLst>
            </p:cNvPr>
            <p:cNvCxnSpPr>
              <a:cxnSpLocks/>
              <a:stCxn id="292" idx="3"/>
              <a:endCxn id="288" idx="7"/>
            </p:cNvCxnSpPr>
            <p:nvPr userDrawn="1"/>
          </p:nvCxnSpPr>
          <p:spPr>
            <a:xfrm flipH="1" flipV="1">
              <a:off x="9322059" y="503987"/>
              <a:ext cx="1572968" cy="649673"/>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260" name="Straight Connector 259">
              <a:extLst>
                <a:ext uri="{FF2B5EF4-FFF2-40B4-BE49-F238E27FC236}">
                  <a16:creationId xmlns:a16="http://schemas.microsoft.com/office/drawing/2014/main" id="{36E4518D-95D7-4E3E-8BB5-DB6E12D3346F}"/>
                </a:ext>
              </a:extLst>
            </p:cNvPr>
            <p:cNvCxnSpPr>
              <a:cxnSpLocks/>
              <a:stCxn id="292" idx="2"/>
              <a:endCxn id="293" idx="6"/>
            </p:cNvCxnSpPr>
            <p:nvPr userDrawn="1"/>
          </p:nvCxnSpPr>
          <p:spPr>
            <a:xfrm flipH="1">
              <a:off x="9418720" y="1237716"/>
              <a:ext cx="1459318" cy="390005"/>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261" name="Straight Connector 260">
              <a:extLst>
                <a:ext uri="{FF2B5EF4-FFF2-40B4-BE49-F238E27FC236}">
                  <a16:creationId xmlns:a16="http://schemas.microsoft.com/office/drawing/2014/main" id="{05BAC96E-7C1D-4F3B-948F-8FDF82692067}"/>
                </a:ext>
              </a:extLst>
            </p:cNvPr>
            <p:cNvCxnSpPr>
              <a:cxnSpLocks/>
              <a:stCxn id="292" idx="1"/>
              <a:endCxn id="294" idx="4"/>
            </p:cNvCxnSpPr>
            <p:nvPr userDrawn="1"/>
          </p:nvCxnSpPr>
          <p:spPr>
            <a:xfrm flipH="1">
              <a:off x="10349083" y="1309164"/>
              <a:ext cx="576378" cy="1221967"/>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262" name="Straight Connector 261">
              <a:extLst>
                <a:ext uri="{FF2B5EF4-FFF2-40B4-BE49-F238E27FC236}">
                  <a16:creationId xmlns:a16="http://schemas.microsoft.com/office/drawing/2014/main" id="{6C8A6195-AA87-4C10-BD72-1AF13B57D044}"/>
                </a:ext>
              </a:extLst>
            </p:cNvPr>
            <p:cNvCxnSpPr>
              <a:cxnSpLocks/>
              <a:stCxn id="290" idx="1"/>
              <a:endCxn id="294" idx="5"/>
            </p:cNvCxnSpPr>
            <p:nvPr userDrawn="1"/>
          </p:nvCxnSpPr>
          <p:spPr>
            <a:xfrm flipH="1">
              <a:off x="10401901" y="1774673"/>
              <a:ext cx="1757220" cy="778336"/>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263" name="Straight Connector 262">
              <a:extLst>
                <a:ext uri="{FF2B5EF4-FFF2-40B4-BE49-F238E27FC236}">
                  <a16:creationId xmlns:a16="http://schemas.microsoft.com/office/drawing/2014/main" id="{E8725494-4D25-449F-9639-F16ECBE52F5D}"/>
                </a:ext>
              </a:extLst>
            </p:cNvPr>
            <p:cNvCxnSpPr>
              <a:cxnSpLocks/>
              <a:stCxn id="290" idx="0"/>
              <a:endCxn id="291" idx="4"/>
            </p:cNvCxnSpPr>
            <p:nvPr userDrawn="1"/>
          </p:nvCxnSpPr>
          <p:spPr>
            <a:xfrm flipH="1">
              <a:off x="11893491" y="1806534"/>
              <a:ext cx="313099" cy="957536"/>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264" name="Straight Connector 263">
              <a:extLst>
                <a:ext uri="{FF2B5EF4-FFF2-40B4-BE49-F238E27FC236}">
                  <a16:creationId xmlns:a16="http://schemas.microsoft.com/office/drawing/2014/main" id="{5139DC2E-4E17-447D-9977-97C8818AE22B}"/>
                </a:ext>
              </a:extLst>
            </p:cNvPr>
            <p:cNvCxnSpPr>
              <a:cxnSpLocks/>
              <a:stCxn id="362" idx="7"/>
              <a:endCxn id="427" idx="1"/>
            </p:cNvCxnSpPr>
            <p:nvPr userDrawn="1"/>
          </p:nvCxnSpPr>
          <p:spPr>
            <a:xfrm flipH="1" flipV="1">
              <a:off x="8117425" y="3321916"/>
              <a:ext cx="642685" cy="1106117"/>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265" name="Straight Connector 264">
              <a:extLst>
                <a:ext uri="{FF2B5EF4-FFF2-40B4-BE49-F238E27FC236}">
                  <a16:creationId xmlns:a16="http://schemas.microsoft.com/office/drawing/2014/main" id="{56FF29F4-D9DD-4F9A-B75D-FB5158E6CA2F}"/>
                </a:ext>
              </a:extLst>
            </p:cNvPr>
            <p:cNvCxnSpPr>
              <a:cxnSpLocks/>
              <a:endCxn id="289" idx="6"/>
            </p:cNvCxnSpPr>
            <p:nvPr userDrawn="1"/>
          </p:nvCxnSpPr>
          <p:spPr>
            <a:xfrm flipH="1">
              <a:off x="11941804" y="350882"/>
              <a:ext cx="294325" cy="0"/>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266" name="Straight Connector 265">
              <a:extLst>
                <a:ext uri="{FF2B5EF4-FFF2-40B4-BE49-F238E27FC236}">
                  <a16:creationId xmlns:a16="http://schemas.microsoft.com/office/drawing/2014/main" id="{137EE875-82DC-480B-B3CC-7115527A31BA}"/>
                </a:ext>
              </a:extLst>
            </p:cNvPr>
            <p:cNvCxnSpPr>
              <a:cxnSpLocks/>
              <a:stCxn id="362" idx="0"/>
              <a:endCxn id="426" idx="3"/>
            </p:cNvCxnSpPr>
            <p:nvPr userDrawn="1"/>
          </p:nvCxnSpPr>
          <p:spPr>
            <a:xfrm flipV="1">
              <a:off x="8839337" y="3056346"/>
              <a:ext cx="575543" cy="1338870"/>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267" name="Straight Connector 266">
              <a:extLst>
                <a:ext uri="{FF2B5EF4-FFF2-40B4-BE49-F238E27FC236}">
                  <a16:creationId xmlns:a16="http://schemas.microsoft.com/office/drawing/2014/main" id="{1A18D9F8-3E22-4373-9A13-5DD967E54137}"/>
                </a:ext>
              </a:extLst>
            </p:cNvPr>
            <p:cNvCxnSpPr>
              <a:cxnSpLocks/>
              <a:stCxn id="374" idx="0"/>
              <a:endCxn id="425" idx="0"/>
            </p:cNvCxnSpPr>
            <p:nvPr userDrawn="1"/>
          </p:nvCxnSpPr>
          <p:spPr>
            <a:xfrm flipH="1" flipV="1">
              <a:off x="10593831" y="3434127"/>
              <a:ext cx="970340" cy="1116672"/>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268" name="Straight Connector 267">
              <a:extLst>
                <a:ext uri="{FF2B5EF4-FFF2-40B4-BE49-F238E27FC236}">
                  <a16:creationId xmlns:a16="http://schemas.microsoft.com/office/drawing/2014/main" id="{FA4F350C-2EF1-4736-8CD1-F5E23F1A47C6}"/>
                </a:ext>
              </a:extLst>
            </p:cNvPr>
            <p:cNvCxnSpPr>
              <a:cxnSpLocks/>
              <a:stCxn id="374" idx="1"/>
              <a:endCxn id="291" idx="0"/>
            </p:cNvCxnSpPr>
            <p:nvPr userDrawn="1"/>
          </p:nvCxnSpPr>
          <p:spPr>
            <a:xfrm flipV="1">
              <a:off x="11616989" y="2983008"/>
              <a:ext cx="228732" cy="1589669"/>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269" name="Straight Connector 268">
              <a:extLst>
                <a:ext uri="{FF2B5EF4-FFF2-40B4-BE49-F238E27FC236}">
                  <a16:creationId xmlns:a16="http://schemas.microsoft.com/office/drawing/2014/main" id="{13D645B3-EBAE-4820-9E92-282F9DBBC1DA}"/>
                </a:ext>
              </a:extLst>
            </p:cNvPr>
            <p:cNvCxnSpPr>
              <a:cxnSpLocks/>
              <a:stCxn id="291" idx="2"/>
              <a:endCxn id="294" idx="6"/>
            </p:cNvCxnSpPr>
            <p:nvPr userDrawn="1"/>
          </p:nvCxnSpPr>
          <p:spPr>
            <a:xfrm flipH="1" flipV="1">
              <a:off x="10423779" y="2605827"/>
              <a:ext cx="1336358" cy="243827"/>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270" name="Straight Connector 269">
              <a:extLst>
                <a:ext uri="{FF2B5EF4-FFF2-40B4-BE49-F238E27FC236}">
                  <a16:creationId xmlns:a16="http://schemas.microsoft.com/office/drawing/2014/main" id="{1663D816-53E3-44F3-9BFD-15782BE36F61}"/>
                </a:ext>
              </a:extLst>
            </p:cNvPr>
            <p:cNvCxnSpPr>
              <a:cxnSpLocks/>
              <a:stCxn id="290" idx="2"/>
              <a:endCxn id="292" idx="6"/>
            </p:cNvCxnSpPr>
            <p:nvPr userDrawn="1"/>
          </p:nvCxnSpPr>
          <p:spPr>
            <a:xfrm flipH="1" flipV="1">
              <a:off x="11097954" y="1194675"/>
              <a:ext cx="1050131" cy="523904"/>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271" name="Straight Connector 270">
              <a:extLst>
                <a:ext uri="{FF2B5EF4-FFF2-40B4-BE49-F238E27FC236}">
                  <a16:creationId xmlns:a16="http://schemas.microsoft.com/office/drawing/2014/main" id="{CFA57A08-F6B9-45B6-B0C9-792D72522B1A}"/>
                </a:ext>
              </a:extLst>
            </p:cNvPr>
            <p:cNvCxnSpPr>
              <a:cxnSpLocks/>
              <a:stCxn id="289" idx="1"/>
              <a:endCxn id="292" idx="5"/>
            </p:cNvCxnSpPr>
            <p:nvPr userDrawn="1"/>
          </p:nvCxnSpPr>
          <p:spPr>
            <a:xfrm flipH="1">
              <a:off x="11050531" y="430109"/>
              <a:ext cx="700002" cy="693117"/>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272" name="Straight Connector 271">
              <a:extLst>
                <a:ext uri="{FF2B5EF4-FFF2-40B4-BE49-F238E27FC236}">
                  <a16:creationId xmlns:a16="http://schemas.microsoft.com/office/drawing/2014/main" id="{98C937C5-AF10-4233-9E18-EDDB265F3454}"/>
                </a:ext>
              </a:extLst>
            </p:cNvPr>
            <p:cNvCxnSpPr>
              <a:cxnSpLocks/>
              <a:stCxn id="289" idx="3"/>
              <a:endCxn id="306" idx="1"/>
            </p:cNvCxnSpPr>
            <p:nvPr userDrawn="1"/>
          </p:nvCxnSpPr>
          <p:spPr>
            <a:xfrm flipH="1" flipV="1">
              <a:off x="10480717" y="1658"/>
              <a:ext cx="1269816" cy="269997"/>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273" name="Straight Connector 272">
              <a:extLst>
                <a:ext uri="{FF2B5EF4-FFF2-40B4-BE49-F238E27FC236}">
                  <a16:creationId xmlns:a16="http://schemas.microsoft.com/office/drawing/2014/main" id="{298B07B3-1883-4F03-AD3C-0BF0FE43D5CD}"/>
                </a:ext>
              </a:extLst>
            </p:cNvPr>
            <p:cNvCxnSpPr>
              <a:cxnSpLocks/>
              <a:stCxn id="292" idx="4"/>
              <a:endCxn id="306" idx="2"/>
            </p:cNvCxnSpPr>
            <p:nvPr userDrawn="1"/>
          </p:nvCxnSpPr>
          <p:spPr>
            <a:xfrm flipH="1" flipV="1">
              <a:off x="10368902" y="619"/>
              <a:ext cx="597574" cy="1105618"/>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274" name="Straight Connector 273">
              <a:extLst>
                <a:ext uri="{FF2B5EF4-FFF2-40B4-BE49-F238E27FC236}">
                  <a16:creationId xmlns:a16="http://schemas.microsoft.com/office/drawing/2014/main" id="{302E19F2-9F6F-4F45-818F-51FAA355FA2E}"/>
                </a:ext>
              </a:extLst>
            </p:cNvPr>
            <p:cNvCxnSpPr>
              <a:cxnSpLocks/>
              <a:stCxn id="288" idx="5"/>
              <a:endCxn id="306" idx="0"/>
            </p:cNvCxnSpPr>
            <p:nvPr userDrawn="1"/>
          </p:nvCxnSpPr>
          <p:spPr>
            <a:xfrm flipV="1">
              <a:off x="9322059" y="-420"/>
              <a:ext cx="935027" cy="345953"/>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275" name="Straight Connector 274">
              <a:extLst>
                <a:ext uri="{FF2B5EF4-FFF2-40B4-BE49-F238E27FC236}">
                  <a16:creationId xmlns:a16="http://schemas.microsoft.com/office/drawing/2014/main" id="{B7141E8A-D6CA-47A8-B851-91BB501B86D2}"/>
                </a:ext>
              </a:extLst>
            </p:cNvPr>
            <p:cNvCxnSpPr>
              <a:cxnSpLocks/>
              <a:stCxn id="289" idx="7"/>
              <a:endCxn id="290" idx="3"/>
            </p:cNvCxnSpPr>
            <p:nvPr userDrawn="1"/>
          </p:nvCxnSpPr>
          <p:spPr>
            <a:xfrm>
              <a:off x="11908987" y="430109"/>
              <a:ext cx="270959" cy="1241001"/>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276" name="Straight Connector 275">
              <a:extLst>
                <a:ext uri="{FF2B5EF4-FFF2-40B4-BE49-F238E27FC236}">
                  <a16:creationId xmlns:a16="http://schemas.microsoft.com/office/drawing/2014/main" id="{592559B9-29A2-497A-BF18-1C1AFA86EEB9}"/>
                </a:ext>
              </a:extLst>
            </p:cNvPr>
            <p:cNvCxnSpPr>
              <a:cxnSpLocks/>
              <a:stCxn id="287" idx="7"/>
              <a:endCxn id="293" idx="3"/>
            </p:cNvCxnSpPr>
            <p:nvPr userDrawn="1"/>
          </p:nvCxnSpPr>
          <p:spPr>
            <a:xfrm>
              <a:off x="7803031" y="570690"/>
              <a:ext cx="1424418" cy="977805"/>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277" name="Straight Connector 276">
              <a:extLst>
                <a:ext uri="{FF2B5EF4-FFF2-40B4-BE49-F238E27FC236}">
                  <a16:creationId xmlns:a16="http://schemas.microsoft.com/office/drawing/2014/main" id="{0E65A0D4-1AEB-4FBE-A6C7-F709B9CBAD70}"/>
                </a:ext>
              </a:extLst>
            </p:cNvPr>
            <p:cNvCxnSpPr>
              <a:cxnSpLocks/>
              <a:endCxn id="289" idx="4"/>
            </p:cNvCxnSpPr>
            <p:nvPr userDrawn="1"/>
          </p:nvCxnSpPr>
          <p:spPr>
            <a:xfrm flipH="1">
              <a:off x="11829760" y="8940"/>
              <a:ext cx="14366" cy="229898"/>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sp>
          <p:nvSpPr>
            <p:cNvPr id="278" name="Oval 277">
              <a:extLst>
                <a:ext uri="{FF2B5EF4-FFF2-40B4-BE49-F238E27FC236}">
                  <a16:creationId xmlns:a16="http://schemas.microsoft.com/office/drawing/2014/main" id="{9CEDDEB5-D537-435B-8377-818C31E4B851}"/>
                </a:ext>
              </a:extLst>
            </p:cNvPr>
            <p:cNvSpPr/>
            <p:nvPr userDrawn="1"/>
          </p:nvSpPr>
          <p:spPr>
            <a:xfrm rot="1036530" flipV="1">
              <a:off x="3282465" y="2770682"/>
              <a:ext cx="224088" cy="224088"/>
            </a:xfrm>
            <a:prstGeom prst="ellipse">
              <a:avLst/>
            </a:prstGeom>
            <a:grpFill/>
            <a:ln>
              <a:solidFill>
                <a:schemeClr val="bg1">
                  <a:alpha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9" name="Oval 278">
              <a:extLst>
                <a:ext uri="{FF2B5EF4-FFF2-40B4-BE49-F238E27FC236}">
                  <a16:creationId xmlns:a16="http://schemas.microsoft.com/office/drawing/2014/main" id="{A8B7EACD-8FD4-4E3A-8A26-9044A0617604}"/>
                </a:ext>
              </a:extLst>
            </p:cNvPr>
            <p:cNvSpPr/>
            <p:nvPr userDrawn="1"/>
          </p:nvSpPr>
          <p:spPr>
            <a:xfrm flipV="1">
              <a:off x="2747608" y="1509248"/>
              <a:ext cx="236156" cy="236156"/>
            </a:xfrm>
            <a:prstGeom prst="ellipse">
              <a:avLst/>
            </a:prstGeom>
            <a:grpFill/>
            <a:ln>
              <a:solidFill>
                <a:schemeClr val="bg1">
                  <a:alpha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0" name="Oval 279">
              <a:extLst>
                <a:ext uri="{FF2B5EF4-FFF2-40B4-BE49-F238E27FC236}">
                  <a16:creationId xmlns:a16="http://schemas.microsoft.com/office/drawing/2014/main" id="{0BF2B72B-6720-43B5-973A-144CBDFC0A66}"/>
                </a:ext>
              </a:extLst>
            </p:cNvPr>
            <p:cNvSpPr/>
            <p:nvPr userDrawn="1"/>
          </p:nvSpPr>
          <p:spPr>
            <a:xfrm flipV="1">
              <a:off x="1393233" y="1713758"/>
              <a:ext cx="224088" cy="224088"/>
            </a:xfrm>
            <a:prstGeom prst="ellipse">
              <a:avLst/>
            </a:prstGeom>
            <a:grpFill/>
            <a:ln>
              <a:solidFill>
                <a:schemeClr val="bg1">
                  <a:alpha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1" name="Oval 280">
              <a:extLst>
                <a:ext uri="{FF2B5EF4-FFF2-40B4-BE49-F238E27FC236}">
                  <a16:creationId xmlns:a16="http://schemas.microsoft.com/office/drawing/2014/main" id="{91AA3BC4-49FA-4E0C-ABE5-E346F25A773B}"/>
                </a:ext>
              </a:extLst>
            </p:cNvPr>
            <p:cNvSpPr>
              <a:spLocks noChangeAspect="1"/>
            </p:cNvSpPr>
            <p:nvPr userDrawn="1"/>
          </p:nvSpPr>
          <p:spPr>
            <a:xfrm flipV="1">
              <a:off x="1898758" y="683587"/>
              <a:ext cx="149392" cy="149392"/>
            </a:xfrm>
            <a:prstGeom prst="ellipse">
              <a:avLst/>
            </a:prstGeom>
            <a:grpFill/>
            <a:ln>
              <a:solidFill>
                <a:schemeClr val="bg1">
                  <a:alpha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2" name="Oval 281">
              <a:extLst>
                <a:ext uri="{FF2B5EF4-FFF2-40B4-BE49-F238E27FC236}">
                  <a16:creationId xmlns:a16="http://schemas.microsoft.com/office/drawing/2014/main" id="{EF71B847-7913-4793-A193-1DB58EAA3E6B}"/>
                </a:ext>
              </a:extLst>
            </p:cNvPr>
            <p:cNvSpPr>
              <a:spLocks noChangeAspect="1"/>
            </p:cNvSpPr>
            <p:nvPr userDrawn="1"/>
          </p:nvSpPr>
          <p:spPr>
            <a:xfrm flipV="1">
              <a:off x="3677624" y="568516"/>
              <a:ext cx="224088" cy="224088"/>
            </a:xfrm>
            <a:prstGeom prst="ellipse">
              <a:avLst/>
            </a:prstGeom>
            <a:grpFill/>
            <a:ln>
              <a:solidFill>
                <a:schemeClr val="bg1">
                  <a:alpha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3" name="Oval 282">
              <a:extLst>
                <a:ext uri="{FF2B5EF4-FFF2-40B4-BE49-F238E27FC236}">
                  <a16:creationId xmlns:a16="http://schemas.microsoft.com/office/drawing/2014/main" id="{F77DB7A4-1011-4AF3-AC2F-9E7FBC6E43B7}"/>
                </a:ext>
              </a:extLst>
            </p:cNvPr>
            <p:cNvSpPr/>
            <p:nvPr userDrawn="1"/>
          </p:nvSpPr>
          <p:spPr>
            <a:xfrm flipV="1">
              <a:off x="5036983" y="880818"/>
              <a:ext cx="236156" cy="236156"/>
            </a:xfrm>
            <a:prstGeom prst="ellipse">
              <a:avLst/>
            </a:prstGeom>
            <a:grpFill/>
            <a:ln>
              <a:solidFill>
                <a:schemeClr val="bg1">
                  <a:alpha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4" name="Oval 283">
              <a:extLst>
                <a:ext uri="{FF2B5EF4-FFF2-40B4-BE49-F238E27FC236}">
                  <a16:creationId xmlns:a16="http://schemas.microsoft.com/office/drawing/2014/main" id="{50F1BBFB-B2E3-4426-A042-2A195D3515C9}"/>
                </a:ext>
              </a:extLst>
            </p:cNvPr>
            <p:cNvSpPr>
              <a:spLocks noChangeAspect="1"/>
            </p:cNvSpPr>
            <p:nvPr userDrawn="1"/>
          </p:nvSpPr>
          <p:spPr>
            <a:xfrm flipV="1">
              <a:off x="6168345" y="1141694"/>
              <a:ext cx="149392" cy="149392"/>
            </a:xfrm>
            <a:prstGeom prst="ellipse">
              <a:avLst/>
            </a:prstGeom>
            <a:grpFill/>
            <a:ln>
              <a:solidFill>
                <a:schemeClr val="bg1">
                  <a:alpha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5" name="Oval 284">
              <a:extLst>
                <a:ext uri="{FF2B5EF4-FFF2-40B4-BE49-F238E27FC236}">
                  <a16:creationId xmlns:a16="http://schemas.microsoft.com/office/drawing/2014/main" id="{569B5C16-4CC0-4107-9E70-E9BD3F9DAD9D}"/>
                </a:ext>
              </a:extLst>
            </p:cNvPr>
            <p:cNvSpPr/>
            <p:nvPr userDrawn="1"/>
          </p:nvSpPr>
          <p:spPr>
            <a:xfrm flipV="1">
              <a:off x="6173566" y="2159704"/>
              <a:ext cx="224088" cy="224088"/>
            </a:xfrm>
            <a:prstGeom prst="ellipse">
              <a:avLst/>
            </a:prstGeom>
            <a:grpFill/>
            <a:ln>
              <a:solidFill>
                <a:schemeClr val="bg1">
                  <a:alpha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6" name="Oval 285">
              <a:extLst>
                <a:ext uri="{FF2B5EF4-FFF2-40B4-BE49-F238E27FC236}">
                  <a16:creationId xmlns:a16="http://schemas.microsoft.com/office/drawing/2014/main" id="{775641CF-7012-4272-B57D-E9C3C334E6E1}"/>
                </a:ext>
              </a:extLst>
            </p:cNvPr>
            <p:cNvSpPr/>
            <p:nvPr userDrawn="1"/>
          </p:nvSpPr>
          <p:spPr>
            <a:xfrm flipV="1">
              <a:off x="7625759" y="1610137"/>
              <a:ext cx="224088" cy="224088"/>
            </a:xfrm>
            <a:prstGeom prst="ellipse">
              <a:avLst/>
            </a:prstGeom>
            <a:grpFill/>
            <a:ln>
              <a:solidFill>
                <a:schemeClr val="bg1">
                  <a:alpha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7" name="Oval 286">
              <a:extLst>
                <a:ext uri="{FF2B5EF4-FFF2-40B4-BE49-F238E27FC236}">
                  <a16:creationId xmlns:a16="http://schemas.microsoft.com/office/drawing/2014/main" id="{69F220C4-03FD-4819-ADFC-D2877949E9E6}"/>
                </a:ext>
              </a:extLst>
            </p:cNvPr>
            <p:cNvSpPr>
              <a:spLocks noChangeAspect="1"/>
            </p:cNvSpPr>
            <p:nvPr userDrawn="1"/>
          </p:nvSpPr>
          <p:spPr>
            <a:xfrm flipV="1">
              <a:off x="7675517" y="443175"/>
              <a:ext cx="149392" cy="149392"/>
            </a:xfrm>
            <a:prstGeom prst="ellipse">
              <a:avLst/>
            </a:prstGeom>
            <a:grpFill/>
            <a:ln>
              <a:solidFill>
                <a:schemeClr val="bg1">
                  <a:alpha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8" name="Oval 287">
              <a:extLst>
                <a:ext uri="{FF2B5EF4-FFF2-40B4-BE49-F238E27FC236}">
                  <a16:creationId xmlns:a16="http://schemas.microsoft.com/office/drawing/2014/main" id="{EA725BF7-2779-4B3D-BE1A-08029AE23955}"/>
                </a:ext>
              </a:extLst>
            </p:cNvPr>
            <p:cNvSpPr/>
            <p:nvPr userDrawn="1"/>
          </p:nvSpPr>
          <p:spPr>
            <a:xfrm flipV="1">
              <a:off x="9130788" y="312716"/>
              <a:ext cx="224088" cy="224088"/>
            </a:xfrm>
            <a:prstGeom prst="ellipse">
              <a:avLst/>
            </a:prstGeom>
            <a:grpFill/>
            <a:ln>
              <a:solidFill>
                <a:schemeClr val="bg1">
                  <a:alpha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9" name="Oval 288">
              <a:extLst>
                <a:ext uri="{FF2B5EF4-FFF2-40B4-BE49-F238E27FC236}">
                  <a16:creationId xmlns:a16="http://schemas.microsoft.com/office/drawing/2014/main" id="{C5930D89-FC17-4A14-BB00-CFD467CA8448}"/>
                </a:ext>
              </a:extLst>
            </p:cNvPr>
            <p:cNvSpPr/>
            <p:nvPr userDrawn="1"/>
          </p:nvSpPr>
          <p:spPr>
            <a:xfrm flipV="1">
              <a:off x="11717716" y="238838"/>
              <a:ext cx="224088" cy="224088"/>
            </a:xfrm>
            <a:prstGeom prst="ellipse">
              <a:avLst/>
            </a:prstGeom>
            <a:grpFill/>
            <a:ln>
              <a:solidFill>
                <a:schemeClr val="bg1">
                  <a:alpha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0" name="Oval 289">
              <a:extLst>
                <a:ext uri="{FF2B5EF4-FFF2-40B4-BE49-F238E27FC236}">
                  <a16:creationId xmlns:a16="http://schemas.microsoft.com/office/drawing/2014/main" id="{826C4DAA-3C3E-4399-B944-0F64961B18C1}"/>
                </a:ext>
              </a:extLst>
            </p:cNvPr>
            <p:cNvSpPr>
              <a:spLocks noChangeAspect="1"/>
            </p:cNvSpPr>
            <p:nvPr userDrawn="1"/>
          </p:nvSpPr>
          <p:spPr>
            <a:xfrm rot="682168" flipV="1">
              <a:off x="12146619" y="1658608"/>
              <a:ext cx="149392" cy="149392"/>
            </a:xfrm>
            <a:prstGeom prst="ellipse">
              <a:avLst/>
            </a:prstGeom>
            <a:grpFill/>
            <a:ln>
              <a:solidFill>
                <a:schemeClr val="bg1">
                  <a:alpha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1" name="Oval 290">
              <a:extLst>
                <a:ext uri="{FF2B5EF4-FFF2-40B4-BE49-F238E27FC236}">
                  <a16:creationId xmlns:a16="http://schemas.microsoft.com/office/drawing/2014/main" id="{6907189B-D84A-4C9D-9DDA-D3E883934E11}"/>
                </a:ext>
              </a:extLst>
            </p:cNvPr>
            <p:cNvSpPr/>
            <p:nvPr userDrawn="1"/>
          </p:nvSpPr>
          <p:spPr>
            <a:xfrm rot="738506" flipV="1">
              <a:off x="11757562" y="2761495"/>
              <a:ext cx="224088" cy="224088"/>
            </a:xfrm>
            <a:prstGeom prst="ellipse">
              <a:avLst/>
            </a:prstGeom>
            <a:grpFill/>
            <a:ln>
              <a:solidFill>
                <a:schemeClr val="bg1">
                  <a:alpha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2" name="Oval 291">
              <a:extLst>
                <a:ext uri="{FF2B5EF4-FFF2-40B4-BE49-F238E27FC236}">
                  <a16:creationId xmlns:a16="http://schemas.microsoft.com/office/drawing/2014/main" id="{E099447C-5426-4BBF-8E60-E434B5540E47}"/>
                </a:ext>
              </a:extLst>
            </p:cNvPr>
            <p:cNvSpPr/>
            <p:nvPr userDrawn="1"/>
          </p:nvSpPr>
          <p:spPr>
            <a:xfrm rot="20935587" flipV="1">
              <a:off x="10875952" y="1104151"/>
              <a:ext cx="224088" cy="224088"/>
            </a:xfrm>
            <a:prstGeom prst="ellipse">
              <a:avLst/>
            </a:prstGeom>
            <a:grpFill/>
            <a:ln>
              <a:solidFill>
                <a:schemeClr val="bg1">
                  <a:alpha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3" name="Oval 292">
              <a:extLst>
                <a:ext uri="{FF2B5EF4-FFF2-40B4-BE49-F238E27FC236}">
                  <a16:creationId xmlns:a16="http://schemas.microsoft.com/office/drawing/2014/main" id="{3B85E12F-FB94-4801-99AD-C0B5FD058517}"/>
                </a:ext>
              </a:extLst>
            </p:cNvPr>
            <p:cNvSpPr/>
            <p:nvPr userDrawn="1"/>
          </p:nvSpPr>
          <p:spPr>
            <a:xfrm flipV="1">
              <a:off x="9194632" y="1515677"/>
              <a:ext cx="224088" cy="224088"/>
            </a:xfrm>
            <a:prstGeom prst="ellipse">
              <a:avLst/>
            </a:prstGeom>
            <a:grpFill/>
            <a:ln>
              <a:solidFill>
                <a:schemeClr val="bg1">
                  <a:alpha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4" name="Oval 293">
              <a:extLst>
                <a:ext uri="{FF2B5EF4-FFF2-40B4-BE49-F238E27FC236}">
                  <a16:creationId xmlns:a16="http://schemas.microsoft.com/office/drawing/2014/main" id="{CCC4C9FB-C60D-4E64-9F53-D5BA3A837C24}"/>
                </a:ext>
              </a:extLst>
            </p:cNvPr>
            <p:cNvSpPr>
              <a:spLocks noChangeAspect="1"/>
            </p:cNvSpPr>
            <p:nvPr userDrawn="1"/>
          </p:nvSpPr>
          <p:spPr>
            <a:xfrm flipV="1">
              <a:off x="10274387" y="2531131"/>
              <a:ext cx="149392" cy="149392"/>
            </a:xfrm>
            <a:prstGeom prst="ellipse">
              <a:avLst/>
            </a:prstGeom>
            <a:grpFill/>
            <a:ln>
              <a:solidFill>
                <a:schemeClr val="bg1">
                  <a:alpha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5" name="Oval 294">
              <a:extLst>
                <a:ext uri="{FF2B5EF4-FFF2-40B4-BE49-F238E27FC236}">
                  <a16:creationId xmlns:a16="http://schemas.microsoft.com/office/drawing/2014/main" id="{E2A5EC24-B372-4B1F-BC96-0CF8E49906CF}"/>
                </a:ext>
              </a:extLst>
            </p:cNvPr>
            <p:cNvSpPr>
              <a:spLocks noChangeAspect="1"/>
            </p:cNvSpPr>
            <p:nvPr userDrawn="1"/>
          </p:nvSpPr>
          <p:spPr>
            <a:xfrm flipV="1">
              <a:off x="3780028" y="1301345"/>
              <a:ext cx="224088" cy="224088"/>
            </a:xfrm>
            <a:prstGeom prst="ellipse">
              <a:avLst/>
            </a:prstGeom>
            <a:grpFill/>
            <a:ln>
              <a:solidFill>
                <a:schemeClr val="bg1">
                  <a:alpha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6" name="Oval 295">
              <a:extLst>
                <a:ext uri="{FF2B5EF4-FFF2-40B4-BE49-F238E27FC236}">
                  <a16:creationId xmlns:a16="http://schemas.microsoft.com/office/drawing/2014/main" id="{3AC3E801-5AC5-433A-B005-2BE04734D267}"/>
                </a:ext>
              </a:extLst>
            </p:cNvPr>
            <p:cNvSpPr>
              <a:spLocks noChangeAspect="1"/>
            </p:cNvSpPr>
            <p:nvPr userDrawn="1"/>
          </p:nvSpPr>
          <p:spPr>
            <a:xfrm flipV="1">
              <a:off x="4938273" y="2119800"/>
              <a:ext cx="149392" cy="149392"/>
            </a:xfrm>
            <a:prstGeom prst="ellipse">
              <a:avLst/>
            </a:prstGeom>
            <a:grpFill/>
            <a:ln>
              <a:solidFill>
                <a:schemeClr val="bg1">
                  <a:alpha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7" name="Oval 296">
              <a:extLst>
                <a:ext uri="{FF2B5EF4-FFF2-40B4-BE49-F238E27FC236}">
                  <a16:creationId xmlns:a16="http://schemas.microsoft.com/office/drawing/2014/main" id="{98AB6443-BF2A-46FC-B5D8-B72F6332A5A6}"/>
                </a:ext>
              </a:extLst>
            </p:cNvPr>
            <p:cNvSpPr>
              <a:spLocks noChangeAspect="1"/>
            </p:cNvSpPr>
            <p:nvPr userDrawn="1"/>
          </p:nvSpPr>
          <p:spPr>
            <a:xfrm flipV="1">
              <a:off x="3888828" y="2078148"/>
              <a:ext cx="149392" cy="149392"/>
            </a:xfrm>
            <a:prstGeom prst="ellipse">
              <a:avLst/>
            </a:prstGeom>
            <a:grpFill/>
            <a:ln>
              <a:solidFill>
                <a:schemeClr val="bg1">
                  <a:alpha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98" name="Straight Connector 297">
              <a:extLst>
                <a:ext uri="{FF2B5EF4-FFF2-40B4-BE49-F238E27FC236}">
                  <a16:creationId xmlns:a16="http://schemas.microsoft.com/office/drawing/2014/main" id="{C4C314C5-4577-4BF0-A86D-9AA9CB7FDF9D}"/>
                </a:ext>
              </a:extLst>
            </p:cNvPr>
            <p:cNvCxnSpPr>
              <a:cxnSpLocks/>
              <a:stCxn id="297" idx="2"/>
              <a:endCxn id="279" idx="7"/>
            </p:cNvCxnSpPr>
            <p:nvPr userDrawn="1"/>
          </p:nvCxnSpPr>
          <p:spPr>
            <a:xfrm flipH="1" flipV="1">
              <a:off x="2949180" y="1710820"/>
              <a:ext cx="939648" cy="442025"/>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299" name="Straight Connector 298">
              <a:extLst>
                <a:ext uri="{FF2B5EF4-FFF2-40B4-BE49-F238E27FC236}">
                  <a16:creationId xmlns:a16="http://schemas.microsoft.com/office/drawing/2014/main" id="{523E38A6-323F-43A4-A2FE-B1698AA07090}"/>
                </a:ext>
              </a:extLst>
            </p:cNvPr>
            <p:cNvCxnSpPr>
              <a:cxnSpLocks/>
              <a:stCxn id="280" idx="4"/>
              <a:endCxn id="281" idx="1"/>
            </p:cNvCxnSpPr>
            <p:nvPr userDrawn="1"/>
          </p:nvCxnSpPr>
          <p:spPr>
            <a:xfrm flipV="1">
              <a:off x="1505277" y="811101"/>
              <a:ext cx="415359" cy="902657"/>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sp>
          <p:nvSpPr>
            <p:cNvPr id="300" name="Oval 299">
              <a:extLst>
                <a:ext uri="{FF2B5EF4-FFF2-40B4-BE49-F238E27FC236}">
                  <a16:creationId xmlns:a16="http://schemas.microsoft.com/office/drawing/2014/main" id="{568EA1FC-9FD5-4BBB-A2AD-590409940BD1}"/>
                </a:ext>
              </a:extLst>
            </p:cNvPr>
            <p:cNvSpPr>
              <a:spLocks noChangeAspect="1"/>
            </p:cNvSpPr>
            <p:nvPr userDrawn="1"/>
          </p:nvSpPr>
          <p:spPr>
            <a:xfrm flipV="1">
              <a:off x="435217" y="863669"/>
              <a:ext cx="149392" cy="149392"/>
            </a:xfrm>
            <a:prstGeom prst="ellipse">
              <a:avLst/>
            </a:prstGeom>
            <a:grpFill/>
            <a:ln>
              <a:solidFill>
                <a:schemeClr val="bg1">
                  <a:alpha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301" name="Straight Connector 300">
              <a:extLst>
                <a:ext uri="{FF2B5EF4-FFF2-40B4-BE49-F238E27FC236}">
                  <a16:creationId xmlns:a16="http://schemas.microsoft.com/office/drawing/2014/main" id="{EE301E94-6785-481F-ACEC-22DD4B8CD327}"/>
                </a:ext>
              </a:extLst>
            </p:cNvPr>
            <p:cNvCxnSpPr>
              <a:cxnSpLocks/>
              <a:stCxn id="300" idx="3"/>
            </p:cNvCxnSpPr>
            <p:nvPr userDrawn="1"/>
          </p:nvCxnSpPr>
          <p:spPr>
            <a:xfrm flipH="1" flipV="1">
              <a:off x="14396" y="20999"/>
              <a:ext cx="442699" cy="864548"/>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302" name="Straight Connector 301">
              <a:extLst>
                <a:ext uri="{FF2B5EF4-FFF2-40B4-BE49-F238E27FC236}">
                  <a16:creationId xmlns:a16="http://schemas.microsoft.com/office/drawing/2014/main" id="{E0F9471F-7A2F-4926-B5EE-651B194A6905}"/>
                </a:ext>
              </a:extLst>
            </p:cNvPr>
            <p:cNvCxnSpPr>
              <a:cxnSpLocks/>
              <a:stCxn id="300" idx="2"/>
            </p:cNvCxnSpPr>
            <p:nvPr userDrawn="1"/>
          </p:nvCxnSpPr>
          <p:spPr>
            <a:xfrm flipH="1" flipV="1">
              <a:off x="-27532" y="832189"/>
              <a:ext cx="462749" cy="106176"/>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303" name="Straight Connector 302">
              <a:extLst>
                <a:ext uri="{FF2B5EF4-FFF2-40B4-BE49-F238E27FC236}">
                  <a16:creationId xmlns:a16="http://schemas.microsoft.com/office/drawing/2014/main" id="{7EDB3E1C-A8F0-499A-B828-819537F0E1D7}"/>
                </a:ext>
              </a:extLst>
            </p:cNvPr>
            <p:cNvCxnSpPr>
              <a:cxnSpLocks/>
              <a:stCxn id="300" idx="1"/>
            </p:cNvCxnSpPr>
            <p:nvPr userDrawn="1"/>
          </p:nvCxnSpPr>
          <p:spPr>
            <a:xfrm flipH="1">
              <a:off x="-27532" y="991183"/>
              <a:ext cx="484627" cy="496569"/>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304" name="Straight Connector 303">
              <a:extLst>
                <a:ext uri="{FF2B5EF4-FFF2-40B4-BE49-F238E27FC236}">
                  <a16:creationId xmlns:a16="http://schemas.microsoft.com/office/drawing/2014/main" id="{6B9C1564-EA91-4D7D-8BF2-FA3284AFE33E}"/>
                </a:ext>
              </a:extLst>
            </p:cNvPr>
            <p:cNvCxnSpPr>
              <a:cxnSpLocks/>
              <a:endCxn id="280" idx="2"/>
            </p:cNvCxnSpPr>
            <p:nvPr userDrawn="1"/>
          </p:nvCxnSpPr>
          <p:spPr>
            <a:xfrm flipV="1">
              <a:off x="42498" y="1825802"/>
              <a:ext cx="1350735" cy="177456"/>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sp>
          <p:nvSpPr>
            <p:cNvPr id="305" name="Chord 304">
              <a:extLst>
                <a:ext uri="{FF2B5EF4-FFF2-40B4-BE49-F238E27FC236}">
                  <a16:creationId xmlns:a16="http://schemas.microsoft.com/office/drawing/2014/main" id="{C91A2ACB-C039-4DF9-A36F-19297298813D}"/>
                </a:ext>
              </a:extLst>
            </p:cNvPr>
            <p:cNvSpPr>
              <a:spLocks noChangeAspect="1"/>
            </p:cNvSpPr>
            <p:nvPr userDrawn="1"/>
          </p:nvSpPr>
          <p:spPr>
            <a:xfrm flipV="1">
              <a:off x="6507935" y="-75430"/>
              <a:ext cx="149392" cy="149392"/>
            </a:xfrm>
            <a:prstGeom prst="chord">
              <a:avLst>
                <a:gd name="adj1" fmla="val 10550803"/>
                <a:gd name="adj2" fmla="val 185318"/>
              </a:avLst>
            </a:prstGeom>
            <a:grpFill/>
            <a:ln>
              <a:solidFill>
                <a:schemeClr val="bg1">
                  <a:alpha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6" name="Chord 305">
              <a:extLst>
                <a:ext uri="{FF2B5EF4-FFF2-40B4-BE49-F238E27FC236}">
                  <a16:creationId xmlns:a16="http://schemas.microsoft.com/office/drawing/2014/main" id="{2E5DC447-86C0-481D-9508-E81A405EF66B}"/>
                </a:ext>
              </a:extLst>
            </p:cNvPr>
            <p:cNvSpPr>
              <a:spLocks noChangeAspect="1"/>
            </p:cNvSpPr>
            <p:nvPr userDrawn="1"/>
          </p:nvSpPr>
          <p:spPr>
            <a:xfrm flipV="1">
              <a:off x="10256792" y="-104349"/>
              <a:ext cx="224088" cy="224088"/>
            </a:xfrm>
            <a:prstGeom prst="chord">
              <a:avLst>
                <a:gd name="adj1" fmla="val 10550803"/>
                <a:gd name="adj2" fmla="val 185318"/>
              </a:avLst>
            </a:prstGeom>
            <a:grpFill/>
            <a:ln>
              <a:solidFill>
                <a:schemeClr val="bg1">
                  <a:alpha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307" name="Straight Connector 306">
              <a:extLst>
                <a:ext uri="{FF2B5EF4-FFF2-40B4-BE49-F238E27FC236}">
                  <a16:creationId xmlns:a16="http://schemas.microsoft.com/office/drawing/2014/main" id="{FCDD8B4A-0EA9-43A6-805D-324EE240D2CC}"/>
                </a:ext>
              </a:extLst>
            </p:cNvPr>
            <p:cNvCxnSpPr>
              <a:cxnSpLocks/>
              <a:stCxn id="305" idx="1"/>
              <a:endCxn id="287" idx="3"/>
            </p:cNvCxnSpPr>
            <p:nvPr userDrawn="1"/>
          </p:nvCxnSpPr>
          <p:spPr>
            <a:xfrm>
              <a:off x="6657218" y="-4759"/>
              <a:ext cx="1040177" cy="469812"/>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308" name="Straight Connector 307">
              <a:extLst>
                <a:ext uri="{FF2B5EF4-FFF2-40B4-BE49-F238E27FC236}">
                  <a16:creationId xmlns:a16="http://schemas.microsoft.com/office/drawing/2014/main" id="{373C6692-D094-452C-827E-A54C62E4E181}"/>
                </a:ext>
              </a:extLst>
            </p:cNvPr>
            <p:cNvCxnSpPr>
              <a:cxnSpLocks/>
              <a:endCxn id="359" idx="1"/>
            </p:cNvCxnSpPr>
            <p:nvPr userDrawn="1"/>
          </p:nvCxnSpPr>
          <p:spPr>
            <a:xfrm flipH="1">
              <a:off x="11505573" y="5340915"/>
              <a:ext cx="674373" cy="396686"/>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309" name="Straight Connector 308">
              <a:extLst>
                <a:ext uri="{FF2B5EF4-FFF2-40B4-BE49-F238E27FC236}">
                  <a16:creationId xmlns:a16="http://schemas.microsoft.com/office/drawing/2014/main" id="{906804F7-F4B5-434F-9BCE-6A3EF6D1039C}"/>
                </a:ext>
              </a:extLst>
            </p:cNvPr>
            <p:cNvCxnSpPr>
              <a:cxnSpLocks/>
              <a:endCxn id="374" idx="2"/>
            </p:cNvCxnSpPr>
            <p:nvPr userDrawn="1"/>
          </p:nvCxnSpPr>
          <p:spPr>
            <a:xfrm flipH="1">
              <a:off x="11638867" y="4355007"/>
              <a:ext cx="670058" cy="270488"/>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310" name="Straight Connector 309">
              <a:extLst>
                <a:ext uri="{FF2B5EF4-FFF2-40B4-BE49-F238E27FC236}">
                  <a16:creationId xmlns:a16="http://schemas.microsoft.com/office/drawing/2014/main" id="{0AE7BA9E-107E-410D-9915-0437BEBEC086}"/>
                </a:ext>
              </a:extLst>
            </p:cNvPr>
            <p:cNvCxnSpPr>
              <a:cxnSpLocks/>
              <a:stCxn id="359" idx="0"/>
              <a:endCxn id="374" idx="4"/>
            </p:cNvCxnSpPr>
            <p:nvPr userDrawn="1"/>
          </p:nvCxnSpPr>
          <p:spPr>
            <a:xfrm flipV="1">
              <a:off x="11422079" y="4700191"/>
              <a:ext cx="142092" cy="1002826"/>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311" name="Straight Connector 310">
              <a:extLst>
                <a:ext uri="{FF2B5EF4-FFF2-40B4-BE49-F238E27FC236}">
                  <a16:creationId xmlns:a16="http://schemas.microsoft.com/office/drawing/2014/main" id="{178ACFF6-0A0C-49BE-96C3-E521F9EAAC7D}"/>
                </a:ext>
              </a:extLst>
            </p:cNvPr>
            <p:cNvCxnSpPr>
              <a:cxnSpLocks/>
              <a:stCxn id="425" idx="2"/>
              <a:endCxn id="361" idx="1"/>
            </p:cNvCxnSpPr>
            <p:nvPr userDrawn="1"/>
          </p:nvCxnSpPr>
          <p:spPr>
            <a:xfrm>
              <a:off x="10451194" y="3503136"/>
              <a:ext cx="31607" cy="693417"/>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312" name="Straight Connector 311">
              <a:extLst>
                <a:ext uri="{FF2B5EF4-FFF2-40B4-BE49-F238E27FC236}">
                  <a16:creationId xmlns:a16="http://schemas.microsoft.com/office/drawing/2014/main" id="{A06ACE9F-37A7-4A4A-89D4-FE023920A715}"/>
                </a:ext>
              </a:extLst>
            </p:cNvPr>
            <p:cNvCxnSpPr>
              <a:cxnSpLocks/>
              <a:stCxn id="359" idx="7"/>
              <a:endCxn id="361" idx="3"/>
            </p:cNvCxnSpPr>
            <p:nvPr userDrawn="1"/>
          </p:nvCxnSpPr>
          <p:spPr>
            <a:xfrm flipH="1" flipV="1">
              <a:off x="10482801" y="4355007"/>
              <a:ext cx="855784" cy="1382594"/>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313" name="Straight Connector 312">
              <a:extLst>
                <a:ext uri="{FF2B5EF4-FFF2-40B4-BE49-F238E27FC236}">
                  <a16:creationId xmlns:a16="http://schemas.microsoft.com/office/drawing/2014/main" id="{7859E751-F635-4CA9-AC9B-536404D33DC3}"/>
                </a:ext>
              </a:extLst>
            </p:cNvPr>
            <p:cNvCxnSpPr>
              <a:cxnSpLocks/>
              <a:endCxn id="374" idx="3"/>
            </p:cNvCxnSpPr>
            <p:nvPr userDrawn="1"/>
          </p:nvCxnSpPr>
          <p:spPr>
            <a:xfrm flipH="1" flipV="1">
              <a:off x="11616989" y="4678313"/>
              <a:ext cx="692282" cy="409588"/>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314" name="Straight Connector 313">
              <a:extLst>
                <a:ext uri="{FF2B5EF4-FFF2-40B4-BE49-F238E27FC236}">
                  <a16:creationId xmlns:a16="http://schemas.microsoft.com/office/drawing/2014/main" id="{865AD565-FF11-4164-AC16-526B4DB1E9BB}"/>
                </a:ext>
              </a:extLst>
            </p:cNvPr>
            <p:cNvCxnSpPr>
              <a:cxnSpLocks/>
              <a:stCxn id="374" idx="6"/>
              <a:endCxn id="361" idx="2"/>
            </p:cNvCxnSpPr>
            <p:nvPr userDrawn="1"/>
          </p:nvCxnSpPr>
          <p:spPr>
            <a:xfrm flipH="1" flipV="1">
              <a:off x="10515618" y="4275780"/>
              <a:ext cx="973856" cy="349715"/>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315" name="Straight Connector 314">
              <a:extLst>
                <a:ext uri="{FF2B5EF4-FFF2-40B4-BE49-F238E27FC236}">
                  <a16:creationId xmlns:a16="http://schemas.microsoft.com/office/drawing/2014/main" id="{4BB0D92A-0FC0-44D4-A508-28813B1ED449}"/>
                </a:ext>
              </a:extLst>
            </p:cNvPr>
            <p:cNvCxnSpPr>
              <a:cxnSpLocks/>
              <a:stCxn id="360" idx="0"/>
              <a:endCxn id="361" idx="4"/>
            </p:cNvCxnSpPr>
            <p:nvPr userDrawn="1"/>
          </p:nvCxnSpPr>
          <p:spPr>
            <a:xfrm flipV="1">
              <a:off x="10334099" y="4387824"/>
              <a:ext cx="69475" cy="1141081"/>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316" name="Straight Connector 315">
              <a:extLst>
                <a:ext uri="{FF2B5EF4-FFF2-40B4-BE49-F238E27FC236}">
                  <a16:creationId xmlns:a16="http://schemas.microsoft.com/office/drawing/2014/main" id="{CA09E2B2-5EDB-4135-AE64-F2C8A73C94E9}"/>
                </a:ext>
              </a:extLst>
            </p:cNvPr>
            <p:cNvCxnSpPr>
              <a:cxnSpLocks/>
              <a:stCxn id="363" idx="1"/>
              <a:endCxn id="361" idx="5"/>
            </p:cNvCxnSpPr>
            <p:nvPr userDrawn="1"/>
          </p:nvCxnSpPr>
          <p:spPr>
            <a:xfrm flipV="1">
              <a:off x="8879746" y="4355007"/>
              <a:ext cx="1444602" cy="1303745"/>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317" name="Straight Connector 316">
              <a:extLst>
                <a:ext uri="{FF2B5EF4-FFF2-40B4-BE49-F238E27FC236}">
                  <a16:creationId xmlns:a16="http://schemas.microsoft.com/office/drawing/2014/main" id="{C4084EAD-0150-4C76-990C-7DD4DA5AB33A}"/>
                </a:ext>
              </a:extLst>
            </p:cNvPr>
            <p:cNvCxnSpPr>
              <a:cxnSpLocks/>
              <a:stCxn id="363" idx="0"/>
              <a:endCxn id="362" idx="4"/>
            </p:cNvCxnSpPr>
            <p:nvPr userDrawn="1"/>
          </p:nvCxnSpPr>
          <p:spPr>
            <a:xfrm flipV="1">
              <a:off x="8826927" y="4619304"/>
              <a:ext cx="12410" cy="1017569"/>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318" name="Straight Connector 317">
              <a:extLst>
                <a:ext uri="{FF2B5EF4-FFF2-40B4-BE49-F238E27FC236}">
                  <a16:creationId xmlns:a16="http://schemas.microsoft.com/office/drawing/2014/main" id="{4786F27C-FF10-4D73-9B41-FB02D335634C}"/>
                </a:ext>
              </a:extLst>
            </p:cNvPr>
            <p:cNvCxnSpPr>
              <a:cxnSpLocks/>
              <a:stCxn id="362" idx="2"/>
              <a:endCxn id="361" idx="6"/>
            </p:cNvCxnSpPr>
            <p:nvPr userDrawn="1"/>
          </p:nvCxnSpPr>
          <p:spPr>
            <a:xfrm flipV="1">
              <a:off x="8951381" y="4275780"/>
              <a:ext cx="1340149" cy="231481"/>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319" name="Straight Connector 318">
              <a:extLst>
                <a:ext uri="{FF2B5EF4-FFF2-40B4-BE49-F238E27FC236}">
                  <a16:creationId xmlns:a16="http://schemas.microsoft.com/office/drawing/2014/main" id="{946BD474-415C-4892-804C-D5A8AD464B10}"/>
                </a:ext>
              </a:extLst>
            </p:cNvPr>
            <p:cNvCxnSpPr>
              <a:cxnSpLocks/>
              <a:stCxn id="362" idx="7"/>
              <a:endCxn id="370" idx="2"/>
            </p:cNvCxnSpPr>
            <p:nvPr userDrawn="1"/>
          </p:nvCxnSpPr>
          <p:spPr>
            <a:xfrm flipH="1" flipV="1">
              <a:off x="6683226" y="3221226"/>
              <a:ext cx="2076884" cy="1206808"/>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320" name="Straight Connector 319">
              <a:extLst>
                <a:ext uri="{FF2B5EF4-FFF2-40B4-BE49-F238E27FC236}">
                  <a16:creationId xmlns:a16="http://schemas.microsoft.com/office/drawing/2014/main" id="{6407CA6B-FAAB-419C-AD23-8F9A6CEA4C49}"/>
                </a:ext>
              </a:extLst>
            </p:cNvPr>
            <p:cNvCxnSpPr>
              <a:cxnSpLocks/>
              <a:stCxn id="362" idx="6"/>
              <a:endCxn id="369" idx="2"/>
            </p:cNvCxnSpPr>
            <p:nvPr userDrawn="1"/>
          </p:nvCxnSpPr>
          <p:spPr>
            <a:xfrm flipH="1">
              <a:off x="7382508" y="4507260"/>
              <a:ext cx="1344785" cy="94459"/>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321" name="Straight Connector 320">
              <a:extLst>
                <a:ext uri="{FF2B5EF4-FFF2-40B4-BE49-F238E27FC236}">
                  <a16:creationId xmlns:a16="http://schemas.microsoft.com/office/drawing/2014/main" id="{2E778272-CD9C-4F2D-A874-85E4E85B7DAA}"/>
                </a:ext>
              </a:extLst>
            </p:cNvPr>
            <p:cNvCxnSpPr>
              <a:cxnSpLocks/>
              <a:stCxn id="369" idx="7"/>
              <a:endCxn id="370" idx="3"/>
            </p:cNvCxnSpPr>
            <p:nvPr userDrawn="1"/>
          </p:nvCxnSpPr>
          <p:spPr>
            <a:xfrm flipH="1" flipV="1">
              <a:off x="6661348" y="3274044"/>
              <a:ext cx="529889" cy="1248448"/>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322" name="Straight Connector 321">
              <a:extLst>
                <a:ext uri="{FF2B5EF4-FFF2-40B4-BE49-F238E27FC236}">
                  <a16:creationId xmlns:a16="http://schemas.microsoft.com/office/drawing/2014/main" id="{A7A16392-634A-45A1-AFCF-FBA599B7DFBC}"/>
                </a:ext>
              </a:extLst>
            </p:cNvPr>
            <p:cNvCxnSpPr>
              <a:cxnSpLocks/>
              <a:stCxn id="426" idx="1"/>
              <a:endCxn id="361" idx="0"/>
            </p:cNvCxnSpPr>
            <p:nvPr userDrawn="1"/>
          </p:nvCxnSpPr>
          <p:spPr>
            <a:xfrm>
              <a:off x="9564537" y="3108409"/>
              <a:ext cx="839037" cy="1055327"/>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323" name="Straight Connector 322">
              <a:extLst>
                <a:ext uri="{FF2B5EF4-FFF2-40B4-BE49-F238E27FC236}">
                  <a16:creationId xmlns:a16="http://schemas.microsoft.com/office/drawing/2014/main" id="{02D6A37C-A67B-4676-8E64-5640DF2F866E}"/>
                </a:ext>
              </a:extLst>
            </p:cNvPr>
            <p:cNvCxnSpPr>
              <a:cxnSpLocks/>
              <a:endCxn id="359" idx="3"/>
            </p:cNvCxnSpPr>
            <p:nvPr userDrawn="1"/>
          </p:nvCxnSpPr>
          <p:spPr>
            <a:xfrm flipH="1" flipV="1">
              <a:off x="11505573" y="5904589"/>
              <a:ext cx="674373" cy="328015"/>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324" name="Straight Connector 323">
              <a:extLst>
                <a:ext uri="{FF2B5EF4-FFF2-40B4-BE49-F238E27FC236}">
                  <a16:creationId xmlns:a16="http://schemas.microsoft.com/office/drawing/2014/main" id="{04E4833D-497A-4F0F-8B3E-510EBB4373C9}"/>
                </a:ext>
              </a:extLst>
            </p:cNvPr>
            <p:cNvCxnSpPr>
              <a:cxnSpLocks/>
              <a:stCxn id="360" idx="2"/>
              <a:endCxn id="359" idx="6"/>
            </p:cNvCxnSpPr>
            <p:nvPr userDrawn="1"/>
          </p:nvCxnSpPr>
          <p:spPr>
            <a:xfrm>
              <a:off x="10408795" y="5603601"/>
              <a:ext cx="895205" cy="217494"/>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325" name="Straight Connector 324">
              <a:extLst>
                <a:ext uri="{FF2B5EF4-FFF2-40B4-BE49-F238E27FC236}">
                  <a16:creationId xmlns:a16="http://schemas.microsoft.com/office/drawing/2014/main" id="{78199112-8C7D-4557-A618-AFEBD175DC6D}"/>
                </a:ext>
              </a:extLst>
            </p:cNvPr>
            <p:cNvCxnSpPr>
              <a:cxnSpLocks/>
              <a:stCxn id="375" idx="0"/>
              <a:endCxn id="359" idx="5"/>
            </p:cNvCxnSpPr>
            <p:nvPr userDrawn="1"/>
          </p:nvCxnSpPr>
          <p:spPr>
            <a:xfrm flipV="1">
              <a:off x="10069009" y="5904589"/>
              <a:ext cx="1269576" cy="921547"/>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326" name="Straight Connector 325">
              <a:extLst>
                <a:ext uri="{FF2B5EF4-FFF2-40B4-BE49-F238E27FC236}">
                  <a16:creationId xmlns:a16="http://schemas.microsoft.com/office/drawing/2014/main" id="{49FE3BD2-0B05-4CFD-B455-0BE66669F53C}"/>
                </a:ext>
              </a:extLst>
            </p:cNvPr>
            <p:cNvCxnSpPr>
              <a:cxnSpLocks/>
              <a:endCxn id="359" idx="4"/>
            </p:cNvCxnSpPr>
            <p:nvPr userDrawn="1"/>
          </p:nvCxnSpPr>
          <p:spPr>
            <a:xfrm flipH="1" flipV="1">
              <a:off x="11422079" y="5939173"/>
              <a:ext cx="271967" cy="910354"/>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327" name="Straight Connector 326">
              <a:extLst>
                <a:ext uri="{FF2B5EF4-FFF2-40B4-BE49-F238E27FC236}">
                  <a16:creationId xmlns:a16="http://schemas.microsoft.com/office/drawing/2014/main" id="{627DA20E-216C-4E0A-B4DF-6966B7FD2C57}"/>
                </a:ext>
              </a:extLst>
            </p:cNvPr>
            <p:cNvCxnSpPr>
              <a:cxnSpLocks/>
              <a:stCxn id="375" idx="2"/>
              <a:endCxn id="360" idx="4"/>
            </p:cNvCxnSpPr>
            <p:nvPr userDrawn="1"/>
          </p:nvCxnSpPr>
          <p:spPr>
            <a:xfrm flipV="1">
              <a:off x="9994466" y="5678297"/>
              <a:ext cx="339634" cy="1147146"/>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328" name="Straight Connector 327">
              <a:extLst>
                <a:ext uri="{FF2B5EF4-FFF2-40B4-BE49-F238E27FC236}">
                  <a16:creationId xmlns:a16="http://schemas.microsoft.com/office/drawing/2014/main" id="{E4C69B3F-0639-449C-970A-ECD1A8A0D59E}"/>
                </a:ext>
              </a:extLst>
            </p:cNvPr>
            <p:cNvCxnSpPr>
              <a:cxnSpLocks/>
              <a:stCxn id="363" idx="2"/>
              <a:endCxn id="360" idx="6"/>
            </p:cNvCxnSpPr>
            <p:nvPr userDrawn="1"/>
          </p:nvCxnSpPr>
          <p:spPr>
            <a:xfrm flipV="1">
              <a:off x="8901623" y="5603601"/>
              <a:ext cx="1357780" cy="107969"/>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329" name="Straight Connector 328">
              <a:extLst>
                <a:ext uri="{FF2B5EF4-FFF2-40B4-BE49-F238E27FC236}">
                  <a16:creationId xmlns:a16="http://schemas.microsoft.com/office/drawing/2014/main" id="{95B6EF2E-E04D-415A-A170-6B7699471361}"/>
                </a:ext>
              </a:extLst>
            </p:cNvPr>
            <p:cNvCxnSpPr>
              <a:cxnSpLocks/>
              <a:stCxn id="363" idx="4"/>
            </p:cNvCxnSpPr>
            <p:nvPr userDrawn="1"/>
          </p:nvCxnSpPr>
          <p:spPr>
            <a:xfrm flipH="1">
              <a:off x="8785593" y="5786266"/>
              <a:ext cx="41334" cy="1042411"/>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330" name="Straight Connector 329">
              <a:extLst>
                <a:ext uri="{FF2B5EF4-FFF2-40B4-BE49-F238E27FC236}">
                  <a16:creationId xmlns:a16="http://schemas.microsoft.com/office/drawing/2014/main" id="{8E6F62BC-1816-4F53-A538-A429B2D7E639}"/>
                </a:ext>
              </a:extLst>
            </p:cNvPr>
            <p:cNvCxnSpPr>
              <a:cxnSpLocks/>
              <a:stCxn id="364" idx="3"/>
            </p:cNvCxnSpPr>
            <p:nvPr userDrawn="1"/>
          </p:nvCxnSpPr>
          <p:spPr>
            <a:xfrm>
              <a:off x="7413535" y="5883908"/>
              <a:ext cx="565475" cy="958793"/>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331" name="Straight Connector 330">
              <a:extLst>
                <a:ext uri="{FF2B5EF4-FFF2-40B4-BE49-F238E27FC236}">
                  <a16:creationId xmlns:a16="http://schemas.microsoft.com/office/drawing/2014/main" id="{469036D4-8CE6-4750-814D-4FDCE99B4674}"/>
                </a:ext>
              </a:extLst>
            </p:cNvPr>
            <p:cNvCxnSpPr>
              <a:cxnSpLocks/>
              <a:stCxn id="364" idx="2"/>
              <a:endCxn id="363" idx="6"/>
            </p:cNvCxnSpPr>
            <p:nvPr userDrawn="1"/>
          </p:nvCxnSpPr>
          <p:spPr>
            <a:xfrm flipV="1">
              <a:off x="7446352" y="5711570"/>
              <a:ext cx="1305879" cy="93111"/>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332" name="Straight Connector 331">
              <a:extLst>
                <a:ext uri="{FF2B5EF4-FFF2-40B4-BE49-F238E27FC236}">
                  <a16:creationId xmlns:a16="http://schemas.microsoft.com/office/drawing/2014/main" id="{14FCA4AF-BC95-4815-88EE-8558E41FB720}"/>
                </a:ext>
              </a:extLst>
            </p:cNvPr>
            <p:cNvCxnSpPr>
              <a:cxnSpLocks/>
              <a:stCxn id="369" idx="4"/>
              <a:endCxn id="364" idx="0"/>
            </p:cNvCxnSpPr>
            <p:nvPr userDrawn="1"/>
          </p:nvCxnSpPr>
          <p:spPr>
            <a:xfrm>
              <a:off x="7270464" y="4713764"/>
              <a:ext cx="63844" cy="978873"/>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333" name="Straight Connector 332">
              <a:extLst>
                <a:ext uri="{FF2B5EF4-FFF2-40B4-BE49-F238E27FC236}">
                  <a16:creationId xmlns:a16="http://schemas.microsoft.com/office/drawing/2014/main" id="{2084E696-7EDB-418C-B958-A2F4229C8805}"/>
                </a:ext>
              </a:extLst>
            </p:cNvPr>
            <p:cNvCxnSpPr>
              <a:cxnSpLocks/>
              <a:stCxn id="368" idx="3"/>
              <a:endCxn id="364" idx="7"/>
            </p:cNvCxnSpPr>
            <p:nvPr userDrawn="1"/>
          </p:nvCxnSpPr>
          <p:spPr>
            <a:xfrm>
              <a:off x="5682113" y="5075781"/>
              <a:ext cx="1572968" cy="649673"/>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334" name="Straight Connector 333">
              <a:extLst>
                <a:ext uri="{FF2B5EF4-FFF2-40B4-BE49-F238E27FC236}">
                  <a16:creationId xmlns:a16="http://schemas.microsoft.com/office/drawing/2014/main" id="{961158D0-E463-499A-9791-0E0A8F24D6F8}"/>
                </a:ext>
              </a:extLst>
            </p:cNvPr>
            <p:cNvCxnSpPr>
              <a:cxnSpLocks/>
              <a:stCxn id="368" idx="2"/>
              <a:endCxn id="369" idx="6"/>
            </p:cNvCxnSpPr>
            <p:nvPr userDrawn="1"/>
          </p:nvCxnSpPr>
          <p:spPr>
            <a:xfrm flipV="1">
              <a:off x="5699103" y="4601720"/>
              <a:ext cx="1459318" cy="390005"/>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335" name="Straight Connector 334">
              <a:extLst>
                <a:ext uri="{FF2B5EF4-FFF2-40B4-BE49-F238E27FC236}">
                  <a16:creationId xmlns:a16="http://schemas.microsoft.com/office/drawing/2014/main" id="{13BCCF43-7AE9-40E0-BFD0-DD9309A6816F}"/>
                </a:ext>
              </a:extLst>
            </p:cNvPr>
            <p:cNvCxnSpPr>
              <a:cxnSpLocks/>
              <a:stCxn id="368" idx="1"/>
              <a:endCxn id="370" idx="4"/>
            </p:cNvCxnSpPr>
            <p:nvPr userDrawn="1"/>
          </p:nvCxnSpPr>
          <p:spPr>
            <a:xfrm flipV="1">
              <a:off x="5651680" y="3295922"/>
              <a:ext cx="956850" cy="1624356"/>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336" name="Straight Connector 335">
              <a:extLst>
                <a:ext uri="{FF2B5EF4-FFF2-40B4-BE49-F238E27FC236}">
                  <a16:creationId xmlns:a16="http://schemas.microsoft.com/office/drawing/2014/main" id="{260C41DF-7899-497E-9BC9-7B63B7542547}"/>
                </a:ext>
              </a:extLst>
            </p:cNvPr>
            <p:cNvCxnSpPr>
              <a:cxnSpLocks/>
              <a:stCxn id="366" idx="1"/>
              <a:endCxn id="370" idx="5"/>
            </p:cNvCxnSpPr>
            <p:nvPr userDrawn="1"/>
          </p:nvCxnSpPr>
          <p:spPr>
            <a:xfrm flipV="1">
              <a:off x="4477836" y="3274044"/>
              <a:ext cx="2077876" cy="1772842"/>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337" name="Straight Connector 336">
              <a:extLst>
                <a:ext uri="{FF2B5EF4-FFF2-40B4-BE49-F238E27FC236}">
                  <a16:creationId xmlns:a16="http://schemas.microsoft.com/office/drawing/2014/main" id="{9A925E5B-591D-456C-A046-9331FFB1F3A2}"/>
                </a:ext>
              </a:extLst>
            </p:cNvPr>
            <p:cNvCxnSpPr>
              <a:cxnSpLocks/>
              <a:stCxn id="366" idx="0"/>
              <a:endCxn id="367" idx="4"/>
            </p:cNvCxnSpPr>
            <p:nvPr userDrawn="1"/>
          </p:nvCxnSpPr>
          <p:spPr>
            <a:xfrm flipV="1">
              <a:off x="4430367" y="4043431"/>
              <a:ext cx="58508" cy="971594"/>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338" name="Straight Connector 337">
              <a:extLst>
                <a:ext uri="{FF2B5EF4-FFF2-40B4-BE49-F238E27FC236}">
                  <a16:creationId xmlns:a16="http://schemas.microsoft.com/office/drawing/2014/main" id="{D7B90A13-08B7-43FF-A47A-3933FC589730}"/>
                </a:ext>
              </a:extLst>
            </p:cNvPr>
            <p:cNvCxnSpPr>
              <a:cxnSpLocks/>
              <a:stCxn id="372" idx="0"/>
              <a:endCxn id="371" idx="4"/>
            </p:cNvCxnSpPr>
            <p:nvPr userDrawn="1"/>
          </p:nvCxnSpPr>
          <p:spPr>
            <a:xfrm flipV="1">
              <a:off x="2274960" y="3873481"/>
              <a:ext cx="236156" cy="1153951"/>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339" name="Straight Connector 338">
              <a:extLst>
                <a:ext uri="{FF2B5EF4-FFF2-40B4-BE49-F238E27FC236}">
                  <a16:creationId xmlns:a16="http://schemas.microsoft.com/office/drawing/2014/main" id="{552F023E-F861-4D0A-9015-A77CE58EAE0D}"/>
                </a:ext>
              </a:extLst>
            </p:cNvPr>
            <p:cNvCxnSpPr>
              <a:cxnSpLocks/>
              <a:stCxn id="400" idx="7"/>
              <a:endCxn id="371" idx="5"/>
            </p:cNvCxnSpPr>
            <p:nvPr userDrawn="1"/>
          </p:nvCxnSpPr>
          <p:spPr>
            <a:xfrm flipV="1">
              <a:off x="1153506" y="3840664"/>
              <a:ext cx="1278383" cy="716664"/>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340" name="Straight Connector 339">
              <a:extLst>
                <a:ext uri="{FF2B5EF4-FFF2-40B4-BE49-F238E27FC236}">
                  <a16:creationId xmlns:a16="http://schemas.microsoft.com/office/drawing/2014/main" id="{923B0743-5E3F-4DF0-B080-CCD4E560A777}"/>
                </a:ext>
              </a:extLst>
            </p:cNvPr>
            <p:cNvCxnSpPr>
              <a:cxnSpLocks/>
              <a:endCxn id="372" idx="6"/>
            </p:cNvCxnSpPr>
            <p:nvPr userDrawn="1"/>
          </p:nvCxnSpPr>
          <p:spPr>
            <a:xfrm flipV="1">
              <a:off x="1109306" y="5139476"/>
              <a:ext cx="1053610" cy="420451"/>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341" name="Straight Connector 340">
              <a:extLst>
                <a:ext uri="{FF2B5EF4-FFF2-40B4-BE49-F238E27FC236}">
                  <a16:creationId xmlns:a16="http://schemas.microsoft.com/office/drawing/2014/main" id="{EDE58932-D9CD-4E27-9EFD-E101EBDACCC5}"/>
                </a:ext>
              </a:extLst>
            </p:cNvPr>
            <p:cNvCxnSpPr>
              <a:cxnSpLocks/>
              <a:stCxn id="399" idx="5"/>
              <a:endCxn id="373" idx="6"/>
            </p:cNvCxnSpPr>
            <p:nvPr userDrawn="1"/>
          </p:nvCxnSpPr>
          <p:spPr>
            <a:xfrm>
              <a:off x="1094332" y="5702233"/>
              <a:ext cx="1771424" cy="477553"/>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342" name="Straight Connector 341">
              <a:extLst>
                <a:ext uri="{FF2B5EF4-FFF2-40B4-BE49-F238E27FC236}">
                  <a16:creationId xmlns:a16="http://schemas.microsoft.com/office/drawing/2014/main" id="{C750B407-FC67-44BB-8610-F9FC2DC8C790}"/>
                </a:ext>
              </a:extLst>
            </p:cNvPr>
            <p:cNvCxnSpPr>
              <a:cxnSpLocks/>
              <a:endCxn id="373" idx="4"/>
            </p:cNvCxnSpPr>
            <p:nvPr userDrawn="1"/>
          </p:nvCxnSpPr>
          <p:spPr>
            <a:xfrm flipV="1">
              <a:off x="2739040" y="6254482"/>
              <a:ext cx="201412" cy="543938"/>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343" name="Straight Connector 342">
              <a:extLst>
                <a:ext uri="{FF2B5EF4-FFF2-40B4-BE49-F238E27FC236}">
                  <a16:creationId xmlns:a16="http://schemas.microsoft.com/office/drawing/2014/main" id="{3F0D27C1-E130-400F-8F39-3CAC3F8A23B6}"/>
                </a:ext>
              </a:extLst>
            </p:cNvPr>
            <p:cNvCxnSpPr>
              <a:cxnSpLocks/>
              <a:stCxn id="373" idx="3"/>
            </p:cNvCxnSpPr>
            <p:nvPr userDrawn="1"/>
          </p:nvCxnSpPr>
          <p:spPr>
            <a:xfrm>
              <a:off x="2993271" y="6232605"/>
              <a:ext cx="836426" cy="565815"/>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344" name="Straight Connector 343">
              <a:extLst>
                <a:ext uri="{FF2B5EF4-FFF2-40B4-BE49-F238E27FC236}">
                  <a16:creationId xmlns:a16="http://schemas.microsoft.com/office/drawing/2014/main" id="{214F75FF-8C94-47DA-AE08-71F44BDBD1EC}"/>
                </a:ext>
              </a:extLst>
            </p:cNvPr>
            <p:cNvCxnSpPr>
              <a:cxnSpLocks/>
              <a:stCxn id="373" idx="3"/>
              <a:endCxn id="365" idx="6"/>
            </p:cNvCxnSpPr>
            <p:nvPr userDrawn="1"/>
          </p:nvCxnSpPr>
          <p:spPr>
            <a:xfrm flipV="1">
              <a:off x="2993270" y="6187800"/>
              <a:ext cx="1496920" cy="44804"/>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345" name="Straight Connector 344">
              <a:extLst>
                <a:ext uri="{FF2B5EF4-FFF2-40B4-BE49-F238E27FC236}">
                  <a16:creationId xmlns:a16="http://schemas.microsoft.com/office/drawing/2014/main" id="{0B70F7DA-D64B-46D2-A547-BC4CE795EA07}"/>
                </a:ext>
              </a:extLst>
            </p:cNvPr>
            <p:cNvCxnSpPr>
              <a:cxnSpLocks/>
              <a:stCxn id="373" idx="1"/>
              <a:endCxn id="366" idx="5"/>
            </p:cNvCxnSpPr>
            <p:nvPr userDrawn="1"/>
          </p:nvCxnSpPr>
          <p:spPr>
            <a:xfrm flipV="1">
              <a:off x="2993270" y="5129624"/>
              <a:ext cx="1360178" cy="997344"/>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346" name="Straight Connector 345">
              <a:extLst>
                <a:ext uri="{FF2B5EF4-FFF2-40B4-BE49-F238E27FC236}">
                  <a16:creationId xmlns:a16="http://schemas.microsoft.com/office/drawing/2014/main" id="{6DBD6E1B-8784-4704-8195-0BCDB0DD12FE}"/>
                </a:ext>
              </a:extLst>
            </p:cNvPr>
            <p:cNvCxnSpPr>
              <a:cxnSpLocks/>
              <a:stCxn id="372" idx="2"/>
              <a:endCxn id="366" idx="6"/>
            </p:cNvCxnSpPr>
            <p:nvPr userDrawn="1"/>
          </p:nvCxnSpPr>
          <p:spPr>
            <a:xfrm flipV="1">
              <a:off x="2387004" y="5073530"/>
              <a:ext cx="1955408" cy="65946"/>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347" name="Straight Connector 346">
              <a:extLst>
                <a:ext uri="{FF2B5EF4-FFF2-40B4-BE49-F238E27FC236}">
                  <a16:creationId xmlns:a16="http://schemas.microsoft.com/office/drawing/2014/main" id="{DAEBF375-FD76-449E-9314-344626C47C5D}"/>
                </a:ext>
              </a:extLst>
            </p:cNvPr>
            <p:cNvCxnSpPr>
              <a:cxnSpLocks/>
              <a:stCxn id="371" idx="3"/>
              <a:endCxn id="366" idx="7"/>
            </p:cNvCxnSpPr>
            <p:nvPr userDrawn="1"/>
          </p:nvCxnSpPr>
          <p:spPr>
            <a:xfrm>
              <a:off x="2590343" y="3840664"/>
              <a:ext cx="1783930" cy="1185397"/>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348" name="Straight Connector 347">
              <a:extLst>
                <a:ext uri="{FF2B5EF4-FFF2-40B4-BE49-F238E27FC236}">
                  <a16:creationId xmlns:a16="http://schemas.microsoft.com/office/drawing/2014/main" id="{4EAB9229-0CC2-439A-8AAE-2CC9F2517F00}"/>
                </a:ext>
              </a:extLst>
            </p:cNvPr>
            <p:cNvCxnSpPr>
              <a:cxnSpLocks/>
              <a:stCxn id="371" idx="2"/>
              <a:endCxn id="367" idx="6"/>
            </p:cNvCxnSpPr>
            <p:nvPr userDrawn="1"/>
          </p:nvCxnSpPr>
          <p:spPr>
            <a:xfrm>
              <a:off x="2623160" y="3761437"/>
              <a:ext cx="1780131" cy="148640"/>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349" name="Straight Connector 348">
              <a:extLst>
                <a:ext uri="{FF2B5EF4-FFF2-40B4-BE49-F238E27FC236}">
                  <a16:creationId xmlns:a16="http://schemas.microsoft.com/office/drawing/2014/main" id="{D8EB75F0-8C67-46F0-9C06-932B2B561750}"/>
                </a:ext>
              </a:extLst>
            </p:cNvPr>
            <p:cNvCxnSpPr>
              <a:cxnSpLocks/>
              <a:stCxn id="367" idx="1"/>
              <a:endCxn id="370" idx="6"/>
            </p:cNvCxnSpPr>
            <p:nvPr userDrawn="1"/>
          </p:nvCxnSpPr>
          <p:spPr>
            <a:xfrm flipV="1">
              <a:off x="4607055" y="3221226"/>
              <a:ext cx="1926779" cy="652219"/>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350" name="Straight Connector 349">
              <a:extLst>
                <a:ext uri="{FF2B5EF4-FFF2-40B4-BE49-F238E27FC236}">
                  <a16:creationId xmlns:a16="http://schemas.microsoft.com/office/drawing/2014/main" id="{5C6A195A-EDFA-4340-B8ED-E41DE0AC644C}"/>
                </a:ext>
              </a:extLst>
            </p:cNvPr>
            <p:cNvCxnSpPr>
              <a:cxnSpLocks/>
              <a:stCxn id="366" idx="2"/>
              <a:endCxn id="368" idx="6"/>
            </p:cNvCxnSpPr>
            <p:nvPr userDrawn="1"/>
          </p:nvCxnSpPr>
          <p:spPr>
            <a:xfrm flipV="1">
              <a:off x="4488872" y="5034766"/>
              <a:ext cx="990314" cy="68214"/>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351" name="Straight Connector 350">
              <a:extLst>
                <a:ext uri="{FF2B5EF4-FFF2-40B4-BE49-F238E27FC236}">
                  <a16:creationId xmlns:a16="http://schemas.microsoft.com/office/drawing/2014/main" id="{D39BF66C-8B3F-4EDB-9FFB-B4AD8FFDE955}"/>
                </a:ext>
              </a:extLst>
            </p:cNvPr>
            <p:cNvCxnSpPr>
              <a:cxnSpLocks/>
              <a:stCxn id="365" idx="1"/>
              <a:endCxn id="368" idx="5"/>
            </p:cNvCxnSpPr>
            <p:nvPr userDrawn="1"/>
          </p:nvCxnSpPr>
          <p:spPr>
            <a:xfrm flipV="1">
              <a:off x="4681461" y="5106214"/>
              <a:ext cx="845148" cy="1002359"/>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352" name="Straight Connector 351">
              <a:extLst>
                <a:ext uri="{FF2B5EF4-FFF2-40B4-BE49-F238E27FC236}">
                  <a16:creationId xmlns:a16="http://schemas.microsoft.com/office/drawing/2014/main" id="{2F79F56F-9637-47B3-AB27-DD13D4C283C6}"/>
                </a:ext>
              </a:extLst>
            </p:cNvPr>
            <p:cNvCxnSpPr>
              <a:cxnSpLocks/>
              <a:stCxn id="365" idx="3"/>
              <a:endCxn id="376" idx="1"/>
            </p:cNvCxnSpPr>
            <p:nvPr userDrawn="1"/>
          </p:nvCxnSpPr>
          <p:spPr>
            <a:xfrm>
              <a:off x="4681461" y="6267027"/>
              <a:ext cx="1470253" cy="568058"/>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353" name="Straight Connector 352">
              <a:extLst>
                <a:ext uri="{FF2B5EF4-FFF2-40B4-BE49-F238E27FC236}">
                  <a16:creationId xmlns:a16="http://schemas.microsoft.com/office/drawing/2014/main" id="{99586380-8D38-4885-88E4-36DD82154099}"/>
                </a:ext>
              </a:extLst>
            </p:cNvPr>
            <p:cNvCxnSpPr>
              <a:cxnSpLocks/>
              <a:stCxn id="368" idx="4"/>
              <a:endCxn id="376" idx="2"/>
            </p:cNvCxnSpPr>
            <p:nvPr userDrawn="1"/>
          </p:nvCxnSpPr>
          <p:spPr>
            <a:xfrm>
              <a:off x="5610665" y="5123204"/>
              <a:ext cx="652864" cy="1712920"/>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354" name="Straight Connector 353">
              <a:extLst>
                <a:ext uri="{FF2B5EF4-FFF2-40B4-BE49-F238E27FC236}">
                  <a16:creationId xmlns:a16="http://schemas.microsoft.com/office/drawing/2014/main" id="{5C925850-0994-4830-9B1F-10EDF27BC020}"/>
                </a:ext>
              </a:extLst>
            </p:cNvPr>
            <p:cNvCxnSpPr>
              <a:cxnSpLocks/>
              <a:stCxn id="364" idx="5"/>
              <a:endCxn id="376" idx="0"/>
            </p:cNvCxnSpPr>
            <p:nvPr userDrawn="1"/>
          </p:nvCxnSpPr>
          <p:spPr>
            <a:xfrm flipH="1">
              <a:off x="6375345" y="5883908"/>
              <a:ext cx="879736" cy="953255"/>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355" name="Straight Connector 354">
              <a:extLst>
                <a:ext uri="{FF2B5EF4-FFF2-40B4-BE49-F238E27FC236}">
                  <a16:creationId xmlns:a16="http://schemas.microsoft.com/office/drawing/2014/main" id="{5170E3E0-808B-4B8B-82AD-A59AD4C9BC69}"/>
                </a:ext>
              </a:extLst>
            </p:cNvPr>
            <p:cNvCxnSpPr>
              <a:cxnSpLocks/>
              <a:stCxn id="365" idx="7"/>
              <a:endCxn id="366" idx="3"/>
            </p:cNvCxnSpPr>
            <p:nvPr userDrawn="1"/>
          </p:nvCxnSpPr>
          <p:spPr>
            <a:xfrm flipH="1" flipV="1">
              <a:off x="4457011" y="5150449"/>
              <a:ext cx="65996" cy="958124"/>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356" name="Straight Connector 355">
              <a:extLst>
                <a:ext uri="{FF2B5EF4-FFF2-40B4-BE49-F238E27FC236}">
                  <a16:creationId xmlns:a16="http://schemas.microsoft.com/office/drawing/2014/main" id="{A7546D67-5BF4-4226-8EE4-DCF808F46947}"/>
                </a:ext>
              </a:extLst>
            </p:cNvPr>
            <p:cNvCxnSpPr>
              <a:cxnSpLocks/>
              <a:stCxn id="363" idx="7"/>
              <a:endCxn id="369" idx="3"/>
            </p:cNvCxnSpPr>
            <p:nvPr userDrawn="1"/>
          </p:nvCxnSpPr>
          <p:spPr>
            <a:xfrm flipH="1" flipV="1">
              <a:off x="7349691" y="4680947"/>
              <a:ext cx="1424418" cy="977805"/>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357" name="Straight Connector 356">
              <a:extLst>
                <a:ext uri="{FF2B5EF4-FFF2-40B4-BE49-F238E27FC236}">
                  <a16:creationId xmlns:a16="http://schemas.microsoft.com/office/drawing/2014/main" id="{1D005286-EB1C-4547-97CC-FEA9386E3BA6}"/>
                </a:ext>
              </a:extLst>
            </p:cNvPr>
            <p:cNvCxnSpPr>
              <a:cxnSpLocks/>
              <a:endCxn id="365" idx="4"/>
            </p:cNvCxnSpPr>
            <p:nvPr userDrawn="1"/>
          </p:nvCxnSpPr>
          <p:spPr>
            <a:xfrm flipV="1">
              <a:off x="4489041" y="6299844"/>
              <a:ext cx="113193" cy="546145"/>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358" name="Straight Connector 357">
              <a:extLst>
                <a:ext uri="{FF2B5EF4-FFF2-40B4-BE49-F238E27FC236}">
                  <a16:creationId xmlns:a16="http://schemas.microsoft.com/office/drawing/2014/main" id="{D716AD86-8CD3-4736-96D7-208AD7E1DD15}"/>
                </a:ext>
              </a:extLst>
            </p:cNvPr>
            <p:cNvCxnSpPr>
              <a:cxnSpLocks/>
              <a:stCxn id="373" idx="7"/>
              <a:endCxn id="372" idx="4"/>
            </p:cNvCxnSpPr>
            <p:nvPr userDrawn="1"/>
          </p:nvCxnSpPr>
          <p:spPr>
            <a:xfrm flipH="1" flipV="1">
              <a:off x="2274960" y="5251520"/>
              <a:ext cx="612674" cy="875448"/>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sp>
          <p:nvSpPr>
            <p:cNvPr id="359" name="Oval 358">
              <a:extLst>
                <a:ext uri="{FF2B5EF4-FFF2-40B4-BE49-F238E27FC236}">
                  <a16:creationId xmlns:a16="http://schemas.microsoft.com/office/drawing/2014/main" id="{8B1D872D-63BF-429F-AE28-948EEC2A491B}"/>
                </a:ext>
              </a:extLst>
            </p:cNvPr>
            <p:cNvSpPr/>
            <p:nvPr userDrawn="1"/>
          </p:nvSpPr>
          <p:spPr>
            <a:xfrm flipH="1">
              <a:off x="11304001" y="5703017"/>
              <a:ext cx="236156" cy="236156"/>
            </a:xfrm>
            <a:prstGeom prst="ellipse">
              <a:avLst/>
            </a:prstGeom>
            <a:grpFill/>
            <a:ln>
              <a:solidFill>
                <a:schemeClr val="bg1">
                  <a:alpha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0" name="Oval 359">
              <a:extLst>
                <a:ext uri="{FF2B5EF4-FFF2-40B4-BE49-F238E27FC236}">
                  <a16:creationId xmlns:a16="http://schemas.microsoft.com/office/drawing/2014/main" id="{9A79A583-8572-4EE9-81D2-242A398716C8}"/>
                </a:ext>
              </a:extLst>
            </p:cNvPr>
            <p:cNvSpPr>
              <a:spLocks noChangeAspect="1"/>
            </p:cNvSpPr>
            <p:nvPr userDrawn="1"/>
          </p:nvSpPr>
          <p:spPr>
            <a:xfrm flipH="1">
              <a:off x="10259403" y="5528905"/>
              <a:ext cx="149392" cy="149392"/>
            </a:xfrm>
            <a:prstGeom prst="ellipse">
              <a:avLst/>
            </a:prstGeom>
            <a:grpFill/>
            <a:ln>
              <a:solidFill>
                <a:schemeClr val="bg1">
                  <a:alpha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1" name="Oval 360">
              <a:extLst>
                <a:ext uri="{FF2B5EF4-FFF2-40B4-BE49-F238E27FC236}">
                  <a16:creationId xmlns:a16="http://schemas.microsoft.com/office/drawing/2014/main" id="{93765A01-C25C-49E9-859A-F592ED2C6B4D}"/>
                </a:ext>
              </a:extLst>
            </p:cNvPr>
            <p:cNvSpPr/>
            <p:nvPr userDrawn="1"/>
          </p:nvSpPr>
          <p:spPr>
            <a:xfrm flipH="1">
              <a:off x="10291530" y="4163736"/>
              <a:ext cx="224088" cy="224088"/>
            </a:xfrm>
            <a:prstGeom prst="ellipse">
              <a:avLst/>
            </a:prstGeom>
            <a:grpFill/>
            <a:ln>
              <a:solidFill>
                <a:schemeClr val="bg1">
                  <a:alpha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2" name="Oval 361">
              <a:extLst>
                <a:ext uri="{FF2B5EF4-FFF2-40B4-BE49-F238E27FC236}">
                  <a16:creationId xmlns:a16="http://schemas.microsoft.com/office/drawing/2014/main" id="{C3AD3EF7-F782-4B6B-AF4E-48570719A521}"/>
                </a:ext>
              </a:extLst>
            </p:cNvPr>
            <p:cNvSpPr/>
            <p:nvPr userDrawn="1"/>
          </p:nvSpPr>
          <p:spPr>
            <a:xfrm flipH="1">
              <a:off x="8727293" y="4395216"/>
              <a:ext cx="224088" cy="224088"/>
            </a:xfrm>
            <a:prstGeom prst="ellipse">
              <a:avLst/>
            </a:prstGeom>
            <a:grpFill/>
            <a:ln>
              <a:solidFill>
                <a:schemeClr val="bg1">
                  <a:alpha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3" name="Oval 362">
              <a:extLst>
                <a:ext uri="{FF2B5EF4-FFF2-40B4-BE49-F238E27FC236}">
                  <a16:creationId xmlns:a16="http://schemas.microsoft.com/office/drawing/2014/main" id="{44F17CB1-F1E2-4CC3-9873-42722997C7FB}"/>
                </a:ext>
              </a:extLst>
            </p:cNvPr>
            <p:cNvSpPr>
              <a:spLocks noChangeAspect="1"/>
            </p:cNvSpPr>
            <p:nvPr userDrawn="1"/>
          </p:nvSpPr>
          <p:spPr>
            <a:xfrm flipH="1">
              <a:off x="8752231" y="5636874"/>
              <a:ext cx="149392" cy="149392"/>
            </a:xfrm>
            <a:prstGeom prst="ellipse">
              <a:avLst/>
            </a:prstGeom>
            <a:grpFill/>
            <a:ln>
              <a:solidFill>
                <a:schemeClr val="bg1">
                  <a:alpha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4" name="Oval 363">
              <a:extLst>
                <a:ext uri="{FF2B5EF4-FFF2-40B4-BE49-F238E27FC236}">
                  <a16:creationId xmlns:a16="http://schemas.microsoft.com/office/drawing/2014/main" id="{F77B708D-4387-4BA7-BEE4-20C177816441}"/>
                </a:ext>
              </a:extLst>
            </p:cNvPr>
            <p:cNvSpPr/>
            <p:nvPr userDrawn="1"/>
          </p:nvSpPr>
          <p:spPr>
            <a:xfrm flipH="1">
              <a:off x="7222264" y="5692637"/>
              <a:ext cx="224088" cy="224088"/>
            </a:xfrm>
            <a:prstGeom prst="ellipse">
              <a:avLst/>
            </a:prstGeom>
            <a:grpFill/>
            <a:ln>
              <a:solidFill>
                <a:schemeClr val="bg1">
                  <a:alpha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5" name="Oval 364">
              <a:extLst>
                <a:ext uri="{FF2B5EF4-FFF2-40B4-BE49-F238E27FC236}">
                  <a16:creationId xmlns:a16="http://schemas.microsoft.com/office/drawing/2014/main" id="{926B8C65-9C62-4F70-83C7-C0C5316D52BA}"/>
                </a:ext>
              </a:extLst>
            </p:cNvPr>
            <p:cNvSpPr/>
            <p:nvPr userDrawn="1"/>
          </p:nvSpPr>
          <p:spPr>
            <a:xfrm flipH="1">
              <a:off x="4490190" y="6075756"/>
              <a:ext cx="224088" cy="224088"/>
            </a:xfrm>
            <a:prstGeom prst="ellipse">
              <a:avLst/>
            </a:prstGeom>
            <a:grpFill/>
            <a:ln>
              <a:solidFill>
                <a:schemeClr val="bg1">
                  <a:alpha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6" name="Oval 365">
              <a:extLst>
                <a:ext uri="{FF2B5EF4-FFF2-40B4-BE49-F238E27FC236}">
                  <a16:creationId xmlns:a16="http://schemas.microsoft.com/office/drawing/2014/main" id="{24BBF55B-A09D-4F1A-944C-CD42847E31EA}"/>
                </a:ext>
              </a:extLst>
            </p:cNvPr>
            <p:cNvSpPr>
              <a:spLocks noChangeAspect="1"/>
            </p:cNvSpPr>
            <p:nvPr userDrawn="1"/>
          </p:nvSpPr>
          <p:spPr>
            <a:xfrm rot="682168" flipH="1">
              <a:off x="4340946" y="5013559"/>
              <a:ext cx="149392" cy="149392"/>
            </a:xfrm>
            <a:prstGeom prst="ellipse">
              <a:avLst/>
            </a:prstGeom>
            <a:grpFill/>
            <a:ln>
              <a:solidFill>
                <a:schemeClr val="bg1">
                  <a:alpha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7" name="Oval 366">
              <a:extLst>
                <a:ext uri="{FF2B5EF4-FFF2-40B4-BE49-F238E27FC236}">
                  <a16:creationId xmlns:a16="http://schemas.microsoft.com/office/drawing/2014/main" id="{A367FA72-C335-4230-BE8E-EB4C24A48EB0}"/>
                </a:ext>
              </a:extLst>
            </p:cNvPr>
            <p:cNvSpPr/>
            <p:nvPr userDrawn="1"/>
          </p:nvSpPr>
          <p:spPr>
            <a:xfrm rot="738506" flipH="1">
              <a:off x="4400716" y="3821918"/>
              <a:ext cx="224088" cy="224088"/>
            </a:xfrm>
            <a:prstGeom prst="ellipse">
              <a:avLst/>
            </a:prstGeom>
            <a:grpFill/>
            <a:ln>
              <a:solidFill>
                <a:schemeClr val="bg1">
                  <a:alpha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8" name="Oval 367">
              <a:extLst>
                <a:ext uri="{FF2B5EF4-FFF2-40B4-BE49-F238E27FC236}">
                  <a16:creationId xmlns:a16="http://schemas.microsoft.com/office/drawing/2014/main" id="{50497FB5-D246-409C-B35E-5E4EC9874A34}"/>
                </a:ext>
              </a:extLst>
            </p:cNvPr>
            <p:cNvSpPr/>
            <p:nvPr userDrawn="1"/>
          </p:nvSpPr>
          <p:spPr>
            <a:xfrm rot="20935587" flipH="1">
              <a:off x="5477100" y="4901202"/>
              <a:ext cx="224088" cy="224088"/>
            </a:xfrm>
            <a:prstGeom prst="ellipse">
              <a:avLst/>
            </a:prstGeom>
            <a:grpFill/>
            <a:ln>
              <a:solidFill>
                <a:schemeClr val="bg1">
                  <a:alpha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9" name="Oval 368">
              <a:extLst>
                <a:ext uri="{FF2B5EF4-FFF2-40B4-BE49-F238E27FC236}">
                  <a16:creationId xmlns:a16="http://schemas.microsoft.com/office/drawing/2014/main" id="{C4A20C61-1783-4B74-8310-C7CD9455AD0C}"/>
                </a:ext>
              </a:extLst>
            </p:cNvPr>
            <p:cNvSpPr/>
            <p:nvPr userDrawn="1"/>
          </p:nvSpPr>
          <p:spPr>
            <a:xfrm flipH="1">
              <a:off x="7158420" y="4489676"/>
              <a:ext cx="224088" cy="224088"/>
            </a:xfrm>
            <a:prstGeom prst="ellipse">
              <a:avLst/>
            </a:prstGeom>
            <a:grpFill/>
            <a:ln>
              <a:solidFill>
                <a:schemeClr val="bg1">
                  <a:alpha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0" name="Oval 369">
              <a:extLst>
                <a:ext uri="{FF2B5EF4-FFF2-40B4-BE49-F238E27FC236}">
                  <a16:creationId xmlns:a16="http://schemas.microsoft.com/office/drawing/2014/main" id="{1BDB3E47-276F-40FD-A387-9458A6FD05E3}"/>
                </a:ext>
              </a:extLst>
            </p:cNvPr>
            <p:cNvSpPr>
              <a:spLocks noChangeAspect="1"/>
            </p:cNvSpPr>
            <p:nvPr userDrawn="1"/>
          </p:nvSpPr>
          <p:spPr>
            <a:xfrm flipH="1">
              <a:off x="6533834" y="3146530"/>
              <a:ext cx="149392" cy="149392"/>
            </a:xfrm>
            <a:prstGeom prst="ellipse">
              <a:avLst/>
            </a:prstGeom>
            <a:grpFill/>
            <a:ln>
              <a:solidFill>
                <a:schemeClr val="bg1">
                  <a:alpha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1" name="Oval 370">
              <a:extLst>
                <a:ext uri="{FF2B5EF4-FFF2-40B4-BE49-F238E27FC236}">
                  <a16:creationId xmlns:a16="http://schemas.microsoft.com/office/drawing/2014/main" id="{E937DFB4-8E09-4A00-9F42-C6B2D65C8D64}"/>
                </a:ext>
              </a:extLst>
            </p:cNvPr>
            <p:cNvSpPr/>
            <p:nvPr userDrawn="1"/>
          </p:nvSpPr>
          <p:spPr>
            <a:xfrm flipH="1">
              <a:off x="2399072" y="3649393"/>
              <a:ext cx="224088" cy="224088"/>
            </a:xfrm>
            <a:prstGeom prst="ellipse">
              <a:avLst/>
            </a:prstGeom>
            <a:grpFill/>
            <a:ln>
              <a:solidFill>
                <a:schemeClr val="bg1">
                  <a:alpha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2" name="Oval 371">
              <a:extLst>
                <a:ext uri="{FF2B5EF4-FFF2-40B4-BE49-F238E27FC236}">
                  <a16:creationId xmlns:a16="http://schemas.microsoft.com/office/drawing/2014/main" id="{7F778C69-1E4D-4016-BBE6-3D31BD1D417A}"/>
                </a:ext>
              </a:extLst>
            </p:cNvPr>
            <p:cNvSpPr/>
            <p:nvPr userDrawn="1"/>
          </p:nvSpPr>
          <p:spPr>
            <a:xfrm flipH="1">
              <a:off x="2162916" y="5027432"/>
              <a:ext cx="224088" cy="224088"/>
            </a:xfrm>
            <a:prstGeom prst="ellipse">
              <a:avLst/>
            </a:prstGeom>
            <a:grpFill/>
            <a:ln>
              <a:solidFill>
                <a:schemeClr val="bg1">
                  <a:alpha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3" name="Oval 372">
              <a:extLst>
                <a:ext uri="{FF2B5EF4-FFF2-40B4-BE49-F238E27FC236}">
                  <a16:creationId xmlns:a16="http://schemas.microsoft.com/office/drawing/2014/main" id="{AED41375-857F-4603-9519-08F3BC6BCCE6}"/>
                </a:ext>
              </a:extLst>
            </p:cNvPr>
            <p:cNvSpPr>
              <a:spLocks noChangeAspect="1"/>
            </p:cNvSpPr>
            <p:nvPr userDrawn="1"/>
          </p:nvSpPr>
          <p:spPr>
            <a:xfrm flipH="1">
              <a:off x="2865756" y="6105090"/>
              <a:ext cx="149392" cy="149392"/>
            </a:xfrm>
            <a:prstGeom prst="ellipse">
              <a:avLst/>
            </a:prstGeom>
            <a:grpFill/>
            <a:ln>
              <a:solidFill>
                <a:schemeClr val="bg1">
                  <a:alpha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4" name="Oval 373">
              <a:extLst>
                <a:ext uri="{FF2B5EF4-FFF2-40B4-BE49-F238E27FC236}">
                  <a16:creationId xmlns:a16="http://schemas.microsoft.com/office/drawing/2014/main" id="{2DDD9777-CF9A-46A4-8B74-76B90520DA88}"/>
                </a:ext>
              </a:extLst>
            </p:cNvPr>
            <p:cNvSpPr>
              <a:spLocks noChangeAspect="1"/>
            </p:cNvSpPr>
            <p:nvPr userDrawn="1"/>
          </p:nvSpPr>
          <p:spPr>
            <a:xfrm flipH="1">
              <a:off x="11489475" y="4550799"/>
              <a:ext cx="149392" cy="149392"/>
            </a:xfrm>
            <a:prstGeom prst="ellipse">
              <a:avLst/>
            </a:prstGeom>
            <a:grpFill/>
            <a:ln>
              <a:solidFill>
                <a:schemeClr val="bg1">
                  <a:alpha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5" name="Chord 374">
              <a:extLst>
                <a:ext uri="{FF2B5EF4-FFF2-40B4-BE49-F238E27FC236}">
                  <a16:creationId xmlns:a16="http://schemas.microsoft.com/office/drawing/2014/main" id="{91CEC378-8297-4056-8F13-129D45C23361}"/>
                </a:ext>
              </a:extLst>
            </p:cNvPr>
            <p:cNvSpPr>
              <a:spLocks noChangeAspect="1"/>
            </p:cNvSpPr>
            <p:nvPr userDrawn="1"/>
          </p:nvSpPr>
          <p:spPr>
            <a:xfrm flipH="1">
              <a:off x="9919813" y="6746029"/>
              <a:ext cx="149392" cy="149392"/>
            </a:xfrm>
            <a:prstGeom prst="chord">
              <a:avLst>
                <a:gd name="adj1" fmla="val 10550803"/>
                <a:gd name="adj2" fmla="val 185318"/>
              </a:avLst>
            </a:prstGeom>
            <a:grpFill/>
            <a:ln>
              <a:solidFill>
                <a:schemeClr val="bg1">
                  <a:alpha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6" name="Chord 375">
              <a:extLst>
                <a:ext uri="{FF2B5EF4-FFF2-40B4-BE49-F238E27FC236}">
                  <a16:creationId xmlns:a16="http://schemas.microsoft.com/office/drawing/2014/main" id="{3A74C7A2-AD14-4625-8E12-65B8346650C0}"/>
                </a:ext>
              </a:extLst>
            </p:cNvPr>
            <p:cNvSpPr>
              <a:spLocks noChangeAspect="1"/>
            </p:cNvSpPr>
            <p:nvPr userDrawn="1"/>
          </p:nvSpPr>
          <p:spPr>
            <a:xfrm flipH="1">
              <a:off x="6151551" y="6717004"/>
              <a:ext cx="224088" cy="224088"/>
            </a:xfrm>
            <a:prstGeom prst="chord">
              <a:avLst>
                <a:gd name="adj1" fmla="val 10550803"/>
                <a:gd name="adj2" fmla="val 185318"/>
              </a:avLst>
            </a:prstGeom>
            <a:grpFill/>
            <a:ln>
              <a:solidFill>
                <a:schemeClr val="bg1">
                  <a:alpha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377" name="Straight Connector 376">
              <a:extLst>
                <a:ext uri="{FF2B5EF4-FFF2-40B4-BE49-F238E27FC236}">
                  <a16:creationId xmlns:a16="http://schemas.microsoft.com/office/drawing/2014/main" id="{9F5DB11B-C551-4000-9F6B-339FC2034DBA}"/>
                </a:ext>
              </a:extLst>
            </p:cNvPr>
            <p:cNvCxnSpPr>
              <a:cxnSpLocks/>
              <a:stCxn id="375" idx="1"/>
              <a:endCxn id="363" idx="3"/>
            </p:cNvCxnSpPr>
            <p:nvPr userDrawn="1"/>
          </p:nvCxnSpPr>
          <p:spPr>
            <a:xfrm flipH="1" flipV="1">
              <a:off x="8879746" y="5764388"/>
              <a:ext cx="1040177" cy="1060362"/>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378" name="Straight Connector 377">
              <a:extLst>
                <a:ext uri="{FF2B5EF4-FFF2-40B4-BE49-F238E27FC236}">
                  <a16:creationId xmlns:a16="http://schemas.microsoft.com/office/drawing/2014/main" id="{B880F1D9-920B-4A2D-90F1-21329B0FCC1D}"/>
                </a:ext>
              </a:extLst>
            </p:cNvPr>
            <p:cNvCxnSpPr>
              <a:cxnSpLocks/>
              <a:stCxn id="397" idx="6"/>
              <a:endCxn id="371" idx="6"/>
            </p:cNvCxnSpPr>
            <p:nvPr userDrawn="1"/>
          </p:nvCxnSpPr>
          <p:spPr>
            <a:xfrm>
              <a:off x="1249806" y="3691601"/>
              <a:ext cx="1149266" cy="69836"/>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379" name="Straight Connector 378">
              <a:extLst>
                <a:ext uri="{FF2B5EF4-FFF2-40B4-BE49-F238E27FC236}">
                  <a16:creationId xmlns:a16="http://schemas.microsoft.com/office/drawing/2014/main" id="{2588E090-3BAA-4A70-B6A3-1605DF137B26}"/>
                </a:ext>
              </a:extLst>
            </p:cNvPr>
            <p:cNvCxnSpPr>
              <a:cxnSpLocks/>
              <a:stCxn id="394" idx="4"/>
              <a:endCxn id="400" idx="1"/>
            </p:cNvCxnSpPr>
            <p:nvPr userDrawn="1"/>
          </p:nvCxnSpPr>
          <p:spPr>
            <a:xfrm>
              <a:off x="181389" y="3694736"/>
              <a:ext cx="833340" cy="862592"/>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380" name="Straight Connector 379">
              <a:extLst>
                <a:ext uri="{FF2B5EF4-FFF2-40B4-BE49-F238E27FC236}">
                  <a16:creationId xmlns:a16="http://schemas.microsoft.com/office/drawing/2014/main" id="{ABAE8F78-B344-4222-B30A-BB32018D61CB}"/>
                </a:ext>
              </a:extLst>
            </p:cNvPr>
            <p:cNvCxnSpPr>
              <a:cxnSpLocks/>
              <a:stCxn id="400" idx="4"/>
              <a:endCxn id="399" idx="0"/>
            </p:cNvCxnSpPr>
            <p:nvPr userDrawn="1"/>
          </p:nvCxnSpPr>
          <p:spPr>
            <a:xfrm flipH="1">
              <a:off x="990250" y="4724846"/>
              <a:ext cx="93868" cy="726111"/>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381" name="Straight Connector 380">
              <a:extLst>
                <a:ext uri="{FF2B5EF4-FFF2-40B4-BE49-F238E27FC236}">
                  <a16:creationId xmlns:a16="http://schemas.microsoft.com/office/drawing/2014/main" id="{F27556C6-C2E3-4452-A5E4-32E2940197D7}"/>
                </a:ext>
              </a:extLst>
            </p:cNvPr>
            <p:cNvCxnSpPr>
              <a:cxnSpLocks/>
              <a:stCxn id="398" idx="3"/>
            </p:cNvCxnSpPr>
            <p:nvPr userDrawn="1"/>
          </p:nvCxnSpPr>
          <p:spPr>
            <a:xfrm flipH="1">
              <a:off x="994391" y="6664731"/>
              <a:ext cx="195332" cy="193269"/>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382" name="Straight Connector 381">
              <a:extLst>
                <a:ext uri="{FF2B5EF4-FFF2-40B4-BE49-F238E27FC236}">
                  <a16:creationId xmlns:a16="http://schemas.microsoft.com/office/drawing/2014/main" id="{CD762F0E-6E92-406E-A8F6-901073D53291}"/>
                </a:ext>
              </a:extLst>
            </p:cNvPr>
            <p:cNvCxnSpPr>
              <a:cxnSpLocks/>
              <a:stCxn id="398" idx="0"/>
              <a:endCxn id="399" idx="4"/>
            </p:cNvCxnSpPr>
            <p:nvPr userDrawn="1"/>
          </p:nvCxnSpPr>
          <p:spPr>
            <a:xfrm flipH="1" flipV="1">
              <a:off x="990250" y="5745345"/>
              <a:ext cx="303555" cy="668110"/>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383" name="Straight Connector 382">
              <a:extLst>
                <a:ext uri="{FF2B5EF4-FFF2-40B4-BE49-F238E27FC236}">
                  <a16:creationId xmlns:a16="http://schemas.microsoft.com/office/drawing/2014/main" id="{0AE22761-7890-4226-B141-8F41B745299B}"/>
                </a:ext>
              </a:extLst>
            </p:cNvPr>
            <p:cNvCxnSpPr>
              <a:cxnSpLocks/>
              <a:stCxn id="408" idx="1"/>
              <a:endCxn id="394" idx="3"/>
            </p:cNvCxnSpPr>
            <p:nvPr userDrawn="1"/>
          </p:nvCxnSpPr>
          <p:spPr>
            <a:xfrm flipV="1">
              <a:off x="7025" y="3684478"/>
              <a:ext cx="62174" cy="1039628"/>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384" name="Straight Connector 383">
              <a:extLst>
                <a:ext uri="{FF2B5EF4-FFF2-40B4-BE49-F238E27FC236}">
                  <a16:creationId xmlns:a16="http://schemas.microsoft.com/office/drawing/2014/main" id="{14BF30D9-F27B-4D31-A3AA-C66ABADA7E00}"/>
                </a:ext>
              </a:extLst>
            </p:cNvPr>
            <p:cNvCxnSpPr>
              <a:cxnSpLocks/>
              <a:stCxn id="399" idx="2"/>
              <a:endCxn id="408" idx="0"/>
            </p:cNvCxnSpPr>
            <p:nvPr userDrawn="1"/>
          </p:nvCxnSpPr>
          <p:spPr>
            <a:xfrm flipH="1" flipV="1">
              <a:off x="4947" y="4947737"/>
              <a:ext cx="838109" cy="650414"/>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385" name="Straight Connector 384">
              <a:extLst>
                <a:ext uri="{FF2B5EF4-FFF2-40B4-BE49-F238E27FC236}">
                  <a16:creationId xmlns:a16="http://schemas.microsoft.com/office/drawing/2014/main" id="{6FF3457E-B0D5-46F3-B9BE-37A4EE6B4F2F}"/>
                </a:ext>
              </a:extLst>
            </p:cNvPr>
            <p:cNvCxnSpPr>
              <a:cxnSpLocks/>
              <a:stCxn id="398" idx="1"/>
            </p:cNvCxnSpPr>
            <p:nvPr userDrawn="1"/>
          </p:nvCxnSpPr>
          <p:spPr>
            <a:xfrm flipH="1">
              <a:off x="0" y="6456567"/>
              <a:ext cx="1189723" cy="190557"/>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386" name="Straight Connector 385">
              <a:extLst>
                <a:ext uri="{FF2B5EF4-FFF2-40B4-BE49-F238E27FC236}">
                  <a16:creationId xmlns:a16="http://schemas.microsoft.com/office/drawing/2014/main" id="{4F709E58-2A84-4E8E-B065-4742BB08F816}"/>
                </a:ext>
              </a:extLst>
            </p:cNvPr>
            <p:cNvCxnSpPr>
              <a:cxnSpLocks/>
              <a:stCxn id="371" idx="1"/>
              <a:endCxn id="278" idx="0"/>
            </p:cNvCxnSpPr>
            <p:nvPr userDrawn="1"/>
          </p:nvCxnSpPr>
          <p:spPr>
            <a:xfrm flipV="1">
              <a:off x="2590343" y="2989715"/>
              <a:ext cx="770893" cy="692495"/>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387" name="Straight Connector 386">
              <a:extLst>
                <a:ext uri="{FF2B5EF4-FFF2-40B4-BE49-F238E27FC236}">
                  <a16:creationId xmlns:a16="http://schemas.microsoft.com/office/drawing/2014/main" id="{4BDF1C77-26CE-444F-A3D1-68CAC0F4E5F2}"/>
                </a:ext>
              </a:extLst>
            </p:cNvPr>
            <p:cNvCxnSpPr>
              <a:cxnSpLocks/>
              <a:stCxn id="396" idx="6"/>
              <a:endCxn id="395" idx="2"/>
            </p:cNvCxnSpPr>
            <p:nvPr userDrawn="1"/>
          </p:nvCxnSpPr>
          <p:spPr>
            <a:xfrm>
              <a:off x="683818" y="2689233"/>
              <a:ext cx="1046792" cy="260972"/>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388" name="Straight Connector 387">
              <a:extLst>
                <a:ext uri="{FF2B5EF4-FFF2-40B4-BE49-F238E27FC236}">
                  <a16:creationId xmlns:a16="http://schemas.microsoft.com/office/drawing/2014/main" id="{3DED5268-BAA1-4A51-832C-C4E6FED47B77}"/>
                </a:ext>
              </a:extLst>
            </p:cNvPr>
            <p:cNvCxnSpPr>
              <a:cxnSpLocks/>
              <a:stCxn id="394" idx="7"/>
              <a:endCxn id="396" idx="3"/>
            </p:cNvCxnSpPr>
            <p:nvPr userDrawn="1"/>
          </p:nvCxnSpPr>
          <p:spPr>
            <a:xfrm flipV="1">
              <a:off x="206155" y="2793315"/>
              <a:ext cx="226387" cy="630571"/>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389" name="Straight Connector 388">
              <a:extLst>
                <a:ext uri="{FF2B5EF4-FFF2-40B4-BE49-F238E27FC236}">
                  <a16:creationId xmlns:a16="http://schemas.microsoft.com/office/drawing/2014/main" id="{21674F67-6BFB-4FAF-8951-93A7C0E9C247}"/>
                </a:ext>
              </a:extLst>
            </p:cNvPr>
            <p:cNvCxnSpPr>
              <a:cxnSpLocks/>
              <a:stCxn id="394" idx="5"/>
              <a:endCxn id="397" idx="2"/>
            </p:cNvCxnSpPr>
            <p:nvPr userDrawn="1"/>
          </p:nvCxnSpPr>
          <p:spPr>
            <a:xfrm>
              <a:off x="267973" y="3622660"/>
              <a:ext cx="785574" cy="68941"/>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390" name="Straight Connector 389">
              <a:extLst>
                <a:ext uri="{FF2B5EF4-FFF2-40B4-BE49-F238E27FC236}">
                  <a16:creationId xmlns:a16="http://schemas.microsoft.com/office/drawing/2014/main" id="{82860D0B-7438-4C0D-9DB6-EF0F84226305}"/>
                </a:ext>
              </a:extLst>
            </p:cNvPr>
            <p:cNvCxnSpPr>
              <a:cxnSpLocks/>
              <a:stCxn id="395" idx="3"/>
              <a:endCxn id="397" idx="7"/>
            </p:cNvCxnSpPr>
            <p:nvPr userDrawn="1"/>
          </p:nvCxnSpPr>
          <p:spPr>
            <a:xfrm flipH="1">
              <a:off x="1221065" y="3059892"/>
              <a:ext cx="554979" cy="562320"/>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391" name="Straight Connector 390">
              <a:extLst>
                <a:ext uri="{FF2B5EF4-FFF2-40B4-BE49-F238E27FC236}">
                  <a16:creationId xmlns:a16="http://schemas.microsoft.com/office/drawing/2014/main" id="{17563254-62E3-4BCB-B9F2-5B0A5522DCB0}"/>
                </a:ext>
              </a:extLst>
            </p:cNvPr>
            <p:cNvCxnSpPr>
              <a:cxnSpLocks/>
              <a:stCxn id="397" idx="4"/>
              <a:endCxn id="400" idx="0"/>
            </p:cNvCxnSpPr>
            <p:nvPr userDrawn="1"/>
          </p:nvCxnSpPr>
          <p:spPr>
            <a:xfrm flipH="1">
              <a:off x="1084118" y="3789730"/>
              <a:ext cx="67559" cy="738857"/>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392" name="Straight Connector 391">
              <a:extLst>
                <a:ext uri="{FF2B5EF4-FFF2-40B4-BE49-F238E27FC236}">
                  <a16:creationId xmlns:a16="http://schemas.microsoft.com/office/drawing/2014/main" id="{095FBFAD-C2D3-4677-A7C3-C3ED4C44AE89}"/>
                </a:ext>
              </a:extLst>
            </p:cNvPr>
            <p:cNvCxnSpPr>
              <a:cxnSpLocks/>
              <a:stCxn id="373" idx="2"/>
              <a:endCxn id="398" idx="2"/>
            </p:cNvCxnSpPr>
            <p:nvPr userDrawn="1"/>
          </p:nvCxnSpPr>
          <p:spPr>
            <a:xfrm flipH="1">
              <a:off x="1146611" y="6179786"/>
              <a:ext cx="1868537" cy="380863"/>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393" name="Straight Connector 392">
              <a:extLst>
                <a:ext uri="{FF2B5EF4-FFF2-40B4-BE49-F238E27FC236}">
                  <a16:creationId xmlns:a16="http://schemas.microsoft.com/office/drawing/2014/main" id="{E85A8937-526E-44C7-A7AF-B2B1278D62E6}"/>
                </a:ext>
              </a:extLst>
            </p:cNvPr>
            <p:cNvCxnSpPr>
              <a:cxnSpLocks/>
              <a:endCxn id="398" idx="5"/>
            </p:cNvCxnSpPr>
            <p:nvPr userDrawn="1"/>
          </p:nvCxnSpPr>
          <p:spPr>
            <a:xfrm flipH="1" flipV="1">
              <a:off x="1397887" y="6664731"/>
              <a:ext cx="704210" cy="276362"/>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sp>
          <p:nvSpPr>
            <p:cNvPr id="394" name="Oval 393">
              <a:extLst>
                <a:ext uri="{FF2B5EF4-FFF2-40B4-BE49-F238E27FC236}">
                  <a16:creationId xmlns:a16="http://schemas.microsoft.com/office/drawing/2014/main" id="{42A1BE90-A2F3-4E4A-86CF-A0424FB2731F}"/>
                </a:ext>
              </a:extLst>
            </p:cNvPr>
            <p:cNvSpPr/>
            <p:nvPr userDrawn="1"/>
          </p:nvSpPr>
          <p:spPr>
            <a:xfrm rot="20563470">
              <a:off x="-9517" y="3406988"/>
              <a:ext cx="294388" cy="294388"/>
            </a:xfrm>
            <a:prstGeom prst="ellipse">
              <a:avLst/>
            </a:prstGeom>
            <a:grpFill/>
            <a:ln>
              <a:solidFill>
                <a:schemeClr val="bg1">
                  <a:alpha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5" name="Oval 394">
              <a:extLst>
                <a:ext uri="{FF2B5EF4-FFF2-40B4-BE49-F238E27FC236}">
                  <a16:creationId xmlns:a16="http://schemas.microsoft.com/office/drawing/2014/main" id="{1E41BD6E-3D78-40CB-98A7-A986943A84A7}"/>
                </a:ext>
              </a:extLst>
            </p:cNvPr>
            <p:cNvSpPr/>
            <p:nvPr userDrawn="1"/>
          </p:nvSpPr>
          <p:spPr>
            <a:xfrm>
              <a:off x="1730610" y="2795084"/>
              <a:ext cx="310242" cy="310242"/>
            </a:xfrm>
            <a:prstGeom prst="ellipse">
              <a:avLst/>
            </a:prstGeom>
            <a:grpFill/>
            <a:ln>
              <a:solidFill>
                <a:schemeClr val="bg1">
                  <a:alpha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6" name="Oval 395">
              <a:extLst>
                <a:ext uri="{FF2B5EF4-FFF2-40B4-BE49-F238E27FC236}">
                  <a16:creationId xmlns:a16="http://schemas.microsoft.com/office/drawing/2014/main" id="{D0137270-F7EC-4267-8CC2-8A6D79499BBA}"/>
                </a:ext>
              </a:extLst>
            </p:cNvPr>
            <p:cNvSpPr/>
            <p:nvPr userDrawn="1"/>
          </p:nvSpPr>
          <p:spPr>
            <a:xfrm>
              <a:off x="389430" y="2542039"/>
              <a:ext cx="294388" cy="294388"/>
            </a:xfrm>
            <a:prstGeom prst="ellipse">
              <a:avLst/>
            </a:prstGeom>
            <a:grpFill/>
            <a:ln>
              <a:solidFill>
                <a:schemeClr val="bg1">
                  <a:alpha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7" name="Oval 396">
              <a:extLst>
                <a:ext uri="{FF2B5EF4-FFF2-40B4-BE49-F238E27FC236}">
                  <a16:creationId xmlns:a16="http://schemas.microsoft.com/office/drawing/2014/main" id="{5ADD6054-52F4-459F-958A-09C57B30C367}"/>
                </a:ext>
              </a:extLst>
            </p:cNvPr>
            <p:cNvSpPr>
              <a:spLocks noChangeAspect="1"/>
            </p:cNvSpPr>
            <p:nvPr userDrawn="1"/>
          </p:nvSpPr>
          <p:spPr>
            <a:xfrm>
              <a:off x="1053547" y="3593471"/>
              <a:ext cx="196259" cy="196259"/>
            </a:xfrm>
            <a:prstGeom prst="ellipse">
              <a:avLst/>
            </a:prstGeom>
            <a:grpFill/>
            <a:ln>
              <a:solidFill>
                <a:schemeClr val="bg1">
                  <a:alpha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8" name="Oval 397">
              <a:extLst>
                <a:ext uri="{FF2B5EF4-FFF2-40B4-BE49-F238E27FC236}">
                  <a16:creationId xmlns:a16="http://schemas.microsoft.com/office/drawing/2014/main" id="{8F173D68-508F-49BB-8F07-E45FB1559BD4}"/>
                </a:ext>
              </a:extLst>
            </p:cNvPr>
            <p:cNvSpPr>
              <a:spLocks noChangeAspect="1"/>
            </p:cNvSpPr>
            <p:nvPr userDrawn="1"/>
          </p:nvSpPr>
          <p:spPr>
            <a:xfrm>
              <a:off x="1146611" y="6413455"/>
              <a:ext cx="294388" cy="294388"/>
            </a:xfrm>
            <a:prstGeom prst="ellipse">
              <a:avLst/>
            </a:prstGeom>
            <a:grpFill/>
            <a:ln>
              <a:solidFill>
                <a:schemeClr val="bg1">
                  <a:alpha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9" name="Oval 398">
              <a:extLst>
                <a:ext uri="{FF2B5EF4-FFF2-40B4-BE49-F238E27FC236}">
                  <a16:creationId xmlns:a16="http://schemas.microsoft.com/office/drawing/2014/main" id="{49893196-886A-4592-8C8B-8D5EC7AAED33}"/>
                </a:ext>
              </a:extLst>
            </p:cNvPr>
            <p:cNvSpPr>
              <a:spLocks noChangeAspect="1"/>
            </p:cNvSpPr>
            <p:nvPr userDrawn="1"/>
          </p:nvSpPr>
          <p:spPr>
            <a:xfrm>
              <a:off x="843056" y="5450957"/>
              <a:ext cx="294388" cy="294388"/>
            </a:xfrm>
            <a:prstGeom prst="ellipse">
              <a:avLst/>
            </a:prstGeom>
            <a:grpFill/>
            <a:ln>
              <a:solidFill>
                <a:schemeClr val="bg1">
                  <a:alpha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0" name="Oval 399">
              <a:extLst>
                <a:ext uri="{FF2B5EF4-FFF2-40B4-BE49-F238E27FC236}">
                  <a16:creationId xmlns:a16="http://schemas.microsoft.com/office/drawing/2014/main" id="{CF79092E-BFA4-4503-82B6-917120974582}"/>
                </a:ext>
              </a:extLst>
            </p:cNvPr>
            <p:cNvSpPr>
              <a:spLocks noChangeAspect="1"/>
            </p:cNvSpPr>
            <p:nvPr userDrawn="1"/>
          </p:nvSpPr>
          <p:spPr>
            <a:xfrm>
              <a:off x="985988" y="4528587"/>
              <a:ext cx="196259" cy="196259"/>
            </a:xfrm>
            <a:prstGeom prst="ellipse">
              <a:avLst/>
            </a:prstGeom>
            <a:grpFill/>
            <a:ln>
              <a:solidFill>
                <a:schemeClr val="bg1">
                  <a:alpha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401" name="Straight Connector 400">
              <a:extLst>
                <a:ext uri="{FF2B5EF4-FFF2-40B4-BE49-F238E27FC236}">
                  <a16:creationId xmlns:a16="http://schemas.microsoft.com/office/drawing/2014/main" id="{F14745B8-06E9-4280-8483-AF16DD583711}"/>
                </a:ext>
              </a:extLst>
            </p:cNvPr>
            <p:cNvCxnSpPr>
              <a:cxnSpLocks/>
              <a:stCxn id="400" idx="3"/>
            </p:cNvCxnSpPr>
            <p:nvPr userDrawn="1"/>
          </p:nvCxnSpPr>
          <p:spPr>
            <a:xfrm flipH="1">
              <a:off x="125106" y="4696105"/>
              <a:ext cx="889623" cy="162851"/>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402" name="Straight Connector 401">
              <a:extLst>
                <a:ext uri="{FF2B5EF4-FFF2-40B4-BE49-F238E27FC236}">
                  <a16:creationId xmlns:a16="http://schemas.microsoft.com/office/drawing/2014/main" id="{2F4E623F-95AE-41B2-8811-03383896157F}"/>
                </a:ext>
              </a:extLst>
            </p:cNvPr>
            <p:cNvCxnSpPr>
              <a:cxnSpLocks/>
              <a:stCxn id="396" idx="4"/>
              <a:endCxn id="397" idx="1"/>
            </p:cNvCxnSpPr>
            <p:nvPr userDrawn="1"/>
          </p:nvCxnSpPr>
          <p:spPr>
            <a:xfrm>
              <a:off x="536624" y="2836427"/>
              <a:ext cx="545664" cy="785785"/>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sp>
          <p:nvSpPr>
            <p:cNvPr id="403" name="Oval 402">
              <a:extLst>
                <a:ext uri="{FF2B5EF4-FFF2-40B4-BE49-F238E27FC236}">
                  <a16:creationId xmlns:a16="http://schemas.microsoft.com/office/drawing/2014/main" id="{DC41E2DF-9E68-49C0-8AFF-75AEFF7C09D7}"/>
                </a:ext>
              </a:extLst>
            </p:cNvPr>
            <p:cNvSpPr>
              <a:spLocks noChangeAspect="1"/>
            </p:cNvSpPr>
            <p:nvPr userDrawn="1"/>
          </p:nvSpPr>
          <p:spPr>
            <a:xfrm>
              <a:off x="4972557" y="2874980"/>
              <a:ext cx="196259" cy="196259"/>
            </a:xfrm>
            <a:prstGeom prst="ellipse">
              <a:avLst/>
            </a:prstGeom>
            <a:grpFill/>
            <a:ln>
              <a:solidFill>
                <a:schemeClr val="bg1">
                  <a:alpha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404" name="Straight Connector 403">
              <a:extLst>
                <a:ext uri="{FF2B5EF4-FFF2-40B4-BE49-F238E27FC236}">
                  <a16:creationId xmlns:a16="http://schemas.microsoft.com/office/drawing/2014/main" id="{A47C7AFE-772C-4719-AADF-7E3D4D93A38F}"/>
                </a:ext>
              </a:extLst>
            </p:cNvPr>
            <p:cNvCxnSpPr>
              <a:cxnSpLocks/>
              <a:stCxn id="403" idx="3"/>
              <a:endCxn id="367" idx="0"/>
            </p:cNvCxnSpPr>
            <p:nvPr userDrawn="1"/>
          </p:nvCxnSpPr>
          <p:spPr>
            <a:xfrm flipH="1">
              <a:off x="4536645" y="3042498"/>
              <a:ext cx="464653" cy="781995"/>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405" name="Straight Connector 404">
              <a:extLst>
                <a:ext uri="{FF2B5EF4-FFF2-40B4-BE49-F238E27FC236}">
                  <a16:creationId xmlns:a16="http://schemas.microsoft.com/office/drawing/2014/main" id="{33E06932-50A7-4638-823E-CE6E8B8C028C}"/>
                </a:ext>
              </a:extLst>
            </p:cNvPr>
            <p:cNvCxnSpPr>
              <a:cxnSpLocks/>
              <a:stCxn id="403" idx="2"/>
              <a:endCxn id="278" idx="6"/>
            </p:cNvCxnSpPr>
            <p:nvPr userDrawn="1"/>
          </p:nvCxnSpPr>
          <p:spPr>
            <a:xfrm flipH="1" flipV="1">
              <a:off x="3501498" y="2915999"/>
              <a:ext cx="1471059" cy="57111"/>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406" name="Straight Connector 405">
              <a:extLst>
                <a:ext uri="{FF2B5EF4-FFF2-40B4-BE49-F238E27FC236}">
                  <a16:creationId xmlns:a16="http://schemas.microsoft.com/office/drawing/2014/main" id="{96418108-72CE-4D65-9BEB-383A470454B4}"/>
                </a:ext>
              </a:extLst>
            </p:cNvPr>
            <p:cNvCxnSpPr>
              <a:cxnSpLocks/>
              <a:stCxn id="396" idx="7"/>
              <a:endCxn id="280" idx="1"/>
            </p:cNvCxnSpPr>
            <p:nvPr userDrawn="1"/>
          </p:nvCxnSpPr>
          <p:spPr>
            <a:xfrm flipV="1">
              <a:off x="640706" y="1905029"/>
              <a:ext cx="785344" cy="680122"/>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407" name="Straight Connector 406">
              <a:extLst>
                <a:ext uri="{FF2B5EF4-FFF2-40B4-BE49-F238E27FC236}">
                  <a16:creationId xmlns:a16="http://schemas.microsoft.com/office/drawing/2014/main" id="{16AA17A7-B811-47CB-A5B7-628B5F255F90}"/>
                </a:ext>
              </a:extLst>
            </p:cNvPr>
            <p:cNvCxnSpPr>
              <a:cxnSpLocks/>
              <a:endCxn id="396" idx="1"/>
            </p:cNvCxnSpPr>
            <p:nvPr userDrawn="1"/>
          </p:nvCxnSpPr>
          <p:spPr>
            <a:xfrm>
              <a:off x="-60734" y="2344833"/>
              <a:ext cx="493276" cy="240318"/>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sp>
          <p:nvSpPr>
            <p:cNvPr id="408" name="Chord 407">
              <a:extLst>
                <a:ext uri="{FF2B5EF4-FFF2-40B4-BE49-F238E27FC236}">
                  <a16:creationId xmlns:a16="http://schemas.microsoft.com/office/drawing/2014/main" id="{D60D32D5-BBBD-4EB4-A3DB-71D838F30D1D}"/>
                </a:ext>
              </a:extLst>
            </p:cNvPr>
            <p:cNvSpPr>
              <a:spLocks noChangeAspect="1"/>
            </p:cNvSpPr>
            <p:nvPr userDrawn="1"/>
          </p:nvSpPr>
          <p:spPr>
            <a:xfrm rot="5400000" flipH="1">
              <a:off x="-98982" y="4723943"/>
              <a:ext cx="224088" cy="224088"/>
            </a:xfrm>
            <a:prstGeom prst="chord">
              <a:avLst>
                <a:gd name="adj1" fmla="val 10550803"/>
                <a:gd name="adj2" fmla="val 185318"/>
              </a:avLst>
            </a:prstGeom>
            <a:grpFill/>
            <a:ln>
              <a:solidFill>
                <a:schemeClr val="bg1">
                  <a:alpha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409" name="Straight Connector 408">
              <a:extLst>
                <a:ext uri="{FF2B5EF4-FFF2-40B4-BE49-F238E27FC236}">
                  <a16:creationId xmlns:a16="http://schemas.microsoft.com/office/drawing/2014/main" id="{1C2D906E-4358-44E8-9B89-DFB4DBECE3E5}"/>
                </a:ext>
              </a:extLst>
            </p:cNvPr>
            <p:cNvCxnSpPr>
              <a:cxnSpLocks/>
              <a:stCxn id="399" idx="3"/>
            </p:cNvCxnSpPr>
            <p:nvPr userDrawn="1"/>
          </p:nvCxnSpPr>
          <p:spPr>
            <a:xfrm flipH="1">
              <a:off x="0" y="5702233"/>
              <a:ext cx="886168" cy="564794"/>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410" name="Straight Connector 409">
              <a:extLst>
                <a:ext uri="{FF2B5EF4-FFF2-40B4-BE49-F238E27FC236}">
                  <a16:creationId xmlns:a16="http://schemas.microsoft.com/office/drawing/2014/main" id="{54694F99-42CE-4803-824B-3C023626D1D8}"/>
                </a:ext>
              </a:extLst>
            </p:cNvPr>
            <p:cNvCxnSpPr>
              <a:cxnSpLocks/>
              <a:stCxn id="395" idx="6"/>
              <a:endCxn id="278" idx="1"/>
            </p:cNvCxnSpPr>
            <p:nvPr userDrawn="1"/>
          </p:nvCxnSpPr>
          <p:spPr>
            <a:xfrm flipV="1">
              <a:off x="2040852" y="2934851"/>
              <a:ext cx="1254476" cy="15354"/>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411" name="Straight Connector 410">
              <a:extLst>
                <a:ext uri="{FF2B5EF4-FFF2-40B4-BE49-F238E27FC236}">
                  <a16:creationId xmlns:a16="http://schemas.microsoft.com/office/drawing/2014/main" id="{D584BFA3-8537-49FF-AF6A-0DD7617C93B7}"/>
                </a:ext>
              </a:extLst>
            </p:cNvPr>
            <p:cNvCxnSpPr>
              <a:cxnSpLocks/>
              <a:stCxn id="395" idx="5"/>
              <a:endCxn id="371" idx="0"/>
            </p:cNvCxnSpPr>
            <p:nvPr userDrawn="1"/>
          </p:nvCxnSpPr>
          <p:spPr>
            <a:xfrm>
              <a:off x="1995418" y="3059892"/>
              <a:ext cx="515698" cy="589501"/>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412" name="Straight Connector 411">
              <a:extLst>
                <a:ext uri="{FF2B5EF4-FFF2-40B4-BE49-F238E27FC236}">
                  <a16:creationId xmlns:a16="http://schemas.microsoft.com/office/drawing/2014/main" id="{B6D09C55-D31A-4FCF-86E3-CCA715977B8A}"/>
                </a:ext>
              </a:extLst>
            </p:cNvPr>
            <p:cNvCxnSpPr>
              <a:cxnSpLocks/>
              <a:stCxn id="280" idx="0"/>
              <a:endCxn id="395" idx="0"/>
            </p:cNvCxnSpPr>
            <p:nvPr userDrawn="1"/>
          </p:nvCxnSpPr>
          <p:spPr>
            <a:xfrm>
              <a:off x="1505277" y="1937846"/>
              <a:ext cx="380454" cy="857238"/>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413" name="Straight Connector 412">
              <a:extLst>
                <a:ext uri="{FF2B5EF4-FFF2-40B4-BE49-F238E27FC236}">
                  <a16:creationId xmlns:a16="http://schemas.microsoft.com/office/drawing/2014/main" id="{3CC6E058-58B3-4674-B70B-1912B137B1FA}"/>
                </a:ext>
              </a:extLst>
            </p:cNvPr>
            <p:cNvCxnSpPr>
              <a:cxnSpLocks/>
              <a:stCxn id="400" idx="5"/>
              <a:endCxn id="372" idx="7"/>
            </p:cNvCxnSpPr>
            <p:nvPr userDrawn="1"/>
          </p:nvCxnSpPr>
          <p:spPr>
            <a:xfrm>
              <a:off x="1153506" y="4696105"/>
              <a:ext cx="1042227" cy="364144"/>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414" name="Straight Connector 413">
              <a:extLst>
                <a:ext uri="{FF2B5EF4-FFF2-40B4-BE49-F238E27FC236}">
                  <a16:creationId xmlns:a16="http://schemas.microsoft.com/office/drawing/2014/main" id="{CAF214E4-7EDA-4BD3-AEB3-464F66A40373}"/>
                </a:ext>
              </a:extLst>
            </p:cNvPr>
            <p:cNvCxnSpPr>
              <a:cxnSpLocks/>
              <a:stCxn id="367" idx="7"/>
              <a:endCxn id="278" idx="7"/>
            </p:cNvCxnSpPr>
            <p:nvPr userDrawn="1"/>
          </p:nvCxnSpPr>
          <p:spPr>
            <a:xfrm flipH="1" flipV="1">
              <a:off x="3446634" y="2981907"/>
              <a:ext cx="1005609" cy="857760"/>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415" name="Straight Connector 414">
              <a:extLst>
                <a:ext uri="{FF2B5EF4-FFF2-40B4-BE49-F238E27FC236}">
                  <a16:creationId xmlns:a16="http://schemas.microsoft.com/office/drawing/2014/main" id="{4F3DCB98-7EC5-4B76-9F86-2286BD3DF978}"/>
                </a:ext>
              </a:extLst>
            </p:cNvPr>
            <p:cNvCxnSpPr>
              <a:cxnSpLocks/>
              <a:stCxn id="296" idx="7"/>
              <a:endCxn id="403" idx="0"/>
            </p:cNvCxnSpPr>
            <p:nvPr userDrawn="1"/>
          </p:nvCxnSpPr>
          <p:spPr>
            <a:xfrm>
              <a:off x="5065787" y="2247314"/>
              <a:ext cx="4900" cy="627666"/>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416" name="Straight Connector 415">
              <a:extLst>
                <a:ext uri="{FF2B5EF4-FFF2-40B4-BE49-F238E27FC236}">
                  <a16:creationId xmlns:a16="http://schemas.microsoft.com/office/drawing/2014/main" id="{61EC3735-0930-4B23-ABDD-58207C339D49}"/>
                </a:ext>
              </a:extLst>
            </p:cNvPr>
            <p:cNvCxnSpPr>
              <a:cxnSpLocks/>
              <a:stCxn id="370" idx="7"/>
              <a:endCxn id="285" idx="0"/>
            </p:cNvCxnSpPr>
            <p:nvPr userDrawn="1"/>
          </p:nvCxnSpPr>
          <p:spPr>
            <a:xfrm flipH="1" flipV="1">
              <a:off x="6285610" y="2383792"/>
              <a:ext cx="270102" cy="784616"/>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417" name="Straight Connector 416">
              <a:extLst>
                <a:ext uri="{FF2B5EF4-FFF2-40B4-BE49-F238E27FC236}">
                  <a16:creationId xmlns:a16="http://schemas.microsoft.com/office/drawing/2014/main" id="{954215C5-676D-4B2F-96EA-332630DCB107}"/>
                </a:ext>
              </a:extLst>
            </p:cNvPr>
            <p:cNvCxnSpPr>
              <a:cxnSpLocks/>
              <a:stCxn id="370" idx="6"/>
              <a:endCxn id="403" idx="5"/>
            </p:cNvCxnSpPr>
            <p:nvPr userDrawn="1"/>
          </p:nvCxnSpPr>
          <p:spPr>
            <a:xfrm flipH="1" flipV="1">
              <a:off x="5140075" y="3042498"/>
              <a:ext cx="1393759" cy="178728"/>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418" name="Straight Connector 417">
              <a:extLst>
                <a:ext uri="{FF2B5EF4-FFF2-40B4-BE49-F238E27FC236}">
                  <a16:creationId xmlns:a16="http://schemas.microsoft.com/office/drawing/2014/main" id="{221C9011-BB03-4CA1-A56C-5D8F09CFE23D}"/>
                </a:ext>
              </a:extLst>
            </p:cNvPr>
            <p:cNvCxnSpPr>
              <a:cxnSpLocks/>
              <a:stCxn id="286" idx="0"/>
              <a:endCxn id="370" idx="1"/>
            </p:cNvCxnSpPr>
            <p:nvPr userDrawn="1"/>
          </p:nvCxnSpPr>
          <p:spPr>
            <a:xfrm flipH="1">
              <a:off x="6661348" y="1834225"/>
              <a:ext cx="1076455" cy="1334183"/>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419" name="Straight Connector 418">
              <a:extLst>
                <a:ext uri="{FF2B5EF4-FFF2-40B4-BE49-F238E27FC236}">
                  <a16:creationId xmlns:a16="http://schemas.microsoft.com/office/drawing/2014/main" id="{4287ECEE-6AAD-49E2-9397-9B30FCB92BEC}"/>
                </a:ext>
              </a:extLst>
            </p:cNvPr>
            <p:cNvCxnSpPr>
              <a:cxnSpLocks/>
              <a:stCxn id="426" idx="0"/>
              <a:endCxn id="425" idx="4"/>
            </p:cNvCxnSpPr>
            <p:nvPr userDrawn="1"/>
          </p:nvCxnSpPr>
          <p:spPr>
            <a:xfrm>
              <a:off x="9621563" y="3044363"/>
              <a:ext cx="760622" cy="316136"/>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420" name="Straight Connector 419">
              <a:extLst>
                <a:ext uri="{FF2B5EF4-FFF2-40B4-BE49-F238E27FC236}">
                  <a16:creationId xmlns:a16="http://schemas.microsoft.com/office/drawing/2014/main" id="{91621CC5-CE46-4BB4-9D89-4C754A9F5CE1}"/>
                </a:ext>
              </a:extLst>
            </p:cNvPr>
            <p:cNvCxnSpPr>
              <a:cxnSpLocks/>
              <a:stCxn id="294" idx="0"/>
              <a:endCxn id="425" idx="5"/>
            </p:cNvCxnSpPr>
            <p:nvPr userDrawn="1"/>
          </p:nvCxnSpPr>
          <p:spPr>
            <a:xfrm>
              <a:off x="10349083" y="2680523"/>
              <a:ext cx="90128" cy="615930"/>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421" name="Straight Connector 420">
              <a:extLst>
                <a:ext uri="{FF2B5EF4-FFF2-40B4-BE49-F238E27FC236}">
                  <a16:creationId xmlns:a16="http://schemas.microsoft.com/office/drawing/2014/main" id="{BB6AF694-5C90-4810-8FF1-49B68D7B095A}"/>
                </a:ext>
              </a:extLst>
            </p:cNvPr>
            <p:cNvCxnSpPr>
              <a:cxnSpLocks/>
              <a:stCxn id="293" idx="0"/>
              <a:endCxn id="426" idx="6"/>
            </p:cNvCxnSpPr>
            <p:nvPr userDrawn="1"/>
          </p:nvCxnSpPr>
          <p:spPr>
            <a:xfrm>
              <a:off x="9306676" y="1739765"/>
              <a:ext cx="245878" cy="1161961"/>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422" name="Straight Connector 421">
              <a:extLst>
                <a:ext uri="{FF2B5EF4-FFF2-40B4-BE49-F238E27FC236}">
                  <a16:creationId xmlns:a16="http://schemas.microsoft.com/office/drawing/2014/main" id="{81DA5051-6B46-4351-9FCE-824BC35CACE3}"/>
                </a:ext>
              </a:extLst>
            </p:cNvPr>
            <p:cNvCxnSpPr>
              <a:cxnSpLocks/>
              <a:stCxn id="370" idx="1"/>
              <a:endCxn id="427" idx="5"/>
            </p:cNvCxnSpPr>
            <p:nvPr userDrawn="1"/>
          </p:nvCxnSpPr>
          <p:spPr>
            <a:xfrm>
              <a:off x="6661348" y="3168408"/>
              <a:ext cx="1391015" cy="19028"/>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423" name="Straight Connector 422">
              <a:extLst>
                <a:ext uri="{FF2B5EF4-FFF2-40B4-BE49-F238E27FC236}">
                  <a16:creationId xmlns:a16="http://schemas.microsoft.com/office/drawing/2014/main" id="{623B1A3F-1A1E-4963-86CB-5BDEA110138B}"/>
                </a:ext>
              </a:extLst>
            </p:cNvPr>
            <p:cNvCxnSpPr>
              <a:cxnSpLocks/>
              <a:stCxn id="286" idx="0"/>
              <a:endCxn id="427" idx="5"/>
            </p:cNvCxnSpPr>
            <p:nvPr userDrawn="1"/>
          </p:nvCxnSpPr>
          <p:spPr>
            <a:xfrm>
              <a:off x="7737803" y="1834225"/>
              <a:ext cx="314560" cy="1353211"/>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424" name="Straight Connector 423">
              <a:extLst>
                <a:ext uri="{FF2B5EF4-FFF2-40B4-BE49-F238E27FC236}">
                  <a16:creationId xmlns:a16="http://schemas.microsoft.com/office/drawing/2014/main" id="{F01DDCED-8FEB-4EE2-9EAD-E3A2D2DB1E19}"/>
                </a:ext>
              </a:extLst>
            </p:cNvPr>
            <p:cNvCxnSpPr>
              <a:cxnSpLocks/>
              <a:stCxn id="427" idx="7"/>
              <a:endCxn id="426" idx="4"/>
            </p:cNvCxnSpPr>
            <p:nvPr userDrawn="1"/>
          </p:nvCxnSpPr>
          <p:spPr>
            <a:xfrm flipV="1">
              <a:off x="8152134" y="2970735"/>
              <a:ext cx="1257783" cy="251410"/>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sp>
          <p:nvSpPr>
            <p:cNvPr id="425" name="Oval 424">
              <a:extLst>
                <a:ext uri="{FF2B5EF4-FFF2-40B4-BE49-F238E27FC236}">
                  <a16:creationId xmlns:a16="http://schemas.microsoft.com/office/drawing/2014/main" id="{573081BE-6B30-4857-B71A-60E3D0934DF5}"/>
                </a:ext>
              </a:extLst>
            </p:cNvPr>
            <p:cNvSpPr/>
            <p:nvPr userDrawn="1"/>
          </p:nvSpPr>
          <p:spPr>
            <a:xfrm rot="17350916" flipV="1">
              <a:off x="10375964" y="3285269"/>
              <a:ext cx="224088" cy="224088"/>
            </a:xfrm>
            <a:prstGeom prst="ellipse">
              <a:avLst/>
            </a:prstGeom>
            <a:grpFill/>
            <a:ln>
              <a:solidFill>
                <a:schemeClr val="bg1">
                  <a:alpha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6" name="Oval 425">
              <a:extLst>
                <a:ext uri="{FF2B5EF4-FFF2-40B4-BE49-F238E27FC236}">
                  <a16:creationId xmlns:a16="http://schemas.microsoft.com/office/drawing/2014/main" id="{CD4A745D-CB3E-4925-BA45-A5FD3E8D3D3A}"/>
                </a:ext>
              </a:extLst>
            </p:cNvPr>
            <p:cNvSpPr/>
            <p:nvPr userDrawn="1"/>
          </p:nvSpPr>
          <p:spPr>
            <a:xfrm rot="17350916" flipV="1">
              <a:off x="9403696" y="2895505"/>
              <a:ext cx="224088" cy="224088"/>
            </a:xfrm>
            <a:prstGeom prst="ellipse">
              <a:avLst/>
            </a:prstGeom>
            <a:grpFill/>
            <a:ln>
              <a:solidFill>
                <a:schemeClr val="bg1">
                  <a:alpha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7" name="Oval 426">
              <a:extLst>
                <a:ext uri="{FF2B5EF4-FFF2-40B4-BE49-F238E27FC236}">
                  <a16:creationId xmlns:a16="http://schemas.microsoft.com/office/drawing/2014/main" id="{05E32368-B255-41C9-BA97-68EA70C0AD66}"/>
                </a:ext>
              </a:extLst>
            </p:cNvPr>
            <p:cNvSpPr>
              <a:spLocks noChangeAspect="1"/>
            </p:cNvSpPr>
            <p:nvPr userDrawn="1"/>
          </p:nvSpPr>
          <p:spPr>
            <a:xfrm rot="17350916" flipV="1">
              <a:off x="8010198" y="3179980"/>
              <a:ext cx="149392" cy="149392"/>
            </a:xfrm>
            <a:prstGeom prst="ellipse">
              <a:avLst/>
            </a:prstGeom>
            <a:grpFill/>
            <a:ln>
              <a:solidFill>
                <a:schemeClr val="bg1">
                  <a:alpha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428" name="Straight Connector 427">
              <a:extLst>
                <a:ext uri="{FF2B5EF4-FFF2-40B4-BE49-F238E27FC236}">
                  <a16:creationId xmlns:a16="http://schemas.microsoft.com/office/drawing/2014/main" id="{DB05B640-9491-4D1F-97D2-D88120244D56}"/>
                </a:ext>
              </a:extLst>
            </p:cNvPr>
            <p:cNvCxnSpPr>
              <a:cxnSpLocks/>
              <a:stCxn id="291" idx="0"/>
              <a:endCxn id="425" idx="7"/>
            </p:cNvCxnSpPr>
            <p:nvPr userDrawn="1"/>
          </p:nvCxnSpPr>
          <p:spPr>
            <a:xfrm flipH="1">
              <a:off x="10588868" y="2983008"/>
              <a:ext cx="1256853" cy="365508"/>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429" name="Straight Connector 428">
              <a:extLst>
                <a:ext uri="{FF2B5EF4-FFF2-40B4-BE49-F238E27FC236}">
                  <a16:creationId xmlns:a16="http://schemas.microsoft.com/office/drawing/2014/main" id="{9119C421-9774-4384-AE76-0EF5E30B8A5F}"/>
                </a:ext>
              </a:extLst>
            </p:cNvPr>
            <p:cNvCxnSpPr>
              <a:cxnSpLocks/>
              <a:endCxn id="291" idx="7"/>
            </p:cNvCxnSpPr>
            <p:nvPr userDrawn="1"/>
          </p:nvCxnSpPr>
          <p:spPr>
            <a:xfrm flipH="1" flipV="1">
              <a:off x="11930123" y="2967834"/>
              <a:ext cx="291194" cy="286842"/>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298472024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End slide layout">
    <p:bg>
      <p:bgPr>
        <a:gradFill>
          <a:gsLst>
            <a:gs pos="0">
              <a:schemeClr val="accent1"/>
            </a:gs>
            <a:gs pos="27000">
              <a:schemeClr val="accent1">
                <a:lumMod val="70000"/>
                <a:lumOff val="30000"/>
              </a:schemeClr>
            </a:gs>
            <a:gs pos="50000">
              <a:schemeClr val="accent1">
                <a:lumMod val="60000"/>
                <a:lumOff val="40000"/>
              </a:schemeClr>
            </a:gs>
            <a:gs pos="73000">
              <a:schemeClr val="accent1">
                <a:lumMod val="70000"/>
                <a:lumOff val="30000"/>
              </a:schemeClr>
            </a:gs>
            <a:gs pos="100000">
              <a:schemeClr val="accent1"/>
            </a:gs>
          </a:gsLst>
          <a:lin ang="16200000" scaled="1"/>
        </a:gradFill>
        <a:effectLst/>
      </p:bgPr>
    </p:bg>
    <p:spTree>
      <p:nvGrpSpPr>
        <p:cNvPr id="1" name=""/>
        <p:cNvGrpSpPr/>
        <p:nvPr/>
      </p:nvGrpSpPr>
      <p:grpSpPr>
        <a:xfrm>
          <a:off x="0" y="0"/>
          <a:ext cx="0" cy="0"/>
          <a:chOff x="0" y="0"/>
          <a:chExt cx="0" cy="0"/>
        </a:xfrm>
      </p:grpSpPr>
      <p:grpSp>
        <p:nvGrpSpPr>
          <p:cNvPr id="216" name="Group 215">
            <a:extLst>
              <a:ext uri="{FF2B5EF4-FFF2-40B4-BE49-F238E27FC236}">
                <a16:creationId xmlns:a16="http://schemas.microsoft.com/office/drawing/2014/main" id="{FA95BF33-C57A-4E51-9F0A-7D62355C6247}"/>
              </a:ext>
            </a:extLst>
          </p:cNvPr>
          <p:cNvGrpSpPr/>
          <p:nvPr userDrawn="1"/>
        </p:nvGrpSpPr>
        <p:grpSpPr>
          <a:xfrm>
            <a:off x="-98982" y="-104349"/>
            <a:ext cx="12408253" cy="7045442"/>
            <a:chOff x="-98982" y="-104349"/>
            <a:chExt cx="12408253" cy="7045442"/>
          </a:xfrm>
          <a:solidFill>
            <a:schemeClr val="bg1">
              <a:alpha val="15000"/>
            </a:schemeClr>
          </a:solidFill>
        </p:grpSpPr>
        <p:cxnSp>
          <p:nvCxnSpPr>
            <p:cNvPr id="217" name="Straight Connector 216">
              <a:extLst>
                <a:ext uri="{FF2B5EF4-FFF2-40B4-BE49-F238E27FC236}">
                  <a16:creationId xmlns:a16="http://schemas.microsoft.com/office/drawing/2014/main" id="{737C4BB6-E1C4-4EA5-A71F-F22CEC058B42}"/>
                </a:ext>
              </a:extLst>
            </p:cNvPr>
            <p:cNvCxnSpPr>
              <a:cxnSpLocks/>
              <a:stCxn id="280" idx="7"/>
              <a:endCxn id="278" idx="2"/>
            </p:cNvCxnSpPr>
            <p:nvPr userDrawn="1"/>
          </p:nvCxnSpPr>
          <p:spPr>
            <a:xfrm>
              <a:off x="1584504" y="1905029"/>
              <a:ext cx="1703016" cy="944424"/>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218" name="Straight Connector 217">
              <a:extLst>
                <a:ext uri="{FF2B5EF4-FFF2-40B4-BE49-F238E27FC236}">
                  <a16:creationId xmlns:a16="http://schemas.microsoft.com/office/drawing/2014/main" id="{A56CA28F-0A2E-4DFF-9710-072C78C72039}"/>
                </a:ext>
              </a:extLst>
            </p:cNvPr>
            <p:cNvCxnSpPr>
              <a:cxnSpLocks/>
              <a:stCxn id="278" idx="4"/>
              <a:endCxn id="297" idx="1"/>
            </p:cNvCxnSpPr>
            <p:nvPr userDrawn="1"/>
          </p:nvCxnSpPr>
          <p:spPr>
            <a:xfrm flipV="1">
              <a:off x="3427782" y="2205662"/>
              <a:ext cx="482924" cy="570075"/>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219" name="Straight Connector 218">
              <a:extLst>
                <a:ext uri="{FF2B5EF4-FFF2-40B4-BE49-F238E27FC236}">
                  <a16:creationId xmlns:a16="http://schemas.microsoft.com/office/drawing/2014/main" id="{4F202152-D20C-4E20-96BC-C09BE505382E}"/>
                </a:ext>
              </a:extLst>
            </p:cNvPr>
            <p:cNvCxnSpPr>
              <a:cxnSpLocks/>
              <a:stCxn id="283" idx="2"/>
              <a:endCxn id="295" idx="6"/>
            </p:cNvCxnSpPr>
            <p:nvPr userDrawn="1"/>
          </p:nvCxnSpPr>
          <p:spPr>
            <a:xfrm flipH="1">
              <a:off x="4004116" y="998896"/>
              <a:ext cx="1032867" cy="414493"/>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220" name="Straight Connector 219">
              <a:extLst>
                <a:ext uri="{FF2B5EF4-FFF2-40B4-BE49-F238E27FC236}">
                  <a16:creationId xmlns:a16="http://schemas.microsoft.com/office/drawing/2014/main" id="{32E04C25-0B3B-4199-982C-3F0588F0D52C}"/>
                </a:ext>
              </a:extLst>
            </p:cNvPr>
            <p:cNvCxnSpPr>
              <a:cxnSpLocks/>
              <a:stCxn id="297" idx="5"/>
              <a:endCxn id="283" idx="1"/>
            </p:cNvCxnSpPr>
            <p:nvPr userDrawn="1"/>
          </p:nvCxnSpPr>
          <p:spPr>
            <a:xfrm flipV="1">
              <a:off x="4016342" y="1082390"/>
              <a:ext cx="1055225" cy="1017636"/>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221" name="Straight Connector 220">
              <a:extLst>
                <a:ext uri="{FF2B5EF4-FFF2-40B4-BE49-F238E27FC236}">
                  <a16:creationId xmlns:a16="http://schemas.microsoft.com/office/drawing/2014/main" id="{9430E6A9-30EE-4669-9646-763681D715BF}"/>
                </a:ext>
              </a:extLst>
            </p:cNvPr>
            <p:cNvCxnSpPr>
              <a:cxnSpLocks/>
              <a:stCxn id="278" idx="5"/>
              <a:endCxn id="296" idx="1"/>
            </p:cNvCxnSpPr>
            <p:nvPr userDrawn="1"/>
          </p:nvCxnSpPr>
          <p:spPr>
            <a:xfrm flipV="1">
              <a:off x="3493690" y="2247314"/>
              <a:ext cx="1466461" cy="583287"/>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222" name="Straight Connector 221">
              <a:extLst>
                <a:ext uri="{FF2B5EF4-FFF2-40B4-BE49-F238E27FC236}">
                  <a16:creationId xmlns:a16="http://schemas.microsoft.com/office/drawing/2014/main" id="{30119286-CF1F-4FD8-9031-01698C06D661}"/>
                </a:ext>
              </a:extLst>
            </p:cNvPr>
            <p:cNvCxnSpPr>
              <a:cxnSpLocks/>
              <a:stCxn id="283" idx="0"/>
              <a:endCxn id="296" idx="4"/>
            </p:cNvCxnSpPr>
            <p:nvPr userDrawn="1"/>
          </p:nvCxnSpPr>
          <p:spPr>
            <a:xfrm flipH="1">
              <a:off x="5012969" y="1116974"/>
              <a:ext cx="142092" cy="1002826"/>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223" name="Straight Connector 222">
              <a:extLst>
                <a:ext uri="{FF2B5EF4-FFF2-40B4-BE49-F238E27FC236}">
                  <a16:creationId xmlns:a16="http://schemas.microsoft.com/office/drawing/2014/main" id="{589E5E4B-8CBC-48CD-B3BB-3A9F7E693CC0}"/>
                </a:ext>
              </a:extLst>
            </p:cNvPr>
            <p:cNvCxnSpPr>
              <a:cxnSpLocks/>
              <a:stCxn id="297" idx="3"/>
              <a:endCxn id="295" idx="0"/>
            </p:cNvCxnSpPr>
            <p:nvPr userDrawn="1"/>
          </p:nvCxnSpPr>
          <p:spPr>
            <a:xfrm flipH="1" flipV="1">
              <a:off x="3892072" y="1525433"/>
              <a:ext cx="18633" cy="574593"/>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224" name="Straight Connector 223">
              <a:extLst>
                <a:ext uri="{FF2B5EF4-FFF2-40B4-BE49-F238E27FC236}">
                  <a16:creationId xmlns:a16="http://schemas.microsoft.com/office/drawing/2014/main" id="{802676D9-6471-43A6-A284-1DCB6929616B}"/>
                </a:ext>
              </a:extLst>
            </p:cNvPr>
            <p:cNvCxnSpPr>
              <a:cxnSpLocks/>
              <a:stCxn id="403" idx="7"/>
              <a:endCxn id="285" idx="1"/>
            </p:cNvCxnSpPr>
            <p:nvPr userDrawn="1"/>
          </p:nvCxnSpPr>
          <p:spPr>
            <a:xfrm flipV="1">
              <a:off x="5140075" y="2350975"/>
              <a:ext cx="1066308" cy="552746"/>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225" name="Straight Connector 224">
              <a:extLst>
                <a:ext uri="{FF2B5EF4-FFF2-40B4-BE49-F238E27FC236}">
                  <a16:creationId xmlns:a16="http://schemas.microsoft.com/office/drawing/2014/main" id="{C06DBD86-3006-4732-9BAC-BBB135240153}"/>
                </a:ext>
              </a:extLst>
            </p:cNvPr>
            <p:cNvCxnSpPr>
              <a:cxnSpLocks/>
              <a:stCxn id="283" idx="7"/>
              <a:endCxn id="285" idx="3"/>
            </p:cNvCxnSpPr>
            <p:nvPr userDrawn="1"/>
          </p:nvCxnSpPr>
          <p:spPr>
            <a:xfrm>
              <a:off x="5238555" y="1082390"/>
              <a:ext cx="967828" cy="1110131"/>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226" name="Straight Connector 225">
              <a:extLst>
                <a:ext uri="{FF2B5EF4-FFF2-40B4-BE49-F238E27FC236}">
                  <a16:creationId xmlns:a16="http://schemas.microsoft.com/office/drawing/2014/main" id="{8984B6D6-9D30-42AD-A3F6-C0EB48C9A10E}"/>
                </a:ext>
              </a:extLst>
            </p:cNvPr>
            <p:cNvCxnSpPr>
              <a:cxnSpLocks/>
              <a:stCxn id="282" idx="3"/>
            </p:cNvCxnSpPr>
            <p:nvPr userDrawn="1"/>
          </p:nvCxnSpPr>
          <p:spPr>
            <a:xfrm flipH="1" flipV="1">
              <a:off x="3211650" y="18443"/>
              <a:ext cx="498790" cy="582890"/>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227" name="Straight Connector 226">
              <a:extLst>
                <a:ext uri="{FF2B5EF4-FFF2-40B4-BE49-F238E27FC236}">
                  <a16:creationId xmlns:a16="http://schemas.microsoft.com/office/drawing/2014/main" id="{21B13C85-45F1-4449-87EA-659F8083D057}"/>
                </a:ext>
              </a:extLst>
            </p:cNvPr>
            <p:cNvCxnSpPr>
              <a:cxnSpLocks/>
              <a:stCxn id="297" idx="6"/>
              <a:endCxn id="296" idx="2"/>
            </p:cNvCxnSpPr>
            <p:nvPr userDrawn="1"/>
          </p:nvCxnSpPr>
          <p:spPr>
            <a:xfrm>
              <a:off x="4038220" y="2152844"/>
              <a:ext cx="900054" cy="41652"/>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228" name="Straight Connector 227">
              <a:extLst>
                <a:ext uri="{FF2B5EF4-FFF2-40B4-BE49-F238E27FC236}">
                  <a16:creationId xmlns:a16="http://schemas.microsoft.com/office/drawing/2014/main" id="{826FC837-BB97-47B5-BE56-C69026DF96B2}"/>
                </a:ext>
              </a:extLst>
            </p:cNvPr>
            <p:cNvCxnSpPr>
              <a:cxnSpLocks/>
              <a:stCxn id="282" idx="0"/>
              <a:endCxn id="295" idx="4"/>
            </p:cNvCxnSpPr>
            <p:nvPr userDrawn="1"/>
          </p:nvCxnSpPr>
          <p:spPr>
            <a:xfrm>
              <a:off x="3789668" y="792604"/>
              <a:ext cx="102405" cy="508741"/>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229" name="Straight Connector 228">
              <a:extLst>
                <a:ext uri="{FF2B5EF4-FFF2-40B4-BE49-F238E27FC236}">
                  <a16:creationId xmlns:a16="http://schemas.microsoft.com/office/drawing/2014/main" id="{0DF67CE1-4D0F-45BD-AB23-9C5FD9677852}"/>
                </a:ext>
              </a:extLst>
            </p:cNvPr>
            <p:cNvCxnSpPr>
              <a:cxnSpLocks/>
              <a:stCxn id="296" idx="6"/>
              <a:endCxn id="285" idx="2"/>
            </p:cNvCxnSpPr>
            <p:nvPr userDrawn="1"/>
          </p:nvCxnSpPr>
          <p:spPr>
            <a:xfrm>
              <a:off x="5087665" y="2194496"/>
              <a:ext cx="1085901" cy="77252"/>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230" name="Straight Connector 229">
              <a:extLst>
                <a:ext uri="{FF2B5EF4-FFF2-40B4-BE49-F238E27FC236}">
                  <a16:creationId xmlns:a16="http://schemas.microsoft.com/office/drawing/2014/main" id="{255E0FEE-E5C9-4711-B79D-39E4C5C8DC53}"/>
                </a:ext>
              </a:extLst>
            </p:cNvPr>
            <p:cNvCxnSpPr>
              <a:cxnSpLocks/>
              <a:stCxn id="284" idx="0"/>
              <a:endCxn id="285" idx="4"/>
            </p:cNvCxnSpPr>
            <p:nvPr userDrawn="1"/>
          </p:nvCxnSpPr>
          <p:spPr>
            <a:xfrm>
              <a:off x="6243041" y="1291086"/>
              <a:ext cx="42569" cy="868618"/>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231" name="Straight Connector 230">
              <a:extLst>
                <a:ext uri="{FF2B5EF4-FFF2-40B4-BE49-F238E27FC236}">
                  <a16:creationId xmlns:a16="http://schemas.microsoft.com/office/drawing/2014/main" id="{1064B988-16DF-4522-A98D-CF1210615C61}"/>
                </a:ext>
              </a:extLst>
            </p:cNvPr>
            <p:cNvCxnSpPr>
              <a:cxnSpLocks/>
              <a:stCxn id="287" idx="1"/>
              <a:endCxn id="285" idx="5"/>
            </p:cNvCxnSpPr>
            <p:nvPr userDrawn="1"/>
          </p:nvCxnSpPr>
          <p:spPr>
            <a:xfrm flipH="1">
              <a:off x="6364837" y="570689"/>
              <a:ext cx="1332558" cy="1621832"/>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232" name="Straight Connector 231">
              <a:extLst>
                <a:ext uri="{FF2B5EF4-FFF2-40B4-BE49-F238E27FC236}">
                  <a16:creationId xmlns:a16="http://schemas.microsoft.com/office/drawing/2014/main" id="{2BF25A3C-75FB-4E63-91A8-7A8830A0173F}"/>
                </a:ext>
              </a:extLst>
            </p:cNvPr>
            <p:cNvCxnSpPr>
              <a:cxnSpLocks/>
              <a:stCxn id="287" idx="0"/>
              <a:endCxn id="286" idx="4"/>
            </p:cNvCxnSpPr>
            <p:nvPr userDrawn="1"/>
          </p:nvCxnSpPr>
          <p:spPr>
            <a:xfrm flipH="1">
              <a:off x="7737803" y="592567"/>
              <a:ext cx="12410" cy="1017569"/>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233" name="Straight Connector 232">
              <a:extLst>
                <a:ext uri="{FF2B5EF4-FFF2-40B4-BE49-F238E27FC236}">
                  <a16:creationId xmlns:a16="http://schemas.microsoft.com/office/drawing/2014/main" id="{0091C0D4-398C-4982-A762-B48C3022D722}"/>
                </a:ext>
              </a:extLst>
            </p:cNvPr>
            <p:cNvCxnSpPr>
              <a:cxnSpLocks/>
              <a:stCxn id="286" idx="2"/>
              <a:endCxn id="285" idx="6"/>
            </p:cNvCxnSpPr>
            <p:nvPr userDrawn="1"/>
          </p:nvCxnSpPr>
          <p:spPr>
            <a:xfrm flipH="1">
              <a:off x="6397654" y="1722181"/>
              <a:ext cx="1228105" cy="549567"/>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234" name="Straight Connector 233">
              <a:extLst>
                <a:ext uri="{FF2B5EF4-FFF2-40B4-BE49-F238E27FC236}">
                  <a16:creationId xmlns:a16="http://schemas.microsoft.com/office/drawing/2014/main" id="{D317DA7B-41D7-4753-93BF-B1D2B43520BC}"/>
                </a:ext>
              </a:extLst>
            </p:cNvPr>
            <p:cNvCxnSpPr>
              <a:cxnSpLocks/>
              <a:stCxn id="286" idx="7"/>
              <a:endCxn id="426" idx="5"/>
            </p:cNvCxnSpPr>
            <p:nvPr userDrawn="1"/>
          </p:nvCxnSpPr>
          <p:spPr>
            <a:xfrm>
              <a:off x="7817030" y="1801408"/>
              <a:ext cx="1649913" cy="1105281"/>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235" name="Straight Connector 234">
              <a:extLst>
                <a:ext uri="{FF2B5EF4-FFF2-40B4-BE49-F238E27FC236}">
                  <a16:creationId xmlns:a16="http://schemas.microsoft.com/office/drawing/2014/main" id="{D3A08CCB-19E5-414F-8C33-A4C6D10A5B6E}"/>
                </a:ext>
              </a:extLst>
            </p:cNvPr>
            <p:cNvCxnSpPr>
              <a:cxnSpLocks/>
              <a:stCxn id="286" idx="6"/>
              <a:endCxn id="293" idx="2"/>
            </p:cNvCxnSpPr>
            <p:nvPr userDrawn="1"/>
          </p:nvCxnSpPr>
          <p:spPr>
            <a:xfrm flipV="1">
              <a:off x="7849847" y="1627721"/>
              <a:ext cx="1344785" cy="94459"/>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236" name="Straight Connector 235">
              <a:extLst>
                <a:ext uri="{FF2B5EF4-FFF2-40B4-BE49-F238E27FC236}">
                  <a16:creationId xmlns:a16="http://schemas.microsoft.com/office/drawing/2014/main" id="{0596D937-3CEE-499B-9D67-01F71D5D5298}"/>
                </a:ext>
              </a:extLst>
            </p:cNvPr>
            <p:cNvCxnSpPr>
              <a:cxnSpLocks/>
              <a:stCxn id="293" idx="7"/>
              <a:endCxn id="294" idx="3"/>
            </p:cNvCxnSpPr>
            <p:nvPr userDrawn="1"/>
          </p:nvCxnSpPr>
          <p:spPr>
            <a:xfrm>
              <a:off x="9385903" y="1706948"/>
              <a:ext cx="910362" cy="846061"/>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237" name="Straight Connector 236">
              <a:extLst>
                <a:ext uri="{FF2B5EF4-FFF2-40B4-BE49-F238E27FC236}">
                  <a16:creationId xmlns:a16="http://schemas.microsoft.com/office/drawing/2014/main" id="{9BFC7FFE-64B7-46B0-9E55-9E37B2F1DC4E}"/>
                </a:ext>
              </a:extLst>
            </p:cNvPr>
            <p:cNvCxnSpPr>
              <a:cxnSpLocks/>
              <a:stCxn id="279" idx="0"/>
              <a:endCxn id="278" idx="3"/>
            </p:cNvCxnSpPr>
            <p:nvPr userDrawn="1"/>
          </p:nvCxnSpPr>
          <p:spPr>
            <a:xfrm>
              <a:off x="2865686" y="1745404"/>
              <a:ext cx="476698" cy="1038141"/>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238" name="Straight Connector 237">
              <a:extLst>
                <a:ext uri="{FF2B5EF4-FFF2-40B4-BE49-F238E27FC236}">
                  <a16:creationId xmlns:a16="http://schemas.microsoft.com/office/drawing/2014/main" id="{E6CF532A-CA99-4828-86DE-A7333CA1F5F0}"/>
                </a:ext>
              </a:extLst>
            </p:cNvPr>
            <p:cNvCxnSpPr>
              <a:cxnSpLocks/>
              <a:stCxn id="295" idx="2"/>
              <a:endCxn id="279" idx="6"/>
            </p:cNvCxnSpPr>
            <p:nvPr userDrawn="1"/>
          </p:nvCxnSpPr>
          <p:spPr>
            <a:xfrm flipH="1">
              <a:off x="2983764" y="1413389"/>
              <a:ext cx="796264" cy="213937"/>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239" name="Straight Connector 238">
              <a:extLst>
                <a:ext uri="{FF2B5EF4-FFF2-40B4-BE49-F238E27FC236}">
                  <a16:creationId xmlns:a16="http://schemas.microsoft.com/office/drawing/2014/main" id="{FD6294E4-CA43-45F8-8997-50F00240D993}"/>
                </a:ext>
              </a:extLst>
            </p:cNvPr>
            <p:cNvCxnSpPr>
              <a:cxnSpLocks/>
              <a:stCxn id="282" idx="1"/>
              <a:endCxn id="279" idx="5"/>
            </p:cNvCxnSpPr>
            <p:nvPr userDrawn="1"/>
          </p:nvCxnSpPr>
          <p:spPr>
            <a:xfrm flipH="1">
              <a:off x="2949180" y="759787"/>
              <a:ext cx="761261" cy="784045"/>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240" name="Straight Connector 239">
              <a:extLst>
                <a:ext uri="{FF2B5EF4-FFF2-40B4-BE49-F238E27FC236}">
                  <a16:creationId xmlns:a16="http://schemas.microsoft.com/office/drawing/2014/main" id="{05A02C9A-17D1-4CF8-AAC4-4F81836AE348}"/>
                </a:ext>
              </a:extLst>
            </p:cNvPr>
            <p:cNvCxnSpPr>
              <a:cxnSpLocks/>
              <a:stCxn id="281" idx="7"/>
              <a:endCxn id="279" idx="3"/>
            </p:cNvCxnSpPr>
            <p:nvPr userDrawn="1"/>
          </p:nvCxnSpPr>
          <p:spPr>
            <a:xfrm>
              <a:off x="2026273" y="811101"/>
              <a:ext cx="755920" cy="732731"/>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241" name="Straight Connector 240">
              <a:extLst>
                <a:ext uri="{FF2B5EF4-FFF2-40B4-BE49-F238E27FC236}">
                  <a16:creationId xmlns:a16="http://schemas.microsoft.com/office/drawing/2014/main" id="{E3BB06D7-80F2-47E8-B3E9-685272E54AC4}"/>
                </a:ext>
              </a:extLst>
            </p:cNvPr>
            <p:cNvCxnSpPr>
              <a:cxnSpLocks/>
              <a:stCxn id="280" idx="6"/>
              <a:endCxn id="279" idx="2"/>
            </p:cNvCxnSpPr>
            <p:nvPr userDrawn="1"/>
          </p:nvCxnSpPr>
          <p:spPr>
            <a:xfrm flipV="1">
              <a:off x="1617321" y="1627326"/>
              <a:ext cx="1130287" cy="198476"/>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242" name="Straight Connector 241">
              <a:extLst>
                <a:ext uri="{FF2B5EF4-FFF2-40B4-BE49-F238E27FC236}">
                  <a16:creationId xmlns:a16="http://schemas.microsoft.com/office/drawing/2014/main" id="{93EB449C-983E-4418-9160-E12195FA08CC}"/>
                </a:ext>
              </a:extLst>
            </p:cNvPr>
            <p:cNvCxnSpPr>
              <a:cxnSpLocks/>
              <a:stCxn id="300" idx="7"/>
              <a:endCxn id="280" idx="3"/>
            </p:cNvCxnSpPr>
            <p:nvPr userDrawn="1"/>
          </p:nvCxnSpPr>
          <p:spPr>
            <a:xfrm>
              <a:off x="562732" y="991183"/>
              <a:ext cx="863318" cy="755391"/>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243" name="Straight Connector 242">
              <a:extLst>
                <a:ext uri="{FF2B5EF4-FFF2-40B4-BE49-F238E27FC236}">
                  <a16:creationId xmlns:a16="http://schemas.microsoft.com/office/drawing/2014/main" id="{197AB6A5-5073-487A-922A-F37C3EB92A4C}"/>
                </a:ext>
              </a:extLst>
            </p:cNvPr>
            <p:cNvCxnSpPr>
              <a:cxnSpLocks/>
              <a:stCxn id="300" idx="6"/>
              <a:endCxn id="281" idx="2"/>
            </p:cNvCxnSpPr>
            <p:nvPr userDrawn="1"/>
          </p:nvCxnSpPr>
          <p:spPr>
            <a:xfrm flipV="1">
              <a:off x="584609" y="758283"/>
              <a:ext cx="1314149" cy="180082"/>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244" name="Straight Connector 243">
              <a:extLst>
                <a:ext uri="{FF2B5EF4-FFF2-40B4-BE49-F238E27FC236}">
                  <a16:creationId xmlns:a16="http://schemas.microsoft.com/office/drawing/2014/main" id="{F69E20A9-2F47-4B7E-BA09-654C8006D820}"/>
                </a:ext>
              </a:extLst>
            </p:cNvPr>
            <p:cNvCxnSpPr>
              <a:cxnSpLocks/>
              <a:stCxn id="300" idx="5"/>
            </p:cNvCxnSpPr>
            <p:nvPr userDrawn="1"/>
          </p:nvCxnSpPr>
          <p:spPr>
            <a:xfrm flipV="1">
              <a:off x="562732" y="7695"/>
              <a:ext cx="830501" cy="877852"/>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245" name="Straight Connector 244">
              <a:extLst>
                <a:ext uri="{FF2B5EF4-FFF2-40B4-BE49-F238E27FC236}">
                  <a16:creationId xmlns:a16="http://schemas.microsoft.com/office/drawing/2014/main" id="{0B1255A2-6273-4D37-95C0-82ADB5CE8F83}"/>
                </a:ext>
              </a:extLst>
            </p:cNvPr>
            <p:cNvCxnSpPr>
              <a:cxnSpLocks/>
              <a:stCxn id="281" idx="4"/>
            </p:cNvCxnSpPr>
            <p:nvPr userDrawn="1"/>
          </p:nvCxnSpPr>
          <p:spPr>
            <a:xfrm flipH="1" flipV="1">
              <a:off x="1913190" y="8940"/>
              <a:ext cx="60264" cy="674646"/>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246" name="Straight Connector 245">
              <a:extLst>
                <a:ext uri="{FF2B5EF4-FFF2-40B4-BE49-F238E27FC236}">
                  <a16:creationId xmlns:a16="http://schemas.microsoft.com/office/drawing/2014/main" id="{88615052-5F95-403B-BE90-E7FDC1AA7750}"/>
                </a:ext>
              </a:extLst>
            </p:cNvPr>
            <p:cNvCxnSpPr>
              <a:cxnSpLocks/>
              <a:stCxn id="281" idx="5"/>
            </p:cNvCxnSpPr>
            <p:nvPr userDrawn="1"/>
          </p:nvCxnSpPr>
          <p:spPr>
            <a:xfrm flipV="1">
              <a:off x="2026273" y="21571"/>
              <a:ext cx="969507" cy="683893"/>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247" name="Straight Connector 246">
              <a:extLst>
                <a:ext uri="{FF2B5EF4-FFF2-40B4-BE49-F238E27FC236}">
                  <a16:creationId xmlns:a16="http://schemas.microsoft.com/office/drawing/2014/main" id="{1757F5DA-C00F-487E-8177-B9A428AC65A1}"/>
                </a:ext>
              </a:extLst>
            </p:cNvPr>
            <p:cNvCxnSpPr>
              <a:cxnSpLocks/>
              <a:stCxn id="282" idx="5"/>
            </p:cNvCxnSpPr>
            <p:nvPr userDrawn="1"/>
          </p:nvCxnSpPr>
          <p:spPr>
            <a:xfrm flipV="1">
              <a:off x="3868895" y="-11241"/>
              <a:ext cx="430441" cy="612574"/>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248" name="Straight Connector 247">
              <a:extLst>
                <a:ext uri="{FF2B5EF4-FFF2-40B4-BE49-F238E27FC236}">
                  <a16:creationId xmlns:a16="http://schemas.microsoft.com/office/drawing/2014/main" id="{13607132-D07E-4408-8601-97F058FB0C1D}"/>
                </a:ext>
              </a:extLst>
            </p:cNvPr>
            <p:cNvCxnSpPr>
              <a:cxnSpLocks/>
              <a:stCxn id="281" idx="6"/>
              <a:endCxn id="282" idx="2"/>
            </p:cNvCxnSpPr>
            <p:nvPr userDrawn="1"/>
          </p:nvCxnSpPr>
          <p:spPr>
            <a:xfrm flipV="1">
              <a:off x="2048150" y="680560"/>
              <a:ext cx="1629474" cy="77723"/>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249" name="Straight Connector 248">
              <a:extLst>
                <a:ext uri="{FF2B5EF4-FFF2-40B4-BE49-F238E27FC236}">
                  <a16:creationId xmlns:a16="http://schemas.microsoft.com/office/drawing/2014/main" id="{63ED6090-8FCE-4F51-AA0D-A39417855296}"/>
                </a:ext>
              </a:extLst>
            </p:cNvPr>
            <p:cNvCxnSpPr>
              <a:cxnSpLocks/>
              <a:stCxn id="282" idx="6"/>
              <a:endCxn id="283" idx="3"/>
            </p:cNvCxnSpPr>
            <p:nvPr userDrawn="1"/>
          </p:nvCxnSpPr>
          <p:spPr>
            <a:xfrm>
              <a:off x="3901712" y="680560"/>
              <a:ext cx="1169856" cy="234842"/>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250" name="Straight Connector 249">
              <a:extLst>
                <a:ext uri="{FF2B5EF4-FFF2-40B4-BE49-F238E27FC236}">
                  <a16:creationId xmlns:a16="http://schemas.microsoft.com/office/drawing/2014/main" id="{512163E1-2B4F-4694-9C25-2C698018E5D3}"/>
                </a:ext>
              </a:extLst>
            </p:cNvPr>
            <p:cNvCxnSpPr>
              <a:cxnSpLocks/>
              <a:stCxn id="284" idx="2"/>
              <a:endCxn id="283" idx="6"/>
            </p:cNvCxnSpPr>
            <p:nvPr userDrawn="1"/>
          </p:nvCxnSpPr>
          <p:spPr>
            <a:xfrm flipH="1" flipV="1">
              <a:off x="5273139" y="998896"/>
              <a:ext cx="895205" cy="217494"/>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251" name="Straight Connector 250">
              <a:extLst>
                <a:ext uri="{FF2B5EF4-FFF2-40B4-BE49-F238E27FC236}">
                  <a16:creationId xmlns:a16="http://schemas.microsoft.com/office/drawing/2014/main" id="{E2800622-8CE4-4141-A264-CDFFCF418C1D}"/>
                </a:ext>
              </a:extLst>
            </p:cNvPr>
            <p:cNvCxnSpPr>
              <a:cxnSpLocks/>
              <a:stCxn id="305" idx="0"/>
              <a:endCxn id="283" idx="5"/>
            </p:cNvCxnSpPr>
            <p:nvPr userDrawn="1"/>
          </p:nvCxnSpPr>
          <p:spPr>
            <a:xfrm flipH="1">
              <a:off x="5238555" y="-6145"/>
              <a:ext cx="1269576" cy="921547"/>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252" name="Straight Connector 251">
              <a:extLst>
                <a:ext uri="{FF2B5EF4-FFF2-40B4-BE49-F238E27FC236}">
                  <a16:creationId xmlns:a16="http://schemas.microsoft.com/office/drawing/2014/main" id="{1243E183-86F0-4935-BCE5-74717A2C2654}"/>
                </a:ext>
              </a:extLst>
            </p:cNvPr>
            <p:cNvCxnSpPr>
              <a:cxnSpLocks/>
              <a:endCxn id="283" idx="4"/>
            </p:cNvCxnSpPr>
            <p:nvPr userDrawn="1"/>
          </p:nvCxnSpPr>
          <p:spPr>
            <a:xfrm>
              <a:off x="4883094" y="-29536"/>
              <a:ext cx="271967" cy="910354"/>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253" name="Straight Connector 252">
              <a:extLst>
                <a:ext uri="{FF2B5EF4-FFF2-40B4-BE49-F238E27FC236}">
                  <a16:creationId xmlns:a16="http://schemas.microsoft.com/office/drawing/2014/main" id="{DF875C66-258B-47B5-9E91-C997B5873132}"/>
                </a:ext>
              </a:extLst>
            </p:cNvPr>
            <p:cNvCxnSpPr>
              <a:cxnSpLocks/>
              <a:stCxn id="305" idx="2"/>
              <a:endCxn id="284" idx="4"/>
            </p:cNvCxnSpPr>
            <p:nvPr userDrawn="1"/>
          </p:nvCxnSpPr>
          <p:spPr>
            <a:xfrm flipH="1">
              <a:off x="6243041" y="-5452"/>
              <a:ext cx="339634" cy="1147146"/>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254" name="Straight Connector 253">
              <a:extLst>
                <a:ext uri="{FF2B5EF4-FFF2-40B4-BE49-F238E27FC236}">
                  <a16:creationId xmlns:a16="http://schemas.microsoft.com/office/drawing/2014/main" id="{85C7ACC4-4A6C-40FD-9603-17B6EDE05149}"/>
                </a:ext>
              </a:extLst>
            </p:cNvPr>
            <p:cNvCxnSpPr>
              <a:cxnSpLocks/>
              <a:stCxn id="287" idx="2"/>
              <a:endCxn id="284" idx="6"/>
            </p:cNvCxnSpPr>
            <p:nvPr userDrawn="1"/>
          </p:nvCxnSpPr>
          <p:spPr>
            <a:xfrm flipH="1">
              <a:off x="6317737" y="517871"/>
              <a:ext cx="1357780" cy="698519"/>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255" name="Straight Connector 254">
              <a:extLst>
                <a:ext uri="{FF2B5EF4-FFF2-40B4-BE49-F238E27FC236}">
                  <a16:creationId xmlns:a16="http://schemas.microsoft.com/office/drawing/2014/main" id="{ECFB937C-B31A-452B-AAE5-B3BC3419376D}"/>
                </a:ext>
              </a:extLst>
            </p:cNvPr>
            <p:cNvCxnSpPr>
              <a:cxnSpLocks/>
              <a:stCxn id="287" idx="4"/>
            </p:cNvCxnSpPr>
            <p:nvPr userDrawn="1"/>
          </p:nvCxnSpPr>
          <p:spPr>
            <a:xfrm flipV="1">
              <a:off x="7750213" y="54467"/>
              <a:ext cx="93642" cy="388708"/>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256" name="Straight Connector 255">
              <a:extLst>
                <a:ext uri="{FF2B5EF4-FFF2-40B4-BE49-F238E27FC236}">
                  <a16:creationId xmlns:a16="http://schemas.microsoft.com/office/drawing/2014/main" id="{19DB800C-C6AD-4CEA-A735-2E91F3A8855A}"/>
                </a:ext>
              </a:extLst>
            </p:cNvPr>
            <p:cNvCxnSpPr>
              <a:cxnSpLocks/>
              <a:stCxn id="288" idx="3"/>
            </p:cNvCxnSpPr>
            <p:nvPr userDrawn="1"/>
          </p:nvCxnSpPr>
          <p:spPr>
            <a:xfrm flipH="1" flipV="1">
              <a:off x="8652184" y="-11241"/>
              <a:ext cx="511421" cy="356774"/>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257" name="Straight Connector 256">
              <a:extLst>
                <a:ext uri="{FF2B5EF4-FFF2-40B4-BE49-F238E27FC236}">
                  <a16:creationId xmlns:a16="http://schemas.microsoft.com/office/drawing/2014/main" id="{A3BDB236-ABAC-47B6-BAA0-9BBEFD13BBA5}"/>
                </a:ext>
              </a:extLst>
            </p:cNvPr>
            <p:cNvCxnSpPr>
              <a:cxnSpLocks/>
              <a:stCxn id="288" idx="2"/>
              <a:endCxn id="287" idx="6"/>
            </p:cNvCxnSpPr>
            <p:nvPr userDrawn="1"/>
          </p:nvCxnSpPr>
          <p:spPr>
            <a:xfrm flipH="1">
              <a:off x="7824909" y="424760"/>
              <a:ext cx="1305879" cy="93111"/>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258" name="Straight Connector 257">
              <a:extLst>
                <a:ext uri="{FF2B5EF4-FFF2-40B4-BE49-F238E27FC236}">
                  <a16:creationId xmlns:a16="http://schemas.microsoft.com/office/drawing/2014/main" id="{E2A56C18-6990-4239-A312-63C58E7850FE}"/>
                </a:ext>
              </a:extLst>
            </p:cNvPr>
            <p:cNvCxnSpPr>
              <a:cxnSpLocks/>
              <a:stCxn id="293" idx="4"/>
              <a:endCxn id="288" idx="0"/>
            </p:cNvCxnSpPr>
            <p:nvPr userDrawn="1"/>
          </p:nvCxnSpPr>
          <p:spPr>
            <a:xfrm flipH="1" flipV="1">
              <a:off x="9242832" y="536804"/>
              <a:ext cx="63844" cy="978873"/>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259" name="Straight Connector 258">
              <a:extLst>
                <a:ext uri="{FF2B5EF4-FFF2-40B4-BE49-F238E27FC236}">
                  <a16:creationId xmlns:a16="http://schemas.microsoft.com/office/drawing/2014/main" id="{73F1E362-5DC5-42F3-9EC6-155B62DCB3A1}"/>
                </a:ext>
              </a:extLst>
            </p:cNvPr>
            <p:cNvCxnSpPr>
              <a:cxnSpLocks/>
              <a:stCxn id="292" idx="3"/>
              <a:endCxn id="288" idx="7"/>
            </p:cNvCxnSpPr>
            <p:nvPr userDrawn="1"/>
          </p:nvCxnSpPr>
          <p:spPr>
            <a:xfrm flipH="1" flipV="1">
              <a:off x="9322059" y="503987"/>
              <a:ext cx="1572968" cy="649673"/>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260" name="Straight Connector 259">
              <a:extLst>
                <a:ext uri="{FF2B5EF4-FFF2-40B4-BE49-F238E27FC236}">
                  <a16:creationId xmlns:a16="http://schemas.microsoft.com/office/drawing/2014/main" id="{025B29C7-32AF-4CB1-9BC9-59971F01D0A7}"/>
                </a:ext>
              </a:extLst>
            </p:cNvPr>
            <p:cNvCxnSpPr>
              <a:cxnSpLocks/>
              <a:stCxn id="292" idx="2"/>
              <a:endCxn id="293" idx="6"/>
            </p:cNvCxnSpPr>
            <p:nvPr userDrawn="1"/>
          </p:nvCxnSpPr>
          <p:spPr>
            <a:xfrm flipH="1">
              <a:off x="9418720" y="1237716"/>
              <a:ext cx="1459318" cy="390005"/>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261" name="Straight Connector 260">
              <a:extLst>
                <a:ext uri="{FF2B5EF4-FFF2-40B4-BE49-F238E27FC236}">
                  <a16:creationId xmlns:a16="http://schemas.microsoft.com/office/drawing/2014/main" id="{1870040E-C401-4FAB-956E-AF3634F4C505}"/>
                </a:ext>
              </a:extLst>
            </p:cNvPr>
            <p:cNvCxnSpPr>
              <a:cxnSpLocks/>
              <a:stCxn id="292" idx="1"/>
              <a:endCxn id="294" idx="4"/>
            </p:cNvCxnSpPr>
            <p:nvPr userDrawn="1"/>
          </p:nvCxnSpPr>
          <p:spPr>
            <a:xfrm flipH="1">
              <a:off x="10349083" y="1309164"/>
              <a:ext cx="576378" cy="1221967"/>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262" name="Straight Connector 261">
              <a:extLst>
                <a:ext uri="{FF2B5EF4-FFF2-40B4-BE49-F238E27FC236}">
                  <a16:creationId xmlns:a16="http://schemas.microsoft.com/office/drawing/2014/main" id="{DCBC7802-ABE6-4DFB-931D-CFA87AC634DC}"/>
                </a:ext>
              </a:extLst>
            </p:cNvPr>
            <p:cNvCxnSpPr>
              <a:cxnSpLocks/>
              <a:stCxn id="290" idx="1"/>
              <a:endCxn id="294" idx="5"/>
            </p:cNvCxnSpPr>
            <p:nvPr userDrawn="1"/>
          </p:nvCxnSpPr>
          <p:spPr>
            <a:xfrm flipH="1">
              <a:off x="10401901" y="1774673"/>
              <a:ext cx="1757220" cy="778336"/>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263" name="Straight Connector 262">
              <a:extLst>
                <a:ext uri="{FF2B5EF4-FFF2-40B4-BE49-F238E27FC236}">
                  <a16:creationId xmlns:a16="http://schemas.microsoft.com/office/drawing/2014/main" id="{507C7098-268D-4F0A-89C3-982B76282D8A}"/>
                </a:ext>
              </a:extLst>
            </p:cNvPr>
            <p:cNvCxnSpPr>
              <a:cxnSpLocks/>
              <a:stCxn id="290" idx="0"/>
              <a:endCxn id="291" idx="4"/>
            </p:cNvCxnSpPr>
            <p:nvPr userDrawn="1"/>
          </p:nvCxnSpPr>
          <p:spPr>
            <a:xfrm flipH="1">
              <a:off x="11893491" y="1806534"/>
              <a:ext cx="313099" cy="957536"/>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264" name="Straight Connector 263">
              <a:extLst>
                <a:ext uri="{FF2B5EF4-FFF2-40B4-BE49-F238E27FC236}">
                  <a16:creationId xmlns:a16="http://schemas.microsoft.com/office/drawing/2014/main" id="{9B8BF76E-96F2-4451-98C0-B860A09D588C}"/>
                </a:ext>
              </a:extLst>
            </p:cNvPr>
            <p:cNvCxnSpPr>
              <a:cxnSpLocks/>
              <a:stCxn id="362" idx="7"/>
              <a:endCxn id="427" idx="1"/>
            </p:cNvCxnSpPr>
            <p:nvPr userDrawn="1"/>
          </p:nvCxnSpPr>
          <p:spPr>
            <a:xfrm flipH="1" flipV="1">
              <a:off x="8117425" y="3321916"/>
              <a:ext cx="642685" cy="1106117"/>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265" name="Straight Connector 264">
              <a:extLst>
                <a:ext uri="{FF2B5EF4-FFF2-40B4-BE49-F238E27FC236}">
                  <a16:creationId xmlns:a16="http://schemas.microsoft.com/office/drawing/2014/main" id="{C240DD52-1B0F-4A04-8477-1578163B958A}"/>
                </a:ext>
              </a:extLst>
            </p:cNvPr>
            <p:cNvCxnSpPr>
              <a:cxnSpLocks/>
              <a:endCxn id="289" idx="6"/>
            </p:cNvCxnSpPr>
            <p:nvPr userDrawn="1"/>
          </p:nvCxnSpPr>
          <p:spPr>
            <a:xfrm flipH="1">
              <a:off x="11941804" y="350882"/>
              <a:ext cx="294325" cy="0"/>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266" name="Straight Connector 265">
              <a:extLst>
                <a:ext uri="{FF2B5EF4-FFF2-40B4-BE49-F238E27FC236}">
                  <a16:creationId xmlns:a16="http://schemas.microsoft.com/office/drawing/2014/main" id="{211BB15C-AFD0-4287-BF1E-FABC11044DB3}"/>
                </a:ext>
              </a:extLst>
            </p:cNvPr>
            <p:cNvCxnSpPr>
              <a:cxnSpLocks/>
              <a:stCxn id="362" idx="0"/>
              <a:endCxn id="426" idx="3"/>
            </p:cNvCxnSpPr>
            <p:nvPr userDrawn="1"/>
          </p:nvCxnSpPr>
          <p:spPr>
            <a:xfrm flipV="1">
              <a:off x="8839337" y="3056346"/>
              <a:ext cx="575543" cy="1338870"/>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267" name="Straight Connector 266">
              <a:extLst>
                <a:ext uri="{FF2B5EF4-FFF2-40B4-BE49-F238E27FC236}">
                  <a16:creationId xmlns:a16="http://schemas.microsoft.com/office/drawing/2014/main" id="{21F3B7D4-5789-4FBC-B4A0-79F1CC735D11}"/>
                </a:ext>
              </a:extLst>
            </p:cNvPr>
            <p:cNvCxnSpPr>
              <a:cxnSpLocks/>
              <a:stCxn id="374" idx="0"/>
              <a:endCxn id="425" idx="0"/>
            </p:cNvCxnSpPr>
            <p:nvPr userDrawn="1"/>
          </p:nvCxnSpPr>
          <p:spPr>
            <a:xfrm flipH="1" flipV="1">
              <a:off x="10593831" y="3434127"/>
              <a:ext cx="970340" cy="1116672"/>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268" name="Straight Connector 267">
              <a:extLst>
                <a:ext uri="{FF2B5EF4-FFF2-40B4-BE49-F238E27FC236}">
                  <a16:creationId xmlns:a16="http://schemas.microsoft.com/office/drawing/2014/main" id="{DE12D406-B5EF-4F2A-BD39-30501292730A}"/>
                </a:ext>
              </a:extLst>
            </p:cNvPr>
            <p:cNvCxnSpPr>
              <a:cxnSpLocks/>
              <a:stCxn id="374" idx="1"/>
              <a:endCxn id="291" idx="0"/>
            </p:cNvCxnSpPr>
            <p:nvPr userDrawn="1"/>
          </p:nvCxnSpPr>
          <p:spPr>
            <a:xfrm flipV="1">
              <a:off x="11616989" y="2983008"/>
              <a:ext cx="228732" cy="1589669"/>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269" name="Straight Connector 268">
              <a:extLst>
                <a:ext uri="{FF2B5EF4-FFF2-40B4-BE49-F238E27FC236}">
                  <a16:creationId xmlns:a16="http://schemas.microsoft.com/office/drawing/2014/main" id="{DBBA0795-5646-4061-BE06-EBEF777AF61F}"/>
                </a:ext>
              </a:extLst>
            </p:cNvPr>
            <p:cNvCxnSpPr>
              <a:cxnSpLocks/>
              <a:stCxn id="291" idx="2"/>
              <a:endCxn id="294" idx="6"/>
            </p:cNvCxnSpPr>
            <p:nvPr userDrawn="1"/>
          </p:nvCxnSpPr>
          <p:spPr>
            <a:xfrm flipH="1" flipV="1">
              <a:off x="10423779" y="2605827"/>
              <a:ext cx="1336358" cy="243827"/>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270" name="Straight Connector 269">
              <a:extLst>
                <a:ext uri="{FF2B5EF4-FFF2-40B4-BE49-F238E27FC236}">
                  <a16:creationId xmlns:a16="http://schemas.microsoft.com/office/drawing/2014/main" id="{DF099256-2594-46B7-BA1D-4778B90A6827}"/>
                </a:ext>
              </a:extLst>
            </p:cNvPr>
            <p:cNvCxnSpPr>
              <a:cxnSpLocks/>
              <a:stCxn id="290" idx="2"/>
              <a:endCxn id="292" idx="6"/>
            </p:cNvCxnSpPr>
            <p:nvPr userDrawn="1"/>
          </p:nvCxnSpPr>
          <p:spPr>
            <a:xfrm flipH="1" flipV="1">
              <a:off x="11097954" y="1194675"/>
              <a:ext cx="1050131" cy="523904"/>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271" name="Straight Connector 270">
              <a:extLst>
                <a:ext uri="{FF2B5EF4-FFF2-40B4-BE49-F238E27FC236}">
                  <a16:creationId xmlns:a16="http://schemas.microsoft.com/office/drawing/2014/main" id="{B7FBB941-E1C5-4D5E-BB74-6272B5429E0B}"/>
                </a:ext>
              </a:extLst>
            </p:cNvPr>
            <p:cNvCxnSpPr>
              <a:cxnSpLocks/>
              <a:stCxn id="289" idx="1"/>
              <a:endCxn id="292" idx="5"/>
            </p:cNvCxnSpPr>
            <p:nvPr userDrawn="1"/>
          </p:nvCxnSpPr>
          <p:spPr>
            <a:xfrm flipH="1">
              <a:off x="11050531" y="430109"/>
              <a:ext cx="700002" cy="693117"/>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272" name="Straight Connector 271">
              <a:extLst>
                <a:ext uri="{FF2B5EF4-FFF2-40B4-BE49-F238E27FC236}">
                  <a16:creationId xmlns:a16="http://schemas.microsoft.com/office/drawing/2014/main" id="{A75C91B7-AF8A-4691-B539-B5FFC7E2903E}"/>
                </a:ext>
              </a:extLst>
            </p:cNvPr>
            <p:cNvCxnSpPr>
              <a:cxnSpLocks/>
              <a:stCxn id="289" idx="3"/>
              <a:endCxn id="306" idx="1"/>
            </p:cNvCxnSpPr>
            <p:nvPr userDrawn="1"/>
          </p:nvCxnSpPr>
          <p:spPr>
            <a:xfrm flipH="1" flipV="1">
              <a:off x="10480717" y="1658"/>
              <a:ext cx="1269816" cy="269997"/>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273" name="Straight Connector 272">
              <a:extLst>
                <a:ext uri="{FF2B5EF4-FFF2-40B4-BE49-F238E27FC236}">
                  <a16:creationId xmlns:a16="http://schemas.microsoft.com/office/drawing/2014/main" id="{4FF69525-20AE-4D31-AE43-85C88D03D5B2}"/>
                </a:ext>
              </a:extLst>
            </p:cNvPr>
            <p:cNvCxnSpPr>
              <a:cxnSpLocks/>
              <a:stCxn id="292" idx="4"/>
              <a:endCxn id="306" idx="2"/>
            </p:cNvCxnSpPr>
            <p:nvPr userDrawn="1"/>
          </p:nvCxnSpPr>
          <p:spPr>
            <a:xfrm flipH="1" flipV="1">
              <a:off x="10368902" y="619"/>
              <a:ext cx="597574" cy="1105618"/>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274" name="Straight Connector 273">
              <a:extLst>
                <a:ext uri="{FF2B5EF4-FFF2-40B4-BE49-F238E27FC236}">
                  <a16:creationId xmlns:a16="http://schemas.microsoft.com/office/drawing/2014/main" id="{767DF7A1-3BCE-4C50-A72A-D96080965A74}"/>
                </a:ext>
              </a:extLst>
            </p:cNvPr>
            <p:cNvCxnSpPr>
              <a:cxnSpLocks/>
              <a:stCxn id="288" idx="5"/>
              <a:endCxn id="306" idx="0"/>
            </p:cNvCxnSpPr>
            <p:nvPr userDrawn="1"/>
          </p:nvCxnSpPr>
          <p:spPr>
            <a:xfrm flipV="1">
              <a:off x="9322059" y="-420"/>
              <a:ext cx="935027" cy="345953"/>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275" name="Straight Connector 274">
              <a:extLst>
                <a:ext uri="{FF2B5EF4-FFF2-40B4-BE49-F238E27FC236}">
                  <a16:creationId xmlns:a16="http://schemas.microsoft.com/office/drawing/2014/main" id="{FEE99231-0032-4547-8D61-8BBE2D637328}"/>
                </a:ext>
              </a:extLst>
            </p:cNvPr>
            <p:cNvCxnSpPr>
              <a:cxnSpLocks/>
              <a:stCxn id="289" idx="7"/>
              <a:endCxn id="290" idx="3"/>
            </p:cNvCxnSpPr>
            <p:nvPr userDrawn="1"/>
          </p:nvCxnSpPr>
          <p:spPr>
            <a:xfrm>
              <a:off x="11908987" y="430109"/>
              <a:ext cx="270959" cy="1241001"/>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276" name="Straight Connector 275">
              <a:extLst>
                <a:ext uri="{FF2B5EF4-FFF2-40B4-BE49-F238E27FC236}">
                  <a16:creationId xmlns:a16="http://schemas.microsoft.com/office/drawing/2014/main" id="{662C8885-CB77-4E91-A512-46568A8B99FA}"/>
                </a:ext>
              </a:extLst>
            </p:cNvPr>
            <p:cNvCxnSpPr>
              <a:cxnSpLocks/>
              <a:stCxn id="287" idx="7"/>
              <a:endCxn id="293" idx="3"/>
            </p:cNvCxnSpPr>
            <p:nvPr userDrawn="1"/>
          </p:nvCxnSpPr>
          <p:spPr>
            <a:xfrm>
              <a:off x="7803031" y="570690"/>
              <a:ext cx="1424418" cy="977805"/>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277" name="Straight Connector 276">
              <a:extLst>
                <a:ext uri="{FF2B5EF4-FFF2-40B4-BE49-F238E27FC236}">
                  <a16:creationId xmlns:a16="http://schemas.microsoft.com/office/drawing/2014/main" id="{9D223472-4242-406A-84A0-39555CEFAB66}"/>
                </a:ext>
              </a:extLst>
            </p:cNvPr>
            <p:cNvCxnSpPr>
              <a:cxnSpLocks/>
              <a:endCxn id="289" idx="4"/>
            </p:cNvCxnSpPr>
            <p:nvPr userDrawn="1"/>
          </p:nvCxnSpPr>
          <p:spPr>
            <a:xfrm flipH="1">
              <a:off x="11829760" y="8940"/>
              <a:ext cx="14366" cy="229898"/>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sp>
          <p:nvSpPr>
            <p:cNvPr id="278" name="Oval 277">
              <a:extLst>
                <a:ext uri="{FF2B5EF4-FFF2-40B4-BE49-F238E27FC236}">
                  <a16:creationId xmlns:a16="http://schemas.microsoft.com/office/drawing/2014/main" id="{9328838F-CE26-40FE-892F-A87085F132B2}"/>
                </a:ext>
              </a:extLst>
            </p:cNvPr>
            <p:cNvSpPr/>
            <p:nvPr userDrawn="1"/>
          </p:nvSpPr>
          <p:spPr>
            <a:xfrm rot="1036530" flipV="1">
              <a:off x="3282465" y="2770682"/>
              <a:ext cx="224088" cy="224088"/>
            </a:xfrm>
            <a:prstGeom prst="ellipse">
              <a:avLst/>
            </a:prstGeom>
            <a:grpFill/>
            <a:ln>
              <a:solidFill>
                <a:schemeClr val="bg1">
                  <a:alpha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9" name="Oval 278">
              <a:extLst>
                <a:ext uri="{FF2B5EF4-FFF2-40B4-BE49-F238E27FC236}">
                  <a16:creationId xmlns:a16="http://schemas.microsoft.com/office/drawing/2014/main" id="{C51359B0-B6FD-47F8-ACF7-D045A3EE51A0}"/>
                </a:ext>
              </a:extLst>
            </p:cNvPr>
            <p:cNvSpPr/>
            <p:nvPr userDrawn="1"/>
          </p:nvSpPr>
          <p:spPr>
            <a:xfrm flipV="1">
              <a:off x="2747608" y="1509248"/>
              <a:ext cx="236156" cy="236156"/>
            </a:xfrm>
            <a:prstGeom prst="ellipse">
              <a:avLst/>
            </a:prstGeom>
            <a:grpFill/>
            <a:ln>
              <a:solidFill>
                <a:schemeClr val="bg1">
                  <a:alpha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0" name="Oval 279">
              <a:extLst>
                <a:ext uri="{FF2B5EF4-FFF2-40B4-BE49-F238E27FC236}">
                  <a16:creationId xmlns:a16="http://schemas.microsoft.com/office/drawing/2014/main" id="{F81CB774-3B8F-42E8-836E-48169A34560B}"/>
                </a:ext>
              </a:extLst>
            </p:cNvPr>
            <p:cNvSpPr/>
            <p:nvPr userDrawn="1"/>
          </p:nvSpPr>
          <p:spPr>
            <a:xfrm flipV="1">
              <a:off x="1393233" y="1713758"/>
              <a:ext cx="224088" cy="224088"/>
            </a:xfrm>
            <a:prstGeom prst="ellipse">
              <a:avLst/>
            </a:prstGeom>
            <a:grpFill/>
            <a:ln>
              <a:solidFill>
                <a:schemeClr val="bg1">
                  <a:alpha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1" name="Oval 280">
              <a:extLst>
                <a:ext uri="{FF2B5EF4-FFF2-40B4-BE49-F238E27FC236}">
                  <a16:creationId xmlns:a16="http://schemas.microsoft.com/office/drawing/2014/main" id="{FD5DD5B0-1CA6-4508-A51C-83666C38F7B3}"/>
                </a:ext>
              </a:extLst>
            </p:cNvPr>
            <p:cNvSpPr>
              <a:spLocks noChangeAspect="1"/>
            </p:cNvSpPr>
            <p:nvPr userDrawn="1"/>
          </p:nvSpPr>
          <p:spPr>
            <a:xfrm flipV="1">
              <a:off x="1898758" y="683587"/>
              <a:ext cx="149392" cy="149392"/>
            </a:xfrm>
            <a:prstGeom prst="ellipse">
              <a:avLst/>
            </a:prstGeom>
            <a:grpFill/>
            <a:ln>
              <a:solidFill>
                <a:schemeClr val="bg1">
                  <a:alpha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2" name="Oval 281">
              <a:extLst>
                <a:ext uri="{FF2B5EF4-FFF2-40B4-BE49-F238E27FC236}">
                  <a16:creationId xmlns:a16="http://schemas.microsoft.com/office/drawing/2014/main" id="{746BA1BF-42F0-4A4A-A1C1-A15EC383B0B2}"/>
                </a:ext>
              </a:extLst>
            </p:cNvPr>
            <p:cNvSpPr>
              <a:spLocks noChangeAspect="1"/>
            </p:cNvSpPr>
            <p:nvPr userDrawn="1"/>
          </p:nvSpPr>
          <p:spPr>
            <a:xfrm flipV="1">
              <a:off x="3677624" y="568516"/>
              <a:ext cx="224088" cy="224088"/>
            </a:xfrm>
            <a:prstGeom prst="ellipse">
              <a:avLst/>
            </a:prstGeom>
            <a:grpFill/>
            <a:ln>
              <a:solidFill>
                <a:schemeClr val="bg1">
                  <a:alpha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3" name="Oval 282">
              <a:extLst>
                <a:ext uri="{FF2B5EF4-FFF2-40B4-BE49-F238E27FC236}">
                  <a16:creationId xmlns:a16="http://schemas.microsoft.com/office/drawing/2014/main" id="{5F8D3A38-DFDA-4C2D-A754-5E2E30CBC73E}"/>
                </a:ext>
              </a:extLst>
            </p:cNvPr>
            <p:cNvSpPr/>
            <p:nvPr userDrawn="1"/>
          </p:nvSpPr>
          <p:spPr>
            <a:xfrm flipV="1">
              <a:off x="5036983" y="880818"/>
              <a:ext cx="236156" cy="236156"/>
            </a:xfrm>
            <a:prstGeom prst="ellipse">
              <a:avLst/>
            </a:prstGeom>
            <a:grpFill/>
            <a:ln>
              <a:solidFill>
                <a:schemeClr val="bg1">
                  <a:alpha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4" name="Oval 283">
              <a:extLst>
                <a:ext uri="{FF2B5EF4-FFF2-40B4-BE49-F238E27FC236}">
                  <a16:creationId xmlns:a16="http://schemas.microsoft.com/office/drawing/2014/main" id="{C4AC1473-1BC8-40E4-8062-8D47A809C083}"/>
                </a:ext>
              </a:extLst>
            </p:cNvPr>
            <p:cNvSpPr>
              <a:spLocks noChangeAspect="1"/>
            </p:cNvSpPr>
            <p:nvPr userDrawn="1"/>
          </p:nvSpPr>
          <p:spPr>
            <a:xfrm flipV="1">
              <a:off x="6168345" y="1141694"/>
              <a:ext cx="149392" cy="149392"/>
            </a:xfrm>
            <a:prstGeom prst="ellipse">
              <a:avLst/>
            </a:prstGeom>
            <a:grpFill/>
            <a:ln>
              <a:solidFill>
                <a:schemeClr val="bg1">
                  <a:alpha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5" name="Oval 284">
              <a:extLst>
                <a:ext uri="{FF2B5EF4-FFF2-40B4-BE49-F238E27FC236}">
                  <a16:creationId xmlns:a16="http://schemas.microsoft.com/office/drawing/2014/main" id="{1D52A7B4-6D6B-4C25-929A-3BF185D69F34}"/>
                </a:ext>
              </a:extLst>
            </p:cNvPr>
            <p:cNvSpPr/>
            <p:nvPr userDrawn="1"/>
          </p:nvSpPr>
          <p:spPr>
            <a:xfrm flipV="1">
              <a:off x="6173566" y="2159704"/>
              <a:ext cx="224088" cy="224088"/>
            </a:xfrm>
            <a:prstGeom prst="ellipse">
              <a:avLst/>
            </a:prstGeom>
            <a:grpFill/>
            <a:ln>
              <a:solidFill>
                <a:schemeClr val="bg1">
                  <a:alpha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6" name="Oval 285">
              <a:extLst>
                <a:ext uri="{FF2B5EF4-FFF2-40B4-BE49-F238E27FC236}">
                  <a16:creationId xmlns:a16="http://schemas.microsoft.com/office/drawing/2014/main" id="{08E677B3-3CB4-43C7-A0E0-7CBF7F2E5119}"/>
                </a:ext>
              </a:extLst>
            </p:cNvPr>
            <p:cNvSpPr/>
            <p:nvPr userDrawn="1"/>
          </p:nvSpPr>
          <p:spPr>
            <a:xfrm flipV="1">
              <a:off x="7625759" y="1610137"/>
              <a:ext cx="224088" cy="224088"/>
            </a:xfrm>
            <a:prstGeom prst="ellipse">
              <a:avLst/>
            </a:prstGeom>
            <a:grpFill/>
            <a:ln>
              <a:solidFill>
                <a:schemeClr val="bg1">
                  <a:alpha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7" name="Oval 286">
              <a:extLst>
                <a:ext uri="{FF2B5EF4-FFF2-40B4-BE49-F238E27FC236}">
                  <a16:creationId xmlns:a16="http://schemas.microsoft.com/office/drawing/2014/main" id="{55E96EB3-3D78-472B-A91C-9C28435D62CC}"/>
                </a:ext>
              </a:extLst>
            </p:cNvPr>
            <p:cNvSpPr>
              <a:spLocks noChangeAspect="1"/>
            </p:cNvSpPr>
            <p:nvPr userDrawn="1"/>
          </p:nvSpPr>
          <p:spPr>
            <a:xfrm flipV="1">
              <a:off x="7675517" y="443175"/>
              <a:ext cx="149392" cy="149392"/>
            </a:xfrm>
            <a:prstGeom prst="ellipse">
              <a:avLst/>
            </a:prstGeom>
            <a:grpFill/>
            <a:ln>
              <a:solidFill>
                <a:schemeClr val="bg1">
                  <a:alpha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8" name="Oval 287">
              <a:extLst>
                <a:ext uri="{FF2B5EF4-FFF2-40B4-BE49-F238E27FC236}">
                  <a16:creationId xmlns:a16="http://schemas.microsoft.com/office/drawing/2014/main" id="{41F5E7D3-2DF9-4288-997E-CCC2D692A9F0}"/>
                </a:ext>
              </a:extLst>
            </p:cNvPr>
            <p:cNvSpPr/>
            <p:nvPr userDrawn="1"/>
          </p:nvSpPr>
          <p:spPr>
            <a:xfrm flipV="1">
              <a:off x="9130788" y="312716"/>
              <a:ext cx="224088" cy="224088"/>
            </a:xfrm>
            <a:prstGeom prst="ellipse">
              <a:avLst/>
            </a:prstGeom>
            <a:grpFill/>
            <a:ln>
              <a:solidFill>
                <a:schemeClr val="bg1">
                  <a:alpha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9" name="Oval 288">
              <a:extLst>
                <a:ext uri="{FF2B5EF4-FFF2-40B4-BE49-F238E27FC236}">
                  <a16:creationId xmlns:a16="http://schemas.microsoft.com/office/drawing/2014/main" id="{67D218BF-7211-41FC-B72B-2A69BA454353}"/>
                </a:ext>
              </a:extLst>
            </p:cNvPr>
            <p:cNvSpPr/>
            <p:nvPr userDrawn="1"/>
          </p:nvSpPr>
          <p:spPr>
            <a:xfrm flipV="1">
              <a:off x="11717716" y="238838"/>
              <a:ext cx="224088" cy="224088"/>
            </a:xfrm>
            <a:prstGeom prst="ellipse">
              <a:avLst/>
            </a:prstGeom>
            <a:grpFill/>
            <a:ln>
              <a:solidFill>
                <a:schemeClr val="bg1">
                  <a:alpha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0" name="Oval 289">
              <a:extLst>
                <a:ext uri="{FF2B5EF4-FFF2-40B4-BE49-F238E27FC236}">
                  <a16:creationId xmlns:a16="http://schemas.microsoft.com/office/drawing/2014/main" id="{5BD084A1-F321-490B-BCE1-C68A6379B8B8}"/>
                </a:ext>
              </a:extLst>
            </p:cNvPr>
            <p:cNvSpPr>
              <a:spLocks noChangeAspect="1"/>
            </p:cNvSpPr>
            <p:nvPr userDrawn="1"/>
          </p:nvSpPr>
          <p:spPr>
            <a:xfrm rot="682168" flipV="1">
              <a:off x="12146619" y="1658608"/>
              <a:ext cx="149392" cy="149392"/>
            </a:xfrm>
            <a:prstGeom prst="ellipse">
              <a:avLst/>
            </a:prstGeom>
            <a:grpFill/>
            <a:ln>
              <a:solidFill>
                <a:schemeClr val="bg1">
                  <a:alpha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1" name="Oval 290">
              <a:extLst>
                <a:ext uri="{FF2B5EF4-FFF2-40B4-BE49-F238E27FC236}">
                  <a16:creationId xmlns:a16="http://schemas.microsoft.com/office/drawing/2014/main" id="{017D7F5A-1D15-4BC4-A062-B3F1C3FCAC72}"/>
                </a:ext>
              </a:extLst>
            </p:cNvPr>
            <p:cNvSpPr/>
            <p:nvPr userDrawn="1"/>
          </p:nvSpPr>
          <p:spPr>
            <a:xfrm rot="738506" flipV="1">
              <a:off x="11757562" y="2761495"/>
              <a:ext cx="224088" cy="224088"/>
            </a:xfrm>
            <a:prstGeom prst="ellipse">
              <a:avLst/>
            </a:prstGeom>
            <a:grpFill/>
            <a:ln>
              <a:solidFill>
                <a:schemeClr val="bg1">
                  <a:alpha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2" name="Oval 291">
              <a:extLst>
                <a:ext uri="{FF2B5EF4-FFF2-40B4-BE49-F238E27FC236}">
                  <a16:creationId xmlns:a16="http://schemas.microsoft.com/office/drawing/2014/main" id="{FB86196B-8407-4199-9E06-36A476177139}"/>
                </a:ext>
              </a:extLst>
            </p:cNvPr>
            <p:cNvSpPr/>
            <p:nvPr userDrawn="1"/>
          </p:nvSpPr>
          <p:spPr>
            <a:xfrm rot="20935587" flipV="1">
              <a:off x="10875952" y="1104151"/>
              <a:ext cx="224088" cy="224088"/>
            </a:xfrm>
            <a:prstGeom prst="ellipse">
              <a:avLst/>
            </a:prstGeom>
            <a:grpFill/>
            <a:ln>
              <a:solidFill>
                <a:schemeClr val="bg1">
                  <a:alpha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3" name="Oval 292">
              <a:extLst>
                <a:ext uri="{FF2B5EF4-FFF2-40B4-BE49-F238E27FC236}">
                  <a16:creationId xmlns:a16="http://schemas.microsoft.com/office/drawing/2014/main" id="{1F909509-499E-41E5-B785-2A415E133515}"/>
                </a:ext>
              </a:extLst>
            </p:cNvPr>
            <p:cNvSpPr/>
            <p:nvPr userDrawn="1"/>
          </p:nvSpPr>
          <p:spPr>
            <a:xfrm flipV="1">
              <a:off x="9194632" y="1515677"/>
              <a:ext cx="224088" cy="224088"/>
            </a:xfrm>
            <a:prstGeom prst="ellipse">
              <a:avLst/>
            </a:prstGeom>
            <a:grpFill/>
            <a:ln>
              <a:solidFill>
                <a:schemeClr val="bg1">
                  <a:alpha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4" name="Oval 293">
              <a:extLst>
                <a:ext uri="{FF2B5EF4-FFF2-40B4-BE49-F238E27FC236}">
                  <a16:creationId xmlns:a16="http://schemas.microsoft.com/office/drawing/2014/main" id="{20DF45AF-C231-4461-8A5F-352FECCA830C}"/>
                </a:ext>
              </a:extLst>
            </p:cNvPr>
            <p:cNvSpPr>
              <a:spLocks noChangeAspect="1"/>
            </p:cNvSpPr>
            <p:nvPr userDrawn="1"/>
          </p:nvSpPr>
          <p:spPr>
            <a:xfrm flipV="1">
              <a:off x="10274387" y="2531131"/>
              <a:ext cx="149392" cy="149392"/>
            </a:xfrm>
            <a:prstGeom prst="ellipse">
              <a:avLst/>
            </a:prstGeom>
            <a:grpFill/>
            <a:ln>
              <a:solidFill>
                <a:schemeClr val="bg1">
                  <a:alpha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5" name="Oval 294">
              <a:extLst>
                <a:ext uri="{FF2B5EF4-FFF2-40B4-BE49-F238E27FC236}">
                  <a16:creationId xmlns:a16="http://schemas.microsoft.com/office/drawing/2014/main" id="{C2A63C02-4106-4E61-9D52-3A9C853FCBC7}"/>
                </a:ext>
              </a:extLst>
            </p:cNvPr>
            <p:cNvSpPr>
              <a:spLocks noChangeAspect="1"/>
            </p:cNvSpPr>
            <p:nvPr userDrawn="1"/>
          </p:nvSpPr>
          <p:spPr>
            <a:xfrm flipV="1">
              <a:off x="3780028" y="1301345"/>
              <a:ext cx="224088" cy="224088"/>
            </a:xfrm>
            <a:prstGeom prst="ellipse">
              <a:avLst/>
            </a:prstGeom>
            <a:grpFill/>
            <a:ln>
              <a:solidFill>
                <a:schemeClr val="bg1">
                  <a:alpha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6" name="Oval 295">
              <a:extLst>
                <a:ext uri="{FF2B5EF4-FFF2-40B4-BE49-F238E27FC236}">
                  <a16:creationId xmlns:a16="http://schemas.microsoft.com/office/drawing/2014/main" id="{8E47B77C-C899-4567-BBF6-A3B45E2ED710}"/>
                </a:ext>
              </a:extLst>
            </p:cNvPr>
            <p:cNvSpPr>
              <a:spLocks noChangeAspect="1"/>
            </p:cNvSpPr>
            <p:nvPr userDrawn="1"/>
          </p:nvSpPr>
          <p:spPr>
            <a:xfrm flipV="1">
              <a:off x="4938273" y="2119800"/>
              <a:ext cx="149392" cy="149392"/>
            </a:xfrm>
            <a:prstGeom prst="ellipse">
              <a:avLst/>
            </a:prstGeom>
            <a:grpFill/>
            <a:ln>
              <a:solidFill>
                <a:schemeClr val="bg1">
                  <a:alpha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7" name="Oval 296">
              <a:extLst>
                <a:ext uri="{FF2B5EF4-FFF2-40B4-BE49-F238E27FC236}">
                  <a16:creationId xmlns:a16="http://schemas.microsoft.com/office/drawing/2014/main" id="{0FF83A66-25E4-4ECA-8370-A014E67563EF}"/>
                </a:ext>
              </a:extLst>
            </p:cNvPr>
            <p:cNvSpPr>
              <a:spLocks noChangeAspect="1"/>
            </p:cNvSpPr>
            <p:nvPr userDrawn="1"/>
          </p:nvSpPr>
          <p:spPr>
            <a:xfrm flipV="1">
              <a:off x="3888828" y="2078148"/>
              <a:ext cx="149392" cy="149392"/>
            </a:xfrm>
            <a:prstGeom prst="ellipse">
              <a:avLst/>
            </a:prstGeom>
            <a:grpFill/>
            <a:ln>
              <a:solidFill>
                <a:schemeClr val="bg1">
                  <a:alpha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98" name="Straight Connector 297">
              <a:extLst>
                <a:ext uri="{FF2B5EF4-FFF2-40B4-BE49-F238E27FC236}">
                  <a16:creationId xmlns:a16="http://schemas.microsoft.com/office/drawing/2014/main" id="{B62DB05F-0F6D-49E5-B545-A8FE1255E55F}"/>
                </a:ext>
              </a:extLst>
            </p:cNvPr>
            <p:cNvCxnSpPr>
              <a:cxnSpLocks/>
              <a:stCxn id="297" idx="2"/>
              <a:endCxn id="279" idx="7"/>
            </p:cNvCxnSpPr>
            <p:nvPr userDrawn="1"/>
          </p:nvCxnSpPr>
          <p:spPr>
            <a:xfrm flipH="1" flipV="1">
              <a:off x="2949180" y="1710820"/>
              <a:ext cx="939648" cy="442025"/>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299" name="Straight Connector 298">
              <a:extLst>
                <a:ext uri="{FF2B5EF4-FFF2-40B4-BE49-F238E27FC236}">
                  <a16:creationId xmlns:a16="http://schemas.microsoft.com/office/drawing/2014/main" id="{F7C4D2B3-EC37-456D-819C-835393059591}"/>
                </a:ext>
              </a:extLst>
            </p:cNvPr>
            <p:cNvCxnSpPr>
              <a:cxnSpLocks/>
              <a:stCxn id="280" idx="4"/>
              <a:endCxn id="281" idx="1"/>
            </p:cNvCxnSpPr>
            <p:nvPr userDrawn="1"/>
          </p:nvCxnSpPr>
          <p:spPr>
            <a:xfrm flipV="1">
              <a:off x="1505277" y="811101"/>
              <a:ext cx="415359" cy="902657"/>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sp>
          <p:nvSpPr>
            <p:cNvPr id="300" name="Oval 299">
              <a:extLst>
                <a:ext uri="{FF2B5EF4-FFF2-40B4-BE49-F238E27FC236}">
                  <a16:creationId xmlns:a16="http://schemas.microsoft.com/office/drawing/2014/main" id="{DF03BEDA-1AC6-453B-AD12-038768ED7DD0}"/>
                </a:ext>
              </a:extLst>
            </p:cNvPr>
            <p:cNvSpPr>
              <a:spLocks noChangeAspect="1"/>
            </p:cNvSpPr>
            <p:nvPr userDrawn="1"/>
          </p:nvSpPr>
          <p:spPr>
            <a:xfrm flipV="1">
              <a:off x="435217" y="863669"/>
              <a:ext cx="149392" cy="149392"/>
            </a:xfrm>
            <a:prstGeom prst="ellipse">
              <a:avLst/>
            </a:prstGeom>
            <a:grpFill/>
            <a:ln>
              <a:solidFill>
                <a:schemeClr val="bg1">
                  <a:alpha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301" name="Straight Connector 300">
              <a:extLst>
                <a:ext uri="{FF2B5EF4-FFF2-40B4-BE49-F238E27FC236}">
                  <a16:creationId xmlns:a16="http://schemas.microsoft.com/office/drawing/2014/main" id="{3A647290-7C84-4002-9C95-82383DF354B7}"/>
                </a:ext>
              </a:extLst>
            </p:cNvPr>
            <p:cNvCxnSpPr>
              <a:cxnSpLocks/>
              <a:stCxn id="300" idx="3"/>
            </p:cNvCxnSpPr>
            <p:nvPr userDrawn="1"/>
          </p:nvCxnSpPr>
          <p:spPr>
            <a:xfrm flipH="1" flipV="1">
              <a:off x="14396" y="20999"/>
              <a:ext cx="442699" cy="864548"/>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302" name="Straight Connector 301">
              <a:extLst>
                <a:ext uri="{FF2B5EF4-FFF2-40B4-BE49-F238E27FC236}">
                  <a16:creationId xmlns:a16="http://schemas.microsoft.com/office/drawing/2014/main" id="{5A0E74CA-40CC-4165-A061-1EB133A176B7}"/>
                </a:ext>
              </a:extLst>
            </p:cNvPr>
            <p:cNvCxnSpPr>
              <a:cxnSpLocks/>
              <a:stCxn id="300" idx="2"/>
            </p:cNvCxnSpPr>
            <p:nvPr userDrawn="1"/>
          </p:nvCxnSpPr>
          <p:spPr>
            <a:xfrm flipH="1" flipV="1">
              <a:off x="-27532" y="832189"/>
              <a:ext cx="462749" cy="106176"/>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303" name="Straight Connector 302">
              <a:extLst>
                <a:ext uri="{FF2B5EF4-FFF2-40B4-BE49-F238E27FC236}">
                  <a16:creationId xmlns:a16="http://schemas.microsoft.com/office/drawing/2014/main" id="{9613F1AE-24BD-4812-8FD8-8AAE7AC981F9}"/>
                </a:ext>
              </a:extLst>
            </p:cNvPr>
            <p:cNvCxnSpPr>
              <a:cxnSpLocks/>
              <a:stCxn id="300" idx="1"/>
            </p:cNvCxnSpPr>
            <p:nvPr userDrawn="1"/>
          </p:nvCxnSpPr>
          <p:spPr>
            <a:xfrm flipH="1">
              <a:off x="-27532" y="991183"/>
              <a:ext cx="484627" cy="496569"/>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304" name="Straight Connector 303">
              <a:extLst>
                <a:ext uri="{FF2B5EF4-FFF2-40B4-BE49-F238E27FC236}">
                  <a16:creationId xmlns:a16="http://schemas.microsoft.com/office/drawing/2014/main" id="{A9C338E3-BA21-4ED6-9CDF-C7B813EF1C3F}"/>
                </a:ext>
              </a:extLst>
            </p:cNvPr>
            <p:cNvCxnSpPr>
              <a:cxnSpLocks/>
              <a:endCxn id="280" idx="2"/>
            </p:cNvCxnSpPr>
            <p:nvPr userDrawn="1"/>
          </p:nvCxnSpPr>
          <p:spPr>
            <a:xfrm flipV="1">
              <a:off x="42498" y="1825802"/>
              <a:ext cx="1350735" cy="177456"/>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sp>
          <p:nvSpPr>
            <p:cNvPr id="305" name="Chord 304">
              <a:extLst>
                <a:ext uri="{FF2B5EF4-FFF2-40B4-BE49-F238E27FC236}">
                  <a16:creationId xmlns:a16="http://schemas.microsoft.com/office/drawing/2014/main" id="{803A8CF8-BC24-43AF-AA99-E8935C3CA71F}"/>
                </a:ext>
              </a:extLst>
            </p:cNvPr>
            <p:cNvSpPr>
              <a:spLocks noChangeAspect="1"/>
            </p:cNvSpPr>
            <p:nvPr userDrawn="1"/>
          </p:nvSpPr>
          <p:spPr>
            <a:xfrm flipV="1">
              <a:off x="6507935" y="-75430"/>
              <a:ext cx="149392" cy="149392"/>
            </a:xfrm>
            <a:prstGeom prst="chord">
              <a:avLst>
                <a:gd name="adj1" fmla="val 10550803"/>
                <a:gd name="adj2" fmla="val 185318"/>
              </a:avLst>
            </a:prstGeom>
            <a:grpFill/>
            <a:ln>
              <a:solidFill>
                <a:schemeClr val="bg1">
                  <a:alpha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6" name="Chord 305">
              <a:extLst>
                <a:ext uri="{FF2B5EF4-FFF2-40B4-BE49-F238E27FC236}">
                  <a16:creationId xmlns:a16="http://schemas.microsoft.com/office/drawing/2014/main" id="{9EC0E5C5-A1FF-4B40-B94D-1BEC68B8C51A}"/>
                </a:ext>
              </a:extLst>
            </p:cNvPr>
            <p:cNvSpPr>
              <a:spLocks noChangeAspect="1"/>
            </p:cNvSpPr>
            <p:nvPr userDrawn="1"/>
          </p:nvSpPr>
          <p:spPr>
            <a:xfrm flipV="1">
              <a:off x="10256792" y="-104349"/>
              <a:ext cx="224088" cy="224088"/>
            </a:xfrm>
            <a:prstGeom prst="chord">
              <a:avLst>
                <a:gd name="adj1" fmla="val 10550803"/>
                <a:gd name="adj2" fmla="val 185318"/>
              </a:avLst>
            </a:prstGeom>
            <a:grpFill/>
            <a:ln>
              <a:solidFill>
                <a:schemeClr val="bg1">
                  <a:alpha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307" name="Straight Connector 306">
              <a:extLst>
                <a:ext uri="{FF2B5EF4-FFF2-40B4-BE49-F238E27FC236}">
                  <a16:creationId xmlns:a16="http://schemas.microsoft.com/office/drawing/2014/main" id="{0B3EFD2F-D3C7-4B03-8933-E4503E4A7175}"/>
                </a:ext>
              </a:extLst>
            </p:cNvPr>
            <p:cNvCxnSpPr>
              <a:cxnSpLocks/>
              <a:stCxn id="305" idx="1"/>
              <a:endCxn id="287" idx="3"/>
            </p:cNvCxnSpPr>
            <p:nvPr userDrawn="1"/>
          </p:nvCxnSpPr>
          <p:spPr>
            <a:xfrm>
              <a:off x="6657218" y="-4759"/>
              <a:ext cx="1040177" cy="469812"/>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308" name="Straight Connector 307">
              <a:extLst>
                <a:ext uri="{FF2B5EF4-FFF2-40B4-BE49-F238E27FC236}">
                  <a16:creationId xmlns:a16="http://schemas.microsoft.com/office/drawing/2014/main" id="{B2AE14B5-0884-48C3-8F4D-697B86834B1A}"/>
                </a:ext>
              </a:extLst>
            </p:cNvPr>
            <p:cNvCxnSpPr>
              <a:cxnSpLocks/>
              <a:endCxn id="359" idx="1"/>
            </p:cNvCxnSpPr>
            <p:nvPr userDrawn="1"/>
          </p:nvCxnSpPr>
          <p:spPr>
            <a:xfrm flipH="1">
              <a:off x="11505573" y="5340915"/>
              <a:ext cx="674373" cy="396686"/>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309" name="Straight Connector 308">
              <a:extLst>
                <a:ext uri="{FF2B5EF4-FFF2-40B4-BE49-F238E27FC236}">
                  <a16:creationId xmlns:a16="http://schemas.microsoft.com/office/drawing/2014/main" id="{E5A1BC5E-E569-4F04-8856-8ED42F6D109F}"/>
                </a:ext>
              </a:extLst>
            </p:cNvPr>
            <p:cNvCxnSpPr>
              <a:cxnSpLocks/>
              <a:endCxn id="374" idx="2"/>
            </p:cNvCxnSpPr>
            <p:nvPr userDrawn="1"/>
          </p:nvCxnSpPr>
          <p:spPr>
            <a:xfrm flipH="1">
              <a:off x="11638867" y="4355007"/>
              <a:ext cx="670058" cy="270488"/>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310" name="Straight Connector 309">
              <a:extLst>
                <a:ext uri="{FF2B5EF4-FFF2-40B4-BE49-F238E27FC236}">
                  <a16:creationId xmlns:a16="http://schemas.microsoft.com/office/drawing/2014/main" id="{73606B82-7A21-4C42-B774-D4A40DBBFC2B}"/>
                </a:ext>
              </a:extLst>
            </p:cNvPr>
            <p:cNvCxnSpPr>
              <a:cxnSpLocks/>
              <a:stCxn id="359" idx="0"/>
              <a:endCxn id="374" idx="4"/>
            </p:cNvCxnSpPr>
            <p:nvPr userDrawn="1"/>
          </p:nvCxnSpPr>
          <p:spPr>
            <a:xfrm flipV="1">
              <a:off x="11422079" y="4700191"/>
              <a:ext cx="142092" cy="1002826"/>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311" name="Straight Connector 310">
              <a:extLst>
                <a:ext uri="{FF2B5EF4-FFF2-40B4-BE49-F238E27FC236}">
                  <a16:creationId xmlns:a16="http://schemas.microsoft.com/office/drawing/2014/main" id="{37E06664-8680-400A-95D2-4500DC639718}"/>
                </a:ext>
              </a:extLst>
            </p:cNvPr>
            <p:cNvCxnSpPr>
              <a:cxnSpLocks/>
              <a:stCxn id="425" idx="2"/>
              <a:endCxn id="361" idx="1"/>
            </p:cNvCxnSpPr>
            <p:nvPr userDrawn="1"/>
          </p:nvCxnSpPr>
          <p:spPr>
            <a:xfrm>
              <a:off x="10451194" y="3503136"/>
              <a:ext cx="31607" cy="693417"/>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312" name="Straight Connector 311">
              <a:extLst>
                <a:ext uri="{FF2B5EF4-FFF2-40B4-BE49-F238E27FC236}">
                  <a16:creationId xmlns:a16="http://schemas.microsoft.com/office/drawing/2014/main" id="{79D06D4C-A3F3-48FD-8ABE-91F9FEC4EB2D}"/>
                </a:ext>
              </a:extLst>
            </p:cNvPr>
            <p:cNvCxnSpPr>
              <a:cxnSpLocks/>
              <a:stCxn id="359" idx="7"/>
              <a:endCxn id="361" idx="3"/>
            </p:cNvCxnSpPr>
            <p:nvPr userDrawn="1"/>
          </p:nvCxnSpPr>
          <p:spPr>
            <a:xfrm flipH="1" flipV="1">
              <a:off x="10482801" y="4355007"/>
              <a:ext cx="855784" cy="1382594"/>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313" name="Straight Connector 312">
              <a:extLst>
                <a:ext uri="{FF2B5EF4-FFF2-40B4-BE49-F238E27FC236}">
                  <a16:creationId xmlns:a16="http://schemas.microsoft.com/office/drawing/2014/main" id="{88EAA0A3-7473-494C-A739-62854D6D2E83}"/>
                </a:ext>
              </a:extLst>
            </p:cNvPr>
            <p:cNvCxnSpPr>
              <a:cxnSpLocks/>
              <a:endCxn id="374" idx="3"/>
            </p:cNvCxnSpPr>
            <p:nvPr userDrawn="1"/>
          </p:nvCxnSpPr>
          <p:spPr>
            <a:xfrm flipH="1" flipV="1">
              <a:off x="11616989" y="4678313"/>
              <a:ext cx="692282" cy="409588"/>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314" name="Straight Connector 313">
              <a:extLst>
                <a:ext uri="{FF2B5EF4-FFF2-40B4-BE49-F238E27FC236}">
                  <a16:creationId xmlns:a16="http://schemas.microsoft.com/office/drawing/2014/main" id="{DACC921E-0A3C-419C-9517-C461E7346670}"/>
                </a:ext>
              </a:extLst>
            </p:cNvPr>
            <p:cNvCxnSpPr>
              <a:cxnSpLocks/>
              <a:stCxn id="374" idx="6"/>
              <a:endCxn id="361" idx="2"/>
            </p:cNvCxnSpPr>
            <p:nvPr userDrawn="1"/>
          </p:nvCxnSpPr>
          <p:spPr>
            <a:xfrm flipH="1" flipV="1">
              <a:off x="10515618" y="4275780"/>
              <a:ext cx="973856" cy="349715"/>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315" name="Straight Connector 314">
              <a:extLst>
                <a:ext uri="{FF2B5EF4-FFF2-40B4-BE49-F238E27FC236}">
                  <a16:creationId xmlns:a16="http://schemas.microsoft.com/office/drawing/2014/main" id="{B8683BDD-491F-4CFB-B0D9-D48E4544306F}"/>
                </a:ext>
              </a:extLst>
            </p:cNvPr>
            <p:cNvCxnSpPr>
              <a:cxnSpLocks/>
              <a:stCxn id="360" idx="0"/>
              <a:endCxn id="361" idx="4"/>
            </p:cNvCxnSpPr>
            <p:nvPr userDrawn="1"/>
          </p:nvCxnSpPr>
          <p:spPr>
            <a:xfrm flipV="1">
              <a:off x="10334099" y="4387824"/>
              <a:ext cx="69475" cy="1141081"/>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316" name="Straight Connector 315">
              <a:extLst>
                <a:ext uri="{FF2B5EF4-FFF2-40B4-BE49-F238E27FC236}">
                  <a16:creationId xmlns:a16="http://schemas.microsoft.com/office/drawing/2014/main" id="{B9217134-6C36-44E9-8989-7E9C15BF3769}"/>
                </a:ext>
              </a:extLst>
            </p:cNvPr>
            <p:cNvCxnSpPr>
              <a:cxnSpLocks/>
              <a:stCxn id="363" idx="1"/>
              <a:endCxn id="361" idx="5"/>
            </p:cNvCxnSpPr>
            <p:nvPr userDrawn="1"/>
          </p:nvCxnSpPr>
          <p:spPr>
            <a:xfrm flipV="1">
              <a:off x="8879746" y="4355007"/>
              <a:ext cx="1444602" cy="1303745"/>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317" name="Straight Connector 316">
              <a:extLst>
                <a:ext uri="{FF2B5EF4-FFF2-40B4-BE49-F238E27FC236}">
                  <a16:creationId xmlns:a16="http://schemas.microsoft.com/office/drawing/2014/main" id="{A69A050D-29C8-4238-97CF-7BD1598894BB}"/>
                </a:ext>
              </a:extLst>
            </p:cNvPr>
            <p:cNvCxnSpPr>
              <a:cxnSpLocks/>
              <a:stCxn id="363" idx="0"/>
              <a:endCxn id="362" idx="4"/>
            </p:cNvCxnSpPr>
            <p:nvPr userDrawn="1"/>
          </p:nvCxnSpPr>
          <p:spPr>
            <a:xfrm flipV="1">
              <a:off x="8826927" y="4619304"/>
              <a:ext cx="12410" cy="1017569"/>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318" name="Straight Connector 317">
              <a:extLst>
                <a:ext uri="{FF2B5EF4-FFF2-40B4-BE49-F238E27FC236}">
                  <a16:creationId xmlns:a16="http://schemas.microsoft.com/office/drawing/2014/main" id="{209DABDF-5649-4C3D-B1C6-9AB41E0EF595}"/>
                </a:ext>
              </a:extLst>
            </p:cNvPr>
            <p:cNvCxnSpPr>
              <a:cxnSpLocks/>
              <a:stCxn id="362" idx="2"/>
              <a:endCxn id="361" idx="6"/>
            </p:cNvCxnSpPr>
            <p:nvPr userDrawn="1"/>
          </p:nvCxnSpPr>
          <p:spPr>
            <a:xfrm flipV="1">
              <a:off x="8951381" y="4275780"/>
              <a:ext cx="1340149" cy="231481"/>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319" name="Straight Connector 318">
              <a:extLst>
                <a:ext uri="{FF2B5EF4-FFF2-40B4-BE49-F238E27FC236}">
                  <a16:creationId xmlns:a16="http://schemas.microsoft.com/office/drawing/2014/main" id="{88B3BD9F-62BC-434F-B5CA-E69914C1613B}"/>
                </a:ext>
              </a:extLst>
            </p:cNvPr>
            <p:cNvCxnSpPr>
              <a:cxnSpLocks/>
              <a:stCxn id="362" idx="7"/>
              <a:endCxn id="370" idx="2"/>
            </p:cNvCxnSpPr>
            <p:nvPr userDrawn="1"/>
          </p:nvCxnSpPr>
          <p:spPr>
            <a:xfrm flipH="1" flipV="1">
              <a:off x="6683226" y="3221226"/>
              <a:ext cx="2076884" cy="1206808"/>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320" name="Straight Connector 319">
              <a:extLst>
                <a:ext uri="{FF2B5EF4-FFF2-40B4-BE49-F238E27FC236}">
                  <a16:creationId xmlns:a16="http://schemas.microsoft.com/office/drawing/2014/main" id="{5D06F356-4E3C-407E-A58E-22A50D1A06EA}"/>
                </a:ext>
              </a:extLst>
            </p:cNvPr>
            <p:cNvCxnSpPr>
              <a:cxnSpLocks/>
              <a:stCxn id="362" idx="6"/>
              <a:endCxn id="369" idx="2"/>
            </p:cNvCxnSpPr>
            <p:nvPr userDrawn="1"/>
          </p:nvCxnSpPr>
          <p:spPr>
            <a:xfrm flipH="1">
              <a:off x="7382508" y="4507260"/>
              <a:ext cx="1344785" cy="94459"/>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321" name="Straight Connector 320">
              <a:extLst>
                <a:ext uri="{FF2B5EF4-FFF2-40B4-BE49-F238E27FC236}">
                  <a16:creationId xmlns:a16="http://schemas.microsoft.com/office/drawing/2014/main" id="{42DCA09D-25C7-47A0-AC87-35396A545EF5}"/>
                </a:ext>
              </a:extLst>
            </p:cNvPr>
            <p:cNvCxnSpPr>
              <a:cxnSpLocks/>
              <a:stCxn id="369" idx="7"/>
              <a:endCxn id="370" idx="3"/>
            </p:cNvCxnSpPr>
            <p:nvPr userDrawn="1"/>
          </p:nvCxnSpPr>
          <p:spPr>
            <a:xfrm flipH="1" flipV="1">
              <a:off x="6661348" y="3274044"/>
              <a:ext cx="529889" cy="1248448"/>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322" name="Straight Connector 321">
              <a:extLst>
                <a:ext uri="{FF2B5EF4-FFF2-40B4-BE49-F238E27FC236}">
                  <a16:creationId xmlns:a16="http://schemas.microsoft.com/office/drawing/2014/main" id="{54E553F4-5DCA-49BB-9B97-29FADEE2F81C}"/>
                </a:ext>
              </a:extLst>
            </p:cNvPr>
            <p:cNvCxnSpPr>
              <a:cxnSpLocks/>
              <a:stCxn id="426" idx="1"/>
              <a:endCxn id="361" idx="0"/>
            </p:cNvCxnSpPr>
            <p:nvPr userDrawn="1"/>
          </p:nvCxnSpPr>
          <p:spPr>
            <a:xfrm>
              <a:off x="9564537" y="3108409"/>
              <a:ext cx="839037" cy="1055327"/>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323" name="Straight Connector 322">
              <a:extLst>
                <a:ext uri="{FF2B5EF4-FFF2-40B4-BE49-F238E27FC236}">
                  <a16:creationId xmlns:a16="http://schemas.microsoft.com/office/drawing/2014/main" id="{4DA9B0F5-8712-47DC-A6E8-06EA65A6B75A}"/>
                </a:ext>
              </a:extLst>
            </p:cNvPr>
            <p:cNvCxnSpPr>
              <a:cxnSpLocks/>
              <a:endCxn id="359" idx="3"/>
            </p:cNvCxnSpPr>
            <p:nvPr userDrawn="1"/>
          </p:nvCxnSpPr>
          <p:spPr>
            <a:xfrm flipH="1" flipV="1">
              <a:off x="11505573" y="5904589"/>
              <a:ext cx="674373" cy="328015"/>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324" name="Straight Connector 323">
              <a:extLst>
                <a:ext uri="{FF2B5EF4-FFF2-40B4-BE49-F238E27FC236}">
                  <a16:creationId xmlns:a16="http://schemas.microsoft.com/office/drawing/2014/main" id="{A344CA09-781A-40C0-901D-C33D0B5CA990}"/>
                </a:ext>
              </a:extLst>
            </p:cNvPr>
            <p:cNvCxnSpPr>
              <a:cxnSpLocks/>
              <a:stCxn id="360" idx="2"/>
              <a:endCxn id="359" idx="6"/>
            </p:cNvCxnSpPr>
            <p:nvPr userDrawn="1"/>
          </p:nvCxnSpPr>
          <p:spPr>
            <a:xfrm>
              <a:off x="10408795" y="5603601"/>
              <a:ext cx="895205" cy="217494"/>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325" name="Straight Connector 324">
              <a:extLst>
                <a:ext uri="{FF2B5EF4-FFF2-40B4-BE49-F238E27FC236}">
                  <a16:creationId xmlns:a16="http://schemas.microsoft.com/office/drawing/2014/main" id="{3CA83F3F-2067-41AC-AB50-F2A5D4767B31}"/>
                </a:ext>
              </a:extLst>
            </p:cNvPr>
            <p:cNvCxnSpPr>
              <a:cxnSpLocks/>
              <a:stCxn id="375" idx="0"/>
              <a:endCxn id="359" idx="5"/>
            </p:cNvCxnSpPr>
            <p:nvPr userDrawn="1"/>
          </p:nvCxnSpPr>
          <p:spPr>
            <a:xfrm flipV="1">
              <a:off x="10069009" y="5904589"/>
              <a:ext cx="1269576" cy="921547"/>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326" name="Straight Connector 325">
              <a:extLst>
                <a:ext uri="{FF2B5EF4-FFF2-40B4-BE49-F238E27FC236}">
                  <a16:creationId xmlns:a16="http://schemas.microsoft.com/office/drawing/2014/main" id="{CC50FF3E-AE55-4776-A4F9-AC8CA18046F9}"/>
                </a:ext>
              </a:extLst>
            </p:cNvPr>
            <p:cNvCxnSpPr>
              <a:cxnSpLocks/>
              <a:endCxn id="359" idx="4"/>
            </p:cNvCxnSpPr>
            <p:nvPr userDrawn="1"/>
          </p:nvCxnSpPr>
          <p:spPr>
            <a:xfrm flipH="1" flipV="1">
              <a:off x="11422079" y="5939173"/>
              <a:ext cx="271967" cy="910354"/>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327" name="Straight Connector 326">
              <a:extLst>
                <a:ext uri="{FF2B5EF4-FFF2-40B4-BE49-F238E27FC236}">
                  <a16:creationId xmlns:a16="http://schemas.microsoft.com/office/drawing/2014/main" id="{20EDBD9D-01B7-42D7-A5F0-CFEF414716F3}"/>
                </a:ext>
              </a:extLst>
            </p:cNvPr>
            <p:cNvCxnSpPr>
              <a:cxnSpLocks/>
              <a:stCxn id="375" idx="2"/>
              <a:endCxn id="360" idx="4"/>
            </p:cNvCxnSpPr>
            <p:nvPr userDrawn="1"/>
          </p:nvCxnSpPr>
          <p:spPr>
            <a:xfrm flipV="1">
              <a:off x="9994466" y="5678297"/>
              <a:ext cx="339634" cy="1147146"/>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328" name="Straight Connector 327">
              <a:extLst>
                <a:ext uri="{FF2B5EF4-FFF2-40B4-BE49-F238E27FC236}">
                  <a16:creationId xmlns:a16="http://schemas.microsoft.com/office/drawing/2014/main" id="{3B9D9CA2-CD1E-4892-BD38-152E8A5AF6BA}"/>
                </a:ext>
              </a:extLst>
            </p:cNvPr>
            <p:cNvCxnSpPr>
              <a:cxnSpLocks/>
              <a:stCxn id="363" idx="2"/>
              <a:endCxn id="360" idx="6"/>
            </p:cNvCxnSpPr>
            <p:nvPr userDrawn="1"/>
          </p:nvCxnSpPr>
          <p:spPr>
            <a:xfrm flipV="1">
              <a:off x="8901623" y="5603601"/>
              <a:ext cx="1357780" cy="107969"/>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329" name="Straight Connector 328">
              <a:extLst>
                <a:ext uri="{FF2B5EF4-FFF2-40B4-BE49-F238E27FC236}">
                  <a16:creationId xmlns:a16="http://schemas.microsoft.com/office/drawing/2014/main" id="{D1FB8D65-F38E-4D20-89DE-B561EFDE8E7C}"/>
                </a:ext>
              </a:extLst>
            </p:cNvPr>
            <p:cNvCxnSpPr>
              <a:cxnSpLocks/>
              <a:stCxn id="363" idx="4"/>
            </p:cNvCxnSpPr>
            <p:nvPr userDrawn="1"/>
          </p:nvCxnSpPr>
          <p:spPr>
            <a:xfrm flipH="1">
              <a:off x="8785593" y="5786266"/>
              <a:ext cx="41334" cy="1042411"/>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330" name="Straight Connector 329">
              <a:extLst>
                <a:ext uri="{FF2B5EF4-FFF2-40B4-BE49-F238E27FC236}">
                  <a16:creationId xmlns:a16="http://schemas.microsoft.com/office/drawing/2014/main" id="{AB873FEA-1D36-4144-A904-6BE6D699FD7F}"/>
                </a:ext>
              </a:extLst>
            </p:cNvPr>
            <p:cNvCxnSpPr>
              <a:cxnSpLocks/>
              <a:stCxn id="364" idx="3"/>
            </p:cNvCxnSpPr>
            <p:nvPr userDrawn="1"/>
          </p:nvCxnSpPr>
          <p:spPr>
            <a:xfrm>
              <a:off x="7413535" y="5883908"/>
              <a:ext cx="565475" cy="958793"/>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331" name="Straight Connector 330">
              <a:extLst>
                <a:ext uri="{FF2B5EF4-FFF2-40B4-BE49-F238E27FC236}">
                  <a16:creationId xmlns:a16="http://schemas.microsoft.com/office/drawing/2014/main" id="{73381A32-3AB9-4799-9440-ACA82630E2F0}"/>
                </a:ext>
              </a:extLst>
            </p:cNvPr>
            <p:cNvCxnSpPr>
              <a:cxnSpLocks/>
              <a:stCxn id="364" idx="2"/>
              <a:endCxn id="363" idx="6"/>
            </p:cNvCxnSpPr>
            <p:nvPr userDrawn="1"/>
          </p:nvCxnSpPr>
          <p:spPr>
            <a:xfrm flipV="1">
              <a:off x="7446352" y="5711570"/>
              <a:ext cx="1305879" cy="93111"/>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332" name="Straight Connector 331">
              <a:extLst>
                <a:ext uri="{FF2B5EF4-FFF2-40B4-BE49-F238E27FC236}">
                  <a16:creationId xmlns:a16="http://schemas.microsoft.com/office/drawing/2014/main" id="{41A42A69-C0BD-4C67-86C6-B09F41AEABE5}"/>
                </a:ext>
              </a:extLst>
            </p:cNvPr>
            <p:cNvCxnSpPr>
              <a:cxnSpLocks/>
              <a:stCxn id="369" idx="4"/>
              <a:endCxn id="364" idx="0"/>
            </p:cNvCxnSpPr>
            <p:nvPr userDrawn="1"/>
          </p:nvCxnSpPr>
          <p:spPr>
            <a:xfrm>
              <a:off x="7270464" y="4713764"/>
              <a:ext cx="63844" cy="978873"/>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333" name="Straight Connector 332">
              <a:extLst>
                <a:ext uri="{FF2B5EF4-FFF2-40B4-BE49-F238E27FC236}">
                  <a16:creationId xmlns:a16="http://schemas.microsoft.com/office/drawing/2014/main" id="{FAD84289-A629-45E4-8454-3CF49AA6652A}"/>
                </a:ext>
              </a:extLst>
            </p:cNvPr>
            <p:cNvCxnSpPr>
              <a:cxnSpLocks/>
              <a:stCxn id="368" idx="3"/>
              <a:endCxn id="364" idx="7"/>
            </p:cNvCxnSpPr>
            <p:nvPr userDrawn="1"/>
          </p:nvCxnSpPr>
          <p:spPr>
            <a:xfrm>
              <a:off x="5682113" y="5075781"/>
              <a:ext cx="1572968" cy="649673"/>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334" name="Straight Connector 333">
              <a:extLst>
                <a:ext uri="{FF2B5EF4-FFF2-40B4-BE49-F238E27FC236}">
                  <a16:creationId xmlns:a16="http://schemas.microsoft.com/office/drawing/2014/main" id="{69C4C5D8-2A77-4007-A06D-470CDA48E145}"/>
                </a:ext>
              </a:extLst>
            </p:cNvPr>
            <p:cNvCxnSpPr>
              <a:cxnSpLocks/>
              <a:stCxn id="368" idx="2"/>
              <a:endCxn id="369" idx="6"/>
            </p:cNvCxnSpPr>
            <p:nvPr userDrawn="1"/>
          </p:nvCxnSpPr>
          <p:spPr>
            <a:xfrm flipV="1">
              <a:off x="5699103" y="4601720"/>
              <a:ext cx="1459318" cy="390005"/>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335" name="Straight Connector 334">
              <a:extLst>
                <a:ext uri="{FF2B5EF4-FFF2-40B4-BE49-F238E27FC236}">
                  <a16:creationId xmlns:a16="http://schemas.microsoft.com/office/drawing/2014/main" id="{74CFDCDC-A2C6-4E2C-BF5A-D6D37E212933}"/>
                </a:ext>
              </a:extLst>
            </p:cNvPr>
            <p:cNvCxnSpPr>
              <a:cxnSpLocks/>
              <a:stCxn id="368" idx="1"/>
              <a:endCxn id="370" idx="4"/>
            </p:cNvCxnSpPr>
            <p:nvPr userDrawn="1"/>
          </p:nvCxnSpPr>
          <p:spPr>
            <a:xfrm flipV="1">
              <a:off x="5651680" y="3295922"/>
              <a:ext cx="956850" cy="1624356"/>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336" name="Straight Connector 335">
              <a:extLst>
                <a:ext uri="{FF2B5EF4-FFF2-40B4-BE49-F238E27FC236}">
                  <a16:creationId xmlns:a16="http://schemas.microsoft.com/office/drawing/2014/main" id="{8B7AED4B-5CE5-40BF-A8C1-D52EC1B6EFDA}"/>
                </a:ext>
              </a:extLst>
            </p:cNvPr>
            <p:cNvCxnSpPr>
              <a:cxnSpLocks/>
              <a:stCxn id="366" idx="1"/>
              <a:endCxn id="370" idx="5"/>
            </p:cNvCxnSpPr>
            <p:nvPr userDrawn="1"/>
          </p:nvCxnSpPr>
          <p:spPr>
            <a:xfrm flipV="1">
              <a:off x="4477836" y="3274044"/>
              <a:ext cx="2077876" cy="1772842"/>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337" name="Straight Connector 336">
              <a:extLst>
                <a:ext uri="{FF2B5EF4-FFF2-40B4-BE49-F238E27FC236}">
                  <a16:creationId xmlns:a16="http://schemas.microsoft.com/office/drawing/2014/main" id="{72E27CFF-A236-48FA-86F8-FF7F050A5095}"/>
                </a:ext>
              </a:extLst>
            </p:cNvPr>
            <p:cNvCxnSpPr>
              <a:cxnSpLocks/>
              <a:stCxn id="366" idx="0"/>
              <a:endCxn id="367" idx="4"/>
            </p:cNvCxnSpPr>
            <p:nvPr userDrawn="1"/>
          </p:nvCxnSpPr>
          <p:spPr>
            <a:xfrm flipV="1">
              <a:off x="4430367" y="4043431"/>
              <a:ext cx="58508" cy="971594"/>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338" name="Straight Connector 337">
              <a:extLst>
                <a:ext uri="{FF2B5EF4-FFF2-40B4-BE49-F238E27FC236}">
                  <a16:creationId xmlns:a16="http://schemas.microsoft.com/office/drawing/2014/main" id="{751FE0B7-3792-4AAF-ACAE-EAD6311729D5}"/>
                </a:ext>
              </a:extLst>
            </p:cNvPr>
            <p:cNvCxnSpPr>
              <a:cxnSpLocks/>
              <a:stCxn id="372" idx="0"/>
              <a:endCxn id="371" idx="4"/>
            </p:cNvCxnSpPr>
            <p:nvPr userDrawn="1"/>
          </p:nvCxnSpPr>
          <p:spPr>
            <a:xfrm flipV="1">
              <a:off x="2274960" y="3873481"/>
              <a:ext cx="236156" cy="1153951"/>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339" name="Straight Connector 338">
              <a:extLst>
                <a:ext uri="{FF2B5EF4-FFF2-40B4-BE49-F238E27FC236}">
                  <a16:creationId xmlns:a16="http://schemas.microsoft.com/office/drawing/2014/main" id="{0420555B-3474-439C-B67D-33E1A137ABF3}"/>
                </a:ext>
              </a:extLst>
            </p:cNvPr>
            <p:cNvCxnSpPr>
              <a:cxnSpLocks/>
              <a:stCxn id="400" idx="7"/>
              <a:endCxn id="371" idx="5"/>
            </p:cNvCxnSpPr>
            <p:nvPr userDrawn="1"/>
          </p:nvCxnSpPr>
          <p:spPr>
            <a:xfrm flipV="1">
              <a:off x="1153506" y="3840664"/>
              <a:ext cx="1278383" cy="716664"/>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340" name="Straight Connector 339">
              <a:extLst>
                <a:ext uri="{FF2B5EF4-FFF2-40B4-BE49-F238E27FC236}">
                  <a16:creationId xmlns:a16="http://schemas.microsoft.com/office/drawing/2014/main" id="{2F050DAC-EAFB-449B-9079-CB1DC0A1FA81}"/>
                </a:ext>
              </a:extLst>
            </p:cNvPr>
            <p:cNvCxnSpPr>
              <a:cxnSpLocks/>
              <a:endCxn id="372" idx="6"/>
            </p:cNvCxnSpPr>
            <p:nvPr userDrawn="1"/>
          </p:nvCxnSpPr>
          <p:spPr>
            <a:xfrm flipV="1">
              <a:off x="1109306" y="5139476"/>
              <a:ext cx="1053610" cy="420451"/>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341" name="Straight Connector 340">
              <a:extLst>
                <a:ext uri="{FF2B5EF4-FFF2-40B4-BE49-F238E27FC236}">
                  <a16:creationId xmlns:a16="http://schemas.microsoft.com/office/drawing/2014/main" id="{F5EE5C84-226E-40D9-AE8B-004CAEE39B9F}"/>
                </a:ext>
              </a:extLst>
            </p:cNvPr>
            <p:cNvCxnSpPr>
              <a:cxnSpLocks/>
              <a:stCxn id="399" idx="5"/>
              <a:endCxn id="373" idx="6"/>
            </p:cNvCxnSpPr>
            <p:nvPr userDrawn="1"/>
          </p:nvCxnSpPr>
          <p:spPr>
            <a:xfrm>
              <a:off x="1094332" y="5702233"/>
              <a:ext cx="1771424" cy="477553"/>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342" name="Straight Connector 341">
              <a:extLst>
                <a:ext uri="{FF2B5EF4-FFF2-40B4-BE49-F238E27FC236}">
                  <a16:creationId xmlns:a16="http://schemas.microsoft.com/office/drawing/2014/main" id="{AE745548-FAB0-4C8E-B5E0-54B200AD0452}"/>
                </a:ext>
              </a:extLst>
            </p:cNvPr>
            <p:cNvCxnSpPr>
              <a:cxnSpLocks/>
              <a:endCxn id="373" idx="4"/>
            </p:cNvCxnSpPr>
            <p:nvPr userDrawn="1"/>
          </p:nvCxnSpPr>
          <p:spPr>
            <a:xfrm flipV="1">
              <a:off x="2739040" y="6254482"/>
              <a:ext cx="201412" cy="543938"/>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343" name="Straight Connector 342">
              <a:extLst>
                <a:ext uri="{FF2B5EF4-FFF2-40B4-BE49-F238E27FC236}">
                  <a16:creationId xmlns:a16="http://schemas.microsoft.com/office/drawing/2014/main" id="{10E20996-2C56-4D00-B7E4-B374303E3BE2}"/>
                </a:ext>
              </a:extLst>
            </p:cNvPr>
            <p:cNvCxnSpPr>
              <a:cxnSpLocks/>
              <a:stCxn id="373" idx="3"/>
            </p:cNvCxnSpPr>
            <p:nvPr userDrawn="1"/>
          </p:nvCxnSpPr>
          <p:spPr>
            <a:xfrm>
              <a:off x="2993271" y="6232605"/>
              <a:ext cx="836426" cy="565815"/>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344" name="Straight Connector 343">
              <a:extLst>
                <a:ext uri="{FF2B5EF4-FFF2-40B4-BE49-F238E27FC236}">
                  <a16:creationId xmlns:a16="http://schemas.microsoft.com/office/drawing/2014/main" id="{E1E5B5F4-2841-4AD3-8595-7D56CB4CB1CF}"/>
                </a:ext>
              </a:extLst>
            </p:cNvPr>
            <p:cNvCxnSpPr>
              <a:cxnSpLocks/>
              <a:stCxn id="373" idx="3"/>
              <a:endCxn id="365" idx="6"/>
            </p:cNvCxnSpPr>
            <p:nvPr userDrawn="1"/>
          </p:nvCxnSpPr>
          <p:spPr>
            <a:xfrm flipV="1">
              <a:off x="2993270" y="6187800"/>
              <a:ext cx="1496920" cy="44804"/>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345" name="Straight Connector 344">
              <a:extLst>
                <a:ext uri="{FF2B5EF4-FFF2-40B4-BE49-F238E27FC236}">
                  <a16:creationId xmlns:a16="http://schemas.microsoft.com/office/drawing/2014/main" id="{12384D1F-105A-489C-9B69-078D8036EB86}"/>
                </a:ext>
              </a:extLst>
            </p:cNvPr>
            <p:cNvCxnSpPr>
              <a:cxnSpLocks/>
              <a:stCxn id="373" idx="1"/>
              <a:endCxn id="366" idx="5"/>
            </p:cNvCxnSpPr>
            <p:nvPr userDrawn="1"/>
          </p:nvCxnSpPr>
          <p:spPr>
            <a:xfrm flipV="1">
              <a:off x="2993270" y="5129624"/>
              <a:ext cx="1360178" cy="997344"/>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346" name="Straight Connector 345">
              <a:extLst>
                <a:ext uri="{FF2B5EF4-FFF2-40B4-BE49-F238E27FC236}">
                  <a16:creationId xmlns:a16="http://schemas.microsoft.com/office/drawing/2014/main" id="{4DED21D8-7962-4380-9762-C10429327D22}"/>
                </a:ext>
              </a:extLst>
            </p:cNvPr>
            <p:cNvCxnSpPr>
              <a:cxnSpLocks/>
              <a:stCxn id="372" idx="2"/>
              <a:endCxn id="366" idx="6"/>
            </p:cNvCxnSpPr>
            <p:nvPr userDrawn="1"/>
          </p:nvCxnSpPr>
          <p:spPr>
            <a:xfrm flipV="1">
              <a:off x="2387004" y="5073530"/>
              <a:ext cx="1955408" cy="65946"/>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347" name="Straight Connector 346">
              <a:extLst>
                <a:ext uri="{FF2B5EF4-FFF2-40B4-BE49-F238E27FC236}">
                  <a16:creationId xmlns:a16="http://schemas.microsoft.com/office/drawing/2014/main" id="{931C9480-D3C2-42A5-A673-59B3993EA610}"/>
                </a:ext>
              </a:extLst>
            </p:cNvPr>
            <p:cNvCxnSpPr>
              <a:cxnSpLocks/>
              <a:stCxn id="371" idx="3"/>
              <a:endCxn id="366" idx="7"/>
            </p:cNvCxnSpPr>
            <p:nvPr userDrawn="1"/>
          </p:nvCxnSpPr>
          <p:spPr>
            <a:xfrm>
              <a:off x="2590343" y="3840664"/>
              <a:ext cx="1783930" cy="1185397"/>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348" name="Straight Connector 347">
              <a:extLst>
                <a:ext uri="{FF2B5EF4-FFF2-40B4-BE49-F238E27FC236}">
                  <a16:creationId xmlns:a16="http://schemas.microsoft.com/office/drawing/2014/main" id="{4F669E0E-B208-442B-A4DE-D0CCB99CAFDA}"/>
                </a:ext>
              </a:extLst>
            </p:cNvPr>
            <p:cNvCxnSpPr>
              <a:cxnSpLocks/>
              <a:stCxn id="371" idx="2"/>
              <a:endCxn id="367" idx="6"/>
            </p:cNvCxnSpPr>
            <p:nvPr userDrawn="1"/>
          </p:nvCxnSpPr>
          <p:spPr>
            <a:xfrm>
              <a:off x="2623160" y="3761437"/>
              <a:ext cx="1780131" cy="148640"/>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349" name="Straight Connector 348">
              <a:extLst>
                <a:ext uri="{FF2B5EF4-FFF2-40B4-BE49-F238E27FC236}">
                  <a16:creationId xmlns:a16="http://schemas.microsoft.com/office/drawing/2014/main" id="{939ABCF5-20EB-4E54-AB0C-5EFB090596DC}"/>
                </a:ext>
              </a:extLst>
            </p:cNvPr>
            <p:cNvCxnSpPr>
              <a:cxnSpLocks/>
              <a:stCxn id="367" idx="1"/>
              <a:endCxn id="370" idx="6"/>
            </p:cNvCxnSpPr>
            <p:nvPr userDrawn="1"/>
          </p:nvCxnSpPr>
          <p:spPr>
            <a:xfrm flipV="1">
              <a:off x="4607055" y="3221226"/>
              <a:ext cx="1926779" cy="652219"/>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350" name="Straight Connector 349">
              <a:extLst>
                <a:ext uri="{FF2B5EF4-FFF2-40B4-BE49-F238E27FC236}">
                  <a16:creationId xmlns:a16="http://schemas.microsoft.com/office/drawing/2014/main" id="{31D0667B-1689-44C2-B468-C8C6D2FB457F}"/>
                </a:ext>
              </a:extLst>
            </p:cNvPr>
            <p:cNvCxnSpPr>
              <a:cxnSpLocks/>
              <a:stCxn id="366" idx="2"/>
              <a:endCxn id="368" idx="6"/>
            </p:cNvCxnSpPr>
            <p:nvPr userDrawn="1"/>
          </p:nvCxnSpPr>
          <p:spPr>
            <a:xfrm flipV="1">
              <a:off x="4488872" y="5034766"/>
              <a:ext cx="990314" cy="68214"/>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351" name="Straight Connector 350">
              <a:extLst>
                <a:ext uri="{FF2B5EF4-FFF2-40B4-BE49-F238E27FC236}">
                  <a16:creationId xmlns:a16="http://schemas.microsoft.com/office/drawing/2014/main" id="{E320FA37-AAC6-45FB-8433-E85266866BA3}"/>
                </a:ext>
              </a:extLst>
            </p:cNvPr>
            <p:cNvCxnSpPr>
              <a:cxnSpLocks/>
              <a:stCxn id="365" idx="1"/>
              <a:endCxn id="368" idx="5"/>
            </p:cNvCxnSpPr>
            <p:nvPr userDrawn="1"/>
          </p:nvCxnSpPr>
          <p:spPr>
            <a:xfrm flipV="1">
              <a:off x="4681461" y="5106214"/>
              <a:ext cx="845148" cy="1002359"/>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352" name="Straight Connector 351">
              <a:extLst>
                <a:ext uri="{FF2B5EF4-FFF2-40B4-BE49-F238E27FC236}">
                  <a16:creationId xmlns:a16="http://schemas.microsoft.com/office/drawing/2014/main" id="{82F1C9CC-0F4D-42CD-83A7-E6640F18FF09}"/>
                </a:ext>
              </a:extLst>
            </p:cNvPr>
            <p:cNvCxnSpPr>
              <a:cxnSpLocks/>
              <a:stCxn id="365" idx="3"/>
              <a:endCxn id="376" idx="1"/>
            </p:cNvCxnSpPr>
            <p:nvPr userDrawn="1"/>
          </p:nvCxnSpPr>
          <p:spPr>
            <a:xfrm>
              <a:off x="4681461" y="6267027"/>
              <a:ext cx="1470253" cy="568058"/>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353" name="Straight Connector 352">
              <a:extLst>
                <a:ext uri="{FF2B5EF4-FFF2-40B4-BE49-F238E27FC236}">
                  <a16:creationId xmlns:a16="http://schemas.microsoft.com/office/drawing/2014/main" id="{15850138-120E-44D7-B0C8-B0F662C64F98}"/>
                </a:ext>
              </a:extLst>
            </p:cNvPr>
            <p:cNvCxnSpPr>
              <a:cxnSpLocks/>
              <a:stCxn id="368" idx="4"/>
              <a:endCxn id="376" idx="2"/>
            </p:cNvCxnSpPr>
            <p:nvPr userDrawn="1"/>
          </p:nvCxnSpPr>
          <p:spPr>
            <a:xfrm>
              <a:off x="5610665" y="5123204"/>
              <a:ext cx="652864" cy="1712920"/>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354" name="Straight Connector 353">
              <a:extLst>
                <a:ext uri="{FF2B5EF4-FFF2-40B4-BE49-F238E27FC236}">
                  <a16:creationId xmlns:a16="http://schemas.microsoft.com/office/drawing/2014/main" id="{ED037C8A-6234-4BFC-887A-27BE37761CCD}"/>
                </a:ext>
              </a:extLst>
            </p:cNvPr>
            <p:cNvCxnSpPr>
              <a:cxnSpLocks/>
              <a:stCxn id="364" idx="5"/>
              <a:endCxn id="376" idx="0"/>
            </p:cNvCxnSpPr>
            <p:nvPr userDrawn="1"/>
          </p:nvCxnSpPr>
          <p:spPr>
            <a:xfrm flipH="1">
              <a:off x="6375345" y="5883908"/>
              <a:ext cx="879736" cy="953255"/>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355" name="Straight Connector 354">
              <a:extLst>
                <a:ext uri="{FF2B5EF4-FFF2-40B4-BE49-F238E27FC236}">
                  <a16:creationId xmlns:a16="http://schemas.microsoft.com/office/drawing/2014/main" id="{83E33691-6152-41D7-ACAB-031A796D6296}"/>
                </a:ext>
              </a:extLst>
            </p:cNvPr>
            <p:cNvCxnSpPr>
              <a:cxnSpLocks/>
              <a:stCxn id="365" idx="7"/>
              <a:endCxn id="366" idx="3"/>
            </p:cNvCxnSpPr>
            <p:nvPr userDrawn="1"/>
          </p:nvCxnSpPr>
          <p:spPr>
            <a:xfrm flipH="1" flipV="1">
              <a:off x="4457011" y="5150449"/>
              <a:ext cx="65996" cy="958124"/>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356" name="Straight Connector 355">
              <a:extLst>
                <a:ext uri="{FF2B5EF4-FFF2-40B4-BE49-F238E27FC236}">
                  <a16:creationId xmlns:a16="http://schemas.microsoft.com/office/drawing/2014/main" id="{814C5FDF-A251-47D9-96C2-AF087B1279C8}"/>
                </a:ext>
              </a:extLst>
            </p:cNvPr>
            <p:cNvCxnSpPr>
              <a:cxnSpLocks/>
              <a:stCxn id="363" idx="7"/>
              <a:endCxn id="369" idx="3"/>
            </p:cNvCxnSpPr>
            <p:nvPr userDrawn="1"/>
          </p:nvCxnSpPr>
          <p:spPr>
            <a:xfrm flipH="1" flipV="1">
              <a:off x="7349691" y="4680947"/>
              <a:ext cx="1424418" cy="977805"/>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357" name="Straight Connector 356">
              <a:extLst>
                <a:ext uri="{FF2B5EF4-FFF2-40B4-BE49-F238E27FC236}">
                  <a16:creationId xmlns:a16="http://schemas.microsoft.com/office/drawing/2014/main" id="{29C27080-14C8-46B9-AA9E-3B97E98A34EE}"/>
                </a:ext>
              </a:extLst>
            </p:cNvPr>
            <p:cNvCxnSpPr>
              <a:cxnSpLocks/>
              <a:endCxn id="365" idx="4"/>
            </p:cNvCxnSpPr>
            <p:nvPr userDrawn="1"/>
          </p:nvCxnSpPr>
          <p:spPr>
            <a:xfrm flipV="1">
              <a:off x="4489041" y="6299844"/>
              <a:ext cx="113193" cy="546145"/>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358" name="Straight Connector 357">
              <a:extLst>
                <a:ext uri="{FF2B5EF4-FFF2-40B4-BE49-F238E27FC236}">
                  <a16:creationId xmlns:a16="http://schemas.microsoft.com/office/drawing/2014/main" id="{3517A6BC-C22B-450A-A3E4-5E955D71950B}"/>
                </a:ext>
              </a:extLst>
            </p:cNvPr>
            <p:cNvCxnSpPr>
              <a:cxnSpLocks/>
              <a:stCxn id="373" idx="7"/>
              <a:endCxn id="372" idx="4"/>
            </p:cNvCxnSpPr>
            <p:nvPr userDrawn="1"/>
          </p:nvCxnSpPr>
          <p:spPr>
            <a:xfrm flipH="1" flipV="1">
              <a:off x="2274960" y="5251520"/>
              <a:ext cx="612674" cy="875448"/>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sp>
          <p:nvSpPr>
            <p:cNvPr id="359" name="Oval 358">
              <a:extLst>
                <a:ext uri="{FF2B5EF4-FFF2-40B4-BE49-F238E27FC236}">
                  <a16:creationId xmlns:a16="http://schemas.microsoft.com/office/drawing/2014/main" id="{71FB03FF-5221-49F1-873D-9565FDF78CEB}"/>
                </a:ext>
              </a:extLst>
            </p:cNvPr>
            <p:cNvSpPr/>
            <p:nvPr userDrawn="1"/>
          </p:nvSpPr>
          <p:spPr>
            <a:xfrm flipH="1">
              <a:off x="11304001" y="5703017"/>
              <a:ext cx="236156" cy="236156"/>
            </a:xfrm>
            <a:prstGeom prst="ellipse">
              <a:avLst/>
            </a:prstGeom>
            <a:grpFill/>
            <a:ln>
              <a:solidFill>
                <a:schemeClr val="bg1">
                  <a:alpha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0" name="Oval 359">
              <a:extLst>
                <a:ext uri="{FF2B5EF4-FFF2-40B4-BE49-F238E27FC236}">
                  <a16:creationId xmlns:a16="http://schemas.microsoft.com/office/drawing/2014/main" id="{4E1D6D23-B555-4909-A425-FB20F54544AF}"/>
                </a:ext>
              </a:extLst>
            </p:cNvPr>
            <p:cNvSpPr>
              <a:spLocks noChangeAspect="1"/>
            </p:cNvSpPr>
            <p:nvPr userDrawn="1"/>
          </p:nvSpPr>
          <p:spPr>
            <a:xfrm flipH="1">
              <a:off x="10259403" y="5528905"/>
              <a:ext cx="149392" cy="149392"/>
            </a:xfrm>
            <a:prstGeom prst="ellipse">
              <a:avLst/>
            </a:prstGeom>
            <a:grpFill/>
            <a:ln>
              <a:solidFill>
                <a:schemeClr val="bg1">
                  <a:alpha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1" name="Oval 360">
              <a:extLst>
                <a:ext uri="{FF2B5EF4-FFF2-40B4-BE49-F238E27FC236}">
                  <a16:creationId xmlns:a16="http://schemas.microsoft.com/office/drawing/2014/main" id="{0746B455-B91B-4A19-9DF3-15544E167507}"/>
                </a:ext>
              </a:extLst>
            </p:cNvPr>
            <p:cNvSpPr/>
            <p:nvPr userDrawn="1"/>
          </p:nvSpPr>
          <p:spPr>
            <a:xfrm flipH="1">
              <a:off x="10291530" y="4163736"/>
              <a:ext cx="224088" cy="224088"/>
            </a:xfrm>
            <a:prstGeom prst="ellipse">
              <a:avLst/>
            </a:prstGeom>
            <a:grpFill/>
            <a:ln>
              <a:solidFill>
                <a:schemeClr val="bg1">
                  <a:alpha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2" name="Oval 361">
              <a:extLst>
                <a:ext uri="{FF2B5EF4-FFF2-40B4-BE49-F238E27FC236}">
                  <a16:creationId xmlns:a16="http://schemas.microsoft.com/office/drawing/2014/main" id="{6B4FED14-AD80-4C45-8271-8B6DEC6E84F6}"/>
                </a:ext>
              </a:extLst>
            </p:cNvPr>
            <p:cNvSpPr/>
            <p:nvPr userDrawn="1"/>
          </p:nvSpPr>
          <p:spPr>
            <a:xfrm flipH="1">
              <a:off x="8727293" y="4395216"/>
              <a:ext cx="224088" cy="224088"/>
            </a:xfrm>
            <a:prstGeom prst="ellipse">
              <a:avLst/>
            </a:prstGeom>
            <a:grpFill/>
            <a:ln>
              <a:solidFill>
                <a:schemeClr val="bg1">
                  <a:alpha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3" name="Oval 362">
              <a:extLst>
                <a:ext uri="{FF2B5EF4-FFF2-40B4-BE49-F238E27FC236}">
                  <a16:creationId xmlns:a16="http://schemas.microsoft.com/office/drawing/2014/main" id="{4CB9AC57-3716-4E28-A520-1ADF362EE5D8}"/>
                </a:ext>
              </a:extLst>
            </p:cNvPr>
            <p:cNvSpPr>
              <a:spLocks noChangeAspect="1"/>
            </p:cNvSpPr>
            <p:nvPr userDrawn="1"/>
          </p:nvSpPr>
          <p:spPr>
            <a:xfrm flipH="1">
              <a:off x="8752231" y="5636874"/>
              <a:ext cx="149392" cy="149392"/>
            </a:xfrm>
            <a:prstGeom prst="ellipse">
              <a:avLst/>
            </a:prstGeom>
            <a:grpFill/>
            <a:ln>
              <a:solidFill>
                <a:schemeClr val="bg1">
                  <a:alpha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4" name="Oval 363">
              <a:extLst>
                <a:ext uri="{FF2B5EF4-FFF2-40B4-BE49-F238E27FC236}">
                  <a16:creationId xmlns:a16="http://schemas.microsoft.com/office/drawing/2014/main" id="{537DF165-DF7E-4A7A-BF34-CC04F13CE370}"/>
                </a:ext>
              </a:extLst>
            </p:cNvPr>
            <p:cNvSpPr/>
            <p:nvPr userDrawn="1"/>
          </p:nvSpPr>
          <p:spPr>
            <a:xfrm flipH="1">
              <a:off x="7222264" y="5692637"/>
              <a:ext cx="224088" cy="224088"/>
            </a:xfrm>
            <a:prstGeom prst="ellipse">
              <a:avLst/>
            </a:prstGeom>
            <a:grpFill/>
            <a:ln>
              <a:solidFill>
                <a:schemeClr val="bg1">
                  <a:alpha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5" name="Oval 364">
              <a:extLst>
                <a:ext uri="{FF2B5EF4-FFF2-40B4-BE49-F238E27FC236}">
                  <a16:creationId xmlns:a16="http://schemas.microsoft.com/office/drawing/2014/main" id="{E4DF5466-ACC1-4036-8A10-13E42918995A}"/>
                </a:ext>
              </a:extLst>
            </p:cNvPr>
            <p:cNvSpPr/>
            <p:nvPr userDrawn="1"/>
          </p:nvSpPr>
          <p:spPr>
            <a:xfrm flipH="1">
              <a:off x="4490190" y="6075756"/>
              <a:ext cx="224088" cy="224088"/>
            </a:xfrm>
            <a:prstGeom prst="ellipse">
              <a:avLst/>
            </a:prstGeom>
            <a:grpFill/>
            <a:ln>
              <a:solidFill>
                <a:schemeClr val="bg1">
                  <a:alpha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6" name="Oval 365">
              <a:extLst>
                <a:ext uri="{FF2B5EF4-FFF2-40B4-BE49-F238E27FC236}">
                  <a16:creationId xmlns:a16="http://schemas.microsoft.com/office/drawing/2014/main" id="{6C663E73-0E93-41A5-B44B-AAD551B586F4}"/>
                </a:ext>
              </a:extLst>
            </p:cNvPr>
            <p:cNvSpPr>
              <a:spLocks noChangeAspect="1"/>
            </p:cNvSpPr>
            <p:nvPr userDrawn="1"/>
          </p:nvSpPr>
          <p:spPr>
            <a:xfrm rot="682168" flipH="1">
              <a:off x="4340946" y="5013559"/>
              <a:ext cx="149392" cy="149392"/>
            </a:xfrm>
            <a:prstGeom prst="ellipse">
              <a:avLst/>
            </a:prstGeom>
            <a:grpFill/>
            <a:ln>
              <a:solidFill>
                <a:schemeClr val="bg1">
                  <a:alpha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7" name="Oval 366">
              <a:extLst>
                <a:ext uri="{FF2B5EF4-FFF2-40B4-BE49-F238E27FC236}">
                  <a16:creationId xmlns:a16="http://schemas.microsoft.com/office/drawing/2014/main" id="{98E841EC-AEEA-45DF-A257-6AFBB25B1825}"/>
                </a:ext>
              </a:extLst>
            </p:cNvPr>
            <p:cNvSpPr/>
            <p:nvPr userDrawn="1"/>
          </p:nvSpPr>
          <p:spPr>
            <a:xfrm rot="738506" flipH="1">
              <a:off x="4400716" y="3821918"/>
              <a:ext cx="224088" cy="224088"/>
            </a:xfrm>
            <a:prstGeom prst="ellipse">
              <a:avLst/>
            </a:prstGeom>
            <a:grpFill/>
            <a:ln>
              <a:solidFill>
                <a:schemeClr val="bg1">
                  <a:alpha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8" name="Oval 367">
              <a:extLst>
                <a:ext uri="{FF2B5EF4-FFF2-40B4-BE49-F238E27FC236}">
                  <a16:creationId xmlns:a16="http://schemas.microsoft.com/office/drawing/2014/main" id="{3408C7E0-9D83-4EA4-831D-ED6290C98B2C}"/>
                </a:ext>
              </a:extLst>
            </p:cNvPr>
            <p:cNvSpPr/>
            <p:nvPr userDrawn="1"/>
          </p:nvSpPr>
          <p:spPr>
            <a:xfrm rot="20935587" flipH="1">
              <a:off x="5477100" y="4901202"/>
              <a:ext cx="224088" cy="224088"/>
            </a:xfrm>
            <a:prstGeom prst="ellipse">
              <a:avLst/>
            </a:prstGeom>
            <a:grpFill/>
            <a:ln>
              <a:solidFill>
                <a:schemeClr val="bg1">
                  <a:alpha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9" name="Oval 368">
              <a:extLst>
                <a:ext uri="{FF2B5EF4-FFF2-40B4-BE49-F238E27FC236}">
                  <a16:creationId xmlns:a16="http://schemas.microsoft.com/office/drawing/2014/main" id="{DC344742-723A-4BC9-AB1B-EAA29939991D}"/>
                </a:ext>
              </a:extLst>
            </p:cNvPr>
            <p:cNvSpPr/>
            <p:nvPr userDrawn="1"/>
          </p:nvSpPr>
          <p:spPr>
            <a:xfrm flipH="1">
              <a:off x="7158420" y="4489676"/>
              <a:ext cx="224088" cy="224088"/>
            </a:xfrm>
            <a:prstGeom prst="ellipse">
              <a:avLst/>
            </a:prstGeom>
            <a:grpFill/>
            <a:ln>
              <a:solidFill>
                <a:schemeClr val="bg1">
                  <a:alpha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0" name="Oval 369">
              <a:extLst>
                <a:ext uri="{FF2B5EF4-FFF2-40B4-BE49-F238E27FC236}">
                  <a16:creationId xmlns:a16="http://schemas.microsoft.com/office/drawing/2014/main" id="{E8081C25-140E-410A-A1C4-FCD6E82E9B8C}"/>
                </a:ext>
              </a:extLst>
            </p:cNvPr>
            <p:cNvSpPr>
              <a:spLocks noChangeAspect="1"/>
            </p:cNvSpPr>
            <p:nvPr userDrawn="1"/>
          </p:nvSpPr>
          <p:spPr>
            <a:xfrm flipH="1">
              <a:off x="6533834" y="3146530"/>
              <a:ext cx="149392" cy="149392"/>
            </a:xfrm>
            <a:prstGeom prst="ellipse">
              <a:avLst/>
            </a:prstGeom>
            <a:grpFill/>
            <a:ln>
              <a:solidFill>
                <a:schemeClr val="bg1">
                  <a:alpha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1" name="Oval 370">
              <a:extLst>
                <a:ext uri="{FF2B5EF4-FFF2-40B4-BE49-F238E27FC236}">
                  <a16:creationId xmlns:a16="http://schemas.microsoft.com/office/drawing/2014/main" id="{5F4D5962-509B-4A99-8BCB-AB37C64F9AA9}"/>
                </a:ext>
              </a:extLst>
            </p:cNvPr>
            <p:cNvSpPr/>
            <p:nvPr userDrawn="1"/>
          </p:nvSpPr>
          <p:spPr>
            <a:xfrm flipH="1">
              <a:off x="2399072" y="3649393"/>
              <a:ext cx="224088" cy="224088"/>
            </a:xfrm>
            <a:prstGeom prst="ellipse">
              <a:avLst/>
            </a:prstGeom>
            <a:grpFill/>
            <a:ln>
              <a:solidFill>
                <a:schemeClr val="bg1">
                  <a:alpha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2" name="Oval 371">
              <a:extLst>
                <a:ext uri="{FF2B5EF4-FFF2-40B4-BE49-F238E27FC236}">
                  <a16:creationId xmlns:a16="http://schemas.microsoft.com/office/drawing/2014/main" id="{E7844590-A772-4E75-8EE3-12BB20BF55DC}"/>
                </a:ext>
              </a:extLst>
            </p:cNvPr>
            <p:cNvSpPr/>
            <p:nvPr userDrawn="1"/>
          </p:nvSpPr>
          <p:spPr>
            <a:xfrm flipH="1">
              <a:off x="2162916" y="5027432"/>
              <a:ext cx="224088" cy="224088"/>
            </a:xfrm>
            <a:prstGeom prst="ellipse">
              <a:avLst/>
            </a:prstGeom>
            <a:grpFill/>
            <a:ln>
              <a:solidFill>
                <a:schemeClr val="bg1">
                  <a:alpha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3" name="Oval 372">
              <a:extLst>
                <a:ext uri="{FF2B5EF4-FFF2-40B4-BE49-F238E27FC236}">
                  <a16:creationId xmlns:a16="http://schemas.microsoft.com/office/drawing/2014/main" id="{8A9782C5-6966-458C-853F-F9AF87C317F9}"/>
                </a:ext>
              </a:extLst>
            </p:cNvPr>
            <p:cNvSpPr>
              <a:spLocks noChangeAspect="1"/>
            </p:cNvSpPr>
            <p:nvPr userDrawn="1"/>
          </p:nvSpPr>
          <p:spPr>
            <a:xfrm flipH="1">
              <a:off x="2865756" y="6105090"/>
              <a:ext cx="149392" cy="149392"/>
            </a:xfrm>
            <a:prstGeom prst="ellipse">
              <a:avLst/>
            </a:prstGeom>
            <a:grpFill/>
            <a:ln>
              <a:solidFill>
                <a:schemeClr val="bg1">
                  <a:alpha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4" name="Oval 373">
              <a:extLst>
                <a:ext uri="{FF2B5EF4-FFF2-40B4-BE49-F238E27FC236}">
                  <a16:creationId xmlns:a16="http://schemas.microsoft.com/office/drawing/2014/main" id="{66094655-3709-4B9B-938C-0CA2C5807F0D}"/>
                </a:ext>
              </a:extLst>
            </p:cNvPr>
            <p:cNvSpPr>
              <a:spLocks noChangeAspect="1"/>
            </p:cNvSpPr>
            <p:nvPr userDrawn="1"/>
          </p:nvSpPr>
          <p:spPr>
            <a:xfrm flipH="1">
              <a:off x="11489475" y="4550799"/>
              <a:ext cx="149392" cy="149392"/>
            </a:xfrm>
            <a:prstGeom prst="ellipse">
              <a:avLst/>
            </a:prstGeom>
            <a:grpFill/>
            <a:ln>
              <a:solidFill>
                <a:schemeClr val="bg1">
                  <a:alpha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5" name="Chord 374">
              <a:extLst>
                <a:ext uri="{FF2B5EF4-FFF2-40B4-BE49-F238E27FC236}">
                  <a16:creationId xmlns:a16="http://schemas.microsoft.com/office/drawing/2014/main" id="{84CCA53A-B56B-4FA8-996D-EA29FE123250}"/>
                </a:ext>
              </a:extLst>
            </p:cNvPr>
            <p:cNvSpPr>
              <a:spLocks noChangeAspect="1"/>
            </p:cNvSpPr>
            <p:nvPr userDrawn="1"/>
          </p:nvSpPr>
          <p:spPr>
            <a:xfrm flipH="1">
              <a:off x="9919813" y="6746029"/>
              <a:ext cx="149392" cy="149392"/>
            </a:xfrm>
            <a:prstGeom prst="chord">
              <a:avLst>
                <a:gd name="adj1" fmla="val 10550803"/>
                <a:gd name="adj2" fmla="val 185318"/>
              </a:avLst>
            </a:prstGeom>
            <a:grpFill/>
            <a:ln>
              <a:solidFill>
                <a:schemeClr val="bg1">
                  <a:alpha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6" name="Chord 375">
              <a:extLst>
                <a:ext uri="{FF2B5EF4-FFF2-40B4-BE49-F238E27FC236}">
                  <a16:creationId xmlns:a16="http://schemas.microsoft.com/office/drawing/2014/main" id="{C9F513B8-F055-471E-AF07-7EEC13181286}"/>
                </a:ext>
              </a:extLst>
            </p:cNvPr>
            <p:cNvSpPr>
              <a:spLocks noChangeAspect="1"/>
            </p:cNvSpPr>
            <p:nvPr userDrawn="1"/>
          </p:nvSpPr>
          <p:spPr>
            <a:xfrm flipH="1">
              <a:off x="6151551" y="6717004"/>
              <a:ext cx="224088" cy="224088"/>
            </a:xfrm>
            <a:prstGeom prst="chord">
              <a:avLst>
                <a:gd name="adj1" fmla="val 10550803"/>
                <a:gd name="adj2" fmla="val 185318"/>
              </a:avLst>
            </a:prstGeom>
            <a:grpFill/>
            <a:ln>
              <a:solidFill>
                <a:schemeClr val="bg1">
                  <a:alpha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377" name="Straight Connector 376">
              <a:extLst>
                <a:ext uri="{FF2B5EF4-FFF2-40B4-BE49-F238E27FC236}">
                  <a16:creationId xmlns:a16="http://schemas.microsoft.com/office/drawing/2014/main" id="{0C79191C-CDBE-494C-8A0E-35FE0EA5DCD5}"/>
                </a:ext>
              </a:extLst>
            </p:cNvPr>
            <p:cNvCxnSpPr>
              <a:cxnSpLocks/>
              <a:stCxn id="375" idx="1"/>
              <a:endCxn id="363" idx="3"/>
            </p:cNvCxnSpPr>
            <p:nvPr userDrawn="1"/>
          </p:nvCxnSpPr>
          <p:spPr>
            <a:xfrm flipH="1" flipV="1">
              <a:off x="8879746" y="5764388"/>
              <a:ext cx="1040177" cy="1060362"/>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378" name="Straight Connector 377">
              <a:extLst>
                <a:ext uri="{FF2B5EF4-FFF2-40B4-BE49-F238E27FC236}">
                  <a16:creationId xmlns:a16="http://schemas.microsoft.com/office/drawing/2014/main" id="{E9C77736-851B-4ECD-8C22-9CA4FA6A5E32}"/>
                </a:ext>
              </a:extLst>
            </p:cNvPr>
            <p:cNvCxnSpPr>
              <a:cxnSpLocks/>
              <a:stCxn id="397" idx="6"/>
              <a:endCxn id="371" idx="6"/>
            </p:cNvCxnSpPr>
            <p:nvPr userDrawn="1"/>
          </p:nvCxnSpPr>
          <p:spPr>
            <a:xfrm>
              <a:off x="1249806" y="3691601"/>
              <a:ext cx="1149266" cy="69836"/>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379" name="Straight Connector 378">
              <a:extLst>
                <a:ext uri="{FF2B5EF4-FFF2-40B4-BE49-F238E27FC236}">
                  <a16:creationId xmlns:a16="http://schemas.microsoft.com/office/drawing/2014/main" id="{7FF0E035-0421-4E84-9C27-B411F61AFEF2}"/>
                </a:ext>
              </a:extLst>
            </p:cNvPr>
            <p:cNvCxnSpPr>
              <a:cxnSpLocks/>
              <a:stCxn id="394" idx="4"/>
              <a:endCxn id="400" idx="1"/>
            </p:cNvCxnSpPr>
            <p:nvPr userDrawn="1"/>
          </p:nvCxnSpPr>
          <p:spPr>
            <a:xfrm>
              <a:off x="181389" y="3694736"/>
              <a:ext cx="833340" cy="862592"/>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380" name="Straight Connector 379">
              <a:extLst>
                <a:ext uri="{FF2B5EF4-FFF2-40B4-BE49-F238E27FC236}">
                  <a16:creationId xmlns:a16="http://schemas.microsoft.com/office/drawing/2014/main" id="{1757AEA9-FE79-449E-8124-EC0BD2852CB5}"/>
                </a:ext>
              </a:extLst>
            </p:cNvPr>
            <p:cNvCxnSpPr>
              <a:cxnSpLocks/>
              <a:stCxn id="400" idx="4"/>
              <a:endCxn id="399" idx="0"/>
            </p:cNvCxnSpPr>
            <p:nvPr userDrawn="1"/>
          </p:nvCxnSpPr>
          <p:spPr>
            <a:xfrm flipH="1">
              <a:off x="990250" y="4724846"/>
              <a:ext cx="93868" cy="726111"/>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381" name="Straight Connector 380">
              <a:extLst>
                <a:ext uri="{FF2B5EF4-FFF2-40B4-BE49-F238E27FC236}">
                  <a16:creationId xmlns:a16="http://schemas.microsoft.com/office/drawing/2014/main" id="{05E4414F-9F23-4C48-B010-1F33CE017444}"/>
                </a:ext>
              </a:extLst>
            </p:cNvPr>
            <p:cNvCxnSpPr>
              <a:cxnSpLocks/>
              <a:stCxn id="398" idx="3"/>
            </p:cNvCxnSpPr>
            <p:nvPr userDrawn="1"/>
          </p:nvCxnSpPr>
          <p:spPr>
            <a:xfrm flipH="1">
              <a:off x="994391" y="6664731"/>
              <a:ext cx="195332" cy="193269"/>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382" name="Straight Connector 381">
              <a:extLst>
                <a:ext uri="{FF2B5EF4-FFF2-40B4-BE49-F238E27FC236}">
                  <a16:creationId xmlns:a16="http://schemas.microsoft.com/office/drawing/2014/main" id="{1801B2F5-4749-4356-B0CE-10729234336E}"/>
                </a:ext>
              </a:extLst>
            </p:cNvPr>
            <p:cNvCxnSpPr>
              <a:cxnSpLocks/>
              <a:stCxn id="398" idx="0"/>
              <a:endCxn id="399" idx="4"/>
            </p:cNvCxnSpPr>
            <p:nvPr userDrawn="1"/>
          </p:nvCxnSpPr>
          <p:spPr>
            <a:xfrm flipH="1" flipV="1">
              <a:off x="990250" y="5745345"/>
              <a:ext cx="303555" cy="668110"/>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383" name="Straight Connector 382">
              <a:extLst>
                <a:ext uri="{FF2B5EF4-FFF2-40B4-BE49-F238E27FC236}">
                  <a16:creationId xmlns:a16="http://schemas.microsoft.com/office/drawing/2014/main" id="{E6DA6AF8-024D-48B7-AB00-83D4872B98E2}"/>
                </a:ext>
              </a:extLst>
            </p:cNvPr>
            <p:cNvCxnSpPr>
              <a:cxnSpLocks/>
              <a:stCxn id="408" idx="1"/>
              <a:endCxn id="394" idx="3"/>
            </p:cNvCxnSpPr>
            <p:nvPr userDrawn="1"/>
          </p:nvCxnSpPr>
          <p:spPr>
            <a:xfrm flipV="1">
              <a:off x="7025" y="3684478"/>
              <a:ext cx="62174" cy="1039628"/>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384" name="Straight Connector 383">
              <a:extLst>
                <a:ext uri="{FF2B5EF4-FFF2-40B4-BE49-F238E27FC236}">
                  <a16:creationId xmlns:a16="http://schemas.microsoft.com/office/drawing/2014/main" id="{F3E88EF3-4D78-45EC-A408-877FEB2D4DC0}"/>
                </a:ext>
              </a:extLst>
            </p:cNvPr>
            <p:cNvCxnSpPr>
              <a:cxnSpLocks/>
              <a:stCxn id="399" idx="2"/>
              <a:endCxn id="408" idx="0"/>
            </p:cNvCxnSpPr>
            <p:nvPr userDrawn="1"/>
          </p:nvCxnSpPr>
          <p:spPr>
            <a:xfrm flipH="1" flipV="1">
              <a:off x="4947" y="4947737"/>
              <a:ext cx="838109" cy="650414"/>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385" name="Straight Connector 384">
              <a:extLst>
                <a:ext uri="{FF2B5EF4-FFF2-40B4-BE49-F238E27FC236}">
                  <a16:creationId xmlns:a16="http://schemas.microsoft.com/office/drawing/2014/main" id="{89D3F8DB-52DC-4FDE-8187-CDD85CFC21D5}"/>
                </a:ext>
              </a:extLst>
            </p:cNvPr>
            <p:cNvCxnSpPr>
              <a:cxnSpLocks/>
              <a:stCxn id="398" idx="1"/>
            </p:cNvCxnSpPr>
            <p:nvPr userDrawn="1"/>
          </p:nvCxnSpPr>
          <p:spPr>
            <a:xfrm flipH="1">
              <a:off x="0" y="6456567"/>
              <a:ext cx="1189723" cy="190557"/>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386" name="Straight Connector 385">
              <a:extLst>
                <a:ext uri="{FF2B5EF4-FFF2-40B4-BE49-F238E27FC236}">
                  <a16:creationId xmlns:a16="http://schemas.microsoft.com/office/drawing/2014/main" id="{566A0EF4-9946-4BF2-9DB3-17A63534CA8C}"/>
                </a:ext>
              </a:extLst>
            </p:cNvPr>
            <p:cNvCxnSpPr>
              <a:cxnSpLocks/>
              <a:stCxn id="371" idx="1"/>
              <a:endCxn id="278" idx="0"/>
            </p:cNvCxnSpPr>
            <p:nvPr userDrawn="1"/>
          </p:nvCxnSpPr>
          <p:spPr>
            <a:xfrm flipV="1">
              <a:off x="2590343" y="2989715"/>
              <a:ext cx="770893" cy="692495"/>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387" name="Straight Connector 386">
              <a:extLst>
                <a:ext uri="{FF2B5EF4-FFF2-40B4-BE49-F238E27FC236}">
                  <a16:creationId xmlns:a16="http://schemas.microsoft.com/office/drawing/2014/main" id="{3A9A3B6B-50E8-461B-9561-6224C115D21D}"/>
                </a:ext>
              </a:extLst>
            </p:cNvPr>
            <p:cNvCxnSpPr>
              <a:cxnSpLocks/>
              <a:stCxn id="396" idx="6"/>
              <a:endCxn id="395" idx="2"/>
            </p:cNvCxnSpPr>
            <p:nvPr userDrawn="1"/>
          </p:nvCxnSpPr>
          <p:spPr>
            <a:xfrm>
              <a:off x="683818" y="2689233"/>
              <a:ext cx="1046792" cy="260972"/>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388" name="Straight Connector 387">
              <a:extLst>
                <a:ext uri="{FF2B5EF4-FFF2-40B4-BE49-F238E27FC236}">
                  <a16:creationId xmlns:a16="http://schemas.microsoft.com/office/drawing/2014/main" id="{0A5B1E5B-2794-49C2-B6C0-91F5A53A295D}"/>
                </a:ext>
              </a:extLst>
            </p:cNvPr>
            <p:cNvCxnSpPr>
              <a:cxnSpLocks/>
              <a:stCxn id="394" idx="7"/>
              <a:endCxn id="396" idx="3"/>
            </p:cNvCxnSpPr>
            <p:nvPr userDrawn="1"/>
          </p:nvCxnSpPr>
          <p:spPr>
            <a:xfrm flipV="1">
              <a:off x="206155" y="2793315"/>
              <a:ext cx="226387" cy="630571"/>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389" name="Straight Connector 388">
              <a:extLst>
                <a:ext uri="{FF2B5EF4-FFF2-40B4-BE49-F238E27FC236}">
                  <a16:creationId xmlns:a16="http://schemas.microsoft.com/office/drawing/2014/main" id="{8A74305F-463F-4276-96C2-38555AE86C4E}"/>
                </a:ext>
              </a:extLst>
            </p:cNvPr>
            <p:cNvCxnSpPr>
              <a:cxnSpLocks/>
              <a:stCxn id="394" idx="5"/>
              <a:endCxn id="397" idx="2"/>
            </p:cNvCxnSpPr>
            <p:nvPr userDrawn="1"/>
          </p:nvCxnSpPr>
          <p:spPr>
            <a:xfrm>
              <a:off x="267973" y="3622660"/>
              <a:ext cx="785574" cy="68941"/>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390" name="Straight Connector 389">
              <a:extLst>
                <a:ext uri="{FF2B5EF4-FFF2-40B4-BE49-F238E27FC236}">
                  <a16:creationId xmlns:a16="http://schemas.microsoft.com/office/drawing/2014/main" id="{5F7B5D64-565A-4DE4-B312-12BA4515BC48}"/>
                </a:ext>
              </a:extLst>
            </p:cNvPr>
            <p:cNvCxnSpPr>
              <a:cxnSpLocks/>
              <a:stCxn id="395" idx="3"/>
              <a:endCxn id="397" idx="7"/>
            </p:cNvCxnSpPr>
            <p:nvPr userDrawn="1"/>
          </p:nvCxnSpPr>
          <p:spPr>
            <a:xfrm flipH="1">
              <a:off x="1221065" y="3059892"/>
              <a:ext cx="554979" cy="562320"/>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391" name="Straight Connector 390">
              <a:extLst>
                <a:ext uri="{FF2B5EF4-FFF2-40B4-BE49-F238E27FC236}">
                  <a16:creationId xmlns:a16="http://schemas.microsoft.com/office/drawing/2014/main" id="{AEFF3DFB-FAB0-4085-8DA0-3F6D1B69F212}"/>
                </a:ext>
              </a:extLst>
            </p:cNvPr>
            <p:cNvCxnSpPr>
              <a:cxnSpLocks/>
              <a:stCxn id="397" idx="4"/>
              <a:endCxn id="400" idx="0"/>
            </p:cNvCxnSpPr>
            <p:nvPr userDrawn="1"/>
          </p:nvCxnSpPr>
          <p:spPr>
            <a:xfrm flipH="1">
              <a:off x="1084118" y="3789730"/>
              <a:ext cx="67559" cy="738857"/>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392" name="Straight Connector 391">
              <a:extLst>
                <a:ext uri="{FF2B5EF4-FFF2-40B4-BE49-F238E27FC236}">
                  <a16:creationId xmlns:a16="http://schemas.microsoft.com/office/drawing/2014/main" id="{69FF7952-F75E-4C97-870B-E111C9F153E3}"/>
                </a:ext>
              </a:extLst>
            </p:cNvPr>
            <p:cNvCxnSpPr>
              <a:cxnSpLocks/>
              <a:stCxn id="373" idx="2"/>
              <a:endCxn id="398" idx="2"/>
            </p:cNvCxnSpPr>
            <p:nvPr userDrawn="1"/>
          </p:nvCxnSpPr>
          <p:spPr>
            <a:xfrm flipH="1">
              <a:off x="1146611" y="6179786"/>
              <a:ext cx="1868537" cy="380863"/>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393" name="Straight Connector 392">
              <a:extLst>
                <a:ext uri="{FF2B5EF4-FFF2-40B4-BE49-F238E27FC236}">
                  <a16:creationId xmlns:a16="http://schemas.microsoft.com/office/drawing/2014/main" id="{D037A298-A62C-4F82-B2AC-48EC0E635103}"/>
                </a:ext>
              </a:extLst>
            </p:cNvPr>
            <p:cNvCxnSpPr>
              <a:cxnSpLocks/>
              <a:endCxn id="398" idx="5"/>
            </p:cNvCxnSpPr>
            <p:nvPr userDrawn="1"/>
          </p:nvCxnSpPr>
          <p:spPr>
            <a:xfrm flipH="1" flipV="1">
              <a:off x="1397887" y="6664731"/>
              <a:ext cx="704210" cy="276362"/>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sp>
          <p:nvSpPr>
            <p:cNvPr id="394" name="Oval 393">
              <a:extLst>
                <a:ext uri="{FF2B5EF4-FFF2-40B4-BE49-F238E27FC236}">
                  <a16:creationId xmlns:a16="http://schemas.microsoft.com/office/drawing/2014/main" id="{C6C4FEE2-421D-4DCB-90DB-D5D1EAAED0EE}"/>
                </a:ext>
              </a:extLst>
            </p:cNvPr>
            <p:cNvSpPr/>
            <p:nvPr userDrawn="1"/>
          </p:nvSpPr>
          <p:spPr>
            <a:xfrm rot="20563470">
              <a:off x="-9517" y="3406988"/>
              <a:ext cx="294388" cy="294388"/>
            </a:xfrm>
            <a:prstGeom prst="ellipse">
              <a:avLst/>
            </a:prstGeom>
            <a:grpFill/>
            <a:ln>
              <a:solidFill>
                <a:schemeClr val="bg1">
                  <a:alpha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5" name="Oval 394">
              <a:extLst>
                <a:ext uri="{FF2B5EF4-FFF2-40B4-BE49-F238E27FC236}">
                  <a16:creationId xmlns:a16="http://schemas.microsoft.com/office/drawing/2014/main" id="{E1487618-6DB3-49CF-9104-7AF1CE996F93}"/>
                </a:ext>
              </a:extLst>
            </p:cNvPr>
            <p:cNvSpPr/>
            <p:nvPr userDrawn="1"/>
          </p:nvSpPr>
          <p:spPr>
            <a:xfrm>
              <a:off x="1730610" y="2795084"/>
              <a:ext cx="310242" cy="310242"/>
            </a:xfrm>
            <a:prstGeom prst="ellipse">
              <a:avLst/>
            </a:prstGeom>
            <a:grpFill/>
            <a:ln>
              <a:solidFill>
                <a:schemeClr val="bg1">
                  <a:alpha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6" name="Oval 395">
              <a:extLst>
                <a:ext uri="{FF2B5EF4-FFF2-40B4-BE49-F238E27FC236}">
                  <a16:creationId xmlns:a16="http://schemas.microsoft.com/office/drawing/2014/main" id="{43837EA3-ADB2-4AEA-A72B-F5DC7DE2E41B}"/>
                </a:ext>
              </a:extLst>
            </p:cNvPr>
            <p:cNvSpPr/>
            <p:nvPr userDrawn="1"/>
          </p:nvSpPr>
          <p:spPr>
            <a:xfrm>
              <a:off x="389430" y="2542039"/>
              <a:ext cx="294388" cy="294388"/>
            </a:xfrm>
            <a:prstGeom prst="ellipse">
              <a:avLst/>
            </a:prstGeom>
            <a:grpFill/>
            <a:ln>
              <a:solidFill>
                <a:schemeClr val="bg1">
                  <a:alpha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7" name="Oval 396">
              <a:extLst>
                <a:ext uri="{FF2B5EF4-FFF2-40B4-BE49-F238E27FC236}">
                  <a16:creationId xmlns:a16="http://schemas.microsoft.com/office/drawing/2014/main" id="{E93FB4C4-0049-40EC-8BD0-0BF963484ADA}"/>
                </a:ext>
              </a:extLst>
            </p:cNvPr>
            <p:cNvSpPr>
              <a:spLocks noChangeAspect="1"/>
            </p:cNvSpPr>
            <p:nvPr userDrawn="1"/>
          </p:nvSpPr>
          <p:spPr>
            <a:xfrm>
              <a:off x="1053547" y="3593471"/>
              <a:ext cx="196259" cy="196259"/>
            </a:xfrm>
            <a:prstGeom prst="ellipse">
              <a:avLst/>
            </a:prstGeom>
            <a:grpFill/>
            <a:ln>
              <a:solidFill>
                <a:schemeClr val="bg1">
                  <a:alpha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8" name="Oval 397">
              <a:extLst>
                <a:ext uri="{FF2B5EF4-FFF2-40B4-BE49-F238E27FC236}">
                  <a16:creationId xmlns:a16="http://schemas.microsoft.com/office/drawing/2014/main" id="{855315BE-A3D5-4967-BAFC-545EF8BA89B7}"/>
                </a:ext>
              </a:extLst>
            </p:cNvPr>
            <p:cNvSpPr>
              <a:spLocks noChangeAspect="1"/>
            </p:cNvSpPr>
            <p:nvPr userDrawn="1"/>
          </p:nvSpPr>
          <p:spPr>
            <a:xfrm>
              <a:off x="1146611" y="6413455"/>
              <a:ext cx="294388" cy="294388"/>
            </a:xfrm>
            <a:prstGeom prst="ellipse">
              <a:avLst/>
            </a:prstGeom>
            <a:grpFill/>
            <a:ln>
              <a:solidFill>
                <a:schemeClr val="bg1">
                  <a:alpha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9" name="Oval 398">
              <a:extLst>
                <a:ext uri="{FF2B5EF4-FFF2-40B4-BE49-F238E27FC236}">
                  <a16:creationId xmlns:a16="http://schemas.microsoft.com/office/drawing/2014/main" id="{BAA832B7-D6FE-4EB5-847F-C89C64E53E25}"/>
                </a:ext>
              </a:extLst>
            </p:cNvPr>
            <p:cNvSpPr>
              <a:spLocks noChangeAspect="1"/>
            </p:cNvSpPr>
            <p:nvPr userDrawn="1"/>
          </p:nvSpPr>
          <p:spPr>
            <a:xfrm>
              <a:off x="843056" y="5450957"/>
              <a:ext cx="294388" cy="294388"/>
            </a:xfrm>
            <a:prstGeom prst="ellipse">
              <a:avLst/>
            </a:prstGeom>
            <a:grpFill/>
            <a:ln>
              <a:solidFill>
                <a:schemeClr val="bg1">
                  <a:alpha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0" name="Oval 399">
              <a:extLst>
                <a:ext uri="{FF2B5EF4-FFF2-40B4-BE49-F238E27FC236}">
                  <a16:creationId xmlns:a16="http://schemas.microsoft.com/office/drawing/2014/main" id="{B3103402-5951-426B-A78A-C82538514FF5}"/>
                </a:ext>
              </a:extLst>
            </p:cNvPr>
            <p:cNvSpPr>
              <a:spLocks noChangeAspect="1"/>
            </p:cNvSpPr>
            <p:nvPr userDrawn="1"/>
          </p:nvSpPr>
          <p:spPr>
            <a:xfrm>
              <a:off x="985988" y="4528587"/>
              <a:ext cx="196259" cy="196259"/>
            </a:xfrm>
            <a:prstGeom prst="ellipse">
              <a:avLst/>
            </a:prstGeom>
            <a:grpFill/>
            <a:ln>
              <a:solidFill>
                <a:schemeClr val="bg1">
                  <a:alpha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401" name="Straight Connector 400">
              <a:extLst>
                <a:ext uri="{FF2B5EF4-FFF2-40B4-BE49-F238E27FC236}">
                  <a16:creationId xmlns:a16="http://schemas.microsoft.com/office/drawing/2014/main" id="{0DC30EAE-324F-43B4-9554-58134555F8FB}"/>
                </a:ext>
              </a:extLst>
            </p:cNvPr>
            <p:cNvCxnSpPr>
              <a:cxnSpLocks/>
              <a:stCxn id="400" idx="3"/>
            </p:cNvCxnSpPr>
            <p:nvPr userDrawn="1"/>
          </p:nvCxnSpPr>
          <p:spPr>
            <a:xfrm flipH="1">
              <a:off x="125106" y="4696105"/>
              <a:ext cx="889623" cy="162851"/>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402" name="Straight Connector 401">
              <a:extLst>
                <a:ext uri="{FF2B5EF4-FFF2-40B4-BE49-F238E27FC236}">
                  <a16:creationId xmlns:a16="http://schemas.microsoft.com/office/drawing/2014/main" id="{D305A39A-8151-4DA8-A57A-04E6952BE4BF}"/>
                </a:ext>
              </a:extLst>
            </p:cNvPr>
            <p:cNvCxnSpPr>
              <a:cxnSpLocks/>
              <a:stCxn id="396" idx="4"/>
              <a:endCxn id="397" idx="1"/>
            </p:cNvCxnSpPr>
            <p:nvPr userDrawn="1"/>
          </p:nvCxnSpPr>
          <p:spPr>
            <a:xfrm>
              <a:off x="536624" y="2836427"/>
              <a:ext cx="545664" cy="785785"/>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sp>
          <p:nvSpPr>
            <p:cNvPr id="403" name="Oval 402">
              <a:extLst>
                <a:ext uri="{FF2B5EF4-FFF2-40B4-BE49-F238E27FC236}">
                  <a16:creationId xmlns:a16="http://schemas.microsoft.com/office/drawing/2014/main" id="{EFCDD1FD-D183-4D4B-AF22-F631E0AB19B3}"/>
                </a:ext>
              </a:extLst>
            </p:cNvPr>
            <p:cNvSpPr>
              <a:spLocks noChangeAspect="1"/>
            </p:cNvSpPr>
            <p:nvPr userDrawn="1"/>
          </p:nvSpPr>
          <p:spPr>
            <a:xfrm>
              <a:off x="4972557" y="2874980"/>
              <a:ext cx="196259" cy="196259"/>
            </a:xfrm>
            <a:prstGeom prst="ellipse">
              <a:avLst/>
            </a:prstGeom>
            <a:grpFill/>
            <a:ln>
              <a:solidFill>
                <a:schemeClr val="bg1">
                  <a:alpha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404" name="Straight Connector 403">
              <a:extLst>
                <a:ext uri="{FF2B5EF4-FFF2-40B4-BE49-F238E27FC236}">
                  <a16:creationId xmlns:a16="http://schemas.microsoft.com/office/drawing/2014/main" id="{C690EF5F-25E1-49AE-A2FC-AC77A301F779}"/>
                </a:ext>
              </a:extLst>
            </p:cNvPr>
            <p:cNvCxnSpPr>
              <a:cxnSpLocks/>
              <a:stCxn id="403" idx="3"/>
              <a:endCxn id="367" idx="0"/>
            </p:cNvCxnSpPr>
            <p:nvPr userDrawn="1"/>
          </p:nvCxnSpPr>
          <p:spPr>
            <a:xfrm flipH="1">
              <a:off x="4536645" y="3042498"/>
              <a:ext cx="464653" cy="781995"/>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405" name="Straight Connector 404">
              <a:extLst>
                <a:ext uri="{FF2B5EF4-FFF2-40B4-BE49-F238E27FC236}">
                  <a16:creationId xmlns:a16="http://schemas.microsoft.com/office/drawing/2014/main" id="{3E9089D3-3D08-48A8-982D-87381D9EC9D2}"/>
                </a:ext>
              </a:extLst>
            </p:cNvPr>
            <p:cNvCxnSpPr>
              <a:cxnSpLocks/>
              <a:stCxn id="403" idx="2"/>
              <a:endCxn id="278" idx="6"/>
            </p:cNvCxnSpPr>
            <p:nvPr userDrawn="1"/>
          </p:nvCxnSpPr>
          <p:spPr>
            <a:xfrm flipH="1" flipV="1">
              <a:off x="3501498" y="2915999"/>
              <a:ext cx="1471059" cy="57111"/>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406" name="Straight Connector 405">
              <a:extLst>
                <a:ext uri="{FF2B5EF4-FFF2-40B4-BE49-F238E27FC236}">
                  <a16:creationId xmlns:a16="http://schemas.microsoft.com/office/drawing/2014/main" id="{5924305F-7AF0-47DC-A1BF-D7B751E4B3E3}"/>
                </a:ext>
              </a:extLst>
            </p:cNvPr>
            <p:cNvCxnSpPr>
              <a:cxnSpLocks/>
              <a:stCxn id="396" idx="7"/>
              <a:endCxn id="280" idx="1"/>
            </p:cNvCxnSpPr>
            <p:nvPr userDrawn="1"/>
          </p:nvCxnSpPr>
          <p:spPr>
            <a:xfrm flipV="1">
              <a:off x="640706" y="1905029"/>
              <a:ext cx="785344" cy="680122"/>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407" name="Straight Connector 406">
              <a:extLst>
                <a:ext uri="{FF2B5EF4-FFF2-40B4-BE49-F238E27FC236}">
                  <a16:creationId xmlns:a16="http://schemas.microsoft.com/office/drawing/2014/main" id="{55B00890-01B4-4E39-9727-953ACEF8881C}"/>
                </a:ext>
              </a:extLst>
            </p:cNvPr>
            <p:cNvCxnSpPr>
              <a:cxnSpLocks/>
              <a:endCxn id="396" idx="1"/>
            </p:cNvCxnSpPr>
            <p:nvPr userDrawn="1"/>
          </p:nvCxnSpPr>
          <p:spPr>
            <a:xfrm>
              <a:off x="-60734" y="2344833"/>
              <a:ext cx="493276" cy="240318"/>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sp>
          <p:nvSpPr>
            <p:cNvPr id="408" name="Chord 407">
              <a:extLst>
                <a:ext uri="{FF2B5EF4-FFF2-40B4-BE49-F238E27FC236}">
                  <a16:creationId xmlns:a16="http://schemas.microsoft.com/office/drawing/2014/main" id="{0E818BEF-31D2-4DFC-99B6-5EE8D7E3A3FC}"/>
                </a:ext>
              </a:extLst>
            </p:cNvPr>
            <p:cNvSpPr>
              <a:spLocks noChangeAspect="1"/>
            </p:cNvSpPr>
            <p:nvPr userDrawn="1"/>
          </p:nvSpPr>
          <p:spPr>
            <a:xfrm rot="5400000" flipH="1">
              <a:off x="-98982" y="4723943"/>
              <a:ext cx="224088" cy="224088"/>
            </a:xfrm>
            <a:prstGeom prst="chord">
              <a:avLst>
                <a:gd name="adj1" fmla="val 10550803"/>
                <a:gd name="adj2" fmla="val 185318"/>
              </a:avLst>
            </a:prstGeom>
            <a:grpFill/>
            <a:ln>
              <a:solidFill>
                <a:schemeClr val="bg1">
                  <a:alpha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409" name="Straight Connector 408">
              <a:extLst>
                <a:ext uri="{FF2B5EF4-FFF2-40B4-BE49-F238E27FC236}">
                  <a16:creationId xmlns:a16="http://schemas.microsoft.com/office/drawing/2014/main" id="{9A3263C3-2159-4B0F-B7C1-B590CA6B39FC}"/>
                </a:ext>
              </a:extLst>
            </p:cNvPr>
            <p:cNvCxnSpPr>
              <a:cxnSpLocks/>
              <a:stCxn id="399" idx="3"/>
            </p:cNvCxnSpPr>
            <p:nvPr userDrawn="1"/>
          </p:nvCxnSpPr>
          <p:spPr>
            <a:xfrm flipH="1">
              <a:off x="0" y="5702233"/>
              <a:ext cx="886168" cy="564794"/>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410" name="Straight Connector 409">
              <a:extLst>
                <a:ext uri="{FF2B5EF4-FFF2-40B4-BE49-F238E27FC236}">
                  <a16:creationId xmlns:a16="http://schemas.microsoft.com/office/drawing/2014/main" id="{C931C9C8-CBA0-4CBB-902F-A1B421CC86DE}"/>
                </a:ext>
              </a:extLst>
            </p:cNvPr>
            <p:cNvCxnSpPr>
              <a:cxnSpLocks/>
              <a:stCxn id="395" idx="6"/>
              <a:endCxn id="278" idx="1"/>
            </p:cNvCxnSpPr>
            <p:nvPr userDrawn="1"/>
          </p:nvCxnSpPr>
          <p:spPr>
            <a:xfrm flipV="1">
              <a:off x="2040852" y="2934851"/>
              <a:ext cx="1254476" cy="15354"/>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411" name="Straight Connector 410">
              <a:extLst>
                <a:ext uri="{FF2B5EF4-FFF2-40B4-BE49-F238E27FC236}">
                  <a16:creationId xmlns:a16="http://schemas.microsoft.com/office/drawing/2014/main" id="{3E7C2EB7-3493-4F28-B940-360D854B34C2}"/>
                </a:ext>
              </a:extLst>
            </p:cNvPr>
            <p:cNvCxnSpPr>
              <a:cxnSpLocks/>
              <a:stCxn id="395" idx="5"/>
              <a:endCxn id="371" idx="0"/>
            </p:cNvCxnSpPr>
            <p:nvPr userDrawn="1"/>
          </p:nvCxnSpPr>
          <p:spPr>
            <a:xfrm>
              <a:off x="1995418" y="3059892"/>
              <a:ext cx="515698" cy="589501"/>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412" name="Straight Connector 411">
              <a:extLst>
                <a:ext uri="{FF2B5EF4-FFF2-40B4-BE49-F238E27FC236}">
                  <a16:creationId xmlns:a16="http://schemas.microsoft.com/office/drawing/2014/main" id="{6B34CEF5-33D1-43B0-BE7A-5D5B029A804D}"/>
                </a:ext>
              </a:extLst>
            </p:cNvPr>
            <p:cNvCxnSpPr>
              <a:cxnSpLocks/>
              <a:stCxn id="280" idx="0"/>
              <a:endCxn id="395" idx="0"/>
            </p:cNvCxnSpPr>
            <p:nvPr userDrawn="1"/>
          </p:nvCxnSpPr>
          <p:spPr>
            <a:xfrm>
              <a:off x="1505277" y="1937846"/>
              <a:ext cx="380454" cy="857238"/>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413" name="Straight Connector 412">
              <a:extLst>
                <a:ext uri="{FF2B5EF4-FFF2-40B4-BE49-F238E27FC236}">
                  <a16:creationId xmlns:a16="http://schemas.microsoft.com/office/drawing/2014/main" id="{CFAC6A96-A599-4343-BF15-B882CA125D77}"/>
                </a:ext>
              </a:extLst>
            </p:cNvPr>
            <p:cNvCxnSpPr>
              <a:cxnSpLocks/>
              <a:stCxn id="400" idx="5"/>
              <a:endCxn id="372" idx="7"/>
            </p:cNvCxnSpPr>
            <p:nvPr userDrawn="1"/>
          </p:nvCxnSpPr>
          <p:spPr>
            <a:xfrm>
              <a:off x="1153506" y="4696105"/>
              <a:ext cx="1042227" cy="364144"/>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414" name="Straight Connector 413">
              <a:extLst>
                <a:ext uri="{FF2B5EF4-FFF2-40B4-BE49-F238E27FC236}">
                  <a16:creationId xmlns:a16="http://schemas.microsoft.com/office/drawing/2014/main" id="{47BA194A-9B49-4E2E-B2CC-66AFE0978F25}"/>
                </a:ext>
              </a:extLst>
            </p:cNvPr>
            <p:cNvCxnSpPr>
              <a:cxnSpLocks/>
              <a:stCxn id="367" idx="7"/>
              <a:endCxn id="278" idx="7"/>
            </p:cNvCxnSpPr>
            <p:nvPr userDrawn="1"/>
          </p:nvCxnSpPr>
          <p:spPr>
            <a:xfrm flipH="1" flipV="1">
              <a:off x="3446634" y="2981907"/>
              <a:ext cx="1005609" cy="857760"/>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415" name="Straight Connector 414">
              <a:extLst>
                <a:ext uri="{FF2B5EF4-FFF2-40B4-BE49-F238E27FC236}">
                  <a16:creationId xmlns:a16="http://schemas.microsoft.com/office/drawing/2014/main" id="{05F1D8FF-E0AC-4298-9C1C-48CF489D9287}"/>
                </a:ext>
              </a:extLst>
            </p:cNvPr>
            <p:cNvCxnSpPr>
              <a:cxnSpLocks/>
              <a:stCxn id="296" idx="7"/>
              <a:endCxn id="403" idx="0"/>
            </p:cNvCxnSpPr>
            <p:nvPr userDrawn="1"/>
          </p:nvCxnSpPr>
          <p:spPr>
            <a:xfrm>
              <a:off x="5065787" y="2247314"/>
              <a:ext cx="4900" cy="627666"/>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416" name="Straight Connector 415">
              <a:extLst>
                <a:ext uri="{FF2B5EF4-FFF2-40B4-BE49-F238E27FC236}">
                  <a16:creationId xmlns:a16="http://schemas.microsoft.com/office/drawing/2014/main" id="{D94DEDD6-2BC1-448D-9991-C1FA48DD0332}"/>
                </a:ext>
              </a:extLst>
            </p:cNvPr>
            <p:cNvCxnSpPr>
              <a:cxnSpLocks/>
              <a:stCxn id="370" idx="7"/>
              <a:endCxn id="285" idx="0"/>
            </p:cNvCxnSpPr>
            <p:nvPr userDrawn="1"/>
          </p:nvCxnSpPr>
          <p:spPr>
            <a:xfrm flipH="1" flipV="1">
              <a:off x="6285610" y="2383792"/>
              <a:ext cx="270102" cy="784616"/>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417" name="Straight Connector 416">
              <a:extLst>
                <a:ext uri="{FF2B5EF4-FFF2-40B4-BE49-F238E27FC236}">
                  <a16:creationId xmlns:a16="http://schemas.microsoft.com/office/drawing/2014/main" id="{F490F14A-4D51-49D2-851E-474DFAEBAB0A}"/>
                </a:ext>
              </a:extLst>
            </p:cNvPr>
            <p:cNvCxnSpPr>
              <a:cxnSpLocks/>
              <a:stCxn id="370" idx="6"/>
              <a:endCxn id="403" idx="5"/>
            </p:cNvCxnSpPr>
            <p:nvPr userDrawn="1"/>
          </p:nvCxnSpPr>
          <p:spPr>
            <a:xfrm flipH="1" flipV="1">
              <a:off x="5140075" y="3042498"/>
              <a:ext cx="1393759" cy="178728"/>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418" name="Straight Connector 417">
              <a:extLst>
                <a:ext uri="{FF2B5EF4-FFF2-40B4-BE49-F238E27FC236}">
                  <a16:creationId xmlns:a16="http://schemas.microsoft.com/office/drawing/2014/main" id="{3362E7A1-4E65-4AA8-A96A-F574AE097A5E}"/>
                </a:ext>
              </a:extLst>
            </p:cNvPr>
            <p:cNvCxnSpPr>
              <a:cxnSpLocks/>
              <a:stCxn id="286" idx="0"/>
              <a:endCxn id="370" idx="1"/>
            </p:cNvCxnSpPr>
            <p:nvPr userDrawn="1"/>
          </p:nvCxnSpPr>
          <p:spPr>
            <a:xfrm flipH="1">
              <a:off x="6661348" y="1834225"/>
              <a:ext cx="1076455" cy="1334183"/>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419" name="Straight Connector 418">
              <a:extLst>
                <a:ext uri="{FF2B5EF4-FFF2-40B4-BE49-F238E27FC236}">
                  <a16:creationId xmlns:a16="http://schemas.microsoft.com/office/drawing/2014/main" id="{741C6B8D-6FCF-4027-A65C-B9829CD7CBBE}"/>
                </a:ext>
              </a:extLst>
            </p:cNvPr>
            <p:cNvCxnSpPr>
              <a:cxnSpLocks/>
              <a:stCxn id="426" idx="0"/>
              <a:endCxn id="425" idx="4"/>
            </p:cNvCxnSpPr>
            <p:nvPr userDrawn="1"/>
          </p:nvCxnSpPr>
          <p:spPr>
            <a:xfrm>
              <a:off x="9621563" y="3044363"/>
              <a:ext cx="760622" cy="316136"/>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420" name="Straight Connector 419">
              <a:extLst>
                <a:ext uri="{FF2B5EF4-FFF2-40B4-BE49-F238E27FC236}">
                  <a16:creationId xmlns:a16="http://schemas.microsoft.com/office/drawing/2014/main" id="{4328D809-F683-434D-BE86-A7FC5027A1C6}"/>
                </a:ext>
              </a:extLst>
            </p:cNvPr>
            <p:cNvCxnSpPr>
              <a:cxnSpLocks/>
              <a:stCxn id="294" idx="0"/>
              <a:endCxn id="425" idx="5"/>
            </p:cNvCxnSpPr>
            <p:nvPr userDrawn="1"/>
          </p:nvCxnSpPr>
          <p:spPr>
            <a:xfrm>
              <a:off x="10349083" y="2680523"/>
              <a:ext cx="90128" cy="615930"/>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421" name="Straight Connector 420">
              <a:extLst>
                <a:ext uri="{FF2B5EF4-FFF2-40B4-BE49-F238E27FC236}">
                  <a16:creationId xmlns:a16="http://schemas.microsoft.com/office/drawing/2014/main" id="{18DA67F4-619B-4D0C-9018-A86923D013F4}"/>
                </a:ext>
              </a:extLst>
            </p:cNvPr>
            <p:cNvCxnSpPr>
              <a:cxnSpLocks/>
              <a:stCxn id="293" idx="0"/>
              <a:endCxn id="426" idx="6"/>
            </p:cNvCxnSpPr>
            <p:nvPr userDrawn="1"/>
          </p:nvCxnSpPr>
          <p:spPr>
            <a:xfrm>
              <a:off x="9306676" y="1739765"/>
              <a:ext cx="245878" cy="1161961"/>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422" name="Straight Connector 421">
              <a:extLst>
                <a:ext uri="{FF2B5EF4-FFF2-40B4-BE49-F238E27FC236}">
                  <a16:creationId xmlns:a16="http://schemas.microsoft.com/office/drawing/2014/main" id="{07C73D68-C369-41A7-964D-9129B3CA9A0E}"/>
                </a:ext>
              </a:extLst>
            </p:cNvPr>
            <p:cNvCxnSpPr>
              <a:cxnSpLocks/>
              <a:stCxn id="370" idx="1"/>
              <a:endCxn id="427" idx="5"/>
            </p:cNvCxnSpPr>
            <p:nvPr userDrawn="1"/>
          </p:nvCxnSpPr>
          <p:spPr>
            <a:xfrm>
              <a:off x="6661348" y="3168408"/>
              <a:ext cx="1391015" cy="19028"/>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423" name="Straight Connector 422">
              <a:extLst>
                <a:ext uri="{FF2B5EF4-FFF2-40B4-BE49-F238E27FC236}">
                  <a16:creationId xmlns:a16="http://schemas.microsoft.com/office/drawing/2014/main" id="{9BA7C469-F299-4D79-8679-1C3B33889AFC}"/>
                </a:ext>
              </a:extLst>
            </p:cNvPr>
            <p:cNvCxnSpPr>
              <a:cxnSpLocks/>
              <a:stCxn id="286" idx="0"/>
              <a:endCxn id="427" idx="5"/>
            </p:cNvCxnSpPr>
            <p:nvPr userDrawn="1"/>
          </p:nvCxnSpPr>
          <p:spPr>
            <a:xfrm>
              <a:off x="7737803" y="1834225"/>
              <a:ext cx="314560" cy="1353211"/>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424" name="Straight Connector 423">
              <a:extLst>
                <a:ext uri="{FF2B5EF4-FFF2-40B4-BE49-F238E27FC236}">
                  <a16:creationId xmlns:a16="http://schemas.microsoft.com/office/drawing/2014/main" id="{93343198-BCF7-4CC6-AB83-FB739D8B0091}"/>
                </a:ext>
              </a:extLst>
            </p:cNvPr>
            <p:cNvCxnSpPr>
              <a:cxnSpLocks/>
              <a:stCxn id="427" idx="7"/>
              <a:endCxn id="426" idx="4"/>
            </p:cNvCxnSpPr>
            <p:nvPr userDrawn="1"/>
          </p:nvCxnSpPr>
          <p:spPr>
            <a:xfrm flipV="1">
              <a:off x="8152134" y="2970735"/>
              <a:ext cx="1257783" cy="251410"/>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sp>
          <p:nvSpPr>
            <p:cNvPr id="425" name="Oval 424">
              <a:extLst>
                <a:ext uri="{FF2B5EF4-FFF2-40B4-BE49-F238E27FC236}">
                  <a16:creationId xmlns:a16="http://schemas.microsoft.com/office/drawing/2014/main" id="{E96A75C9-EF23-475A-B3B8-A9433DDF137F}"/>
                </a:ext>
              </a:extLst>
            </p:cNvPr>
            <p:cNvSpPr/>
            <p:nvPr userDrawn="1"/>
          </p:nvSpPr>
          <p:spPr>
            <a:xfrm rot="17350916" flipV="1">
              <a:off x="10375964" y="3285269"/>
              <a:ext cx="224088" cy="224088"/>
            </a:xfrm>
            <a:prstGeom prst="ellipse">
              <a:avLst/>
            </a:prstGeom>
            <a:grpFill/>
            <a:ln>
              <a:solidFill>
                <a:schemeClr val="bg1">
                  <a:alpha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6" name="Oval 425">
              <a:extLst>
                <a:ext uri="{FF2B5EF4-FFF2-40B4-BE49-F238E27FC236}">
                  <a16:creationId xmlns:a16="http://schemas.microsoft.com/office/drawing/2014/main" id="{7E370A31-8A33-48DC-96A5-117E433E1B9B}"/>
                </a:ext>
              </a:extLst>
            </p:cNvPr>
            <p:cNvSpPr/>
            <p:nvPr userDrawn="1"/>
          </p:nvSpPr>
          <p:spPr>
            <a:xfrm rot="17350916" flipV="1">
              <a:off x="9403696" y="2895505"/>
              <a:ext cx="224088" cy="224088"/>
            </a:xfrm>
            <a:prstGeom prst="ellipse">
              <a:avLst/>
            </a:prstGeom>
            <a:grpFill/>
            <a:ln>
              <a:solidFill>
                <a:schemeClr val="bg1">
                  <a:alpha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7" name="Oval 426">
              <a:extLst>
                <a:ext uri="{FF2B5EF4-FFF2-40B4-BE49-F238E27FC236}">
                  <a16:creationId xmlns:a16="http://schemas.microsoft.com/office/drawing/2014/main" id="{F6D511A4-583F-42C7-943F-B20632A8003E}"/>
                </a:ext>
              </a:extLst>
            </p:cNvPr>
            <p:cNvSpPr>
              <a:spLocks noChangeAspect="1"/>
            </p:cNvSpPr>
            <p:nvPr userDrawn="1"/>
          </p:nvSpPr>
          <p:spPr>
            <a:xfrm rot="17350916" flipV="1">
              <a:off x="8010198" y="3179980"/>
              <a:ext cx="149392" cy="149392"/>
            </a:xfrm>
            <a:prstGeom prst="ellipse">
              <a:avLst/>
            </a:prstGeom>
            <a:grpFill/>
            <a:ln>
              <a:solidFill>
                <a:schemeClr val="bg1">
                  <a:alpha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428" name="Straight Connector 427">
              <a:extLst>
                <a:ext uri="{FF2B5EF4-FFF2-40B4-BE49-F238E27FC236}">
                  <a16:creationId xmlns:a16="http://schemas.microsoft.com/office/drawing/2014/main" id="{D6521FB8-FA19-43B7-9100-4663E994ABCD}"/>
                </a:ext>
              </a:extLst>
            </p:cNvPr>
            <p:cNvCxnSpPr>
              <a:cxnSpLocks/>
              <a:stCxn id="291" idx="0"/>
              <a:endCxn id="425" idx="7"/>
            </p:cNvCxnSpPr>
            <p:nvPr userDrawn="1"/>
          </p:nvCxnSpPr>
          <p:spPr>
            <a:xfrm flipH="1">
              <a:off x="10588868" y="2983008"/>
              <a:ext cx="1256853" cy="365508"/>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429" name="Straight Connector 428">
              <a:extLst>
                <a:ext uri="{FF2B5EF4-FFF2-40B4-BE49-F238E27FC236}">
                  <a16:creationId xmlns:a16="http://schemas.microsoft.com/office/drawing/2014/main" id="{AE0471D5-C6C2-48C0-9B36-738E6B963FC6}"/>
                </a:ext>
              </a:extLst>
            </p:cNvPr>
            <p:cNvCxnSpPr>
              <a:cxnSpLocks/>
              <a:endCxn id="291" idx="7"/>
            </p:cNvCxnSpPr>
            <p:nvPr userDrawn="1"/>
          </p:nvCxnSpPr>
          <p:spPr>
            <a:xfrm flipH="1" flipV="1">
              <a:off x="11930123" y="2967834"/>
              <a:ext cx="291194" cy="286842"/>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175066714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ontents slide layout">
    <p:bg>
      <p:bgPr>
        <a:gradFill>
          <a:gsLst>
            <a:gs pos="0">
              <a:schemeClr val="accent1"/>
            </a:gs>
            <a:gs pos="27000">
              <a:schemeClr val="accent1">
                <a:lumMod val="70000"/>
                <a:lumOff val="30000"/>
              </a:schemeClr>
            </a:gs>
            <a:gs pos="50000">
              <a:schemeClr val="accent1">
                <a:lumMod val="60000"/>
                <a:lumOff val="40000"/>
              </a:schemeClr>
            </a:gs>
            <a:gs pos="73000">
              <a:schemeClr val="accent1">
                <a:lumMod val="70000"/>
                <a:lumOff val="30000"/>
              </a:schemeClr>
            </a:gs>
            <a:gs pos="100000">
              <a:schemeClr val="accent1"/>
            </a:gs>
          </a:gsLst>
          <a:lin ang="16200000" scaled="1"/>
        </a:gradFill>
        <a:effectLst/>
      </p:bgPr>
    </p:bg>
    <p:spTree>
      <p:nvGrpSpPr>
        <p:cNvPr id="1" name=""/>
        <p:cNvGrpSpPr/>
        <p:nvPr/>
      </p:nvGrpSpPr>
      <p:grpSpPr>
        <a:xfrm>
          <a:off x="0" y="0"/>
          <a:ext cx="0" cy="0"/>
          <a:chOff x="0" y="0"/>
          <a:chExt cx="0" cy="0"/>
        </a:xfrm>
      </p:grpSpPr>
      <p:sp>
        <p:nvSpPr>
          <p:cNvPr id="2" name="Text Placeholder 9">
            <a:extLst>
              <a:ext uri="{FF2B5EF4-FFF2-40B4-BE49-F238E27FC236}">
                <a16:creationId xmlns:a16="http://schemas.microsoft.com/office/drawing/2014/main" id="{23DE32A5-6181-4C51-AD5C-3F1A448478A1}"/>
              </a:ext>
            </a:extLst>
          </p:cNvPr>
          <p:cNvSpPr>
            <a:spLocks noGrp="1"/>
          </p:cNvSpPr>
          <p:nvPr>
            <p:ph type="body" sz="quarter" idx="10" hasCustomPrompt="1"/>
          </p:nvPr>
        </p:nvSpPr>
        <p:spPr>
          <a:xfrm>
            <a:off x="323529" y="339509"/>
            <a:ext cx="11573197" cy="724247"/>
          </a:xfrm>
          <a:prstGeom prst="rect">
            <a:avLst/>
          </a:prstGeom>
        </p:spPr>
        <p:txBody>
          <a:bodyPr anchor="ctr"/>
          <a:lstStyle>
            <a:lvl1pPr marL="0" indent="0" algn="ctr">
              <a:buNone/>
              <a:defRPr sz="5400" b="0" baseline="0">
                <a:solidFill>
                  <a:schemeClr val="bg1"/>
                </a:solidFill>
                <a:latin typeface="+mj-lt"/>
                <a:cs typeface="Arial" pitchFamily="34" charset="0"/>
              </a:defRPr>
            </a:lvl1pPr>
          </a:lstStyle>
          <a:p>
            <a:pPr lvl="0"/>
            <a:r>
              <a:rPr lang="en-US" altLang="ko-KR" dirty="0"/>
              <a:t>BASIC LAYOUT</a:t>
            </a:r>
          </a:p>
        </p:txBody>
      </p:sp>
      <p:grpSp>
        <p:nvGrpSpPr>
          <p:cNvPr id="3" name="Group 2">
            <a:extLst>
              <a:ext uri="{FF2B5EF4-FFF2-40B4-BE49-F238E27FC236}">
                <a16:creationId xmlns:a16="http://schemas.microsoft.com/office/drawing/2014/main" id="{454882A4-F510-43D0-BF52-907BCEB4D24C}"/>
              </a:ext>
            </a:extLst>
          </p:cNvPr>
          <p:cNvGrpSpPr/>
          <p:nvPr userDrawn="1"/>
        </p:nvGrpSpPr>
        <p:grpSpPr>
          <a:xfrm>
            <a:off x="-98982" y="-104349"/>
            <a:ext cx="12408253" cy="7045442"/>
            <a:chOff x="-98982" y="-104349"/>
            <a:chExt cx="12408253" cy="7045442"/>
          </a:xfrm>
          <a:solidFill>
            <a:schemeClr val="bg1">
              <a:alpha val="10000"/>
            </a:schemeClr>
          </a:solidFill>
        </p:grpSpPr>
        <p:cxnSp>
          <p:nvCxnSpPr>
            <p:cNvPr id="4" name="Straight Connector 3">
              <a:extLst>
                <a:ext uri="{FF2B5EF4-FFF2-40B4-BE49-F238E27FC236}">
                  <a16:creationId xmlns:a16="http://schemas.microsoft.com/office/drawing/2014/main" id="{99E0C0E5-C089-4251-BF21-D2ECD3DEF6A6}"/>
                </a:ext>
              </a:extLst>
            </p:cNvPr>
            <p:cNvCxnSpPr>
              <a:cxnSpLocks/>
              <a:stCxn id="67" idx="7"/>
              <a:endCxn id="65" idx="2"/>
            </p:cNvCxnSpPr>
            <p:nvPr userDrawn="1"/>
          </p:nvCxnSpPr>
          <p:spPr>
            <a:xfrm>
              <a:off x="1584504" y="1905029"/>
              <a:ext cx="1703016" cy="944424"/>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5" name="Straight Connector 4">
              <a:extLst>
                <a:ext uri="{FF2B5EF4-FFF2-40B4-BE49-F238E27FC236}">
                  <a16:creationId xmlns:a16="http://schemas.microsoft.com/office/drawing/2014/main" id="{9689D931-640E-4CAB-AA5C-F5E362B8F022}"/>
                </a:ext>
              </a:extLst>
            </p:cNvPr>
            <p:cNvCxnSpPr>
              <a:cxnSpLocks/>
              <a:stCxn id="65" idx="4"/>
              <a:endCxn id="84" idx="1"/>
            </p:cNvCxnSpPr>
            <p:nvPr userDrawn="1"/>
          </p:nvCxnSpPr>
          <p:spPr>
            <a:xfrm flipV="1">
              <a:off x="3427782" y="2205662"/>
              <a:ext cx="482924" cy="570075"/>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6" name="Straight Connector 5">
              <a:extLst>
                <a:ext uri="{FF2B5EF4-FFF2-40B4-BE49-F238E27FC236}">
                  <a16:creationId xmlns:a16="http://schemas.microsoft.com/office/drawing/2014/main" id="{0E6E4CD4-EA59-4E46-A35E-E884F32DDA04}"/>
                </a:ext>
              </a:extLst>
            </p:cNvPr>
            <p:cNvCxnSpPr>
              <a:cxnSpLocks/>
              <a:stCxn id="70" idx="2"/>
              <a:endCxn id="82" idx="6"/>
            </p:cNvCxnSpPr>
            <p:nvPr userDrawn="1"/>
          </p:nvCxnSpPr>
          <p:spPr>
            <a:xfrm flipH="1">
              <a:off x="4004116" y="998896"/>
              <a:ext cx="1032867" cy="414493"/>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7" name="Straight Connector 6">
              <a:extLst>
                <a:ext uri="{FF2B5EF4-FFF2-40B4-BE49-F238E27FC236}">
                  <a16:creationId xmlns:a16="http://schemas.microsoft.com/office/drawing/2014/main" id="{7C3F0306-26D9-4F4E-95E6-630AA5BDAA55}"/>
                </a:ext>
              </a:extLst>
            </p:cNvPr>
            <p:cNvCxnSpPr>
              <a:cxnSpLocks/>
              <a:stCxn id="84" idx="5"/>
              <a:endCxn id="70" idx="1"/>
            </p:cNvCxnSpPr>
            <p:nvPr userDrawn="1"/>
          </p:nvCxnSpPr>
          <p:spPr>
            <a:xfrm flipV="1">
              <a:off x="4016342" y="1082390"/>
              <a:ext cx="1055225" cy="1017636"/>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8" name="Straight Connector 7">
              <a:extLst>
                <a:ext uri="{FF2B5EF4-FFF2-40B4-BE49-F238E27FC236}">
                  <a16:creationId xmlns:a16="http://schemas.microsoft.com/office/drawing/2014/main" id="{BABD4605-80AD-4825-8D50-CDB858A7A5D6}"/>
                </a:ext>
              </a:extLst>
            </p:cNvPr>
            <p:cNvCxnSpPr>
              <a:cxnSpLocks/>
              <a:stCxn id="65" idx="5"/>
              <a:endCxn id="83" idx="1"/>
            </p:cNvCxnSpPr>
            <p:nvPr userDrawn="1"/>
          </p:nvCxnSpPr>
          <p:spPr>
            <a:xfrm flipV="1">
              <a:off x="3493690" y="2247314"/>
              <a:ext cx="1466461" cy="583287"/>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62BB1D53-89B6-481A-A407-8D5C02288A6A}"/>
                </a:ext>
              </a:extLst>
            </p:cNvPr>
            <p:cNvCxnSpPr>
              <a:cxnSpLocks/>
              <a:stCxn id="70" idx="0"/>
              <a:endCxn id="83" idx="4"/>
            </p:cNvCxnSpPr>
            <p:nvPr userDrawn="1"/>
          </p:nvCxnSpPr>
          <p:spPr>
            <a:xfrm flipH="1">
              <a:off x="5012969" y="1116974"/>
              <a:ext cx="142092" cy="1002826"/>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F393E11F-580C-459F-AFA0-F9EF1C6AC237}"/>
                </a:ext>
              </a:extLst>
            </p:cNvPr>
            <p:cNvCxnSpPr>
              <a:cxnSpLocks/>
              <a:stCxn id="84" idx="3"/>
              <a:endCxn id="82" idx="0"/>
            </p:cNvCxnSpPr>
            <p:nvPr userDrawn="1"/>
          </p:nvCxnSpPr>
          <p:spPr>
            <a:xfrm flipH="1" flipV="1">
              <a:off x="3892072" y="1525433"/>
              <a:ext cx="18633" cy="574593"/>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59693F68-AB8C-4840-9B26-918A9271771B}"/>
                </a:ext>
              </a:extLst>
            </p:cNvPr>
            <p:cNvCxnSpPr>
              <a:cxnSpLocks/>
              <a:stCxn id="190" idx="7"/>
              <a:endCxn id="72" idx="1"/>
            </p:cNvCxnSpPr>
            <p:nvPr userDrawn="1"/>
          </p:nvCxnSpPr>
          <p:spPr>
            <a:xfrm flipV="1">
              <a:off x="5140075" y="2350975"/>
              <a:ext cx="1066308" cy="552746"/>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36138786-E79A-468B-8865-501F9254B2CD}"/>
                </a:ext>
              </a:extLst>
            </p:cNvPr>
            <p:cNvCxnSpPr>
              <a:cxnSpLocks/>
              <a:stCxn id="70" idx="7"/>
              <a:endCxn id="72" idx="3"/>
            </p:cNvCxnSpPr>
            <p:nvPr userDrawn="1"/>
          </p:nvCxnSpPr>
          <p:spPr>
            <a:xfrm>
              <a:off x="5238555" y="1082390"/>
              <a:ext cx="967828" cy="1110131"/>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E59B77E1-2BE3-49E8-BDD1-97A0D98305AD}"/>
                </a:ext>
              </a:extLst>
            </p:cNvPr>
            <p:cNvCxnSpPr>
              <a:cxnSpLocks/>
              <a:stCxn id="69" idx="3"/>
            </p:cNvCxnSpPr>
            <p:nvPr userDrawn="1"/>
          </p:nvCxnSpPr>
          <p:spPr>
            <a:xfrm flipH="1" flipV="1">
              <a:off x="3211650" y="18443"/>
              <a:ext cx="498790" cy="582890"/>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0A6E64F4-363E-43A1-B54D-9DF9BA7B4C29}"/>
                </a:ext>
              </a:extLst>
            </p:cNvPr>
            <p:cNvCxnSpPr>
              <a:cxnSpLocks/>
              <a:stCxn id="84" idx="6"/>
              <a:endCxn id="83" idx="2"/>
            </p:cNvCxnSpPr>
            <p:nvPr userDrawn="1"/>
          </p:nvCxnSpPr>
          <p:spPr>
            <a:xfrm>
              <a:off x="4038220" y="2152844"/>
              <a:ext cx="900054" cy="41652"/>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F904CF09-3E8F-49C7-8508-DE49B8B0CA7D}"/>
                </a:ext>
              </a:extLst>
            </p:cNvPr>
            <p:cNvCxnSpPr>
              <a:cxnSpLocks/>
              <a:stCxn id="69" idx="0"/>
              <a:endCxn id="82" idx="4"/>
            </p:cNvCxnSpPr>
            <p:nvPr userDrawn="1"/>
          </p:nvCxnSpPr>
          <p:spPr>
            <a:xfrm>
              <a:off x="3789668" y="792604"/>
              <a:ext cx="102405" cy="508741"/>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00FF84F9-9C10-4490-8CC7-9EC65C1B0AE3}"/>
                </a:ext>
              </a:extLst>
            </p:cNvPr>
            <p:cNvCxnSpPr>
              <a:cxnSpLocks/>
              <a:stCxn id="83" idx="6"/>
              <a:endCxn id="72" idx="2"/>
            </p:cNvCxnSpPr>
            <p:nvPr userDrawn="1"/>
          </p:nvCxnSpPr>
          <p:spPr>
            <a:xfrm>
              <a:off x="5087665" y="2194496"/>
              <a:ext cx="1085901" cy="77252"/>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06482F58-A650-41BF-8F7A-4A56C83AF9FA}"/>
                </a:ext>
              </a:extLst>
            </p:cNvPr>
            <p:cNvCxnSpPr>
              <a:cxnSpLocks/>
              <a:stCxn id="71" idx="0"/>
              <a:endCxn id="72" idx="4"/>
            </p:cNvCxnSpPr>
            <p:nvPr userDrawn="1"/>
          </p:nvCxnSpPr>
          <p:spPr>
            <a:xfrm>
              <a:off x="6243041" y="1291086"/>
              <a:ext cx="42569" cy="868618"/>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83954BD0-A6C4-425F-988D-D05C7F33C2CD}"/>
                </a:ext>
              </a:extLst>
            </p:cNvPr>
            <p:cNvCxnSpPr>
              <a:cxnSpLocks/>
              <a:stCxn id="74" idx="1"/>
              <a:endCxn id="72" idx="5"/>
            </p:cNvCxnSpPr>
            <p:nvPr userDrawn="1"/>
          </p:nvCxnSpPr>
          <p:spPr>
            <a:xfrm flipH="1">
              <a:off x="6364837" y="570689"/>
              <a:ext cx="1332558" cy="1621832"/>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1C9694B5-FDE2-48CB-BFE9-C1C1B092CA50}"/>
                </a:ext>
              </a:extLst>
            </p:cNvPr>
            <p:cNvCxnSpPr>
              <a:cxnSpLocks/>
              <a:stCxn id="74" idx="0"/>
              <a:endCxn id="73" idx="4"/>
            </p:cNvCxnSpPr>
            <p:nvPr userDrawn="1"/>
          </p:nvCxnSpPr>
          <p:spPr>
            <a:xfrm flipH="1">
              <a:off x="7737803" y="592567"/>
              <a:ext cx="12410" cy="1017569"/>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553B70AC-F1CC-4F46-AB60-6C054B079D75}"/>
                </a:ext>
              </a:extLst>
            </p:cNvPr>
            <p:cNvCxnSpPr>
              <a:cxnSpLocks/>
              <a:stCxn id="73" idx="2"/>
              <a:endCxn id="72" idx="6"/>
            </p:cNvCxnSpPr>
            <p:nvPr userDrawn="1"/>
          </p:nvCxnSpPr>
          <p:spPr>
            <a:xfrm flipH="1">
              <a:off x="6397654" y="1722181"/>
              <a:ext cx="1228105" cy="549567"/>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id="{0CEBA4E2-6321-4FC5-AEDF-BA96B02CB26C}"/>
                </a:ext>
              </a:extLst>
            </p:cNvPr>
            <p:cNvCxnSpPr>
              <a:cxnSpLocks/>
              <a:stCxn id="73" idx="7"/>
              <a:endCxn id="213" idx="5"/>
            </p:cNvCxnSpPr>
            <p:nvPr userDrawn="1"/>
          </p:nvCxnSpPr>
          <p:spPr>
            <a:xfrm>
              <a:off x="7817030" y="1801408"/>
              <a:ext cx="1649913" cy="1105281"/>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80B3FB84-2305-4C37-9F79-B34D4D273AE4}"/>
                </a:ext>
              </a:extLst>
            </p:cNvPr>
            <p:cNvCxnSpPr>
              <a:cxnSpLocks/>
              <a:stCxn id="73" idx="6"/>
              <a:endCxn id="80" idx="2"/>
            </p:cNvCxnSpPr>
            <p:nvPr userDrawn="1"/>
          </p:nvCxnSpPr>
          <p:spPr>
            <a:xfrm flipV="1">
              <a:off x="7849847" y="1627721"/>
              <a:ext cx="1344785" cy="94459"/>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A357324A-5B28-4DB4-A81C-EECA1D9ED5AC}"/>
                </a:ext>
              </a:extLst>
            </p:cNvPr>
            <p:cNvCxnSpPr>
              <a:cxnSpLocks/>
              <a:stCxn id="80" idx="7"/>
              <a:endCxn id="81" idx="3"/>
            </p:cNvCxnSpPr>
            <p:nvPr userDrawn="1"/>
          </p:nvCxnSpPr>
          <p:spPr>
            <a:xfrm>
              <a:off x="9385903" y="1706948"/>
              <a:ext cx="910362" cy="846061"/>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34A3F1A9-1265-40D5-B7B0-2DE9C9E23F92}"/>
                </a:ext>
              </a:extLst>
            </p:cNvPr>
            <p:cNvCxnSpPr>
              <a:cxnSpLocks/>
              <a:stCxn id="66" idx="0"/>
              <a:endCxn id="65" idx="3"/>
            </p:cNvCxnSpPr>
            <p:nvPr userDrawn="1"/>
          </p:nvCxnSpPr>
          <p:spPr>
            <a:xfrm>
              <a:off x="2865686" y="1745404"/>
              <a:ext cx="476698" cy="1038141"/>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25" name="Straight Connector 24">
              <a:extLst>
                <a:ext uri="{FF2B5EF4-FFF2-40B4-BE49-F238E27FC236}">
                  <a16:creationId xmlns:a16="http://schemas.microsoft.com/office/drawing/2014/main" id="{E85F5B74-8B9D-4FE9-A44A-0BB2A9DAA0E5}"/>
                </a:ext>
              </a:extLst>
            </p:cNvPr>
            <p:cNvCxnSpPr>
              <a:cxnSpLocks/>
              <a:stCxn id="82" idx="2"/>
              <a:endCxn id="66" idx="6"/>
            </p:cNvCxnSpPr>
            <p:nvPr userDrawn="1"/>
          </p:nvCxnSpPr>
          <p:spPr>
            <a:xfrm flipH="1">
              <a:off x="2983764" y="1413389"/>
              <a:ext cx="796264" cy="213937"/>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26" name="Straight Connector 25">
              <a:extLst>
                <a:ext uri="{FF2B5EF4-FFF2-40B4-BE49-F238E27FC236}">
                  <a16:creationId xmlns:a16="http://schemas.microsoft.com/office/drawing/2014/main" id="{377FB540-7001-45F6-843E-012E23A3D13F}"/>
                </a:ext>
              </a:extLst>
            </p:cNvPr>
            <p:cNvCxnSpPr>
              <a:cxnSpLocks/>
              <a:stCxn id="69" idx="1"/>
              <a:endCxn id="66" idx="5"/>
            </p:cNvCxnSpPr>
            <p:nvPr userDrawn="1"/>
          </p:nvCxnSpPr>
          <p:spPr>
            <a:xfrm flipH="1">
              <a:off x="2949180" y="759787"/>
              <a:ext cx="761261" cy="784045"/>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27" name="Straight Connector 26">
              <a:extLst>
                <a:ext uri="{FF2B5EF4-FFF2-40B4-BE49-F238E27FC236}">
                  <a16:creationId xmlns:a16="http://schemas.microsoft.com/office/drawing/2014/main" id="{B90D9DB9-7700-437A-BA47-CE48810A501E}"/>
                </a:ext>
              </a:extLst>
            </p:cNvPr>
            <p:cNvCxnSpPr>
              <a:cxnSpLocks/>
              <a:stCxn id="68" idx="7"/>
              <a:endCxn id="66" idx="3"/>
            </p:cNvCxnSpPr>
            <p:nvPr userDrawn="1"/>
          </p:nvCxnSpPr>
          <p:spPr>
            <a:xfrm>
              <a:off x="2026273" y="811101"/>
              <a:ext cx="755920" cy="732731"/>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id="{FD962945-54D7-4A02-B03F-516E76E9BFC1}"/>
                </a:ext>
              </a:extLst>
            </p:cNvPr>
            <p:cNvCxnSpPr>
              <a:cxnSpLocks/>
              <a:stCxn id="67" idx="6"/>
              <a:endCxn id="66" idx="2"/>
            </p:cNvCxnSpPr>
            <p:nvPr userDrawn="1"/>
          </p:nvCxnSpPr>
          <p:spPr>
            <a:xfrm flipV="1">
              <a:off x="1617321" y="1627326"/>
              <a:ext cx="1130287" cy="198476"/>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FA438DB8-FFBC-49EE-A010-82CB5A1F81E4}"/>
                </a:ext>
              </a:extLst>
            </p:cNvPr>
            <p:cNvCxnSpPr>
              <a:cxnSpLocks/>
              <a:stCxn id="87" idx="7"/>
              <a:endCxn id="67" idx="3"/>
            </p:cNvCxnSpPr>
            <p:nvPr userDrawn="1"/>
          </p:nvCxnSpPr>
          <p:spPr>
            <a:xfrm>
              <a:off x="562732" y="991183"/>
              <a:ext cx="863318" cy="755391"/>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30" name="Straight Connector 29">
              <a:extLst>
                <a:ext uri="{FF2B5EF4-FFF2-40B4-BE49-F238E27FC236}">
                  <a16:creationId xmlns:a16="http://schemas.microsoft.com/office/drawing/2014/main" id="{4803500E-ABD2-463F-B543-C2D588A5F46D}"/>
                </a:ext>
              </a:extLst>
            </p:cNvPr>
            <p:cNvCxnSpPr>
              <a:cxnSpLocks/>
              <a:stCxn id="87" idx="6"/>
              <a:endCxn id="68" idx="2"/>
            </p:cNvCxnSpPr>
            <p:nvPr userDrawn="1"/>
          </p:nvCxnSpPr>
          <p:spPr>
            <a:xfrm flipV="1">
              <a:off x="584609" y="758283"/>
              <a:ext cx="1314149" cy="180082"/>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31" name="Straight Connector 30">
              <a:extLst>
                <a:ext uri="{FF2B5EF4-FFF2-40B4-BE49-F238E27FC236}">
                  <a16:creationId xmlns:a16="http://schemas.microsoft.com/office/drawing/2014/main" id="{7AE76178-7247-44B4-8313-BCF136FC7CA4}"/>
                </a:ext>
              </a:extLst>
            </p:cNvPr>
            <p:cNvCxnSpPr>
              <a:cxnSpLocks/>
              <a:stCxn id="87" idx="5"/>
            </p:cNvCxnSpPr>
            <p:nvPr userDrawn="1"/>
          </p:nvCxnSpPr>
          <p:spPr>
            <a:xfrm flipV="1">
              <a:off x="562732" y="7695"/>
              <a:ext cx="830501" cy="877852"/>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BF7DB749-42EB-4F92-A305-2813ECBAC34B}"/>
                </a:ext>
              </a:extLst>
            </p:cNvPr>
            <p:cNvCxnSpPr>
              <a:cxnSpLocks/>
              <a:stCxn id="68" idx="4"/>
            </p:cNvCxnSpPr>
            <p:nvPr userDrawn="1"/>
          </p:nvCxnSpPr>
          <p:spPr>
            <a:xfrm flipH="1" flipV="1">
              <a:off x="1913190" y="8940"/>
              <a:ext cx="60264" cy="674646"/>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F9200A6D-6CF5-402C-B423-4ED63B70F104}"/>
                </a:ext>
              </a:extLst>
            </p:cNvPr>
            <p:cNvCxnSpPr>
              <a:cxnSpLocks/>
              <a:stCxn id="68" idx="5"/>
            </p:cNvCxnSpPr>
            <p:nvPr userDrawn="1"/>
          </p:nvCxnSpPr>
          <p:spPr>
            <a:xfrm flipV="1">
              <a:off x="2026273" y="21571"/>
              <a:ext cx="969507" cy="683893"/>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34" name="Straight Connector 33">
              <a:extLst>
                <a:ext uri="{FF2B5EF4-FFF2-40B4-BE49-F238E27FC236}">
                  <a16:creationId xmlns:a16="http://schemas.microsoft.com/office/drawing/2014/main" id="{928CA664-50C6-45F0-8189-7B5D70AECDFF}"/>
                </a:ext>
              </a:extLst>
            </p:cNvPr>
            <p:cNvCxnSpPr>
              <a:cxnSpLocks/>
              <a:stCxn id="69" idx="5"/>
            </p:cNvCxnSpPr>
            <p:nvPr userDrawn="1"/>
          </p:nvCxnSpPr>
          <p:spPr>
            <a:xfrm flipV="1">
              <a:off x="3868895" y="-11241"/>
              <a:ext cx="430441" cy="612574"/>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35" name="Straight Connector 34">
              <a:extLst>
                <a:ext uri="{FF2B5EF4-FFF2-40B4-BE49-F238E27FC236}">
                  <a16:creationId xmlns:a16="http://schemas.microsoft.com/office/drawing/2014/main" id="{1F24342D-A551-4836-9C1B-CBC2778523B2}"/>
                </a:ext>
              </a:extLst>
            </p:cNvPr>
            <p:cNvCxnSpPr>
              <a:cxnSpLocks/>
              <a:stCxn id="68" idx="6"/>
              <a:endCxn id="69" idx="2"/>
            </p:cNvCxnSpPr>
            <p:nvPr userDrawn="1"/>
          </p:nvCxnSpPr>
          <p:spPr>
            <a:xfrm flipV="1">
              <a:off x="2048150" y="680560"/>
              <a:ext cx="1629474" cy="77723"/>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36" name="Straight Connector 35">
              <a:extLst>
                <a:ext uri="{FF2B5EF4-FFF2-40B4-BE49-F238E27FC236}">
                  <a16:creationId xmlns:a16="http://schemas.microsoft.com/office/drawing/2014/main" id="{C696F3A6-92E8-486C-8AB3-DB14F5A781CB}"/>
                </a:ext>
              </a:extLst>
            </p:cNvPr>
            <p:cNvCxnSpPr>
              <a:cxnSpLocks/>
              <a:stCxn id="69" idx="6"/>
              <a:endCxn id="70" idx="3"/>
            </p:cNvCxnSpPr>
            <p:nvPr userDrawn="1"/>
          </p:nvCxnSpPr>
          <p:spPr>
            <a:xfrm>
              <a:off x="3901712" y="680560"/>
              <a:ext cx="1169856" cy="234842"/>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37" name="Straight Connector 36">
              <a:extLst>
                <a:ext uri="{FF2B5EF4-FFF2-40B4-BE49-F238E27FC236}">
                  <a16:creationId xmlns:a16="http://schemas.microsoft.com/office/drawing/2014/main" id="{55302FDA-0DFB-4373-BA63-966EB75E458B}"/>
                </a:ext>
              </a:extLst>
            </p:cNvPr>
            <p:cNvCxnSpPr>
              <a:cxnSpLocks/>
              <a:stCxn id="71" idx="2"/>
              <a:endCxn id="70" idx="6"/>
            </p:cNvCxnSpPr>
            <p:nvPr userDrawn="1"/>
          </p:nvCxnSpPr>
          <p:spPr>
            <a:xfrm flipH="1" flipV="1">
              <a:off x="5273139" y="998896"/>
              <a:ext cx="895205" cy="217494"/>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38" name="Straight Connector 37">
              <a:extLst>
                <a:ext uri="{FF2B5EF4-FFF2-40B4-BE49-F238E27FC236}">
                  <a16:creationId xmlns:a16="http://schemas.microsoft.com/office/drawing/2014/main" id="{EB9708C9-9EA6-444B-9493-C262C8587ECC}"/>
                </a:ext>
              </a:extLst>
            </p:cNvPr>
            <p:cNvCxnSpPr>
              <a:cxnSpLocks/>
              <a:stCxn id="92" idx="0"/>
              <a:endCxn id="70" idx="5"/>
            </p:cNvCxnSpPr>
            <p:nvPr userDrawn="1"/>
          </p:nvCxnSpPr>
          <p:spPr>
            <a:xfrm flipH="1">
              <a:off x="5238555" y="-6145"/>
              <a:ext cx="1269576" cy="921547"/>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39" name="Straight Connector 38">
              <a:extLst>
                <a:ext uri="{FF2B5EF4-FFF2-40B4-BE49-F238E27FC236}">
                  <a16:creationId xmlns:a16="http://schemas.microsoft.com/office/drawing/2014/main" id="{BAD6997E-7D28-4871-A104-66870508E0C9}"/>
                </a:ext>
              </a:extLst>
            </p:cNvPr>
            <p:cNvCxnSpPr>
              <a:cxnSpLocks/>
              <a:endCxn id="70" idx="4"/>
            </p:cNvCxnSpPr>
            <p:nvPr userDrawn="1"/>
          </p:nvCxnSpPr>
          <p:spPr>
            <a:xfrm>
              <a:off x="4883094" y="-29536"/>
              <a:ext cx="271967" cy="910354"/>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40" name="Straight Connector 39">
              <a:extLst>
                <a:ext uri="{FF2B5EF4-FFF2-40B4-BE49-F238E27FC236}">
                  <a16:creationId xmlns:a16="http://schemas.microsoft.com/office/drawing/2014/main" id="{E06250FD-E7E1-489D-BF99-F26F40F2185A}"/>
                </a:ext>
              </a:extLst>
            </p:cNvPr>
            <p:cNvCxnSpPr>
              <a:cxnSpLocks/>
              <a:stCxn id="92" idx="2"/>
              <a:endCxn id="71" idx="4"/>
            </p:cNvCxnSpPr>
            <p:nvPr userDrawn="1"/>
          </p:nvCxnSpPr>
          <p:spPr>
            <a:xfrm flipH="1">
              <a:off x="6243041" y="-5452"/>
              <a:ext cx="339634" cy="1147146"/>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41" name="Straight Connector 40">
              <a:extLst>
                <a:ext uri="{FF2B5EF4-FFF2-40B4-BE49-F238E27FC236}">
                  <a16:creationId xmlns:a16="http://schemas.microsoft.com/office/drawing/2014/main" id="{46386406-AF45-4243-A3CE-B999B3173187}"/>
                </a:ext>
              </a:extLst>
            </p:cNvPr>
            <p:cNvCxnSpPr>
              <a:cxnSpLocks/>
              <a:stCxn id="74" idx="2"/>
              <a:endCxn id="71" idx="6"/>
            </p:cNvCxnSpPr>
            <p:nvPr userDrawn="1"/>
          </p:nvCxnSpPr>
          <p:spPr>
            <a:xfrm flipH="1">
              <a:off x="6317737" y="517871"/>
              <a:ext cx="1357780" cy="698519"/>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42" name="Straight Connector 41">
              <a:extLst>
                <a:ext uri="{FF2B5EF4-FFF2-40B4-BE49-F238E27FC236}">
                  <a16:creationId xmlns:a16="http://schemas.microsoft.com/office/drawing/2014/main" id="{CD5006CB-5DF2-40B6-AB81-F281A518FBE2}"/>
                </a:ext>
              </a:extLst>
            </p:cNvPr>
            <p:cNvCxnSpPr>
              <a:cxnSpLocks/>
              <a:stCxn id="74" idx="4"/>
            </p:cNvCxnSpPr>
            <p:nvPr userDrawn="1"/>
          </p:nvCxnSpPr>
          <p:spPr>
            <a:xfrm flipV="1">
              <a:off x="7750213" y="54467"/>
              <a:ext cx="93642" cy="388708"/>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43" name="Straight Connector 42">
              <a:extLst>
                <a:ext uri="{FF2B5EF4-FFF2-40B4-BE49-F238E27FC236}">
                  <a16:creationId xmlns:a16="http://schemas.microsoft.com/office/drawing/2014/main" id="{8F478A5C-E9DE-4BD4-9302-9047B1E37831}"/>
                </a:ext>
              </a:extLst>
            </p:cNvPr>
            <p:cNvCxnSpPr>
              <a:cxnSpLocks/>
              <a:stCxn id="75" idx="3"/>
            </p:cNvCxnSpPr>
            <p:nvPr userDrawn="1"/>
          </p:nvCxnSpPr>
          <p:spPr>
            <a:xfrm flipH="1" flipV="1">
              <a:off x="8652184" y="-11241"/>
              <a:ext cx="511421" cy="356774"/>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44" name="Straight Connector 43">
              <a:extLst>
                <a:ext uri="{FF2B5EF4-FFF2-40B4-BE49-F238E27FC236}">
                  <a16:creationId xmlns:a16="http://schemas.microsoft.com/office/drawing/2014/main" id="{EECB0265-7B67-45B3-907F-D5C57FD12A8F}"/>
                </a:ext>
              </a:extLst>
            </p:cNvPr>
            <p:cNvCxnSpPr>
              <a:cxnSpLocks/>
              <a:stCxn id="75" idx="2"/>
              <a:endCxn id="74" idx="6"/>
            </p:cNvCxnSpPr>
            <p:nvPr userDrawn="1"/>
          </p:nvCxnSpPr>
          <p:spPr>
            <a:xfrm flipH="1">
              <a:off x="7824909" y="424760"/>
              <a:ext cx="1305879" cy="93111"/>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45" name="Straight Connector 44">
              <a:extLst>
                <a:ext uri="{FF2B5EF4-FFF2-40B4-BE49-F238E27FC236}">
                  <a16:creationId xmlns:a16="http://schemas.microsoft.com/office/drawing/2014/main" id="{9BEBDC40-4F04-43AF-9235-511BD8991CB4}"/>
                </a:ext>
              </a:extLst>
            </p:cNvPr>
            <p:cNvCxnSpPr>
              <a:cxnSpLocks/>
              <a:stCxn id="80" idx="4"/>
              <a:endCxn id="75" idx="0"/>
            </p:cNvCxnSpPr>
            <p:nvPr userDrawn="1"/>
          </p:nvCxnSpPr>
          <p:spPr>
            <a:xfrm flipH="1" flipV="1">
              <a:off x="9242832" y="536804"/>
              <a:ext cx="63844" cy="978873"/>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46" name="Straight Connector 45">
              <a:extLst>
                <a:ext uri="{FF2B5EF4-FFF2-40B4-BE49-F238E27FC236}">
                  <a16:creationId xmlns:a16="http://schemas.microsoft.com/office/drawing/2014/main" id="{72E87124-017F-4B80-BBF3-C5E6623C9643}"/>
                </a:ext>
              </a:extLst>
            </p:cNvPr>
            <p:cNvCxnSpPr>
              <a:cxnSpLocks/>
              <a:stCxn id="79" idx="3"/>
              <a:endCxn id="75" idx="7"/>
            </p:cNvCxnSpPr>
            <p:nvPr userDrawn="1"/>
          </p:nvCxnSpPr>
          <p:spPr>
            <a:xfrm flipH="1" flipV="1">
              <a:off x="9322059" y="503987"/>
              <a:ext cx="1572968" cy="649673"/>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47" name="Straight Connector 46">
              <a:extLst>
                <a:ext uri="{FF2B5EF4-FFF2-40B4-BE49-F238E27FC236}">
                  <a16:creationId xmlns:a16="http://schemas.microsoft.com/office/drawing/2014/main" id="{0C5E3BE2-7AB8-41E7-9C15-663FD7F14828}"/>
                </a:ext>
              </a:extLst>
            </p:cNvPr>
            <p:cNvCxnSpPr>
              <a:cxnSpLocks/>
              <a:stCxn id="79" idx="2"/>
              <a:endCxn id="80" idx="6"/>
            </p:cNvCxnSpPr>
            <p:nvPr userDrawn="1"/>
          </p:nvCxnSpPr>
          <p:spPr>
            <a:xfrm flipH="1">
              <a:off x="9418720" y="1237716"/>
              <a:ext cx="1459318" cy="390005"/>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48" name="Straight Connector 47">
              <a:extLst>
                <a:ext uri="{FF2B5EF4-FFF2-40B4-BE49-F238E27FC236}">
                  <a16:creationId xmlns:a16="http://schemas.microsoft.com/office/drawing/2014/main" id="{5C1AB090-AC6A-4791-B391-3C67723BCF34}"/>
                </a:ext>
              </a:extLst>
            </p:cNvPr>
            <p:cNvCxnSpPr>
              <a:cxnSpLocks/>
              <a:stCxn id="79" idx="1"/>
              <a:endCxn id="81" idx="4"/>
            </p:cNvCxnSpPr>
            <p:nvPr userDrawn="1"/>
          </p:nvCxnSpPr>
          <p:spPr>
            <a:xfrm flipH="1">
              <a:off x="10349083" y="1309164"/>
              <a:ext cx="576378" cy="1221967"/>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49" name="Straight Connector 48">
              <a:extLst>
                <a:ext uri="{FF2B5EF4-FFF2-40B4-BE49-F238E27FC236}">
                  <a16:creationId xmlns:a16="http://schemas.microsoft.com/office/drawing/2014/main" id="{152B602A-BDBD-4CBD-BDBD-6A184FC089DB}"/>
                </a:ext>
              </a:extLst>
            </p:cNvPr>
            <p:cNvCxnSpPr>
              <a:cxnSpLocks/>
              <a:stCxn id="77" idx="1"/>
              <a:endCxn id="81" idx="5"/>
            </p:cNvCxnSpPr>
            <p:nvPr userDrawn="1"/>
          </p:nvCxnSpPr>
          <p:spPr>
            <a:xfrm flipH="1">
              <a:off x="10401901" y="1774673"/>
              <a:ext cx="1757220" cy="778336"/>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50" name="Straight Connector 49">
              <a:extLst>
                <a:ext uri="{FF2B5EF4-FFF2-40B4-BE49-F238E27FC236}">
                  <a16:creationId xmlns:a16="http://schemas.microsoft.com/office/drawing/2014/main" id="{B581AAC1-C9B4-4FB1-A332-A98B8D5BF987}"/>
                </a:ext>
              </a:extLst>
            </p:cNvPr>
            <p:cNvCxnSpPr>
              <a:cxnSpLocks/>
              <a:stCxn id="77" idx="0"/>
              <a:endCxn id="78" idx="4"/>
            </p:cNvCxnSpPr>
            <p:nvPr userDrawn="1"/>
          </p:nvCxnSpPr>
          <p:spPr>
            <a:xfrm flipH="1">
              <a:off x="11893491" y="1806534"/>
              <a:ext cx="313099" cy="957536"/>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51" name="Straight Connector 50">
              <a:extLst>
                <a:ext uri="{FF2B5EF4-FFF2-40B4-BE49-F238E27FC236}">
                  <a16:creationId xmlns:a16="http://schemas.microsoft.com/office/drawing/2014/main" id="{07B566DE-9D94-4F86-89A4-DE48503D4F3D}"/>
                </a:ext>
              </a:extLst>
            </p:cNvPr>
            <p:cNvCxnSpPr>
              <a:cxnSpLocks/>
              <a:stCxn id="149" idx="7"/>
              <a:endCxn id="214" idx="1"/>
            </p:cNvCxnSpPr>
            <p:nvPr userDrawn="1"/>
          </p:nvCxnSpPr>
          <p:spPr>
            <a:xfrm flipH="1" flipV="1">
              <a:off x="8117425" y="3321916"/>
              <a:ext cx="642685" cy="1106117"/>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52" name="Straight Connector 51">
              <a:extLst>
                <a:ext uri="{FF2B5EF4-FFF2-40B4-BE49-F238E27FC236}">
                  <a16:creationId xmlns:a16="http://schemas.microsoft.com/office/drawing/2014/main" id="{C9EF17E2-DCC8-4568-A56B-F26932E26F28}"/>
                </a:ext>
              </a:extLst>
            </p:cNvPr>
            <p:cNvCxnSpPr>
              <a:cxnSpLocks/>
              <a:endCxn id="76" idx="6"/>
            </p:cNvCxnSpPr>
            <p:nvPr userDrawn="1"/>
          </p:nvCxnSpPr>
          <p:spPr>
            <a:xfrm flipH="1">
              <a:off x="11941804" y="350882"/>
              <a:ext cx="294325" cy="0"/>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53" name="Straight Connector 52">
              <a:extLst>
                <a:ext uri="{FF2B5EF4-FFF2-40B4-BE49-F238E27FC236}">
                  <a16:creationId xmlns:a16="http://schemas.microsoft.com/office/drawing/2014/main" id="{0BC42C58-82B0-4062-96E5-3CE45ABB01D2}"/>
                </a:ext>
              </a:extLst>
            </p:cNvPr>
            <p:cNvCxnSpPr>
              <a:cxnSpLocks/>
              <a:stCxn id="149" idx="0"/>
              <a:endCxn id="213" idx="3"/>
            </p:cNvCxnSpPr>
            <p:nvPr userDrawn="1"/>
          </p:nvCxnSpPr>
          <p:spPr>
            <a:xfrm flipV="1">
              <a:off x="8839337" y="3056346"/>
              <a:ext cx="575543" cy="1338870"/>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54" name="Straight Connector 53">
              <a:extLst>
                <a:ext uri="{FF2B5EF4-FFF2-40B4-BE49-F238E27FC236}">
                  <a16:creationId xmlns:a16="http://schemas.microsoft.com/office/drawing/2014/main" id="{86B1E2D3-CC37-43DB-B224-CF094AE87BEF}"/>
                </a:ext>
              </a:extLst>
            </p:cNvPr>
            <p:cNvCxnSpPr>
              <a:cxnSpLocks/>
              <a:stCxn id="161" idx="0"/>
              <a:endCxn id="212" idx="0"/>
            </p:cNvCxnSpPr>
            <p:nvPr userDrawn="1"/>
          </p:nvCxnSpPr>
          <p:spPr>
            <a:xfrm flipH="1" flipV="1">
              <a:off x="10593831" y="3434127"/>
              <a:ext cx="970340" cy="1116672"/>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55" name="Straight Connector 54">
              <a:extLst>
                <a:ext uri="{FF2B5EF4-FFF2-40B4-BE49-F238E27FC236}">
                  <a16:creationId xmlns:a16="http://schemas.microsoft.com/office/drawing/2014/main" id="{868B794B-5012-469D-A5E4-E2AA74C2B613}"/>
                </a:ext>
              </a:extLst>
            </p:cNvPr>
            <p:cNvCxnSpPr>
              <a:cxnSpLocks/>
              <a:stCxn id="161" idx="1"/>
              <a:endCxn id="78" idx="0"/>
            </p:cNvCxnSpPr>
            <p:nvPr userDrawn="1"/>
          </p:nvCxnSpPr>
          <p:spPr>
            <a:xfrm flipV="1">
              <a:off x="11616989" y="2983008"/>
              <a:ext cx="228732" cy="1589669"/>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56" name="Straight Connector 55">
              <a:extLst>
                <a:ext uri="{FF2B5EF4-FFF2-40B4-BE49-F238E27FC236}">
                  <a16:creationId xmlns:a16="http://schemas.microsoft.com/office/drawing/2014/main" id="{FD042018-CBEB-425E-8BB1-B6881355BD02}"/>
                </a:ext>
              </a:extLst>
            </p:cNvPr>
            <p:cNvCxnSpPr>
              <a:cxnSpLocks/>
              <a:stCxn id="78" idx="2"/>
              <a:endCxn id="81" idx="6"/>
            </p:cNvCxnSpPr>
            <p:nvPr userDrawn="1"/>
          </p:nvCxnSpPr>
          <p:spPr>
            <a:xfrm flipH="1" flipV="1">
              <a:off x="10423779" y="2605827"/>
              <a:ext cx="1336358" cy="243827"/>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57" name="Straight Connector 56">
              <a:extLst>
                <a:ext uri="{FF2B5EF4-FFF2-40B4-BE49-F238E27FC236}">
                  <a16:creationId xmlns:a16="http://schemas.microsoft.com/office/drawing/2014/main" id="{36E5E3E0-873C-49B6-86D4-AA387C791319}"/>
                </a:ext>
              </a:extLst>
            </p:cNvPr>
            <p:cNvCxnSpPr>
              <a:cxnSpLocks/>
              <a:stCxn id="77" idx="2"/>
              <a:endCxn id="79" idx="6"/>
            </p:cNvCxnSpPr>
            <p:nvPr userDrawn="1"/>
          </p:nvCxnSpPr>
          <p:spPr>
            <a:xfrm flipH="1" flipV="1">
              <a:off x="11097954" y="1194675"/>
              <a:ext cx="1050131" cy="523904"/>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58" name="Straight Connector 57">
              <a:extLst>
                <a:ext uri="{FF2B5EF4-FFF2-40B4-BE49-F238E27FC236}">
                  <a16:creationId xmlns:a16="http://schemas.microsoft.com/office/drawing/2014/main" id="{C576F6C5-8F99-49FB-928A-E066EDA8EC78}"/>
                </a:ext>
              </a:extLst>
            </p:cNvPr>
            <p:cNvCxnSpPr>
              <a:cxnSpLocks/>
              <a:stCxn id="76" idx="1"/>
              <a:endCxn id="79" idx="5"/>
            </p:cNvCxnSpPr>
            <p:nvPr userDrawn="1"/>
          </p:nvCxnSpPr>
          <p:spPr>
            <a:xfrm flipH="1">
              <a:off x="11050531" y="430109"/>
              <a:ext cx="700002" cy="693117"/>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59" name="Straight Connector 58">
              <a:extLst>
                <a:ext uri="{FF2B5EF4-FFF2-40B4-BE49-F238E27FC236}">
                  <a16:creationId xmlns:a16="http://schemas.microsoft.com/office/drawing/2014/main" id="{0FB790A7-38D6-421F-98F2-8A64F65A8C35}"/>
                </a:ext>
              </a:extLst>
            </p:cNvPr>
            <p:cNvCxnSpPr>
              <a:cxnSpLocks/>
              <a:stCxn id="76" idx="3"/>
              <a:endCxn id="93" idx="1"/>
            </p:cNvCxnSpPr>
            <p:nvPr userDrawn="1"/>
          </p:nvCxnSpPr>
          <p:spPr>
            <a:xfrm flipH="1" flipV="1">
              <a:off x="10480717" y="1658"/>
              <a:ext cx="1269816" cy="269997"/>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60" name="Straight Connector 59">
              <a:extLst>
                <a:ext uri="{FF2B5EF4-FFF2-40B4-BE49-F238E27FC236}">
                  <a16:creationId xmlns:a16="http://schemas.microsoft.com/office/drawing/2014/main" id="{170814B4-C3F0-4ACA-A799-46E05D78DF1A}"/>
                </a:ext>
              </a:extLst>
            </p:cNvPr>
            <p:cNvCxnSpPr>
              <a:cxnSpLocks/>
              <a:stCxn id="79" idx="4"/>
              <a:endCxn id="93" idx="2"/>
            </p:cNvCxnSpPr>
            <p:nvPr userDrawn="1"/>
          </p:nvCxnSpPr>
          <p:spPr>
            <a:xfrm flipH="1" flipV="1">
              <a:off x="10368902" y="619"/>
              <a:ext cx="597574" cy="1105618"/>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61" name="Straight Connector 60">
              <a:extLst>
                <a:ext uri="{FF2B5EF4-FFF2-40B4-BE49-F238E27FC236}">
                  <a16:creationId xmlns:a16="http://schemas.microsoft.com/office/drawing/2014/main" id="{76CBE476-BFF2-43F3-9FA3-68A0168CD2B3}"/>
                </a:ext>
              </a:extLst>
            </p:cNvPr>
            <p:cNvCxnSpPr>
              <a:cxnSpLocks/>
              <a:stCxn id="75" idx="5"/>
              <a:endCxn id="93" idx="0"/>
            </p:cNvCxnSpPr>
            <p:nvPr userDrawn="1"/>
          </p:nvCxnSpPr>
          <p:spPr>
            <a:xfrm flipV="1">
              <a:off x="9322059" y="-420"/>
              <a:ext cx="935027" cy="345953"/>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62" name="Straight Connector 61">
              <a:extLst>
                <a:ext uri="{FF2B5EF4-FFF2-40B4-BE49-F238E27FC236}">
                  <a16:creationId xmlns:a16="http://schemas.microsoft.com/office/drawing/2014/main" id="{038B30D4-4CAF-42C9-BEBA-890C1F6EA145}"/>
                </a:ext>
              </a:extLst>
            </p:cNvPr>
            <p:cNvCxnSpPr>
              <a:cxnSpLocks/>
              <a:stCxn id="76" idx="7"/>
              <a:endCxn id="77" idx="3"/>
            </p:cNvCxnSpPr>
            <p:nvPr userDrawn="1"/>
          </p:nvCxnSpPr>
          <p:spPr>
            <a:xfrm>
              <a:off x="11908987" y="430109"/>
              <a:ext cx="270959" cy="1241001"/>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63" name="Straight Connector 62">
              <a:extLst>
                <a:ext uri="{FF2B5EF4-FFF2-40B4-BE49-F238E27FC236}">
                  <a16:creationId xmlns:a16="http://schemas.microsoft.com/office/drawing/2014/main" id="{1A5EF37F-1534-40FF-9B41-11D888358ACF}"/>
                </a:ext>
              </a:extLst>
            </p:cNvPr>
            <p:cNvCxnSpPr>
              <a:cxnSpLocks/>
              <a:stCxn id="74" idx="7"/>
              <a:endCxn id="80" idx="3"/>
            </p:cNvCxnSpPr>
            <p:nvPr userDrawn="1"/>
          </p:nvCxnSpPr>
          <p:spPr>
            <a:xfrm>
              <a:off x="7803031" y="570690"/>
              <a:ext cx="1424418" cy="977805"/>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64" name="Straight Connector 63">
              <a:extLst>
                <a:ext uri="{FF2B5EF4-FFF2-40B4-BE49-F238E27FC236}">
                  <a16:creationId xmlns:a16="http://schemas.microsoft.com/office/drawing/2014/main" id="{535D7B48-210B-4F14-A1F5-F34D253EC0D1}"/>
                </a:ext>
              </a:extLst>
            </p:cNvPr>
            <p:cNvCxnSpPr>
              <a:cxnSpLocks/>
              <a:endCxn id="76" idx="4"/>
            </p:cNvCxnSpPr>
            <p:nvPr userDrawn="1"/>
          </p:nvCxnSpPr>
          <p:spPr>
            <a:xfrm flipH="1">
              <a:off x="11829760" y="8940"/>
              <a:ext cx="14366" cy="229898"/>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sp>
          <p:nvSpPr>
            <p:cNvPr id="65" name="Oval 64">
              <a:extLst>
                <a:ext uri="{FF2B5EF4-FFF2-40B4-BE49-F238E27FC236}">
                  <a16:creationId xmlns:a16="http://schemas.microsoft.com/office/drawing/2014/main" id="{1778CE64-8A34-4AB8-B8BC-1C83A21FD53B}"/>
                </a:ext>
              </a:extLst>
            </p:cNvPr>
            <p:cNvSpPr/>
            <p:nvPr userDrawn="1"/>
          </p:nvSpPr>
          <p:spPr>
            <a:xfrm rot="1036530" flipV="1">
              <a:off x="3282465" y="2770682"/>
              <a:ext cx="224088" cy="224088"/>
            </a:xfrm>
            <a:prstGeom prst="ellipse">
              <a:avLst/>
            </a:prstGeom>
            <a:grpFill/>
            <a:ln>
              <a:solidFill>
                <a:schemeClr val="bg1">
                  <a:alpha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Oval 65">
              <a:extLst>
                <a:ext uri="{FF2B5EF4-FFF2-40B4-BE49-F238E27FC236}">
                  <a16:creationId xmlns:a16="http://schemas.microsoft.com/office/drawing/2014/main" id="{5C1BD4B7-A32C-463B-90BE-D197EDC51866}"/>
                </a:ext>
              </a:extLst>
            </p:cNvPr>
            <p:cNvSpPr/>
            <p:nvPr userDrawn="1"/>
          </p:nvSpPr>
          <p:spPr>
            <a:xfrm flipV="1">
              <a:off x="2747608" y="1509248"/>
              <a:ext cx="236156" cy="236156"/>
            </a:xfrm>
            <a:prstGeom prst="ellipse">
              <a:avLst/>
            </a:prstGeom>
            <a:grpFill/>
            <a:ln>
              <a:solidFill>
                <a:schemeClr val="bg1">
                  <a:alpha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 name="Oval 66">
              <a:extLst>
                <a:ext uri="{FF2B5EF4-FFF2-40B4-BE49-F238E27FC236}">
                  <a16:creationId xmlns:a16="http://schemas.microsoft.com/office/drawing/2014/main" id="{D5B66207-1C6C-442B-9A34-78A42E11174D}"/>
                </a:ext>
              </a:extLst>
            </p:cNvPr>
            <p:cNvSpPr/>
            <p:nvPr userDrawn="1"/>
          </p:nvSpPr>
          <p:spPr>
            <a:xfrm flipV="1">
              <a:off x="1393233" y="1713758"/>
              <a:ext cx="224088" cy="224088"/>
            </a:xfrm>
            <a:prstGeom prst="ellipse">
              <a:avLst/>
            </a:prstGeom>
            <a:grpFill/>
            <a:ln>
              <a:solidFill>
                <a:schemeClr val="bg1">
                  <a:alpha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 name="Oval 67">
              <a:extLst>
                <a:ext uri="{FF2B5EF4-FFF2-40B4-BE49-F238E27FC236}">
                  <a16:creationId xmlns:a16="http://schemas.microsoft.com/office/drawing/2014/main" id="{98E5A07C-15C7-479E-98C7-04219666C602}"/>
                </a:ext>
              </a:extLst>
            </p:cNvPr>
            <p:cNvSpPr>
              <a:spLocks noChangeAspect="1"/>
            </p:cNvSpPr>
            <p:nvPr userDrawn="1"/>
          </p:nvSpPr>
          <p:spPr>
            <a:xfrm flipV="1">
              <a:off x="1898758" y="683587"/>
              <a:ext cx="149392" cy="149392"/>
            </a:xfrm>
            <a:prstGeom prst="ellipse">
              <a:avLst/>
            </a:prstGeom>
            <a:grpFill/>
            <a:ln>
              <a:solidFill>
                <a:schemeClr val="bg1">
                  <a:alpha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 name="Oval 68">
              <a:extLst>
                <a:ext uri="{FF2B5EF4-FFF2-40B4-BE49-F238E27FC236}">
                  <a16:creationId xmlns:a16="http://schemas.microsoft.com/office/drawing/2014/main" id="{6665D991-0B38-4DAB-80A8-821716D6F6D8}"/>
                </a:ext>
              </a:extLst>
            </p:cNvPr>
            <p:cNvSpPr>
              <a:spLocks noChangeAspect="1"/>
            </p:cNvSpPr>
            <p:nvPr userDrawn="1"/>
          </p:nvSpPr>
          <p:spPr>
            <a:xfrm flipV="1">
              <a:off x="3677624" y="568516"/>
              <a:ext cx="224088" cy="224088"/>
            </a:xfrm>
            <a:prstGeom prst="ellipse">
              <a:avLst/>
            </a:prstGeom>
            <a:grpFill/>
            <a:ln>
              <a:solidFill>
                <a:schemeClr val="bg1">
                  <a:alpha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 name="Oval 69">
              <a:extLst>
                <a:ext uri="{FF2B5EF4-FFF2-40B4-BE49-F238E27FC236}">
                  <a16:creationId xmlns:a16="http://schemas.microsoft.com/office/drawing/2014/main" id="{AA5B161B-23F7-4308-BB1A-2FBD63C758B0}"/>
                </a:ext>
              </a:extLst>
            </p:cNvPr>
            <p:cNvSpPr/>
            <p:nvPr userDrawn="1"/>
          </p:nvSpPr>
          <p:spPr>
            <a:xfrm flipV="1">
              <a:off x="5036983" y="880818"/>
              <a:ext cx="236156" cy="236156"/>
            </a:xfrm>
            <a:prstGeom prst="ellipse">
              <a:avLst/>
            </a:prstGeom>
            <a:grpFill/>
            <a:ln>
              <a:solidFill>
                <a:schemeClr val="bg1">
                  <a:alpha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 name="Oval 70">
              <a:extLst>
                <a:ext uri="{FF2B5EF4-FFF2-40B4-BE49-F238E27FC236}">
                  <a16:creationId xmlns:a16="http://schemas.microsoft.com/office/drawing/2014/main" id="{11F06911-3547-4C63-BB01-3A5B580B4DA0}"/>
                </a:ext>
              </a:extLst>
            </p:cNvPr>
            <p:cNvSpPr>
              <a:spLocks noChangeAspect="1"/>
            </p:cNvSpPr>
            <p:nvPr userDrawn="1"/>
          </p:nvSpPr>
          <p:spPr>
            <a:xfrm flipV="1">
              <a:off x="6168345" y="1141694"/>
              <a:ext cx="149392" cy="149392"/>
            </a:xfrm>
            <a:prstGeom prst="ellipse">
              <a:avLst/>
            </a:prstGeom>
            <a:grpFill/>
            <a:ln>
              <a:solidFill>
                <a:schemeClr val="bg1">
                  <a:alpha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2" name="Oval 71">
              <a:extLst>
                <a:ext uri="{FF2B5EF4-FFF2-40B4-BE49-F238E27FC236}">
                  <a16:creationId xmlns:a16="http://schemas.microsoft.com/office/drawing/2014/main" id="{E9564CF0-2AA7-4D43-A7FA-E2F265BA6072}"/>
                </a:ext>
              </a:extLst>
            </p:cNvPr>
            <p:cNvSpPr/>
            <p:nvPr userDrawn="1"/>
          </p:nvSpPr>
          <p:spPr>
            <a:xfrm flipV="1">
              <a:off x="6173566" y="2159704"/>
              <a:ext cx="224088" cy="224088"/>
            </a:xfrm>
            <a:prstGeom prst="ellipse">
              <a:avLst/>
            </a:prstGeom>
            <a:grpFill/>
            <a:ln>
              <a:solidFill>
                <a:schemeClr val="bg1">
                  <a:alpha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3" name="Oval 72">
              <a:extLst>
                <a:ext uri="{FF2B5EF4-FFF2-40B4-BE49-F238E27FC236}">
                  <a16:creationId xmlns:a16="http://schemas.microsoft.com/office/drawing/2014/main" id="{BA7E5921-B898-4C41-B479-EBD60023EC70}"/>
                </a:ext>
              </a:extLst>
            </p:cNvPr>
            <p:cNvSpPr/>
            <p:nvPr userDrawn="1"/>
          </p:nvSpPr>
          <p:spPr>
            <a:xfrm flipV="1">
              <a:off x="7625759" y="1610137"/>
              <a:ext cx="224088" cy="224088"/>
            </a:xfrm>
            <a:prstGeom prst="ellipse">
              <a:avLst/>
            </a:prstGeom>
            <a:grpFill/>
            <a:ln>
              <a:solidFill>
                <a:schemeClr val="bg1">
                  <a:alpha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4" name="Oval 73">
              <a:extLst>
                <a:ext uri="{FF2B5EF4-FFF2-40B4-BE49-F238E27FC236}">
                  <a16:creationId xmlns:a16="http://schemas.microsoft.com/office/drawing/2014/main" id="{3E1607DA-9BAF-4737-A2F1-7FD39837F8DB}"/>
                </a:ext>
              </a:extLst>
            </p:cNvPr>
            <p:cNvSpPr>
              <a:spLocks noChangeAspect="1"/>
            </p:cNvSpPr>
            <p:nvPr userDrawn="1"/>
          </p:nvSpPr>
          <p:spPr>
            <a:xfrm flipV="1">
              <a:off x="7675517" y="443175"/>
              <a:ext cx="149392" cy="149392"/>
            </a:xfrm>
            <a:prstGeom prst="ellipse">
              <a:avLst/>
            </a:prstGeom>
            <a:grpFill/>
            <a:ln>
              <a:solidFill>
                <a:schemeClr val="bg1">
                  <a:alpha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5" name="Oval 74">
              <a:extLst>
                <a:ext uri="{FF2B5EF4-FFF2-40B4-BE49-F238E27FC236}">
                  <a16:creationId xmlns:a16="http://schemas.microsoft.com/office/drawing/2014/main" id="{B76A5680-DC5A-4781-8CF7-437381489D74}"/>
                </a:ext>
              </a:extLst>
            </p:cNvPr>
            <p:cNvSpPr/>
            <p:nvPr userDrawn="1"/>
          </p:nvSpPr>
          <p:spPr>
            <a:xfrm flipV="1">
              <a:off x="9130788" y="312716"/>
              <a:ext cx="224088" cy="224088"/>
            </a:xfrm>
            <a:prstGeom prst="ellipse">
              <a:avLst/>
            </a:prstGeom>
            <a:grpFill/>
            <a:ln>
              <a:solidFill>
                <a:schemeClr val="bg1">
                  <a:alpha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6" name="Oval 75">
              <a:extLst>
                <a:ext uri="{FF2B5EF4-FFF2-40B4-BE49-F238E27FC236}">
                  <a16:creationId xmlns:a16="http://schemas.microsoft.com/office/drawing/2014/main" id="{4DE70953-16F3-4E12-824E-75C42AB65194}"/>
                </a:ext>
              </a:extLst>
            </p:cNvPr>
            <p:cNvSpPr/>
            <p:nvPr userDrawn="1"/>
          </p:nvSpPr>
          <p:spPr>
            <a:xfrm flipV="1">
              <a:off x="11717716" y="238838"/>
              <a:ext cx="224088" cy="224088"/>
            </a:xfrm>
            <a:prstGeom prst="ellipse">
              <a:avLst/>
            </a:prstGeom>
            <a:grpFill/>
            <a:ln>
              <a:solidFill>
                <a:schemeClr val="bg1">
                  <a:alpha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7" name="Oval 76">
              <a:extLst>
                <a:ext uri="{FF2B5EF4-FFF2-40B4-BE49-F238E27FC236}">
                  <a16:creationId xmlns:a16="http://schemas.microsoft.com/office/drawing/2014/main" id="{E7446F4E-D66A-4E22-8CFC-2A1B0809A646}"/>
                </a:ext>
              </a:extLst>
            </p:cNvPr>
            <p:cNvSpPr>
              <a:spLocks noChangeAspect="1"/>
            </p:cNvSpPr>
            <p:nvPr userDrawn="1"/>
          </p:nvSpPr>
          <p:spPr>
            <a:xfrm rot="682168" flipV="1">
              <a:off x="12146619" y="1658608"/>
              <a:ext cx="149392" cy="149392"/>
            </a:xfrm>
            <a:prstGeom prst="ellipse">
              <a:avLst/>
            </a:prstGeom>
            <a:grpFill/>
            <a:ln>
              <a:solidFill>
                <a:schemeClr val="bg1">
                  <a:alpha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8" name="Oval 77">
              <a:extLst>
                <a:ext uri="{FF2B5EF4-FFF2-40B4-BE49-F238E27FC236}">
                  <a16:creationId xmlns:a16="http://schemas.microsoft.com/office/drawing/2014/main" id="{3064C410-472C-4D12-965D-2D6904A86B68}"/>
                </a:ext>
              </a:extLst>
            </p:cNvPr>
            <p:cNvSpPr/>
            <p:nvPr userDrawn="1"/>
          </p:nvSpPr>
          <p:spPr>
            <a:xfrm rot="738506" flipV="1">
              <a:off x="11757562" y="2761495"/>
              <a:ext cx="224088" cy="224088"/>
            </a:xfrm>
            <a:prstGeom prst="ellipse">
              <a:avLst/>
            </a:prstGeom>
            <a:grpFill/>
            <a:ln>
              <a:solidFill>
                <a:schemeClr val="bg1">
                  <a:alpha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 name="Oval 78">
              <a:extLst>
                <a:ext uri="{FF2B5EF4-FFF2-40B4-BE49-F238E27FC236}">
                  <a16:creationId xmlns:a16="http://schemas.microsoft.com/office/drawing/2014/main" id="{F5DDD0D1-C519-43B4-816E-3999F4ADD46F}"/>
                </a:ext>
              </a:extLst>
            </p:cNvPr>
            <p:cNvSpPr/>
            <p:nvPr userDrawn="1"/>
          </p:nvSpPr>
          <p:spPr>
            <a:xfrm rot="20935587" flipV="1">
              <a:off x="10875952" y="1104151"/>
              <a:ext cx="224088" cy="224088"/>
            </a:xfrm>
            <a:prstGeom prst="ellipse">
              <a:avLst/>
            </a:prstGeom>
            <a:grpFill/>
            <a:ln>
              <a:solidFill>
                <a:schemeClr val="bg1">
                  <a:alpha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0" name="Oval 79">
              <a:extLst>
                <a:ext uri="{FF2B5EF4-FFF2-40B4-BE49-F238E27FC236}">
                  <a16:creationId xmlns:a16="http://schemas.microsoft.com/office/drawing/2014/main" id="{9C4A317F-2403-4DA8-AE82-2C3C04AFED90}"/>
                </a:ext>
              </a:extLst>
            </p:cNvPr>
            <p:cNvSpPr/>
            <p:nvPr userDrawn="1"/>
          </p:nvSpPr>
          <p:spPr>
            <a:xfrm flipV="1">
              <a:off x="9194632" y="1515677"/>
              <a:ext cx="224088" cy="224088"/>
            </a:xfrm>
            <a:prstGeom prst="ellipse">
              <a:avLst/>
            </a:prstGeom>
            <a:grpFill/>
            <a:ln>
              <a:solidFill>
                <a:schemeClr val="bg1">
                  <a:alpha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1" name="Oval 80">
              <a:extLst>
                <a:ext uri="{FF2B5EF4-FFF2-40B4-BE49-F238E27FC236}">
                  <a16:creationId xmlns:a16="http://schemas.microsoft.com/office/drawing/2014/main" id="{24476C86-B372-4E34-91F4-581B49882C64}"/>
                </a:ext>
              </a:extLst>
            </p:cNvPr>
            <p:cNvSpPr>
              <a:spLocks noChangeAspect="1"/>
            </p:cNvSpPr>
            <p:nvPr userDrawn="1"/>
          </p:nvSpPr>
          <p:spPr>
            <a:xfrm flipV="1">
              <a:off x="10274387" y="2531131"/>
              <a:ext cx="149392" cy="149392"/>
            </a:xfrm>
            <a:prstGeom prst="ellipse">
              <a:avLst/>
            </a:prstGeom>
            <a:grpFill/>
            <a:ln>
              <a:solidFill>
                <a:schemeClr val="bg1">
                  <a:alpha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2" name="Oval 81">
              <a:extLst>
                <a:ext uri="{FF2B5EF4-FFF2-40B4-BE49-F238E27FC236}">
                  <a16:creationId xmlns:a16="http://schemas.microsoft.com/office/drawing/2014/main" id="{60C1A70E-562C-42DA-9944-2984CCF3C98E}"/>
                </a:ext>
              </a:extLst>
            </p:cNvPr>
            <p:cNvSpPr>
              <a:spLocks noChangeAspect="1"/>
            </p:cNvSpPr>
            <p:nvPr userDrawn="1"/>
          </p:nvSpPr>
          <p:spPr>
            <a:xfrm flipV="1">
              <a:off x="3780028" y="1301345"/>
              <a:ext cx="224088" cy="224088"/>
            </a:xfrm>
            <a:prstGeom prst="ellipse">
              <a:avLst/>
            </a:prstGeom>
            <a:grpFill/>
            <a:ln>
              <a:solidFill>
                <a:schemeClr val="bg1">
                  <a:alpha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3" name="Oval 82">
              <a:extLst>
                <a:ext uri="{FF2B5EF4-FFF2-40B4-BE49-F238E27FC236}">
                  <a16:creationId xmlns:a16="http://schemas.microsoft.com/office/drawing/2014/main" id="{DD46C8F2-C1CC-48B0-A0E7-CB547A874C56}"/>
                </a:ext>
              </a:extLst>
            </p:cNvPr>
            <p:cNvSpPr>
              <a:spLocks noChangeAspect="1"/>
            </p:cNvSpPr>
            <p:nvPr userDrawn="1"/>
          </p:nvSpPr>
          <p:spPr>
            <a:xfrm flipV="1">
              <a:off x="4938273" y="2119800"/>
              <a:ext cx="149392" cy="149392"/>
            </a:xfrm>
            <a:prstGeom prst="ellipse">
              <a:avLst/>
            </a:prstGeom>
            <a:grpFill/>
            <a:ln>
              <a:solidFill>
                <a:schemeClr val="bg1">
                  <a:alpha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4" name="Oval 83">
              <a:extLst>
                <a:ext uri="{FF2B5EF4-FFF2-40B4-BE49-F238E27FC236}">
                  <a16:creationId xmlns:a16="http://schemas.microsoft.com/office/drawing/2014/main" id="{2CD91EBF-CCAE-4868-89B3-ACBCCDBF3852}"/>
                </a:ext>
              </a:extLst>
            </p:cNvPr>
            <p:cNvSpPr>
              <a:spLocks noChangeAspect="1"/>
            </p:cNvSpPr>
            <p:nvPr userDrawn="1"/>
          </p:nvSpPr>
          <p:spPr>
            <a:xfrm flipV="1">
              <a:off x="3888828" y="2078148"/>
              <a:ext cx="149392" cy="149392"/>
            </a:xfrm>
            <a:prstGeom prst="ellipse">
              <a:avLst/>
            </a:prstGeom>
            <a:grpFill/>
            <a:ln>
              <a:solidFill>
                <a:schemeClr val="bg1">
                  <a:alpha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85" name="Straight Connector 84">
              <a:extLst>
                <a:ext uri="{FF2B5EF4-FFF2-40B4-BE49-F238E27FC236}">
                  <a16:creationId xmlns:a16="http://schemas.microsoft.com/office/drawing/2014/main" id="{F5AAB568-ABD6-49A5-A275-209A21BB6A02}"/>
                </a:ext>
              </a:extLst>
            </p:cNvPr>
            <p:cNvCxnSpPr>
              <a:cxnSpLocks/>
              <a:stCxn id="84" idx="2"/>
              <a:endCxn id="66" idx="7"/>
            </p:cNvCxnSpPr>
            <p:nvPr userDrawn="1"/>
          </p:nvCxnSpPr>
          <p:spPr>
            <a:xfrm flipH="1" flipV="1">
              <a:off x="2949180" y="1710820"/>
              <a:ext cx="939648" cy="442025"/>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86" name="Straight Connector 85">
              <a:extLst>
                <a:ext uri="{FF2B5EF4-FFF2-40B4-BE49-F238E27FC236}">
                  <a16:creationId xmlns:a16="http://schemas.microsoft.com/office/drawing/2014/main" id="{8421EACF-F8B1-4121-8E4B-0D83DB34C24F}"/>
                </a:ext>
              </a:extLst>
            </p:cNvPr>
            <p:cNvCxnSpPr>
              <a:cxnSpLocks/>
              <a:stCxn id="67" idx="4"/>
              <a:endCxn id="68" idx="1"/>
            </p:cNvCxnSpPr>
            <p:nvPr userDrawn="1"/>
          </p:nvCxnSpPr>
          <p:spPr>
            <a:xfrm flipV="1">
              <a:off x="1505277" y="811101"/>
              <a:ext cx="415359" cy="902657"/>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sp>
          <p:nvSpPr>
            <p:cNvPr id="87" name="Oval 86">
              <a:extLst>
                <a:ext uri="{FF2B5EF4-FFF2-40B4-BE49-F238E27FC236}">
                  <a16:creationId xmlns:a16="http://schemas.microsoft.com/office/drawing/2014/main" id="{FD7A5A2F-679C-4E51-97B9-5CF49706EF79}"/>
                </a:ext>
              </a:extLst>
            </p:cNvPr>
            <p:cNvSpPr>
              <a:spLocks noChangeAspect="1"/>
            </p:cNvSpPr>
            <p:nvPr userDrawn="1"/>
          </p:nvSpPr>
          <p:spPr>
            <a:xfrm flipV="1">
              <a:off x="435217" y="863669"/>
              <a:ext cx="149392" cy="149392"/>
            </a:xfrm>
            <a:prstGeom prst="ellipse">
              <a:avLst/>
            </a:prstGeom>
            <a:grpFill/>
            <a:ln>
              <a:solidFill>
                <a:schemeClr val="bg1">
                  <a:alpha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88" name="Straight Connector 87">
              <a:extLst>
                <a:ext uri="{FF2B5EF4-FFF2-40B4-BE49-F238E27FC236}">
                  <a16:creationId xmlns:a16="http://schemas.microsoft.com/office/drawing/2014/main" id="{2C4FCA5A-1A56-4AAA-B4F1-EE25A8E77332}"/>
                </a:ext>
              </a:extLst>
            </p:cNvPr>
            <p:cNvCxnSpPr>
              <a:cxnSpLocks/>
              <a:stCxn id="87" idx="3"/>
            </p:cNvCxnSpPr>
            <p:nvPr userDrawn="1"/>
          </p:nvCxnSpPr>
          <p:spPr>
            <a:xfrm flipH="1" flipV="1">
              <a:off x="14396" y="20999"/>
              <a:ext cx="442699" cy="864548"/>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89" name="Straight Connector 88">
              <a:extLst>
                <a:ext uri="{FF2B5EF4-FFF2-40B4-BE49-F238E27FC236}">
                  <a16:creationId xmlns:a16="http://schemas.microsoft.com/office/drawing/2014/main" id="{6525B815-0F8F-4A37-A110-AD08B57764AE}"/>
                </a:ext>
              </a:extLst>
            </p:cNvPr>
            <p:cNvCxnSpPr>
              <a:cxnSpLocks/>
              <a:stCxn id="87" idx="2"/>
            </p:cNvCxnSpPr>
            <p:nvPr userDrawn="1"/>
          </p:nvCxnSpPr>
          <p:spPr>
            <a:xfrm flipH="1" flipV="1">
              <a:off x="-27532" y="832189"/>
              <a:ext cx="462749" cy="106176"/>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90" name="Straight Connector 89">
              <a:extLst>
                <a:ext uri="{FF2B5EF4-FFF2-40B4-BE49-F238E27FC236}">
                  <a16:creationId xmlns:a16="http://schemas.microsoft.com/office/drawing/2014/main" id="{C444179A-0FED-45FC-A6C4-6A9C2F13084E}"/>
                </a:ext>
              </a:extLst>
            </p:cNvPr>
            <p:cNvCxnSpPr>
              <a:cxnSpLocks/>
              <a:stCxn id="87" idx="1"/>
            </p:cNvCxnSpPr>
            <p:nvPr userDrawn="1"/>
          </p:nvCxnSpPr>
          <p:spPr>
            <a:xfrm flipH="1">
              <a:off x="-27532" y="991183"/>
              <a:ext cx="484627" cy="496569"/>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91" name="Straight Connector 90">
              <a:extLst>
                <a:ext uri="{FF2B5EF4-FFF2-40B4-BE49-F238E27FC236}">
                  <a16:creationId xmlns:a16="http://schemas.microsoft.com/office/drawing/2014/main" id="{42CFCAEB-C673-4BCB-8FC3-6686BD51D984}"/>
                </a:ext>
              </a:extLst>
            </p:cNvPr>
            <p:cNvCxnSpPr>
              <a:cxnSpLocks/>
              <a:endCxn id="67" idx="2"/>
            </p:cNvCxnSpPr>
            <p:nvPr userDrawn="1"/>
          </p:nvCxnSpPr>
          <p:spPr>
            <a:xfrm flipV="1">
              <a:off x="42498" y="1825802"/>
              <a:ext cx="1350735" cy="177456"/>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sp>
          <p:nvSpPr>
            <p:cNvPr id="92" name="Chord 91">
              <a:extLst>
                <a:ext uri="{FF2B5EF4-FFF2-40B4-BE49-F238E27FC236}">
                  <a16:creationId xmlns:a16="http://schemas.microsoft.com/office/drawing/2014/main" id="{F7A8CAF1-EF43-4F6B-BD3C-D522DCA3E88D}"/>
                </a:ext>
              </a:extLst>
            </p:cNvPr>
            <p:cNvSpPr>
              <a:spLocks noChangeAspect="1"/>
            </p:cNvSpPr>
            <p:nvPr userDrawn="1"/>
          </p:nvSpPr>
          <p:spPr>
            <a:xfrm flipV="1">
              <a:off x="6507935" y="-75430"/>
              <a:ext cx="149392" cy="149392"/>
            </a:xfrm>
            <a:prstGeom prst="chord">
              <a:avLst>
                <a:gd name="adj1" fmla="val 10550803"/>
                <a:gd name="adj2" fmla="val 185318"/>
              </a:avLst>
            </a:prstGeom>
            <a:grpFill/>
            <a:ln>
              <a:solidFill>
                <a:schemeClr val="bg1">
                  <a:alpha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3" name="Chord 92">
              <a:extLst>
                <a:ext uri="{FF2B5EF4-FFF2-40B4-BE49-F238E27FC236}">
                  <a16:creationId xmlns:a16="http://schemas.microsoft.com/office/drawing/2014/main" id="{823A6D03-5DA9-471E-88C3-F8023A864278}"/>
                </a:ext>
              </a:extLst>
            </p:cNvPr>
            <p:cNvSpPr>
              <a:spLocks noChangeAspect="1"/>
            </p:cNvSpPr>
            <p:nvPr userDrawn="1"/>
          </p:nvSpPr>
          <p:spPr>
            <a:xfrm flipV="1">
              <a:off x="10256792" y="-104349"/>
              <a:ext cx="224088" cy="224088"/>
            </a:xfrm>
            <a:prstGeom prst="chord">
              <a:avLst>
                <a:gd name="adj1" fmla="val 10550803"/>
                <a:gd name="adj2" fmla="val 185318"/>
              </a:avLst>
            </a:prstGeom>
            <a:grpFill/>
            <a:ln>
              <a:solidFill>
                <a:schemeClr val="bg1">
                  <a:alpha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94" name="Straight Connector 93">
              <a:extLst>
                <a:ext uri="{FF2B5EF4-FFF2-40B4-BE49-F238E27FC236}">
                  <a16:creationId xmlns:a16="http://schemas.microsoft.com/office/drawing/2014/main" id="{8729BE7E-9588-470D-A7C6-550BE69A9A0D}"/>
                </a:ext>
              </a:extLst>
            </p:cNvPr>
            <p:cNvCxnSpPr>
              <a:cxnSpLocks/>
              <a:stCxn id="92" idx="1"/>
              <a:endCxn id="74" idx="3"/>
            </p:cNvCxnSpPr>
            <p:nvPr userDrawn="1"/>
          </p:nvCxnSpPr>
          <p:spPr>
            <a:xfrm>
              <a:off x="6657218" y="-4759"/>
              <a:ext cx="1040177" cy="469812"/>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95" name="Straight Connector 94">
              <a:extLst>
                <a:ext uri="{FF2B5EF4-FFF2-40B4-BE49-F238E27FC236}">
                  <a16:creationId xmlns:a16="http://schemas.microsoft.com/office/drawing/2014/main" id="{8764E409-368E-4421-8572-89BB9F8517EE}"/>
                </a:ext>
              </a:extLst>
            </p:cNvPr>
            <p:cNvCxnSpPr>
              <a:cxnSpLocks/>
              <a:endCxn id="146" idx="1"/>
            </p:cNvCxnSpPr>
            <p:nvPr userDrawn="1"/>
          </p:nvCxnSpPr>
          <p:spPr>
            <a:xfrm flipH="1">
              <a:off x="11505573" y="5340915"/>
              <a:ext cx="674373" cy="396686"/>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96" name="Straight Connector 95">
              <a:extLst>
                <a:ext uri="{FF2B5EF4-FFF2-40B4-BE49-F238E27FC236}">
                  <a16:creationId xmlns:a16="http://schemas.microsoft.com/office/drawing/2014/main" id="{1B3B1E7D-8426-465C-A291-E88409E969AD}"/>
                </a:ext>
              </a:extLst>
            </p:cNvPr>
            <p:cNvCxnSpPr>
              <a:cxnSpLocks/>
              <a:endCxn id="161" idx="2"/>
            </p:cNvCxnSpPr>
            <p:nvPr userDrawn="1"/>
          </p:nvCxnSpPr>
          <p:spPr>
            <a:xfrm flipH="1">
              <a:off x="11638867" y="4355007"/>
              <a:ext cx="670058" cy="270488"/>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97" name="Straight Connector 96">
              <a:extLst>
                <a:ext uri="{FF2B5EF4-FFF2-40B4-BE49-F238E27FC236}">
                  <a16:creationId xmlns:a16="http://schemas.microsoft.com/office/drawing/2014/main" id="{2DA5E4AF-0696-45AB-9E97-45F2B352F99B}"/>
                </a:ext>
              </a:extLst>
            </p:cNvPr>
            <p:cNvCxnSpPr>
              <a:cxnSpLocks/>
              <a:stCxn id="146" idx="0"/>
              <a:endCxn id="161" idx="4"/>
            </p:cNvCxnSpPr>
            <p:nvPr userDrawn="1"/>
          </p:nvCxnSpPr>
          <p:spPr>
            <a:xfrm flipV="1">
              <a:off x="11422079" y="4700191"/>
              <a:ext cx="142092" cy="1002826"/>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98" name="Straight Connector 97">
              <a:extLst>
                <a:ext uri="{FF2B5EF4-FFF2-40B4-BE49-F238E27FC236}">
                  <a16:creationId xmlns:a16="http://schemas.microsoft.com/office/drawing/2014/main" id="{74585D25-C8F0-4ACD-B678-3EF5EB5813E2}"/>
                </a:ext>
              </a:extLst>
            </p:cNvPr>
            <p:cNvCxnSpPr>
              <a:cxnSpLocks/>
              <a:stCxn id="212" idx="2"/>
              <a:endCxn id="148" idx="1"/>
            </p:cNvCxnSpPr>
            <p:nvPr userDrawn="1"/>
          </p:nvCxnSpPr>
          <p:spPr>
            <a:xfrm>
              <a:off x="10451194" y="3503136"/>
              <a:ext cx="31607" cy="693417"/>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99" name="Straight Connector 98">
              <a:extLst>
                <a:ext uri="{FF2B5EF4-FFF2-40B4-BE49-F238E27FC236}">
                  <a16:creationId xmlns:a16="http://schemas.microsoft.com/office/drawing/2014/main" id="{651C8DAE-4E32-4F81-80DB-A9806C5A47AA}"/>
                </a:ext>
              </a:extLst>
            </p:cNvPr>
            <p:cNvCxnSpPr>
              <a:cxnSpLocks/>
              <a:stCxn id="146" idx="7"/>
              <a:endCxn id="148" idx="3"/>
            </p:cNvCxnSpPr>
            <p:nvPr userDrawn="1"/>
          </p:nvCxnSpPr>
          <p:spPr>
            <a:xfrm flipH="1" flipV="1">
              <a:off x="10482801" y="4355007"/>
              <a:ext cx="855784" cy="1382594"/>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100" name="Straight Connector 99">
              <a:extLst>
                <a:ext uri="{FF2B5EF4-FFF2-40B4-BE49-F238E27FC236}">
                  <a16:creationId xmlns:a16="http://schemas.microsoft.com/office/drawing/2014/main" id="{E9002EED-34DD-4CE9-B1A7-271B4C599F5B}"/>
                </a:ext>
              </a:extLst>
            </p:cNvPr>
            <p:cNvCxnSpPr>
              <a:cxnSpLocks/>
              <a:endCxn id="161" idx="3"/>
            </p:cNvCxnSpPr>
            <p:nvPr userDrawn="1"/>
          </p:nvCxnSpPr>
          <p:spPr>
            <a:xfrm flipH="1" flipV="1">
              <a:off x="11616989" y="4678313"/>
              <a:ext cx="692282" cy="409588"/>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101" name="Straight Connector 100">
              <a:extLst>
                <a:ext uri="{FF2B5EF4-FFF2-40B4-BE49-F238E27FC236}">
                  <a16:creationId xmlns:a16="http://schemas.microsoft.com/office/drawing/2014/main" id="{E0C6836D-2C57-44DD-BA1D-48F79C5F215D}"/>
                </a:ext>
              </a:extLst>
            </p:cNvPr>
            <p:cNvCxnSpPr>
              <a:cxnSpLocks/>
              <a:stCxn id="161" idx="6"/>
              <a:endCxn id="148" idx="2"/>
            </p:cNvCxnSpPr>
            <p:nvPr userDrawn="1"/>
          </p:nvCxnSpPr>
          <p:spPr>
            <a:xfrm flipH="1" flipV="1">
              <a:off x="10515618" y="4275780"/>
              <a:ext cx="973856" cy="349715"/>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102" name="Straight Connector 101">
              <a:extLst>
                <a:ext uri="{FF2B5EF4-FFF2-40B4-BE49-F238E27FC236}">
                  <a16:creationId xmlns:a16="http://schemas.microsoft.com/office/drawing/2014/main" id="{C7B4A6A9-E814-4E90-A21F-2164853DABE1}"/>
                </a:ext>
              </a:extLst>
            </p:cNvPr>
            <p:cNvCxnSpPr>
              <a:cxnSpLocks/>
              <a:stCxn id="147" idx="0"/>
              <a:endCxn id="148" idx="4"/>
            </p:cNvCxnSpPr>
            <p:nvPr userDrawn="1"/>
          </p:nvCxnSpPr>
          <p:spPr>
            <a:xfrm flipV="1">
              <a:off x="10334099" y="4387824"/>
              <a:ext cx="69475" cy="1141081"/>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103" name="Straight Connector 102">
              <a:extLst>
                <a:ext uri="{FF2B5EF4-FFF2-40B4-BE49-F238E27FC236}">
                  <a16:creationId xmlns:a16="http://schemas.microsoft.com/office/drawing/2014/main" id="{20963283-78CC-4734-BEEE-9E4584A0849C}"/>
                </a:ext>
              </a:extLst>
            </p:cNvPr>
            <p:cNvCxnSpPr>
              <a:cxnSpLocks/>
              <a:stCxn id="150" idx="1"/>
              <a:endCxn id="148" idx="5"/>
            </p:cNvCxnSpPr>
            <p:nvPr userDrawn="1"/>
          </p:nvCxnSpPr>
          <p:spPr>
            <a:xfrm flipV="1">
              <a:off x="8879746" y="4355007"/>
              <a:ext cx="1444602" cy="1303745"/>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104" name="Straight Connector 103">
              <a:extLst>
                <a:ext uri="{FF2B5EF4-FFF2-40B4-BE49-F238E27FC236}">
                  <a16:creationId xmlns:a16="http://schemas.microsoft.com/office/drawing/2014/main" id="{B6BE45B6-7848-4EF4-A688-45CDA62B6D29}"/>
                </a:ext>
              </a:extLst>
            </p:cNvPr>
            <p:cNvCxnSpPr>
              <a:cxnSpLocks/>
              <a:stCxn id="150" idx="0"/>
              <a:endCxn id="149" idx="4"/>
            </p:cNvCxnSpPr>
            <p:nvPr userDrawn="1"/>
          </p:nvCxnSpPr>
          <p:spPr>
            <a:xfrm flipV="1">
              <a:off x="8826927" y="4619304"/>
              <a:ext cx="12410" cy="1017569"/>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105" name="Straight Connector 104">
              <a:extLst>
                <a:ext uri="{FF2B5EF4-FFF2-40B4-BE49-F238E27FC236}">
                  <a16:creationId xmlns:a16="http://schemas.microsoft.com/office/drawing/2014/main" id="{240F770B-5135-4018-9FFB-DEDF6CC1B7F7}"/>
                </a:ext>
              </a:extLst>
            </p:cNvPr>
            <p:cNvCxnSpPr>
              <a:cxnSpLocks/>
              <a:stCxn id="149" idx="2"/>
              <a:endCxn id="148" idx="6"/>
            </p:cNvCxnSpPr>
            <p:nvPr userDrawn="1"/>
          </p:nvCxnSpPr>
          <p:spPr>
            <a:xfrm flipV="1">
              <a:off x="8951381" y="4275780"/>
              <a:ext cx="1340149" cy="231481"/>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106" name="Straight Connector 105">
              <a:extLst>
                <a:ext uri="{FF2B5EF4-FFF2-40B4-BE49-F238E27FC236}">
                  <a16:creationId xmlns:a16="http://schemas.microsoft.com/office/drawing/2014/main" id="{2AA451A9-042C-4FA7-8457-5FFE52589E51}"/>
                </a:ext>
              </a:extLst>
            </p:cNvPr>
            <p:cNvCxnSpPr>
              <a:cxnSpLocks/>
              <a:stCxn id="149" idx="7"/>
              <a:endCxn id="157" idx="2"/>
            </p:cNvCxnSpPr>
            <p:nvPr userDrawn="1"/>
          </p:nvCxnSpPr>
          <p:spPr>
            <a:xfrm flipH="1" flipV="1">
              <a:off x="6683226" y="3221226"/>
              <a:ext cx="2076884" cy="1206808"/>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107" name="Straight Connector 106">
              <a:extLst>
                <a:ext uri="{FF2B5EF4-FFF2-40B4-BE49-F238E27FC236}">
                  <a16:creationId xmlns:a16="http://schemas.microsoft.com/office/drawing/2014/main" id="{8489B173-F147-45FD-B506-E47C81CE35D3}"/>
                </a:ext>
              </a:extLst>
            </p:cNvPr>
            <p:cNvCxnSpPr>
              <a:cxnSpLocks/>
              <a:stCxn id="149" idx="6"/>
              <a:endCxn id="156" idx="2"/>
            </p:cNvCxnSpPr>
            <p:nvPr userDrawn="1"/>
          </p:nvCxnSpPr>
          <p:spPr>
            <a:xfrm flipH="1">
              <a:off x="7382508" y="4507260"/>
              <a:ext cx="1344785" cy="94459"/>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108" name="Straight Connector 107">
              <a:extLst>
                <a:ext uri="{FF2B5EF4-FFF2-40B4-BE49-F238E27FC236}">
                  <a16:creationId xmlns:a16="http://schemas.microsoft.com/office/drawing/2014/main" id="{C55CA66A-DAF9-457F-AC55-E4BDAFD2DA63}"/>
                </a:ext>
              </a:extLst>
            </p:cNvPr>
            <p:cNvCxnSpPr>
              <a:cxnSpLocks/>
              <a:stCxn id="156" idx="7"/>
              <a:endCxn id="157" idx="3"/>
            </p:cNvCxnSpPr>
            <p:nvPr userDrawn="1"/>
          </p:nvCxnSpPr>
          <p:spPr>
            <a:xfrm flipH="1" flipV="1">
              <a:off x="6661348" y="3274044"/>
              <a:ext cx="529889" cy="1248448"/>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109" name="Straight Connector 108">
              <a:extLst>
                <a:ext uri="{FF2B5EF4-FFF2-40B4-BE49-F238E27FC236}">
                  <a16:creationId xmlns:a16="http://schemas.microsoft.com/office/drawing/2014/main" id="{C04DED4E-7E28-47DC-ABAB-95CE50EEF2B2}"/>
                </a:ext>
              </a:extLst>
            </p:cNvPr>
            <p:cNvCxnSpPr>
              <a:cxnSpLocks/>
              <a:stCxn id="213" idx="1"/>
              <a:endCxn id="148" idx="0"/>
            </p:cNvCxnSpPr>
            <p:nvPr userDrawn="1"/>
          </p:nvCxnSpPr>
          <p:spPr>
            <a:xfrm>
              <a:off x="9564537" y="3108409"/>
              <a:ext cx="839037" cy="1055327"/>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110" name="Straight Connector 109">
              <a:extLst>
                <a:ext uri="{FF2B5EF4-FFF2-40B4-BE49-F238E27FC236}">
                  <a16:creationId xmlns:a16="http://schemas.microsoft.com/office/drawing/2014/main" id="{41DD2C0A-B1DF-457B-BFA8-FCCD585686F0}"/>
                </a:ext>
              </a:extLst>
            </p:cNvPr>
            <p:cNvCxnSpPr>
              <a:cxnSpLocks/>
              <a:endCxn id="146" idx="3"/>
            </p:cNvCxnSpPr>
            <p:nvPr userDrawn="1"/>
          </p:nvCxnSpPr>
          <p:spPr>
            <a:xfrm flipH="1" flipV="1">
              <a:off x="11505573" y="5904589"/>
              <a:ext cx="674373" cy="328015"/>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111" name="Straight Connector 110">
              <a:extLst>
                <a:ext uri="{FF2B5EF4-FFF2-40B4-BE49-F238E27FC236}">
                  <a16:creationId xmlns:a16="http://schemas.microsoft.com/office/drawing/2014/main" id="{F20C45F8-ADA3-4570-AA36-7F0686B73BA4}"/>
                </a:ext>
              </a:extLst>
            </p:cNvPr>
            <p:cNvCxnSpPr>
              <a:cxnSpLocks/>
              <a:stCxn id="147" idx="2"/>
              <a:endCxn id="146" idx="6"/>
            </p:cNvCxnSpPr>
            <p:nvPr userDrawn="1"/>
          </p:nvCxnSpPr>
          <p:spPr>
            <a:xfrm>
              <a:off x="10408795" y="5603601"/>
              <a:ext cx="895205" cy="217494"/>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112" name="Straight Connector 111">
              <a:extLst>
                <a:ext uri="{FF2B5EF4-FFF2-40B4-BE49-F238E27FC236}">
                  <a16:creationId xmlns:a16="http://schemas.microsoft.com/office/drawing/2014/main" id="{B36D276E-8E20-4FFB-8E74-F936E4140C83}"/>
                </a:ext>
              </a:extLst>
            </p:cNvPr>
            <p:cNvCxnSpPr>
              <a:cxnSpLocks/>
              <a:stCxn id="162" idx="0"/>
              <a:endCxn id="146" idx="5"/>
            </p:cNvCxnSpPr>
            <p:nvPr userDrawn="1"/>
          </p:nvCxnSpPr>
          <p:spPr>
            <a:xfrm flipV="1">
              <a:off x="10069009" y="5904589"/>
              <a:ext cx="1269576" cy="921547"/>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113" name="Straight Connector 112">
              <a:extLst>
                <a:ext uri="{FF2B5EF4-FFF2-40B4-BE49-F238E27FC236}">
                  <a16:creationId xmlns:a16="http://schemas.microsoft.com/office/drawing/2014/main" id="{9553AE79-13BE-44BD-BFC3-4BD8B40185C1}"/>
                </a:ext>
              </a:extLst>
            </p:cNvPr>
            <p:cNvCxnSpPr>
              <a:cxnSpLocks/>
              <a:endCxn id="146" idx="4"/>
            </p:cNvCxnSpPr>
            <p:nvPr userDrawn="1"/>
          </p:nvCxnSpPr>
          <p:spPr>
            <a:xfrm flipH="1" flipV="1">
              <a:off x="11422079" y="5939173"/>
              <a:ext cx="271967" cy="910354"/>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114" name="Straight Connector 113">
              <a:extLst>
                <a:ext uri="{FF2B5EF4-FFF2-40B4-BE49-F238E27FC236}">
                  <a16:creationId xmlns:a16="http://schemas.microsoft.com/office/drawing/2014/main" id="{A31CF59D-6B36-4669-A2D9-E60287B4B10C}"/>
                </a:ext>
              </a:extLst>
            </p:cNvPr>
            <p:cNvCxnSpPr>
              <a:cxnSpLocks/>
              <a:stCxn id="162" idx="2"/>
              <a:endCxn id="147" idx="4"/>
            </p:cNvCxnSpPr>
            <p:nvPr userDrawn="1"/>
          </p:nvCxnSpPr>
          <p:spPr>
            <a:xfrm flipV="1">
              <a:off x="9994466" y="5678297"/>
              <a:ext cx="339634" cy="1147146"/>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115" name="Straight Connector 114">
              <a:extLst>
                <a:ext uri="{FF2B5EF4-FFF2-40B4-BE49-F238E27FC236}">
                  <a16:creationId xmlns:a16="http://schemas.microsoft.com/office/drawing/2014/main" id="{C831A53B-B1B1-411A-BF5B-5916E0E1D2C6}"/>
                </a:ext>
              </a:extLst>
            </p:cNvPr>
            <p:cNvCxnSpPr>
              <a:cxnSpLocks/>
              <a:stCxn id="150" idx="2"/>
              <a:endCxn id="147" idx="6"/>
            </p:cNvCxnSpPr>
            <p:nvPr userDrawn="1"/>
          </p:nvCxnSpPr>
          <p:spPr>
            <a:xfrm flipV="1">
              <a:off x="8901623" y="5603601"/>
              <a:ext cx="1357780" cy="107969"/>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116" name="Straight Connector 115">
              <a:extLst>
                <a:ext uri="{FF2B5EF4-FFF2-40B4-BE49-F238E27FC236}">
                  <a16:creationId xmlns:a16="http://schemas.microsoft.com/office/drawing/2014/main" id="{65E7C5B4-7A44-4862-B0B1-6BB7B3B23B3B}"/>
                </a:ext>
              </a:extLst>
            </p:cNvPr>
            <p:cNvCxnSpPr>
              <a:cxnSpLocks/>
              <a:stCxn id="150" idx="4"/>
            </p:cNvCxnSpPr>
            <p:nvPr userDrawn="1"/>
          </p:nvCxnSpPr>
          <p:spPr>
            <a:xfrm flipH="1">
              <a:off x="8785593" y="5786266"/>
              <a:ext cx="41334" cy="1042411"/>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117" name="Straight Connector 116">
              <a:extLst>
                <a:ext uri="{FF2B5EF4-FFF2-40B4-BE49-F238E27FC236}">
                  <a16:creationId xmlns:a16="http://schemas.microsoft.com/office/drawing/2014/main" id="{DF0C9E01-7FEB-4A8E-9C55-230B33493C81}"/>
                </a:ext>
              </a:extLst>
            </p:cNvPr>
            <p:cNvCxnSpPr>
              <a:cxnSpLocks/>
              <a:stCxn id="151" idx="3"/>
            </p:cNvCxnSpPr>
            <p:nvPr userDrawn="1"/>
          </p:nvCxnSpPr>
          <p:spPr>
            <a:xfrm>
              <a:off x="7413535" y="5883908"/>
              <a:ext cx="565475" cy="958793"/>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118" name="Straight Connector 117">
              <a:extLst>
                <a:ext uri="{FF2B5EF4-FFF2-40B4-BE49-F238E27FC236}">
                  <a16:creationId xmlns:a16="http://schemas.microsoft.com/office/drawing/2014/main" id="{D968DF65-6C10-4787-83C9-F64DA382DDA3}"/>
                </a:ext>
              </a:extLst>
            </p:cNvPr>
            <p:cNvCxnSpPr>
              <a:cxnSpLocks/>
              <a:stCxn id="151" idx="2"/>
              <a:endCxn id="150" idx="6"/>
            </p:cNvCxnSpPr>
            <p:nvPr userDrawn="1"/>
          </p:nvCxnSpPr>
          <p:spPr>
            <a:xfrm flipV="1">
              <a:off x="7446352" y="5711570"/>
              <a:ext cx="1305879" cy="93111"/>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119" name="Straight Connector 118">
              <a:extLst>
                <a:ext uri="{FF2B5EF4-FFF2-40B4-BE49-F238E27FC236}">
                  <a16:creationId xmlns:a16="http://schemas.microsoft.com/office/drawing/2014/main" id="{9312999F-C864-4DCD-8A9F-412BD7C91EE9}"/>
                </a:ext>
              </a:extLst>
            </p:cNvPr>
            <p:cNvCxnSpPr>
              <a:cxnSpLocks/>
              <a:stCxn id="156" idx="4"/>
              <a:endCxn id="151" idx="0"/>
            </p:cNvCxnSpPr>
            <p:nvPr userDrawn="1"/>
          </p:nvCxnSpPr>
          <p:spPr>
            <a:xfrm>
              <a:off x="7270464" y="4713764"/>
              <a:ext cx="63844" cy="978873"/>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120" name="Straight Connector 119">
              <a:extLst>
                <a:ext uri="{FF2B5EF4-FFF2-40B4-BE49-F238E27FC236}">
                  <a16:creationId xmlns:a16="http://schemas.microsoft.com/office/drawing/2014/main" id="{D3A5A1A7-BC3C-4FC3-9A79-2786E42641E7}"/>
                </a:ext>
              </a:extLst>
            </p:cNvPr>
            <p:cNvCxnSpPr>
              <a:cxnSpLocks/>
              <a:stCxn id="155" idx="3"/>
              <a:endCxn id="151" idx="7"/>
            </p:cNvCxnSpPr>
            <p:nvPr userDrawn="1"/>
          </p:nvCxnSpPr>
          <p:spPr>
            <a:xfrm>
              <a:off x="5682113" y="5075781"/>
              <a:ext cx="1572968" cy="649673"/>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121" name="Straight Connector 120">
              <a:extLst>
                <a:ext uri="{FF2B5EF4-FFF2-40B4-BE49-F238E27FC236}">
                  <a16:creationId xmlns:a16="http://schemas.microsoft.com/office/drawing/2014/main" id="{36A6B448-8543-429C-AD07-C7A88C70E9C3}"/>
                </a:ext>
              </a:extLst>
            </p:cNvPr>
            <p:cNvCxnSpPr>
              <a:cxnSpLocks/>
              <a:stCxn id="155" idx="2"/>
              <a:endCxn id="156" idx="6"/>
            </p:cNvCxnSpPr>
            <p:nvPr userDrawn="1"/>
          </p:nvCxnSpPr>
          <p:spPr>
            <a:xfrm flipV="1">
              <a:off x="5699103" y="4601720"/>
              <a:ext cx="1459318" cy="390005"/>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122" name="Straight Connector 121">
              <a:extLst>
                <a:ext uri="{FF2B5EF4-FFF2-40B4-BE49-F238E27FC236}">
                  <a16:creationId xmlns:a16="http://schemas.microsoft.com/office/drawing/2014/main" id="{4623E2D1-6EF7-48F3-85A3-8CB712C6D48D}"/>
                </a:ext>
              </a:extLst>
            </p:cNvPr>
            <p:cNvCxnSpPr>
              <a:cxnSpLocks/>
              <a:stCxn id="155" idx="1"/>
              <a:endCxn id="157" idx="4"/>
            </p:cNvCxnSpPr>
            <p:nvPr userDrawn="1"/>
          </p:nvCxnSpPr>
          <p:spPr>
            <a:xfrm flipV="1">
              <a:off x="5651680" y="3295922"/>
              <a:ext cx="956850" cy="1624356"/>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123" name="Straight Connector 122">
              <a:extLst>
                <a:ext uri="{FF2B5EF4-FFF2-40B4-BE49-F238E27FC236}">
                  <a16:creationId xmlns:a16="http://schemas.microsoft.com/office/drawing/2014/main" id="{77FD62DE-5A83-4318-B6B0-B890F6EB41EC}"/>
                </a:ext>
              </a:extLst>
            </p:cNvPr>
            <p:cNvCxnSpPr>
              <a:cxnSpLocks/>
              <a:stCxn id="153" idx="1"/>
              <a:endCxn id="157" idx="5"/>
            </p:cNvCxnSpPr>
            <p:nvPr userDrawn="1"/>
          </p:nvCxnSpPr>
          <p:spPr>
            <a:xfrm flipV="1">
              <a:off x="4477836" y="3274044"/>
              <a:ext cx="2077876" cy="1772842"/>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124" name="Straight Connector 123">
              <a:extLst>
                <a:ext uri="{FF2B5EF4-FFF2-40B4-BE49-F238E27FC236}">
                  <a16:creationId xmlns:a16="http://schemas.microsoft.com/office/drawing/2014/main" id="{1C642C72-7AF4-4B19-BB13-569C3B2C8F0E}"/>
                </a:ext>
              </a:extLst>
            </p:cNvPr>
            <p:cNvCxnSpPr>
              <a:cxnSpLocks/>
              <a:stCxn id="153" idx="0"/>
              <a:endCxn id="154" idx="4"/>
            </p:cNvCxnSpPr>
            <p:nvPr userDrawn="1"/>
          </p:nvCxnSpPr>
          <p:spPr>
            <a:xfrm flipV="1">
              <a:off x="4430367" y="4043431"/>
              <a:ext cx="58508" cy="971594"/>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125" name="Straight Connector 124">
              <a:extLst>
                <a:ext uri="{FF2B5EF4-FFF2-40B4-BE49-F238E27FC236}">
                  <a16:creationId xmlns:a16="http://schemas.microsoft.com/office/drawing/2014/main" id="{767F1FA9-56C1-4B49-853A-461C645D3F97}"/>
                </a:ext>
              </a:extLst>
            </p:cNvPr>
            <p:cNvCxnSpPr>
              <a:cxnSpLocks/>
              <a:stCxn id="159" idx="0"/>
              <a:endCxn id="158" idx="4"/>
            </p:cNvCxnSpPr>
            <p:nvPr userDrawn="1"/>
          </p:nvCxnSpPr>
          <p:spPr>
            <a:xfrm flipV="1">
              <a:off x="2274960" y="3873481"/>
              <a:ext cx="236156" cy="1153951"/>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126" name="Straight Connector 125">
              <a:extLst>
                <a:ext uri="{FF2B5EF4-FFF2-40B4-BE49-F238E27FC236}">
                  <a16:creationId xmlns:a16="http://schemas.microsoft.com/office/drawing/2014/main" id="{DB969A9C-FF12-43B2-9BA5-848BB9DB0809}"/>
                </a:ext>
              </a:extLst>
            </p:cNvPr>
            <p:cNvCxnSpPr>
              <a:cxnSpLocks/>
              <a:stCxn id="187" idx="7"/>
              <a:endCxn id="158" idx="5"/>
            </p:cNvCxnSpPr>
            <p:nvPr userDrawn="1"/>
          </p:nvCxnSpPr>
          <p:spPr>
            <a:xfrm flipV="1">
              <a:off x="1153506" y="3840664"/>
              <a:ext cx="1278383" cy="716664"/>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127" name="Straight Connector 126">
              <a:extLst>
                <a:ext uri="{FF2B5EF4-FFF2-40B4-BE49-F238E27FC236}">
                  <a16:creationId xmlns:a16="http://schemas.microsoft.com/office/drawing/2014/main" id="{AC036594-5399-4D90-8C60-87C408468C10}"/>
                </a:ext>
              </a:extLst>
            </p:cNvPr>
            <p:cNvCxnSpPr>
              <a:cxnSpLocks/>
              <a:endCxn id="159" idx="6"/>
            </p:cNvCxnSpPr>
            <p:nvPr userDrawn="1"/>
          </p:nvCxnSpPr>
          <p:spPr>
            <a:xfrm flipV="1">
              <a:off x="1109306" y="5139476"/>
              <a:ext cx="1053610" cy="420451"/>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128" name="Straight Connector 127">
              <a:extLst>
                <a:ext uri="{FF2B5EF4-FFF2-40B4-BE49-F238E27FC236}">
                  <a16:creationId xmlns:a16="http://schemas.microsoft.com/office/drawing/2014/main" id="{436313FD-70F4-4F4D-8C64-3AF6D3517561}"/>
                </a:ext>
              </a:extLst>
            </p:cNvPr>
            <p:cNvCxnSpPr>
              <a:cxnSpLocks/>
              <a:stCxn id="186" idx="5"/>
              <a:endCxn id="160" idx="6"/>
            </p:cNvCxnSpPr>
            <p:nvPr userDrawn="1"/>
          </p:nvCxnSpPr>
          <p:spPr>
            <a:xfrm>
              <a:off x="1094332" y="5702233"/>
              <a:ext cx="1771424" cy="477553"/>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129" name="Straight Connector 128">
              <a:extLst>
                <a:ext uri="{FF2B5EF4-FFF2-40B4-BE49-F238E27FC236}">
                  <a16:creationId xmlns:a16="http://schemas.microsoft.com/office/drawing/2014/main" id="{4D19BE0A-F19A-4605-A17D-D9C9787E8F90}"/>
                </a:ext>
              </a:extLst>
            </p:cNvPr>
            <p:cNvCxnSpPr>
              <a:cxnSpLocks/>
              <a:endCxn id="160" idx="4"/>
            </p:cNvCxnSpPr>
            <p:nvPr userDrawn="1"/>
          </p:nvCxnSpPr>
          <p:spPr>
            <a:xfrm flipV="1">
              <a:off x="2739040" y="6254482"/>
              <a:ext cx="201412" cy="543938"/>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130" name="Straight Connector 129">
              <a:extLst>
                <a:ext uri="{FF2B5EF4-FFF2-40B4-BE49-F238E27FC236}">
                  <a16:creationId xmlns:a16="http://schemas.microsoft.com/office/drawing/2014/main" id="{05BD129F-8B87-4381-8340-5766C1180F0D}"/>
                </a:ext>
              </a:extLst>
            </p:cNvPr>
            <p:cNvCxnSpPr>
              <a:cxnSpLocks/>
              <a:stCxn id="160" idx="3"/>
            </p:cNvCxnSpPr>
            <p:nvPr userDrawn="1"/>
          </p:nvCxnSpPr>
          <p:spPr>
            <a:xfrm>
              <a:off x="2993271" y="6232605"/>
              <a:ext cx="836426" cy="565815"/>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131" name="Straight Connector 130">
              <a:extLst>
                <a:ext uri="{FF2B5EF4-FFF2-40B4-BE49-F238E27FC236}">
                  <a16:creationId xmlns:a16="http://schemas.microsoft.com/office/drawing/2014/main" id="{133C9045-8981-4796-AC8C-4F42B8348F9A}"/>
                </a:ext>
              </a:extLst>
            </p:cNvPr>
            <p:cNvCxnSpPr>
              <a:cxnSpLocks/>
              <a:stCxn id="160" idx="3"/>
              <a:endCxn id="152" idx="6"/>
            </p:cNvCxnSpPr>
            <p:nvPr userDrawn="1"/>
          </p:nvCxnSpPr>
          <p:spPr>
            <a:xfrm flipV="1">
              <a:off x="2993270" y="6187800"/>
              <a:ext cx="1496920" cy="44804"/>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132" name="Straight Connector 131">
              <a:extLst>
                <a:ext uri="{FF2B5EF4-FFF2-40B4-BE49-F238E27FC236}">
                  <a16:creationId xmlns:a16="http://schemas.microsoft.com/office/drawing/2014/main" id="{618440AD-2920-4A55-83DF-72C36D34A5F5}"/>
                </a:ext>
              </a:extLst>
            </p:cNvPr>
            <p:cNvCxnSpPr>
              <a:cxnSpLocks/>
              <a:stCxn id="160" idx="1"/>
              <a:endCxn id="153" idx="5"/>
            </p:cNvCxnSpPr>
            <p:nvPr userDrawn="1"/>
          </p:nvCxnSpPr>
          <p:spPr>
            <a:xfrm flipV="1">
              <a:off x="2993270" y="5129624"/>
              <a:ext cx="1360178" cy="997344"/>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133" name="Straight Connector 132">
              <a:extLst>
                <a:ext uri="{FF2B5EF4-FFF2-40B4-BE49-F238E27FC236}">
                  <a16:creationId xmlns:a16="http://schemas.microsoft.com/office/drawing/2014/main" id="{74E634D4-DAC4-4EF0-B10C-4A12878B6D2E}"/>
                </a:ext>
              </a:extLst>
            </p:cNvPr>
            <p:cNvCxnSpPr>
              <a:cxnSpLocks/>
              <a:stCxn id="159" idx="2"/>
              <a:endCxn id="153" idx="6"/>
            </p:cNvCxnSpPr>
            <p:nvPr userDrawn="1"/>
          </p:nvCxnSpPr>
          <p:spPr>
            <a:xfrm flipV="1">
              <a:off x="2387004" y="5073530"/>
              <a:ext cx="1955408" cy="65946"/>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134" name="Straight Connector 133">
              <a:extLst>
                <a:ext uri="{FF2B5EF4-FFF2-40B4-BE49-F238E27FC236}">
                  <a16:creationId xmlns:a16="http://schemas.microsoft.com/office/drawing/2014/main" id="{47E52D44-6825-4881-90EE-BAFBF4652FAC}"/>
                </a:ext>
              </a:extLst>
            </p:cNvPr>
            <p:cNvCxnSpPr>
              <a:cxnSpLocks/>
              <a:stCxn id="158" idx="3"/>
              <a:endCxn id="153" idx="7"/>
            </p:cNvCxnSpPr>
            <p:nvPr userDrawn="1"/>
          </p:nvCxnSpPr>
          <p:spPr>
            <a:xfrm>
              <a:off x="2590343" y="3840664"/>
              <a:ext cx="1783930" cy="1185397"/>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135" name="Straight Connector 134">
              <a:extLst>
                <a:ext uri="{FF2B5EF4-FFF2-40B4-BE49-F238E27FC236}">
                  <a16:creationId xmlns:a16="http://schemas.microsoft.com/office/drawing/2014/main" id="{9587078F-3404-47F4-8414-DB42332D19ED}"/>
                </a:ext>
              </a:extLst>
            </p:cNvPr>
            <p:cNvCxnSpPr>
              <a:cxnSpLocks/>
              <a:stCxn id="158" idx="2"/>
              <a:endCxn id="154" idx="6"/>
            </p:cNvCxnSpPr>
            <p:nvPr userDrawn="1"/>
          </p:nvCxnSpPr>
          <p:spPr>
            <a:xfrm>
              <a:off x="2623160" y="3761437"/>
              <a:ext cx="1780131" cy="148640"/>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136" name="Straight Connector 135">
              <a:extLst>
                <a:ext uri="{FF2B5EF4-FFF2-40B4-BE49-F238E27FC236}">
                  <a16:creationId xmlns:a16="http://schemas.microsoft.com/office/drawing/2014/main" id="{34C12843-178D-49F3-A2D5-133BB3EC9069}"/>
                </a:ext>
              </a:extLst>
            </p:cNvPr>
            <p:cNvCxnSpPr>
              <a:cxnSpLocks/>
              <a:stCxn id="154" idx="1"/>
              <a:endCxn id="157" idx="6"/>
            </p:cNvCxnSpPr>
            <p:nvPr userDrawn="1"/>
          </p:nvCxnSpPr>
          <p:spPr>
            <a:xfrm flipV="1">
              <a:off x="4607055" y="3221226"/>
              <a:ext cx="1926779" cy="652219"/>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137" name="Straight Connector 136">
              <a:extLst>
                <a:ext uri="{FF2B5EF4-FFF2-40B4-BE49-F238E27FC236}">
                  <a16:creationId xmlns:a16="http://schemas.microsoft.com/office/drawing/2014/main" id="{A28F2BCD-A00E-4B2B-BA6E-91B46E9F1295}"/>
                </a:ext>
              </a:extLst>
            </p:cNvPr>
            <p:cNvCxnSpPr>
              <a:cxnSpLocks/>
              <a:stCxn id="153" idx="2"/>
              <a:endCxn id="155" idx="6"/>
            </p:cNvCxnSpPr>
            <p:nvPr userDrawn="1"/>
          </p:nvCxnSpPr>
          <p:spPr>
            <a:xfrm flipV="1">
              <a:off x="4488872" y="5034766"/>
              <a:ext cx="990314" cy="68214"/>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138" name="Straight Connector 137">
              <a:extLst>
                <a:ext uri="{FF2B5EF4-FFF2-40B4-BE49-F238E27FC236}">
                  <a16:creationId xmlns:a16="http://schemas.microsoft.com/office/drawing/2014/main" id="{8BA3A63B-EDD5-47A3-A056-2A7629DE09AF}"/>
                </a:ext>
              </a:extLst>
            </p:cNvPr>
            <p:cNvCxnSpPr>
              <a:cxnSpLocks/>
              <a:stCxn id="152" idx="1"/>
              <a:endCxn id="155" idx="5"/>
            </p:cNvCxnSpPr>
            <p:nvPr userDrawn="1"/>
          </p:nvCxnSpPr>
          <p:spPr>
            <a:xfrm flipV="1">
              <a:off x="4681461" y="5106214"/>
              <a:ext cx="845148" cy="1002359"/>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139" name="Straight Connector 138">
              <a:extLst>
                <a:ext uri="{FF2B5EF4-FFF2-40B4-BE49-F238E27FC236}">
                  <a16:creationId xmlns:a16="http://schemas.microsoft.com/office/drawing/2014/main" id="{86267069-D617-48FB-AE44-CA5C971D795F}"/>
                </a:ext>
              </a:extLst>
            </p:cNvPr>
            <p:cNvCxnSpPr>
              <a:cxnSpLocks/>
              <a:stCxn id="152" idx="3"/>
              <a:endCxn id="163" idx="1"/>
            </p:cNvCxnSpPr>
            <p:nvPr userDrawn="1"/>
          </p:nvCxnSpPr>
          <p:spPr>
            <a:xfrm>
              <a:off x="4681461" y="6267027"/>
              <a:ext cx="1470253" cy="568058"/>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140" name="Straight Connector 139">
              <a:extLst>
                <a:ext uri="{FF2B5EF4-FFF2-40B4-BE49-F238E27FC236}">
                  <a16:creationId xmlns:a16="http://schemas.microsoft.com/office/drawing/2014/main" id="{14E3C9D3-5C80-4FA7-B5C5-6DB61DAC2EC9}"/>
                </a:ext>
              </a:extLst>
            </p:cNvPr>
            <p:cNvCxnSpPr>
              <a:cxnSpLocks/>
              <a:stCxn id="155" idx="4"/>
              <a:endCxn id="163" idx="2"/>
            </p:cNvCxnSpPr>
            <p:nvPr userDrawn="1"/>
          </p:nvCxnSpPr>
          <p:spPr>
            <a:xfrm>
              <a:off x="5610665" y="5123204"/>
              <a:ext cx="652864" cy="1712920"/>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141" name="Straight Connector 140">
              <a:extLst>
                <a:ext uri="{FF2B5EF4-FFF2-40B4-BE49-F238E27FC236}">
                  <a16:creationId xmlns:a16="http://schemas.microsoft.com/office/drawing/2014/main" id="{61371FFF-DA67-4F71-85B1-36282E281F36}"/>
                </a:ext>
              </a:extLst>
            </p:cNvPr>
            <p:cNvCxnSpPr>
              <a:cxnSpLocks/>
              <a:stCxn id="151" idx="5"/>
              <a:endCxn id="163" idx="0"/>
            </p:cNvCxnSpPr>
            <p:nvPr userDrawn="1"/>
          </p:nvCxnSpPr>
          <p:spPr>
            <a:xfrm flipH="1">
              <a:off x="6375345" y="5883908"/>
              <a:ext cx="879736" cy="953255"/>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142" name="Straight Connector 141">
              <a:extLst>
                <a:ext uri="{FF2B5EF4-FFF2-40B4-BE49-F238E27FC236}">
                  <a16:creationId xmlns:a16="http://schemas.microsoft.com/office/drawing/2014/main" id="{35C12D1A-521D-4B4C-99C8-2CBBD181E6C0}"/>
                </a:ext>
              </a:extLst>
            </p:cNvPr>
            <p:cNvCxnSpPr>
              <a:cxnSpLocks/>
              <a:stCxn id="152" idx="7"/>
              <a:endCxn id="153" idx="3"/>
            </p:cNvCxnSpPr>
            <p:nvPr userDrawn="1"/>
          </p:nvCxnSpPr>
          <p:spPr>
            <a:xfrm flipH="1" flipV="1">
              <a:off x="4457011" y="5150449"/>
              <a:ext cx="65996" cy="958124"/>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143" name="Straight Connector 142">
              <a:extLst>
                <a:ext uri="{FF2B5EF4-FFF2-40B4-BE49-F238E27FC236}">
                  <a16:creationId xmlns:a16="http://schemas.microsoft.com/office/drawing/2014/main" id="{15C3A192-FD94-4E68-9E98-D6FCCD649E1E}"/>
                </a:ext>
              </a:extLst>
            </p:cNvPr>
            <p:cNvCxnSpPr>
              <a:cxnSpLocks/>
              <a:stCxn id="150" idx="7"/>
              <a:endCxn id="156" idx="3"/>
            </p:cNvCxnSpPr>
            <p:nvPr userDrawn="1"/>
          </p:nvCxnSpPr>
          <p:spPr>
            <a:xfrm flipH="1" flipV="1">
              <a:off x="7349691" y="4680947"/>
              <a:ext cx="1424418" cy="977805"/>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144" name="Straight Connector 143">
              <a:extLst>
                <a:ext uri="{FF2B5EF4-FFF2-40B4-BE49-F238E27FC236}">
                  <a16:creationId xmlns:a16="http://schemas.microsoft.com/office/drawing/2014/main" id="{69966834-E72E-4571-9F6D-A26C2329CFD7}"/>
                </a:ext>
              </a:extLst>
            </p:cNvPr>
            <p:cNvCxnSpPr>
              <a:cxnSpLocks/>
              <a:endCxn id="152" idx="4"/>
            </p:cNvCxnSpPr>
            <p:nvPr userDrawn="1"/>
          </p:nvCxnSpPr>
          <p:spPr>
            <a:xfrm flipV="1">
              <a:off x="4489041" y="6299844"/>
              <a:ext cx="113193" cy="546145"/>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145" name="Straight Connector 144">
              <a:extLst>
                <a:ext uri="{FF2B5EF4-FFF2-40B4-BE49-F238E27FC236}">
                  <a16:creationId xmlns:a16="http://schemas.microsoft.com/office/drawing/2014/main" id="{35A3EED2-9B46-421B-8AC9-1D0EC030D95C}"/>
                </a:ext>
              </a:extLst>
            </p:cNvPr>
            <p:cNvCxnSpPr>
              <a:cxnSpLocks/>
              <a:stCxn id="160" idx="7"/>
              <a:endCxn id="159" idx="4"/>
            </p:cNvCxnSpPr>
            <p:nvPr userDrawn="1"/>
          </p:nvCxnSpPr>
          <p:spPr>
            <a:xfrm flipH="1" flipV="1">
              <a:off x="2274960" y="5251520"/>
              <a:ext cx="612674" cy="875448"/>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sp>
          <p:nvSpPr>
            <p:cNvPr id="146" name="Oval 145">
              <a:extLst>
                <a:ext uri="{FF2B5EF4-FFF2-40B4-BE49-F238E27FC236}">
                  <a16:creationId xmlns:a16="http://schemas.microsoft.com/office/drawing/2014/main" id="{770A659E-DBB0-477B-B77A-5B51FCF37BA4}"/>
                </a:ext>
              </a:extLst>
            </p:cNvPr>
            <p:cNvSpPr/>
            <p:nvPr userDrawn="1"/>
          </p:nvSpPr>
          <p:spPr>
            <a:xfrm flipH="1">
              <a:off x="11304001" y="5703017"/>
              <a:ext cx="236156" cy="236156"/>
            </a:xfrm>
            <a:prstGeom prst="ellipse">
              <a:avLst/>
            </a:prstGeom>
            <a:grpFill/>
            <a:ln>
              <a:solidFill>
                <a:schemeClr val="bg1">
                  <a:alpha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7" name="Oval 146">
              <a:extLst>
                <a:ext uri="{FF2B5EF4-FFF2-40B4-BE49-F238E27FC236}">
                  <a16:creationId xmlns:a16="http://schemas.microsoft.com/office/drawing/2014/main" id="{99AEBEEA-A42C-4CED-BEF3-0623177C79F6}"/>
                </a:ext>
              </a:extLst>
            </p:cNvPr>
            <p:cNvSpPr>
              <a:spLocks noChangeAspect="1"/>
            </p:cNvSpPr>
            <p:nvPr userDrawn="1"/>
          </p:nvSpPr>
          <p:spPr>
            <a:xfrm flipH="1">
              <a:off x="10259403" y="5528905"/>
              <a:ext cx="149392" cy="149392"/>
            </a:xfrm>
            <a:prstGeom prst="ellipse">
              <a:avLst/>
            </a:prstGeom>
            <a:grpFill/>
            <a:ln>
              <a:solidFill>
                <a:schemeClr val="bg1">
                  <a:alpha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8" name="Oval 147">
              <a:extLst>
                <a:ext uri="{FF2B5EF4-FFF2-40B4-BE49-F238E27FC236}">
                  <a16:creationId xmlns:a16="http://schemas.microsoft.com/office/drawing/2014/main" id="{44A39910-EBA8-4D65-B720-0D1F10B10096}"/>
                </a:ext>
              </a:extLst>
            </p:cNvPr>
            <p:cNvSpPr/>
            <p:nvPr userDrawn="1"/>
          </p:nvSpPr>
          <p:spPr>
            <a:xfrm flipH="1">
              <a:off x="10291530" y="4163736"/>
              <a:ext cx="224088" cy="224088"/>
            </a:xfrm>
            <a:prstGeom prst="ellipse">
              <a:avLst/>
            </a:prstGeom>
            <a:grpFill/>
            <a:ln>
              <a:solidFill>
                <a:schemeClr val="bg1">
                  <a:alpha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9" name="Oval 148">
              <a:extLst>
                <a:ext uri="{FF2B5EF4-FFF2-40B4-BE49-F238E27FC236}">
                  <a16:creationId xmlns:a16="http://schemas.microsoft.com/office/drawing/2014/main" id="{EFB37352-1CE1-48A0-93F7-62183E790E63}"/>
                </a:ext>
              </a:extLst>
            </p:cNvPr>
            <p:cNvSpPr/>
            <p:nvPr userDrawn="1"/>
          </p:nvSpPr>
          <p:spPr>
            <a:xfrm flipH="1">
              <a:off x="8727293" y="4395216"/>
              <a:ext cx="224088" cy="224088"/>
            </a:xfrm>
            <a:prstGeom prst="ellipse">
              <a:avLst/>
            </a:prstGeom>
            <a:grpFill/>
            <a:ln>
              <a:solidFill>
                <a:schemeClr val="bg1">
                  <a:alpha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0" name="Oval 149">
              <a:extLst>
                <a:ext uri="{FF2B5EF4-FFF2-40B4-BE49-F238E27FC236}">
                  <a16:creationId xmlns:a16="http://schemas.microsoft.com/office/drawing/2014/main" id="{8E88D8CF-785E-49E7-A4D8-3DA6E3208D8C}"/>
                </a:ext>
              </a:extLst>
            </p:cNvPr>
            <p:cNvSpPr>
              <a:spLocks noChangeAspect="1"/>
            </p:cNvSpPr>
            <p:nvPr userDrawn="1"/>
          </p:nvSpPr>
          <p:spPr>
            <a:xfrm flipH="1">
              <a:off x="8752231" y="5636874"/>
              <a:ext cx="149392" cy="149392"/>
            </a:xfrm>
            <a:prstGeom prst="ellipse">
              <a:avLst/>
            </a:prstGeom>
            <a:grpFill/>
            <a:ln>
              <a:solidFill>
                <a:schemeClr val="bg1">
                  <a:alpha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1" name="Oval 150">
              <a:extLst>
                <a:ext uri="{FF2B5EF4-FFF2-40B4-BE49-F238E27FC236}">
                  <a16:creationId xmlns:a16="http://schemas.microsoft.com/office/drawing/2014/main" id="{338D7A39-9E88-4E4A-AF52-1587C607B4A5}"/>
                </a:ext>
              </a:extLst>
            </p:cNvPr>
            <p:cNvSpPr/>
            <p:nvPr userDrawn="1"/>
          </p:nvSpPr>
          <p:spPr>
            <a:xfrm flipH="1">
              <a:off x="7222264" y="5692637"/>
              <a:ext cx="224088" cy="224088"/>
            </a:xfrm>
            <a:prstGeom prst="ellipse">
              <a:avLst/>
            </a:prstGeom>
            <a:grpFill/>
            <a:ln>
              <a:solidFill>
                <a:schemeClr val="bg1">
                  <a:alpha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2" name="Oval 151">
              <a:extLst>
                <a:ext uri="{FF2B5EF4-FFF2-40B4-BE49-F238E27FC236}">
                  <a16:creationId xmlns:a16="http://schemas.microsoft.com/office/drawing/2014/main" id="{B2456FCF-DA34-42B3-A18A-1B9F29062E89}"/>
                </a:ext>
              </a:extLst>
            </p:cNvPr>
            <p:cNvSpPr/>
            <p:nvPr userDrawn="1"/>
          </p:nvSpPr>
          <p:spPr>
            <a:xfrm flipH="1">
              <a:off x="4490190" y="6075756"/>
              <a:ext cx="224088" cy="224088"/>
            </a:xfrm>
            <a:prstGeom prst="ellipse">
              <a:avLst/>
            </a:prstGeom>
            <a:grpFill/>
            <a:ln>
              <a:solidFill>
                <a:schemeClr val="bg1">
                  <a:alpha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3" name="Oval 152">
              <a:extLst>
                <a:ext uri="{FF2B5EF4-FFF2-40B4-BE49-F238E27FC236}">
                  <a16:creationId xmlns:a16="http://schemas.microsoft.com/office/drawing/2014/main" id="{7A9A99FC-3D48-4AD9-A501-24AD7880FFAC}"/>
                </a:ext>
              </a:extLst>
            </p:cNvPr>
            <p:cNvSpPr>
              <a:spLocks noChangeAspect="1"/>
            </p:cNvSpPr>
            <p:nvPr userDrawn="1"/>
          </p:nvSpPr>
          <p:spPr>
            <a:xfrm rot="682168" flipH="1">
              <a:off x="4340946" y="5013559"/>
              <a:ext cx="149392" cy="149392"/>
            </a:xfrm>
            <a:prstGeom prst="ellipse">
              <a:avLst/>
            </a:prstGeom>
            <a:grpFill/>
            <a:ln>
              <a:solidFill>
                <a:schemeClr val="bg1">
                  <a:alpha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4" name="Oval 153">
              <a:extLst>
                <a:ext uri="{FF2B5EF4-FFF2-40B4-BE49-F238E27FC236}">
                  <a16:creationId xmlns:a16="http://schemas.microsoft.com/office/drawing/2014/main" id="{E9E2DD63-3427-4C67-87DA-A512C804DAA9}"/>
                </a:ext>
              </a:extLst>
            </p:cNvPr>
            <p:cNvSpPr/>
            <p:nvPr userDrawn="1"/>
          </p:nvSpPr>
          <p:spPr>
            <a:xfrm rot="738506" flipH="1">
              <a:off x="4400716" y="3821918"/>
              <a:ext cx="224088" cy="224088"/>
            </a:xfrm>
            <a:prstGeom prst="ellipse">
              <a:avLst/>
            </a:prstGeom>
            <a:grpFill/>
            <a:ln>
              <a:solidFill>
                <a:schemeClr val="bg1">
                  <a:alpha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5" name="Oval 154">
              <a:extLst>
                <a:ext uri="{FF2B5EF4-FFF2-40B4-BE49-F238E27FC236}">
                  <a16:creationId xmlns:a16="http://schemas.microsoft.com/office/drawing/2014/main" id="{02DA475C-6FA4-43FA-BC88-0D8AF2E52787}"/>
                </a:ext>
              </a:extLst>
            </p:cNvPr>
            <p:cNvSpPr/>
            <p:nvPr userDrawn="1"/>
          </p:nvSpPr>
          <p:spPr>
            <a:xfrm rot="20935587" flipH="1">
              <a:off x="5477100" y="4901202"/>
              <a:ext cx="224088" cy="224088"/>
            </a:xfrm>
            <a:prstGeom prst="ellipse">
              <a:avLst/>
            </a:prstGeom>
            <a:grpFill/>
            <a:ln>
              <a:solidFill>
                <a:schemeClr val="bg1">
                  <a:alpha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6" name="Oval 155">
              <a:extLst>
                <a:ext uri="{FF2B5EF4-FFF2-40B4-BE49-F238E27FC236}">
                  <a16:creationId xmlns:a16="http://schemas.microsoft.com/office/drawing/2014/main" id="{53803259-926D-48F7-AFC5-95EF1A9EF07B}"/>
                </a:ext>
              </a:extLst>
            </p:cNvPr>
            <p:cNvSpPr/>
            <p:nvPr userDrawn="1"/>
          </p:nvSpPr>
          <p:spPr>
            <a:xfrm flipH="1">
              <a:off x="7158420" y="4489676"/>
              <a:ext cx="224088" cy="224088"/>
            </a:xfrm>
            <a:prstGeom prst="ellipse">
              <a:avLst/>
            </a:prstGeom>
            <a:grpFill/>
            <a:ln>
              <a:solidFill>
                <a:schemeClr val="bg1">
                  <a:alpha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7" name="Oval 156">
              <a:extLst>
                <a:ext uri="{FF2B5EF4-FFF2-40B4-BE49-F238E27FC236}">
                  <a16:creationId xmlns:a16="http://schemas.microsoft.com/office/drawing/2014/main" id="{5B8EDB19-ABFE-4A00-A0B6-C26EF4027485}"/>
                </a:ext>
              </a:extLst>
            </p:cNvPr>
            <p:cNvSpPr>
              <a:spLocks noChangeAspect="1"/>
            </p:cNvSpPr>
            <p:nvPr userDrawn="1"/>
          </p:nvSpPr>
          <p:spPr>
            <a:xfrm flipH="1">
              <a:off x="6533834" y="3146530"/>
              <a:ext cx="149392" cy="149392"/>
            </a:xfrm>
            <a:prstGeom prst="ellipse">
              <a:avLst/>
            </a:prstGeom>
            <a:grpFill/>
            <a:ln>
              <a:solidFill>
                <a:schemeClr val="bg1">
                  <a:alpha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8" name="Oval 157">
              <a:extLst>
                <a:ext uri="{FF2B5EF4-FFF2-40B4-BE49-F238E27FC236}">
                  <a16:creationId xmlns:a16="http://schemas.microsoft.com/office/drawing/2014/main" id="{90E5AA11-128D-403B-B7F9-23ACE85D3FCF}"/>
                </a:ext>
              </a:extLst>
            </p:cNvPr>
            <p:cNvSpPr/>
            <p:nvPr userDrawn="1"/>
          </p:nvSpPr>
          <p:spPr>
            <a:xfrm flipH="1">
              <a:off x="2399072" y="3649393"/>
              <a:ext cx="224088" cy="224088"/>
            </a:xfrm>
            <a:prstGeom prst="ellipse">
              <a:avLst/>
            </a:prstGeom>
            <a:grpFill/>
            <a:ln>
              <a:solidFill>
                <a:schemeClr val="bg1">
                  <a:alpha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9" name="Oval 158">
              <a:extLst>
                <a:ext uri="{FF2B5EF4-FFF2-40B4-BE49-F238E27FC236}">
                  <a16:creationId xmlns:a16="http://schemas.microsoft.com/office/drawing/2014/main" id="{C793ED1A-2C78-44DA-9959-F95DB0F035EC}"/>
                </a:ext>
              </a:extLst>
            </p:cNvPr>
            <p:cNvSpPr/>
            <p:nvPr userDrawn="1"/>
          </p:nvSpPr>
          <p:spPr>
            <a:xfrm flipH="1">
              <a:off x="2162916" y="5027432"/>
              <a:ext cx="224088" cy="224088"/>
            </a:xfrm>
            <a:prstGeom prst="ellipse">
              <a:avLst/>
            </a:prstGeom>
            <a:grpFill/>
            <a:ln>
              <a:solidFill>
                <a:schemeClr val="bg1">
                  <a:alpha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0" name="Oval 159">
              <a:extLst>
                <a:ext uri="{FF2B5EF4-FFF2-40B4-BE49-F238E27FC236}">
                  <a16:creationId xmlns:a16="http://schemas.microsoft.com/office/drawing/2014/main" id="{7664897C-F981-4F02-AA76-5668098A9759}"/>
                </a:ext>
              </a:extLst>
            </p:cNvPr>
            <p:cNvSpPr>
              <a:spLocks noChangeAspect="1"/>
            </p:cNvSpPr>
            <p:nvPr userDrawn="1"/>
          </p:nvSpPr>
          <p:spPr>
            <a:xfrm flipH="1">
              <a:off x="2865756" y="6105090"/>
              <a:ext cx="149392" cy="149392"/>
            </a:xfrm>
            <a:prstGeom prst="ellipse">
              <a:avLst/>
            </a:prstGeom>
            <a:grpFill/>
            <a:ln>
              <a:solidFill>
                <a:schemeClr val="bg1">
                  <a:alpha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1" name="Oval 160">
              <a:extLst>
                <a:ext uri="{FF2B5EF4-FFF2-40B4-BE49-F238E27FC236}">
                  <a16:creationId xmlns:a16="http://schemas.microsoft.com/office/drawing/2014/main" id="{13C34414-EB4D-4D07-9745-C83F05B85DD4}"/>
                </a:ext>
              </a:extLst>
            </p:cNvPr>
            <p:cNvSpPr>
              <a:spLocks noChangeAspect="1"/>
            </p:cNvSpPr>
            <p:nvPr userDrawn="1"/>
          </p:nvSpPr>
          <p:spPr>
            <a:xfrm flipH="1">
              <a:off x="11489475" y="4550799"/>
              <a:ext cx="149392" cy="149392"/>
            </a:xfrm>
            <a:prstGeom prst="ellipse">
              <a:avLst/>
            </a:prstGeom>
            <a:grpFill/>
            <a:ln>
              <a:solidFill>
                <a:schemeClr val="bg1">
                  <a:alpha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2" name="Chord 161">
              <a:extLst>
                <a:ext uri="{FF2B5EF4-FFF2-40B4-BE49-F238E27FC236}">
                  <a16:creationId xmlns:a16="http://schemas.microsoft.com/office/drawing/2014/main" id="{29BCAC49-C95D-4601-BC5A-1DC1E68117C7}"/>
                </a:ext>
              </a:extLst>
            </p:cNvPr>
            <p:cNvSpPr>
              <a:spLocks noChangeAspect="1"/>
            </p:cNvSpPr>
            <p:nvPr userDrawn="1"/>
          </p:nvSpPr>
          <p:spPr>
            <a:xfrm flipH="1">
              <a:off x="9919813" y="6746029"/>
              <a:ext cx="149392" cy="149392"/>
            </a:xfrm>
            <a:prstGeom prst="chord">
              <a:avLst>
                <a:gd name="adj1" fmla="val 10550803"/>
                <a:gd name="adj2" fmla="val 185318"/>
              </a:avLst>
            </a:prstGeom>
            <a:grpFill/>
            <a:ln>
              <a:solidFill>
                <a:schemeClr val="bg1">
                  <a:alpha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3" name="Chord 162">
              <a:extLst>
                <a:ext uri="{FF2B5EF4-FFF2-40B4-BE49-F238E27FC236}">
                  <a16:creationId xmlns:a16="http://schemas.microsoft.com/office/drawing/2014/main" id="{6649F059-3AED-40DE-A4FE-8537EF7F3ACE}"/>
                </a:ext>
              </a:extLst>
            </p:cNvPr>
            <p:cNvSpPr>
              <a:spLocks noChangeAspect="1"/>
            </p:cNvSpPr>
            <p:nvPr userDrawn="1"/>
          </p:nvSpPr>
          <p:spPr>
            <a:xfrm flipH="1">
              <a:off x="6151551" y="6717004"/>
              <a:ext cx="224088" cy="224088"/>
            </a:xfrm>
            <a:prstGeom prst="chord">
              <a:avLst>
                <a:gd name="adj1" fmla="val 10550803"/>
                <a:gd name="adj2" fmla="val 185318"/>
              </a:avLst>
            </a:prstGeom>
            <a:grpFill/>
            <a:ln>
              <a:solidFill>
                <a:schemeClr val="bg1">
                  <a:alpha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64" name="Straight Connector 163">
              <a:extLst>
                <a:ext uri="{FF2B5EF4-FFF2-40B4-BE49-F238E27FC236}">
                  <a16:creationId xmlns:a16="http://schemas.microsoft.com/office/drawing/2014/main" id="{7B0AED5F-BFE0-44FE-B646-16ED2BFE29F9}"/>
                </a:ext>
              </a:extLst>
            </p:cNvPr>
            <p:cNvCxnSpPr>
              <a:cxnSpLocks/>
              <a:stCxn id="162" idx="1"/>
              <a:endCxn id="150" idx="3"/>
            </p:cNvCxnSpPr>
            <p:nvPr userDrawn="1"/>
          </p:nvCxnSpPr>
          <p:spPr>
            <a:xfrm flipH="1" flipV="1">
              <a:off x="8879746" y="5764388"/>
              <a:ext cx="1040177" cy="1060362"/>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165" name="Straight Connector 164">
              <a:extLst>
                <a:ext uri="{FF2B5EF4-FFF2-40B4-BE49-F238E27FC236}">
                  <a16:creationId xmlns:a16="http://schemas.microsoft.com/office/drawing/2014/main" id="{C44386F8-E470-4331-8A7B-62660C832945}"/>
                </a:ext>
              </a:extLst>
            </p:cNvPr>
            <p:cNvCxnSpPr>
              <a:cxnSpLocks/>
              <a:stCxn id="184" idx="6"/>
              <a:endCxn id="158" idx="6"/>
            </p:cNvCxnSpPr>
            <p:nvPr userDrawn="1"/>
          </p:nvCxnSpPr>
          <p:spPr>
            <a:xfrm>
              <a:off x="1249806" y="3691601"/>
              <a:ext cx="1149266" cy="69836"/>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166" name="Straight Connector 165">
              <a:extLst>
                <a:ext uri="{FF2B5EF4-FFF2-40B4-BE49-F238E27FC236}">
                  <a16:creationId xmlns:a16="http://schemas.microsoft.com/office/drawing/2014/main" id="{11A80EA0-AD4D-4653-885A-2B7A49EE599F}"/>
                </a:ext>
              </a:extLst>
            </p:cNvPr>
            <p:cNvCxnSpPr>
              <a:cxnSpLocks/>
              <a:stCxn id="181" idx="4"/>
              <a:endCxn id="187" idx="1"/>
            </p:cNvCxnSpPr>
            <p:nvPr userDrawn="1"/>
          </p:nvCxnSpPr>
          <p:spPr>
            <a:xfrm>
              <a:off x="181389" y="3694736"/>
              <a:ext cx="833340" cy="862592"/>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167" name="Straight Connector 166">
              <a:extLst>
                <a:ext uri="{FF2B5EF4-FFF2-40B4-BE49-F238E27FC236}">
                  <a16:creationId xmlns:a16="http://schemas.microsoft.com/office/drawing/2014/main" id="{A13B372B-3BCC-48C2-9C4A-417537DF9526}"/>
                </a:ext>
              </a:extLst>
            </p:cNvPr>
            <p:cNvCxnSpPr>
              <a:cxnSpLocks/>
              <a:stCxn id="187" idx="4"/>
              <a:endCxn id="186" idx="0"/>
            </p:cNvCxnSpPr>
            <p:nvPr userDrawn="1"/>
          </p:nvCxnSpPr>
          <p:spPr>
            <a:xfrm flipH="1">
              <a:off x="990250" y="4724846"/>
              <a:ext cx="93868" cy="726111"/>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168" name="Straight Connector 167">
              <a:extLst>
                <a:ext uri="{FF2B5EF4-FFF2-40B4-BE49-F238E27FC236}">
                  <a16:creationId xmlns:a16="http://schemas.microsoft.com/office/drawing/2014/main" id="{12A96F0A-8BD1-4A9B-A74B-B79621A942C8}"/>
                </a:ext>
              </a:extLst>
            </p:cNvPr>
            <p:cNvCxnSpPr>
              <a:cxnSpLocks/>
              <a:stCxn id="185" idx="3"/>
            </p:cNvCxnSpPr>
            <p:nvPr userDrawn="1"/>
          </p:nvCxnSpPr>
          <p:spPr>
            <a:xfrm flipH="1">
              <a:off x="994391" y="6664731"/>
              <a:ext cx="195332" cy="193269"/>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169" name="Straight Connector 168">
              <a:extLst>
                <a:ext uri="{FF2B5EF4-FFF2-40B4-BE49-F238E27FC236}">
                  <a16:creationId xmlns:a16="http://schemas.microsoft.com/office/drawing/2014/main" id="{F4D4E195-BBE9-4F77-8C22-A6784D1C6F31}"/>
                </a:ext>
              </a:extLst>
            </p:cNvPr>
            <p:cNvCxnSpPr>
              <a:cxnSpLocks/>
              <a:stCxn id="185" idx="0"/>
              <a:endCxn id="186" idx="4"/>
            </p:cNvCxnSpPr>
            <p:nvPr userDrawn="1"/>
          </p:nvCxnSpPr>
          <p:spPr>
            <a:xfrm flipH="1" flipV="1">
              <a:off x="990250" y="5745345"/>
              <a:ext cx="303555" cy="668110"/>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170" name="Straight Connector 169">
              <a:extLst>
                <a:ext uri="{FF2B5EF4-FFF2-40B4-BE49-F238E27FC236}">
                  <a16:creationId xmlns:a16="http://schemas.microsoft.com/office/drawing/2014/main" id="{C61895F8-8678-47E8-9149-A5552E8DB93D}"/>
                </a:ext>
              </a:extLst>
            </p:cNvPr>
            <p:cNvCxnSpPr>
              <a:cxnSpLocks/>
              <a:stCxn id="195" idx="1"/>
              <a:endCxn id="181" idx="3"/>
            </p:cNvCxnSpPr>
            <p:nvPr userDrawn="1"/>
          </p:nvCxnSpPr>
          <p:spPr>
            <a:xfrm flipV="1">
              <a:off x="7025" y="3684478"/>
              <a:ext cx="62174" cy="1039628"/>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171" name="Straight Connector 170">
              <a:extLst>
                <a:ext uri="{FF2B5EF4-FFF2-40B4-BE49-F238E27FC236}">
                  <a16:creationId xmlns:a16="http://schemas.microsoft.com/office/drawing/2014/main" id="{7CB88FB4-AB6D-4EBD-A5D8-FCE1B61EE407}"/>
                </a:ext>
              </a:extLst>
            </p:cNvPr>
            <p:cNvCxnSpPr>
              <a:cxnSpLocks/>
              <a:stCxn id="186" idx="2"/>
              <a:endCxn id="195" idx="0"/>
            </p:cNvCxnSpPr>
            <p:nvPr userDrawn="1"/>
          </p:nvCxnSpPr>
          <p:spPr>
            <a:xfrm flipH="1" flipV="1">
              <a:off x="4947" y="4947737"/>
              <a:ext cx="838109" cy="650414"/>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172" name="Straight Connector 171">
              <a:extLst>
                <a:ext uri="{FF2B5EF4-FFF2-40B4-BE49-F238E27FC236}">
                  <a16:creationId xmlns:a16="http://schemas.microsoft.com/office/drawing/2014/main" id="{F985195E-F967-4EC9-9EFB-2FF04E6E5839}"/>
                </a:ext>
              </a:extLst>
            </p:cNvPr>
            <p:cNvCxnSpPr>
              <a:cxnSpLocks/>
              <a:stCxn id="185" idx="1"/>
            </p:cNvCxnSpPr>
            <p:nvPr userDrawn="1"/>
          </p:nvCxnSpPr>
          <p:spPr>
            <a:xfrm flipH="1">
              <a:off x="0" y="6456567"/>
              <a:ext cx="1189723" cy="190557"/>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173" name="Straight Connector 172">
              <a:extLst>
                <a:ext uri="{FF2B5EF4-FFF2-40B4-BE49-F238E27FC236}">
                  <a16:creationId xmlns:a16="http://schemas.microsoft.com/office/drawing/2014/main" id="{8AAC1CF5-094C-4870-B23D-6918C877CA72}"/>
                </a:ext>
              </a:extLst>
            </p:cNvPr>
            <p:cNvCxnSpPr>
              <a:cxnSpLocks/>
              <a:stCxn id="158" idx="1"/>
              <a:endCxn id="65" idx="0"/>
            </p:cNvCxnSpPr>
            <p:nvPr userDrawn="1"/>
          </p:nvCxnSpPr>
          <p:spPr>
            <a:xfrm flipV="1">
              <a:off x="2590343" y="2989715"/>
              <a:ext cx="770893" cy="692495"/>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174" name="Straight Connector 173">
              <a:extLst>
                <a:ext uri="{FF2B5EF4-FFF2-40B4-BE49-F238E27FC236}">
                  <a16:creationId xmlns:a16="http://schemas.microsoft.com/office/drawing/2014/main" id="{BB98C8BB-7D6E-4608-97B3-CEDCBF714CCC}"/>
                </a:ext>
              </a:extLst>
            </p:cNvPr>
            <p:cNvCxnSpPr>
              <a:cxnSpLocks/>
              <a:stCxn id="183" idx="6"/>
              <a:endCxn id="182" idx="2"/>
            </p:cNvCxnSpPr>
            <p:nvPr userDrawn="1"/>
          </p:nvCxnSpPr>
          <p:spPr>
            <a:xfrm>
              <a:off x="683818" y="2689233"/>
              <a:ext cx="1046792" cy="260972"/>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175" name="Straight Connector 174">
              <a:extLst>
                <a:ext uri="{FF2B5EF4-FFF2-40B4-BE49-F238E27FC236}">
                  <a16:creationId xmlns:a16="http://schemas.microsoft.com/office/drawing/2014/main" id="{F3D12829-0044-4726-BB00-49C47C6A6CF7}"/>
                </a:ext>
              </a:extLst>
            </p:cNvPr>
            <p:cNvCxnSpPr>
              <a:cxnSpLocks/>
              <a:stCxn id="181" idx="7"/>
              <a:endCxn id="183" idx="3"/>
            </p:cNvCxnSpPr>
            <p:nvPr userDrawn="1"/>
          </p:nvCxnSpPr>
          <p:spPr>
            <a:xfrm flipV="1">
              <a:off x="206155" y="2793315"/>
              <a:ext cx="226387" cy="630571"/>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176" name="Straight Connector 175">
              <a:extLst>
                <a:ext uri="{FF2B5EF4-FFF2-40B4-BE49-F238E27FC236}">
                  <a16:creationId xmlns:a16="http://schemas.microsoft.com/office/drawing/2014/main" id="{8A820C33-ACBA-4949-B158-640D0DC46215}"/>
                </a:ext>
              </a:extLst>
            </p:cNvPr>
            <p:cNvCxnSpPr>
              <a:cxnSpLocks/>
              <a:stCxn id="181" idx="5"/>
              <a:endCxn id="184" idx="2"/>
            </p:cNvCxnSpPr>
            <p:nvPr userDrawn="1"/>
          </p:nvCxnSpPr>
          <p:spPr>
            <a:xfrm>
              <a:off x="267973" y="3622660"/>
              <a:ext cx="785574" cy="68941"/>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177" name="Straight Connector 176">
              <a:extLst>
                <a:ext uri="{FF2B5EF4-FFF2-40B4-BE49-F238E27FC236}">
                  <a16:creationId xmlns:a16="http://schemas.microsoft.com/office/drawing/2014/main" id="{B4E240C4-EC9B-4D55-BDE5-B26446A36DC8}"/>
                </a:ext>
              </a:extLst>
            </p:cNvPr>
            <p:cNvCxnSpPr>
              <a:cxnSpLocks/>
              <a:stCxn id="182" idx="3"/>
              <a:endCxn id="184" idx="7"/>
            </p:cNvCxnSpPr>
            <p:nvPr userDrawn="1"/>
          </p:nvCxnSpPr>
          <p:spPr>
            <a:xfrm flipH="1">
              <a:off x="1221065" y="3059892"/>
              <a:ext cx="554979" cy="562320"/>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178" name="Straight Connector 177">
              <a:extLst>
                <a:ext uri="{FF2B5EF4-FFF2-40B4-BE49-F238E27FC236}">
                  <a16:creationId xmlns:a16="http://schemas.microsoft.com/office/drawing/2014/main" id="{D184AC54-0ECC-4CAA-BDDA-E757896D7E5C}"/>
                </a:ext>
              </a:extLst>
            </p:cNvPr>
            <p:cNvCxnSpPr>
              <a:cxnSpLocks/>
              <a:stCxn id="184" idx="4"/>
              <a:endCxn id="187" idx="0"/>
            </p:cNvCxnSpPr>
            <p:nvPr userDrawn="1"/>
          </p:nvCxnSpPr>
          <p:spPr>
            <a:xfrm flipH="1">
              <a:off x="1084118" y="3789730"/>
              <a:ext cx="67559" cy="738857"/>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179" name="Straight Connector 178">
              <a:extLst>
                <a:ext uri="{FF2B5EF4-FFF2-40B4-BE49-F238E27FC236}">
                  <a16:creationId xmlns:a16="http://schemas.microsoft.com/office/drawing/2014/main" id="{2CA2552F-AF03-47A3-881B-3570079312DF}"/>
                </a:ext>
              </a:extLst>
            </p:cNvPr>
            <p:cNvCxnSpPr>
              <a:cxnSpLocks/>
              <a:stCxn id="160" idx="2"/>
              <a:endCxn id="185" idx="2"/>
            </p:cNvCxnSpPr>
            <p:nvPr userDrawn="1"/>
          </p:nvCxnSpPr>
          <p:spPr>
            <a:xfrm flipH="1">
              <a:off x="1146611" y="6179786"/>
              <a:ext cx="1868537" cy="380863"/>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180" name="Straight Connector 179">
              <a:extLst>
                <a:ext uri="{FF2B5EF4-FFF2-40B4-BE49-F238E27FC236}">
                  <a16:creationId xmlns:a16="http://schemas.microsoft.com/office/drawing/2014/main" id="{041E8173-3727-455F-99BE-E6794C10CB67}"/>
                </a:ext>
              </a:extLst>
            </p:cNvPr>
            <p:cNvCxnSpPr>
              <a:cxnSpLocks/>
              <a:endCxn id="185" idx="5"/>
            </p:cNvCxnSpPr>
            <p:nvPr userDrawn="1"/>
          </p:nvCxnSpPr>
          <p:spPr>
            <a:xfrm flipH="1" flipV="1">
              <a:off x="1397887" y="6664731"/>
              <a:ext cx="704210" cy="276362"/>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sp>
          <p:nvSpPr>
            <p:cNvPr id="181" name="Oval 180">
              <a:extLst>
                <a:ext uri="{FF2B5EF4-FFF2-40B4-BE49-F238E27FC236}">
                  <a16:creationId xmlns:a16="http://schemas.microsoft.com/office/drawing/2014/main" id="{86AC3163-C984-49C3-82E5-FD2CDD25A901}"/>
                </a:ext>
              </a:extLst>
            </p:cNvPr>
            <p:cNvSpPr/>
            <p:nvPr userDrawn="1"/>
          </p:nvSpPr>
          <p:spPr>
            <a:xfrm rot="20563470">
              <a:off x="-9517" y="3406988"/>
              <a:ext cx="294388" cy="294388"/>
            </a:xfrm>
            <a:prstGeom prst="ellipse">
              <a:avLst/>
            </a:prstGeom>
            <a:grpFill/>
            <a:ln>
              <a:solidFill>
                <a:schemeClr val="bg1">
                  <a:alpha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2" name="Oval 181">
              <a:extLst>
                <a:ext uri="{FF2B5EF4-FFF2-40B4-BE49-F238E27FC236}">
                  <a16:creationId xmlns:a16="http://schemas.microsoft.com/office/drawing/2014/main" id="{06D57681-E99A-49FB-91AF-BB7C291CEEB4}"/>
                </a:ext>
              </a:extLst>
            </p:cNvPr>
            <p:cNvSpPr/>
            <p:nvPr userDrawn="1"/>
          </p:nvSpPr>
          <p:spPr>
            <a:xfrm>
              <a:off x="1730610" y="2795084"/>
              <a:ext cx="310242" cy="310242"/>
            </a:xfrm>
            <a:prstGeom prst="ellipse">
              <a:avLst/>
            </a:prstGeom>
            <a:grpFill/>
            <a:ln>
              <a:solidFill>
                <a:schemeClr val="bg1">
                  <a:alpha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3" name="Oval 182">
              <a:extLst>
                <a:ext uri="{FF2B5EF4-FFF2-40B4-BE49-F238E27FC236}">
                  <a16:creationId xmlns:a16="http://schemas.microsoft.com/office/drawing/2014/main" id="{1DB81709-4C85-44BD-8F24-1755333D9F54}"/>
                </a:ext>
              </a:extLst>
            </p:cNvPr>
            <p:cNvSpPr/>
            <p:nvPr userDrawn="1"/>
          </p:nvSpPr>
          <p:spPr>
            <a:xfrm>
              <a:off x="389430" y="2542039"/>
              <a:ext cx="294388" cy="294388"/>
            </a:xfrm>
            <a:prstGeom prst="ellipse">
              <a:avLst/>
            </a:prstGeom>
            <a:grpFill/>
            <a:ln>
              <a:solidFill>
                <a:schemeClr val="bg1">
                  <a:alpha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4" name="Oval 183">
              <a:extLst>
                <a:ext uri="{FF2B5EF4-FFF2-40B4-BE49-F238E27FC236}">
                  <a16:creationId xmlns:a16="http://schemas.microsoft.com/office/drawing/2014/main" id="{01C3F4FF-B7DB-4C59-A83C-8432C444C43C}"/>
                </a:ext>
              </a:extLst>
            </p:cNvPr>
            <p:cNvSpPr>
              <a:spLocks noChangeAspect="1"/>
            </p:cNvSpPr>
            <p:nvPr userDrawn="1"/>
          </p:nvSpPr>
          <p:spPr>
            <a:xfrm>
              <a:off x="1053547" y="3593471"/>
              <a:ext cx="196259" cy="196259"/>
            </a:xfrm>
            <a:prstGeom prst="ellipse">
              <a:avLst/>
            </a:prstGeom>
            <a:grpFill/>
            <a:ln>
              <a:solidFill>
                <a:schemeClr val="bg1">
                  <a:alpha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5" name="Oval 184">
              <a:extLst>
                <a:ext uri="{FF2B5EF4-FFF2-40B4-BE49-F238E27FC236}">
                  <a16:creationId xmlns:a16="http://schemas.microsoft.com/office/drawing/2014/main" id="{E85FCD3C-ACC7-4C83-9CFD-EC2F05FC98B1}"/>
                </a:ext>
              </a:extLst>
            </p:cNvPr>
            <p:cNvSpPr>
              <a:spLocks noChangeAspect="1"/>
            </p:cNvSpPr>
            <p:nvPr userDrawn="1"/>
          </p:nvSpPr>
          <p:spPr>
            <a:xfrm>
              <a:off x="1146611" y="6413455"/>
              <a:ext cx="294388" cy="294388"/>
            </a:xfrm>
            <a:prstGeom prst="ellipse">
              <a:avLst/>
            </a:prstGeom>
            <a:grpFill/>
            <a:ln>
              <a:solidFill>
                <a:schemeClr val="bg1">
                  <a:alpha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6" name="Oval 185">
              <a:extLst>
                <a:ext uri="{FF2B5EF4-FFF2-40B4-BE49-F238E27FC236}">
                  <a16:creationId xmlns:a16="http://schemas.microsoft.com/office/drawing/2014/main" id="{5E6F91D8-3DDE-4F23-BD5B-88A30DAB8EB4}"/>
                </a:ext>
              </a:extLst>
            </p:cNvPr>
            <p:cNvSpPr>
              <a:spLocks noChangeAspect="1"/>
            </p:cNvSpPr>
            <p:nvPr userDrawn="1"/>
          </p:nvSpPr>
          <p:spPr>
            <a:xfrm>
              <a:off x="843056" y="5450957"/>
              <a:ext cx="294388" cy="294388"/>
            </a:xfrm>
            <a:prstGeom prst="ellipse">
              <a:avLst/>
            </a:prstGeom>
            <a:grpFill/>
            <a:ln>
              <a:solidFill>
                <a:schemeClr val="bg1">
                  <a:alpha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7" name="Oval 186">
              <a:extLst>
                <a:ext uri="{FF2B5EF4-FFF2-40B4-BE49-F238E27FC236}">
                  <a16:creationId xmlns:a16="http://schemas.microsoft.com/office/drawing/2014/main" id="{88B0F5D1-2A42-4812-B03D-7B4367157E25}"/>
                </a:ext>
              </a:extLst>
            </p:cNvPr>
            <p:cNvSpPr>
              <a:spLocks noChangeAspect="1"/>
            </p:cNvSpPr>
            <p:nvPr userDrawn="1"/>
          </p:nvSpPr>
          <p:spPr>
            <a:xfrm>
              <a:off x="985988" y="4528587"/>
              <a:ext cx="196259" cy="196259"/>
            </a:xfrm>
            <a:prstGeom prst="ellipse">
              <a:avLst/>
            </a:prstGeom>
            <a:grpFill/>
            <a:ln>
              <a:solidFill>
                <a:schemeClr val="bg1">
                  <a:alpha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88" name="Straight Connector 187">
              <a:extLst>
                <a:ext uri="{FF2B5EF4-FFF2-40B4-BE49-F238E27FC236}">
                  <a16:creationId xmlns:a16="http://schemas.microsoft.com/office/drawing/2014/main" id="{2E55CC46-001F-4B7F-9196-036DCF756339}"/>
                </a:ext>
              </a:extLst>
            </p:cNvPr>
            <p:cNvCxnSpPr>
              <a:cxnSpLocks/>
              <a:stCxn id="187" idx="3"/>
            </p:cNvCxnSpPr>
            <p:nvPr userDrawn="1"/>
          </p:nvCxnSpPr>
          <p:spPr>
            <a:xfrm flipH="1">
              <a:off x="125106" y="4696105"/>
              <a:ext cx="889623" cy="162851"/>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189" name="Straight Connector 188">
              <a:extLst>
                <a:ext uri="{FF2B5EF4-FFF2-40B4-BE49-F238E27FC236}">
                  <a16:creationId xmlns:a16="http://schemas.microsoft.com/office/drawing/2014/main" id="{7B80878C-27F5-4D46-8BDB-3EAC04E3A5A1}"/>
                </a:ext>
              </a:extLst>
            </p:cNvPr>
            <p:cNvCxnSpPr>
              <a:cxnSpLocks/>
              <a:stCxn id="183" idx="4"/>
              <a:endCxn id="184" idx="1"/>
            </p:cNvCxnSpPr>
            <p:nvPr userDrawn="1"/>
          </p:nvCxnSpPr>
          <p:spPr>
            <a:xfrm>
              <a:off x="536624" y="2836427"/>
              <a:ext cx="545664" cy="785785"/>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sp>
          <p:nvSpPr>
            <p:cNvPr id="190" name="Oval 189">
              <a:extLst>
                <a:ext uri="{FF2B5EF4-FFF2-40B4-BE49-F238E27FC236}">
                  <a16:creationId xmlns:a16="http://schemas.microsoft.com/office/drawing/2014/main" id="{C49B82C3-A3D2-4626-B433-E7DB3E82FCC3}"/>
                </a:ext>
              </a:extLst>
            </p:cNvPr>
            <p:cNvSpPr>
              <a:spLocks noChangeAspect="1"/>
            </p:cNvSpPr>
            <p:nvPr userDrawn="1"/>
          </p:nvSpPr>
          <p:spPr>
            <a:xfrm>
              <a:off x="4972557" y="2874980"/>
              <a:ext cx="196259" cy="196259"/>
            </a:xfrm>
            <a:prstGeom prst="ellipse">
              <a:avLst/>
            </a:prstGeom>
            <a:grpFill/>
            <a:ln>
              <a:solidFill>
                <a:schemeClr val="bg1">
                  <a:alpha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91" name="Straight Connector 190">
              <a:extLst>
                <a:ext uri="{FF2B5EF4-FFF2-40B4-BE49-F238E27FC236}">
                  <a16:creationId xmlns:a16="http://schemas.microsoft.com/office/drawing/2014/main" id="{0756EF6C-0024-4A8A-A59D-537CDEF2CDB5}"/>
                </a:ext>
              </a:extLst>
            </p:cNvPr>
            <p:cNvCxnSpPr>
              <a:cxnSpLocks/>
              <a:stCxn id="190" idx="3"/>
              <a:endCxn id="154" idx="0"/>
            </p:cNvCxnSpPr>
            <p:nvPr userDrawn="1"/>
          </p:nvCxnSpPr>
          <p:spPr>
            <a:xfrm flipH="1">
              <a:off x="4536645" y="3042498"/>
              <a:ext cx="464653" cy="781995"/>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192" name="Straight Connector 191">
              <a:extLst>
                <a:ext uri="{FF2B5EF4-FFF2-40B4-BE49-F238E27FC236}">
                  <a16:creationId xmlns:a16="http://schemas.microsoft.com/office/drawing/2014/main" id="{D3681906-8BB5-446A-BB7C-8A27230428C2}"/>
                </a:ext>
              </a:extLst>
            </p:cNvPr>
            <p:cNvCxnSpPr>
              <a:cxnSpLocks/>
              <a:stCxn id="190" idx="2"/>
              <a:endCxn id="65" idx="6"/>
            </p:cNvCxnSpPr>
            <p:nvPr userDrawn="1"/>
          </p:nvCxnSpPr>
          <p:spPr>
            <a:xfrm flipH="1" flipV="1">
              <a:off x="3501498" y="2915999"/>
              <a:ext cx="1471059" cy="57111"/>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193" name="Straight Connector 192">
              <a:extLst>
                <a:ext uri="{FF2B5EF4-FFF2-40B4-BE49-F238E27FC236}">
                  <a16:creationId xmlns:a16="http://schemas.microsoft.com/office/drawing/2014/main" id="{5A2A3B8B-AEED-41A5-A2CA-44FF8A451718}"/>
                </a:ext>
              </a:extLst>
            </p:cNvPr>
            <p:cNvCxnSpPr>
              <a:cxnSpLocks/>
              <a:stCxn id="183" idx="7"/>
              <a:endCxn id="67" idx="1"/>
            </p:cNvCxnSpPr>
            <p:nvPr userDrawn="1"/>
          </p:nvCxnSpPr>
          <p:spPr>
            <a:xfrm flipV="1">
              <a:off x="640706" y="1905029"/>
              <a:ext cx="785344" cy="680122"/>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194" name="Straight Connector 193">
              <a:extLst>
                <a:ext uri="{FF2B5EF4-FFF2-40B4-BE49-F238E27FC236}">
                  <a16:creationId xmlns:a16="http://schemas.microsoft.com/office/drawing/2014/main" id="{BA6C75D2-2813-4F89-82CE-DA96F6DB3A37}"/>
                </a:ext>
              </a:extLst>
            </p:cNvPr>
            <p:cNvCxnSpPr>
              <a:cxnSpLocks/>
              <a:endCxn id="183" idx="1"/>
            </p:cNvCxnSpPr>
            <p:nvPr userDrawn="1"/>
          </p:nvCxnSpPr>
          <p:spPr>
            <a:xfrm>
              <a:off x="-60734" y="2344833"/>
              <a:ext cx="493276" cy="240318"/>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sp>
          <p:nvSpPr>
            <p:cNvPr id="195" name="Chord 194">
              <a:extLst>
                <a:ext uri="{FF2B5EF4-FFF2-40B4-BE49-F238E27FC236}">
                  <a16:creationId xmlns:a16="http://schemas.microsoft.com/office/drawing/2014/main" id="{42935506-8F11-40A9-83A3-E4049B70F85D}"/>
                </a:ext>
              </a:extLst>
            </p:cNvPr>
            <p:cNvSpPr>
              <a:spLocks noChangeAspect="1"/>
            </p:cNvSpPr>
            <p:nvPr userDrawn="1"/>
          </p:nvSpPr>
          <p:spPr>
            <a:xfrm rot="5400000" flipH="1">
              <a:off x="-98982" y="4723943"/>
              <a:ext cx="224088" cy="224088"/>
            </a:xfrm>
            <a:prstGeom prst="chord">
              <a:avLst>
                <a:gd name="adj1" fmla="val 10550803"/>
                <a:gd name="adj2" fmla="val 185318"/>
              </a:avLst>
            </a:prstGeom>
            <a:grpFill/>
            <a:ln>
              <a:solidFill>
                <a:schemeClr val="bg1">
                  <a:alpha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96" name="Straight Connector 195">
              <a:extLst>
                <a:ext uri="{FF2B5EF4-FFF2-40B4-BE49-F238E27FC236}">
                  <a16:creationId xmlns:a16="http://schemas.microsoft.com/office/drawing/2014/main" id="{5D907A4A-8315-4AD1-BB0E-CF9E1887E73F}"/>
                </a:ext>
              </a:extLst>
            </p:cNvPr>
            <p:cNvCxnSpPr>
              <a:cxnSpLocks/>
              <a:stCxn id="186" idx="3"/>
            </p:cNvCxnSpPr>
            <p:nvPr userDrawn="1"/>
          </p:nvCxnSpPr>
          <p:spPr>
            <a:xfrm flipH="1">
              <a:off x="0" y="5702233"/>
              <a:ext cx="886168" cy="564794"/>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197" name="Straight Connector 196">
              <a:extLst>
                <a:ext uri="{FF2B5EF4-FFF2-40B4-BE49-F238E27FC236}">
                  <a16:creationId xmlns:a16="http://schemas.microsoft.com/office/drawing/2014/main" id="{93A3420E-422C-484D-9DCD-7937E804DC24}"/>
                </a:ext>
              </a:extLst>
            </p:cNvPr>
            <p:cNvCxnSpPr>
              <a:cxnSpLocks/>
              <a:stCxn id="182" idx="6"/>
              <a:endCxn id="65" idx="1"/>
            </p:cNvCxnSpPr>
            <p:nvPr userDrawn="1"/>
          </p:nvCxnSpPr>
          <p:spPr>
            <a:xfrm flipV="1">
              <a:off x="2040852" y="2934851"/>
              <a:ext cx="1254476" cy="15354"/>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198" name="Straight Connector 197">
              <a:extLst>
                <a:ext uri="{FF2B5EF4-FFF2-40B4-BE49-F238E27FC236}">
                  <a16:creationId xmlns:a16="http://schemas.microsoft.com/office/drawing/2014/main" id="{A5FA1B4D-520F-4D9A-A9C0-410FEB5EF39D}"/>
                </a:ext>
              </a:extLst>
            </p:cNvPr>
            <p:cNvCxnSpPr>
              <a:cxnSpLocks/>
              <a:stCxn id="182" idx="5"/>
              <a:endCxn id="158" idx="0"/>
            </p:cNvCxnSpPr>
            <p:nvPr userDrawn="1"/>
          </p:nvCxnSpPr>
          <p:spPr>
            <a:xfrm>
              <a:off x="1995418" y="3059892"/>
              <a:ext cx="515698" cy="589501"/>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199" name="Straight Connector 198">
              <a:extLst>
                <a:ext uri="{FF2B5EF4-FFF2-40B4-BE49-F238E27FC236}">
                  <a16:creationId xmlns:a16="http://schemas.microsoft.com/office/drawing/2014/main" id="{C2FB801B-11C9-4D21-B32B-C79E1861BFF6}"/>
                </a:ext>
              </a:extLst>
            </p:cNvPr>
            <p:cNvCxnSpPr>
              <a:cxnSpLocks/>
              <a:stCxn id="67" idx="0"/>
              <a:endCxn id="182" idx="0"/>
            </p:cNvCxnSpPr>
            <p:nvPr userDrawn="1"/>
          </p:nvCxnSpPr>
          <p:spPr>
            <a:xfrm>
              <a:off x="1505277" y="1937846"/>
              <a:ext cx="380454" cy="857238"/>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200" name="Straight Connector 199">
              <a:extLst>
                <a:ext uri="{FF2B5EF4-FFF2-40B4-BE49-F238E27FC236}">
                  <a16:creationId xmlns:a16="http://schemas.microsoft.com/office/drawing/2014/main" id="{9711B41A-2280-41FF-A35D-F0F1D21D5DAC}"/>
                </a:ext>
              </a:extLst>
            </p:cNvPr>
            <p:cNvCxnSpPr>
              <a:cxnSpLocks/>
              <a:stCxn id="187" idx="5"/>
              <a:endCxn id="159" idx="7"/>
            </p:cNvCxnSpPr>
            <p:nvPr userDrawn="1"/>
          </p:nvCxnSpPr>
          <p:spPr>
            <a:xfrm>
              <a:off x="1153506" y="4696105"/>
              <a:ext cx="1042227" cy="364144"/>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201" name="Straight Connector 200">
              <a:extLst>
                <a:ext uri="{FF2B5EF4-FFF2-40B4-BE49-F238E27FC236}">
                  <a16:creationId xmlns:a16="http://schemas.microsoft.com/office/drawing/2014/main" id="{473BCE6A-65BF-422D-B514-8528E52265A8}"/>
                </a:ext>
              </a:extLst>
            </p:cNvPr>
            <p:cNvCxnSpPr>
              <a:cxnSpLocks/>
              <a:stCxn id="154" idx="7"/>
              <a:endCxn id="65" idx="7"/>
            </p:cNvCxnSpPr>
            <p:nvPr userDrawn="1"/>
          </p:nvCxnSpPr>
          <p:spPr>
            <a:xfrm flipH="1" flipV="1">
              <a:off x="3446634" y="2981907"/>
              <a:ext cx="1005609" cy="857760"/>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202" name="Straight Connector 201">
              <a:extLst>
                <a:ext uri="{FF2B5EF4-FFF2-40B4-BE49-F238E27FC236}">
                  <a16:creationId xmlns:a16="http://schemas.microsoft.com/office/drawing/2014/main" id="{D926C455-C102-4416-8236-1E45FDF4DE74}"/>
                </a:ext>
              </a:extLst>
            </p:cNvPr>
            <p:cNvCxnSpPr>
              <a:cxnSpLocks/>
              <a:stCxn id="83" idx="7"/>
              <a:endCxn id="190" idx="0"/>
            </p:cNvCxnSpPr>
            <p:nvPr userDrawn="1"/>
          </p:nvCxnSpPr>
          <p:spPr>
            <a:xfrm>
              <a:off x="5065787" y="2247314"/>
              <a:ext cx="4900" cy="627666"/>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203" name="Straight Connector 202">
              <a:extLst>
                <a:ext uri="{FF2B5EF4-FFF2-40B4-BE49-F238E27FC236}">
                  <a16:creationId xmlns:a16="http://schemas.microsoft.com/office/drawing/2014/main" id="{F95FFCDB-8299-430F-8696-050827A70C4F}"/>
                </a:ext>
              </a:extLst>
            </p:cNvPr>
            <p:cNvCxnSpPr>
              <a:cxnSpLocks/>
              <a:stCxn id="157" idx="7"/>
              <a:endCxn id="72" idx="0"/>
            </p:cNvCxnSpPr>
            <p:nvPr userDrawn="1"/>
          </p:nvCxnSpPr>
          <p:spPr>
            <a:xfrm flipH="1" flipV="1">
              <a:off x="6285610" y="2383792"/>
              <a:ext cx="270102" cy="784616"/>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204" name="Straight Connector 203">
              <a:extLst>
                <a:ext uri="{FF2B5EF4-FFF2-40B4-BE49-F238E27FC236}">
                  <a16:creationId xmlns:a16="http://schemas.microsoft.com/office/drawing/2014/main" id="{94177999-5E26-4FC5-BA0A-8DC88342C4B6}"/>
                </a:ext>
              </a:extLst>
            </p:cNvPr>
            <p:cNvCxnSpPr>
              <a:cxnSpLocks/>
              <a:stCxn id="157" idx="6"/>
              <a:endCxn id="190" idx="5"/>
            </p:cNvCxnSpPr>
            <p:nvPr userDrawn="1"/>
          </p:nvCxnSpPr>
          <p:spPr>
            <a:xfrm flipH="1" flipV="1">
              <a:off x="5140075" y="3042498"/>
              <a:ext cx="1393759" cy="178728"/>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205" name="Straight Connector 204">
              <a:extLst>
                <a:ext uri="{FF2B5EF4-FFF2-40B4-BE49-F238E27FC236}">
                  <a16:creationId xmlns:a16="http://schemas.microsoft.com/office/drawing/2014/main" id="{C7AE023E-0DAF-4C16-93DD-F45931DD1DBD}"/>
                </a:ext>
              </a:extLst>
            </p:cNvPr>
            <p:cNvCxnSpPr>
              <a:cxnSpLocks/>
              <a:stCxn id="73" idx="0"/>
              <a:endCxn id="157" idx="1"/>
            </p:cNvCxnSpPr>
            <p:nvPr userDrawn="1"/>
          </p:nvCxnSpPr>
          <p:spPr>
            <a:xfrm flipH="1">
              <a:off x="6661348" y="1834225"/>
              <a:ext cx="1076455" cy="1334183"/>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206" name="Straight Connector 205">
              <a:extLst>
                <a:ext uri="{FF2B5EF4-FFF2-40B4-BE49-F238E27FC236}">
                  <a16:creationId xmlns:a16="http://schemas.microsoft.com/office/drawing/2014/main" id="{71145FB8-8712-4504-84D1-C9CEDE4C59DF}"/>
                </a:ext>
              </a:extLst>
            </p:cNvPr>
            <p:cNvCxnSpPr>
              <a:cxnSpLocks/>
              <a:stCxn id="213" idx="0"/>
              <a:endCxn id="212" idx="4"/>
            </p:cNvCxnSpPr>
            <p:nvPr userDrawn="1"/>
          </p:nvCxnSpPr>
          <p:spPr>
            <a:xfrm>
              <a:off x="9621563" y="3044363"/>
              <a:ext cx="760622" cy="316136"/>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207" name="Straight Connector 206">
              <a:extLst>
                <a:ext uri="{FF2B5EF4-FFF2-40B4-BE49-F238E27FC236}">
                  <a16:creationId xmlns:a16="http://schemas.microsoft.com/office/drawing/2014/main" id="{E6455B68-5E2B-49CB-A34B-DAF796F677AA}"/>
                </a:ext>
              </a:extLst>
            </p:cNvPr>
            <p:cNvCxnSpPr>
              <a:cxnSpLocks/>
              <a:stCxn id="81" idx="0"/>
              <a:endCxn id="212" idx="5"/>
            </p:cNvCxnSpPr>
            <p:nvPr userDrawn="1"/>
          </p:nvCxnSpPr>
          <p:spPr>
            <a:xfrm>
              <a:off x="10349083" y="2680523"/>
              <a:ext cx="90128" cy="615930"/>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208" name="Straight Connector 207">
              <a:extLst>
                <a:ext uri="{FF2B5EF4-FFF2-40B4-BE49-F238E27FC236}">
                  <a16:creationId xmlns:a16="http://schemas.microsoft.com/office/drawing/2014/main" id="{D2A2449F-2499-4F3E-B8D0-294DD0599DDA}"/>
                </a:ext>
              </a:extLst>
            </p:cNvPr>
            <p:cNvCxnSpPr>
              <a:cxnSpLocks/>
              <a:stCxn id="80" idx="0"/>
              <a:endCxn id="213" idx="6"/>
            </p:cNvCxnSpPr>
            <p:nvPr userDrawn="1"/>
          </p:nvCxnSpPr>
          <p:spPr>
            <a:xfrm>
              <a:off x="9306676" y="1739765"/>
              <a:ext cx="245878" cy="1161961"/>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209" name="Straight Connector 208">
              <a:extLst>
                <a:ext uri="{FF2B5EF4-FFF2-40B4-BE49-F238E27FC236}">
                  <a16:creationId xmlns:a16="http://schemas.microsoft.com/office/drawing/2014/main" id="{6EF37D6A-64B1-4CDF-98AD-FE4D6CCB6C1E}"/>
                </a:ext>
              </a:extLst>
            </p:cNvPr>
            <p:cNvCxnSpPr>
              <a:cxnSpLocks/>
              <a:stCxn id="157" idx="1"/>
              <a:endCxn id="214" idx="5"/>
            </p:cNvCxnSpPr>
            <p:nvPr userDrawn="1"/>
          </p:nvCxnSpPr>
          <p:spPr>
            <a:xfrm>
              <a:off x="6661348" y="3168408"/>
              <a:ext cx="1391015" cy="19028"/>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210" name="Straight Connector 209">
              <a:extLst>
                <a:ext uri="{FF2B5EF4-FFF2-40B4-BE49-F238E27FC236}">
                  <a16:creationId xmlns:a16="http://schemas.microsoft.com/office/drawing/2014/main" id="{A5B6DD24-A95E-4F96-B2AC-54C08CF59564}"/>
                </a:ext>
              </a:extLst>
            </p:cNvPr>
            <p:cNvCxnSpPr>
              <a:cxnSpLocks/>
              <a:stCxn id="73" idx="0"/>
              <a:endCxn id="214" idx="5"/>
            </p:cNvCxnSpPr>
            <p:nvPr userDrawn="1"/>
          </p:nvCxnSpPr>
          <p:spPr>
            <a:xfrm>
              <a:off x="7737803" y="1834225"/>
              <a:ext cx="314560" cy="1353211"/>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211" name="Straight Connector 210">
              <a:extLst>
                <a:ext uri="{FF2B5EF4-FFF2-40B4-BE49-F238E27FC236}">
                  <a16:creationId xmlns:a16="http://schemas.microsoft.com/office/drawing/2014/main" id="{204502ED-BFCC-4C99-9615-AE6EF16F2419}"/>
                </a:ext>
              </a:extLst>
            </p:cNvPr>
            <p:cNvCxnSpPr>
              <a:cxnSpLocks/>
              <a:stCxn id="214" idx="7"/>
              <a:endCxn id="213" idx="4"/>
            </p:cNvCxnSpPr>
            <p:nvPr userDrawn="1"/>
          </p:nvCxnSpPr>
          <p:spPr>
            <a:xfrm flipV="1">
              <a:off x="8152134" y="2970735"/>
              <a:ext cx="1257783" cy="251410"/>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sp>
          <p:nvSpPr>
            <p:cNvPr id="212" name="Oval 211">
              <a:extLst>
                <a:ext uri="{FF2B5EF4-FFF2-40B4-BE49-F238E27FC236}">
                  <a16:creationId xmlns:a16="http://schemas.microsoft.com/office/drawing/2014/main" id="{DE4CE4C3-0AFC-4D67-A44F-C8C7BC50BD61}"/>
                </a:ext>
              </a:extLst>
            </p:cNvPr>
            <p:cNvSpPr/>
            <p:nvPr userDrawn="1"/>
          </p:nvSpPr>
          <p:spPr>
            <a:xfrm rot="17350916" flipV="1">
              <a:off x="10375964" y="3285269"/>
              <a:ext cx="224088" cy="224088"/>
            </a:xfrm>
            <a:prstGeom prst="ellipse">
              <a:avLst/>
            </a:prstGeom>
            <a:grpFill/>
            <a:ln>
              <a:solidFill>
                <a:schemeClr val="bg1">
                  <a:alpha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3" name="Oval 212">
              <a:extLst>
                <a:ext uri="{FF2B5EF4-FFF2-40B4-BE49-F238E27FC236}">
                  <a16:creationId xmlns:a16="http://schemas.microsoft.com/office/drawing/2014/main" id="{54AD1F0E-F80F-4C30-A650-9410B1529BD4}"/>
                </a:ext>
              </a:extLst>
            </p:cNvPr>
            <p:cNvSpPr/>
            <p:nvPr userDrawn="1"/>
          </p:nvSpPr>
          <p:spPr>
            <a:xfrm rot="17350916" flipV="1">
              <a:off x="9403696" y="2895505"/>
              <a:ext cx="224088" cy="224088"/>
            </a:xfrm>
            <a:prstGeom prst="ellipse">
              <a:avLst/>
            </a:prstGeom>
            <a:grpFill/>
            <a:ln>
              <a:solidFill>
                <a:schemeClr val="bg1">
                  <a:alpha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4" name="Oval 213">
              <a:extLst>
                <a:ext uri="{FF2B5EF4-FFF2-40B4-BE49-F238E27FC236}">
                  <a16:creationId xmlns:a16="http://schemas.microsoft.com/office/drawing/2014/main" id="{4A0F734F-EBC3-4919-B1B4-79D48712BC27}"/>
                </a:ext>
              </a:extLst>
            </p:cNvPr>
            <p:cNvSpPr>
              <a:spLocks noChangeAspect="1"/>
            </p:cNvSpPr>
            <p:nvPr userDrawn="1"/>
          </p:nvSpPr>
          <p:spPr>
            <a:xfrm rot="17350916" flipV="1">
              <a:off x="8010198" y="3179980"/>
              <a:ext cx="149392" cy="149392"/>
            </a:xfrm>
            <a:prstGeom prst="ellipse">
              <a:avLst/>
            </a:prstGeom>
            <a:grpFill/>
            <a:ln>
              <a:solidFill>
                <a:schemeClr val="bg1">
                  <a:alpha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15" name="Straight Connector 214">
              <a:extLst>
                <a:ext uri="{FF2B5EF4-FFF2-40B4-BE49-F238E27FC236}">
                  <a16:creationId xmlns:a16="http://schemas.microsoft.com/office/drawing/2014/main" id="{BF98D7D7-7844-4B59-9E70-1BFBFF56EACF}"/>
                </a:ext>
              </a:extLst>
            </p:cNvPr>
            <p:cNvCxnSpPr>
              <a:cxnSpLocks/>
              <a:stCxn id="78" idx="0"/>
              <a:endCxn id="212" idx="7"/>
            </p:cNvCxnSpPr>
            <p:nvPr userDrawn="1"/>
          </p:nvCxnSpPr>
          <p:spPr>
            <a:xfrm flipH="1">
              <a:off x="10588868" y="2983008"/>
              <a:ext cx="1256853" cy="365508"/>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216" name="Straight Connector 215">
              <a:extLst>
                <a:ext uri="{FF2B5EF4-FFF2-40B4-BE49-F238E27FC236}">
                  <a16:creationId xmlns:a16="http://schemas.microsoft.com/office/drawing/2014/main" id="{FED3C2B3-E2A8-412F-8091-331DF46D4365}"/>
                </a:ext>
              </a:extLst>
            </p:cNvPr>
            <p:cNvCxnSpPr>
              <a:cxnSpLocks/>
              <a:endCxn id="78" idx="7"/>
            </p:cNvCxnSpPr>
            <p:nvPr userDrawn="1"/>
          </p:nvCxnSpPr>
          <p:spPr>
            <a:xfrm flipH="1" flipV="1">
              <a:off x="11930123" y="2967834"/>
              <a:ext cx="291194" cy="286842"/>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189932426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_Contents slide layout">
    <p:bg>
      <p:bgPr>
        <a:gradFill>
          <a:gsLst>
            <a:gs pos="0">
              <a:schemeClr val="accent1"/>
            </a:gs>
            <a:gs pos="27000">
              <a:schemeClr val="accent1">
                <a:lumMod val="70000"/>
                <a:lumOff val="30000"/>
              </a:schemeClr>
            </a:gs>
            <a:gs pos="50000">
              <a:schemeClr val="accent1">
                <a:lumMod val="60000"/>
                <a:lumOff val="40000"/>
              </a:schemeClr>
            </a:gs>
            <a:gs pos="73000">
              <a:schemeClr val="accent1">
                <a:lumMod val="70000"/>
                <a:lumOff val="30000"/>
              </a:schemeClr>
            </a:gs>
            <a:gs pos="100000">
              <a:schemeClr val="accent1"/>
            </a:gs>
          </a:gsLst>
          <a:lin ang="16200000" scaled="1"/>
        </a:gradFill>
        <a:effectLst/>
      </p:bgPr>
    </p:bg>
    <p:spTree>
      <p:nvGrpSpPr>
        <p:cNvPr id="1" name=""/>
        <p:cNvGrpSpPr/>
        <p:nvPr/>
      </p:nvGrpSpPr>
      <p:grpSpPr>
        <a:xfrm>
          <a:off x="0" y="0"/>
          <a:ext cx="0" cy="0"/>
          <a:chOff x="0" y="0"/>
          <a:chExt cx="0" cy="0"/>
        </a:xfrm>
      </p:grpSpPr>
      <p:sp>
        <p:nvSpPr>
          <p:cNvPr id="2" name="Text Placeholder 9">
            <a:extLst>
              <a:ext uri="{FF2B5EF4-FFF2-40B4-BE49-F238E27FC236}">
                <a16:creationId xmlns:a16="http://schemas.microsoft.com/office/drawing/2014/main" id="{23DE32A5-6181-4C51-AD5C-3F1A448478A1}"/>
              </a:ext>
            </a:extLst>
          </p:cNvPr>
          <p:cNvSpPr>
            <a:spLocks noGrp="1"/>
          </p:cNvSpPr>
          <p:nvPr>
            <p:ph type="body" sz="quarter" idx="10" hasCustomPrompt="1"/>
          </p:nvPr>
        </p:nvSpPr>
        <p:spPr>
          <a:xfrm>
            <a:off x="323529" y="339509"/>
            <a:ext cx="11573197" cy="724247"/>
          </a:xfrm>
          <a:prstGeom prst="rect">
            <a:avLst/>
          </a:prstGeom>
        </p:spPr>
        <p:txBody>
          <a:bodyPr anchor="ctr"/>
          <a:lstStyle>
            <a:lvl1pPr marL="0" indent="0" algn="ctr">
              <a:buNone/>
              <a:defRPr sz="5400" b="0" baseline="0">
                <a:solidFill>
                  <a:schemeClr val="bg1"/>
                </a:solidFill>
                <a:latin typeface="+mj-lt"/>
                <a:cs typeface="Arial" pitchFamily="34" charset="0"/>
              </a:defRPr>
            </a:lvl1pPr>
          </a:lstStyle>
          <a:p>
            <a:pPr lvl="0"/>
            <a:r>
              <a:rPr lang="en-US" altLang="ko-KR" dirty="0"/>
              <a:t>BASIC LAYOUT</a:t>
            </a:r>
          </a:p>
        </p:txBody>
      </p:sp>
      <p:grpSp>
        <p:nvGrpSpPr>
          <p:cNvPr id="3" name="Group 2">
            <a:extLst>
              <a:ext uri="{FF2B5EF4-FFF2-40B4-BE49-F238E27FC236}">
                <a16:creationId xmlns:a16="http://schemas.microsoft.com/office/drawing/2014/main" id="{188BEA61-F084-411B-A153-E0C996B4C3E5}"/>
              </a:ext>
            </a:extLst>
          </p:cNvPr>
          <p:cNvGrpSpPr/>
          <p:nvPr userDrawn="1"/>
        </p:nvGrpSpPr>
        <p:grpSpPr>
          <a:xfrm>
            <a:off x="-98982" y="-104349"/>
            <a:ext cx="12408253" cy="7045442"/>
            <a:chOff x="-98982" y="-104349"/>
            <a:chExt cx="12408253" cy="7045442"/>
          </a:xfrm>
          <a:solidFill>
            <a:schemeClr val="bg1">
              <a:alpha val="10000"/>
            </a:schemeClr>
          </a:solidFill>
        </p:grpSpPr>
        <p:cxnSp>
          <p:nvCxnSpPr>
            <p:cNvPr id="4" name="Straight Connector 3">
              <a:extLst>
                <a:ext uri="{FF2B5EF4-FFF2-40B4-BE49-F238E27FC236}">
                  <a16:creationId xmlns:a16="http://schemas.microsoft.com/office/drawing/2014/main" id="{ADDA56C4-772B-4030-8288-CF4EE0ACD7E2}"/>
                </a:ext>
              </a:extLst>
            </p:cNvPr>
            <p:cNvCxnSpPr>
              <a:cxnSpLocks/>
              <a:stCxn id="67" idx="7"/>
              <a:endCxn id="65" idx="2"/>
            </p:cNvCxnSpPr>
            <p:nvPr userDrawn="1"/>
          </p:nvCxnSpPr>
          <p:spPr>
            <a:xfrm>
              <a:off x="1584504" y="1905029"/>
              <a:ext cx="1703016" cy="944424"/>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5" name="Straight Connector 4">
              <a:extLst>
                <a:ext uri="{FF2B5EF4-FFF2-40B4-BE49-F238E27FC236}">
                  <a16:creationId xmlns:a16="http://schemas.microsoft.com/office/drawing/2014/main" id="{5317D414-6D1F-4DF3-BE64-BFA09CDBA625}"/>
                </a:ext>
              </a:extLst>
            </p:cNvPr>
            <p:cNvCxnSpPr>
              <a:cxnSpLocks/>
              <a:stCxn id="65" idx="4"/>
              <a:endCxn id="84" idx="1"/>
            </p:cNvCxnSpPr>
            <p:nvPr userDrawn="1"/>
          </p:nvCxnSpPr>
          <p:spPr>
            <a:xfrm flipV="1">
              <a:off x="3427782" y="2205662"/>
              <a:ext cx="482924" cy="570075"/>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6" name="Straight Connector 5">
              <a:extLst>
                <a:ext uri="{FF2B5EF4-FFF2-40B4-BE49-F238E27FC236}">
                  <a16:creationId xmlns:a16="http://schemas.microsoft.com/office/drawing/2014/main" id="{22CA3AF4-DF13-434C-8812-36D1E4CA0C8C}"/>
                </a:ext>
              </a:extLst>
            </p:cNvPr>
            <p:cNvCxnSpPr>
              <a:cxnSpLocks/>
              <a:stCxn id="70" idx="2"/>
              <a:endCxn id="82" idx="6"/>
            </p:cNvCxnSpPr>
            <p:nvPr userDrawn="1"/>
          </p:nvCxnSpPr>
          <p:spPr>
            <a:xfrm flipH="1">
              <a:off x="4004116" y="998896"/>
              <a:ext cx="1032867" cy="414493"/>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7" name="Straight Connector 6">
              <a:extLst>
                <a:ext uri="{FF2B5EF4-FFF2-40B4-BE49-F238E27FC236}">
                  <a16:creationId xmlns:a16="http://schemas.microsoft.com/office/drawing/2014/main" id="{47013D0F-98EC-4E8F-AFAD-6FF8A58C8F79}"/>
                </a:ext>
              </a:extLst>
            </p:cNvPr>
            <p:cNvCxnSpPr>
              <a:cxnSpLocks/>
              <a:stCxn id="84" idx="5"/>
              <a:endCxn id="70" idx="1"/>
            </p:cNvCxnSpPr>
            <p:nvPr userDrawn="1"/>
          </p:nvCxnSpPr>
          <p:spPr>
            <a:xfrm flipV="1">
              <a:off x="4016342" y="1082390"/>
              <a:ext cx="1055225" cy="1017636"/>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8" name="Straight Connector 7">
              <a:extLst>
                <a:ext uri="{FF2B5EF4-FFF2-40B4-BE49-F238E27FC236}">
                  <a16:creationId xmlns:a16="http://schemas.microsoft.com/office/drawing/2014/main" id="{25402C70-DA29-46C8-9929-3BFD774E1E96}"/>
                </a:ext>
              </a:extLst>
            </p:cNvPr>
            <p:cNvCxnSpPr>
              <a:cxnSpLocks/>
              <a:stCxn id="65" idx="5"/>
              <a:endCxn id="83" idx="1"/>
            </p:cNvCxnSpPr>
            <p:nvPr userDrawn="1"/>
          </p:nvCxnSpPr>
          <p:spPr>
            <a:xfrm flipV="1">
              <a:off x="3493690" y="2247314"/>
              <a:ext cx="1466461" cy="583287"/>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CF5A109C-EC3F-422C-A121-E5A963F029CE}"/>
                </a:ext>
              </a:extLst>
            </p:cNvPr>
            <p:cNvCxnSpPr>
              <a:cxnSpLocks/>
              <a:stCxn id="70" idx="0"/>
              <a:endCxn id="83" idx="4"/>
            </p:cNvCxnSpPr>
            <p:nvPr userDrawn="1"/>
          </p:nvCxnSpPr>
          <p:spPr>
            <a:xfrm flipH="1">
              <a:off x="5012969" y="1116974"/>
              <a:ext cx="142092" cy="1002826"/>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53CBD052-10F9-4BA0-948B-2F90F95CCF48}"/>
                </a:ext>
              </a:extLst>
            </p:cNvPr>
            <p:cNvCxnSpPr>
              <a:cxnSpLocks/>
              <a:stCxn id="84" idx="3"/>
              <a:endCxn id="82" idx="0"/>
            </p:cNvCxnSpPr>
            <p:nvPr userDrawn="1"/>
          </p:nvCxnSpPr>
          <p:spPr>
            <a:xfrm flipH="1" flipV="1">
              <a:off x="3892072" y="1525433"/>
              <a:ext cx="18633" cy="574593"/>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F9779E93-4BB6-4B21-8989-67DBBDB96BBD}"/>
                </a:ext>
              </a:extLst>
            </p:cNvPr>
            <p:cNvCxnSpPr>
              <a:cxnSpLocks/>
              <a:stCxn id="190" idx="7"/>
              <a:endCxn id="72" idx="1"/>
            </p:cNvCxnSpPr>
            <p:nvPr userDrawn="1"/>
          </p:nvCxnSpPr>
          <p:spPr>
            <a:xfrm flipV="1">
              <a:off x="5140075" y="2350975"/>
              <a:ext cx="1066308" cy="552746"/>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AD69A3F5-EC14-47CF-A7B7-FBBC117BF8D6}"/>
                </a:ext>
              </a:extLst>
            </p:cNvPr>
            <p:cNvCxnSpPr>
              <a:cxnSpLocks/>
              <a:stCxn id="70" idx="7"/>
              <a:endCxn id="72" idx="3"/>
            </p:cNvCxnSpPr>
            <p:nvPr userDrawn="1"/>
          </p:nvCxnSpPr>
          <p:spPr>
            <a:xfrm>
              <a:off x="5238555" y="1082390"/>
              <a:ext cx="967828" cy="1110131"/>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F2A6DD14-13A1-44D8-8E67-E21BF05E806F}"/>
                </a:ext>
              </a:extLst>
            </p:cNvPr>
            <p:cNvCxnSpPr>
              <a:cxnSpLocks/>
              <a:stCxn id="69" idx="3"/>
            </p:cNvCxnSpPr>
            <p:nvPr userDrawn="1"/>
          </p:nvCxnSpPr>
          <p:spPr>
            <a:xfrm flipH="1" flipV="1">
              <a:off x="3211650" y="18443"/>
              <a:ext cx="498790" cy="582890"/>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17A4F9A9-E257-4F7F-9EC0-F47089920E78}"/>
                </a:ext>
              </a:extLst>
            </p:cNvPr>
            <p:cNvCxnSpPr>
              <a:cxnSpLocks/>
              <a:stCxn id="84" idx="6"/>
              <a:endCxn id="83" idx="2"/>
            </p:cNvCxnSpPr>
            <p:nvPr userDrawn="1"/>
          </p:nvCxnSpPr>
          <p:spPr>
            <a:xfrm>
              <a:off x="4038220" y="2152844"/>
              <a:ext cx="900054" cy="41652"/>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550FA7E4-672B-4306-BD9D-9594FD47A34B}"/>
                </a:ext>
              </a:extLst>
            </p:cNvPr>
            <p:cNvCxnSpPr>
              <a:cxnSpLocks/>
              <a:stCxn id="69" idx="0"/>
              <a:endCxn id="82" idx="4"/>
            </p:cNvCxnSpPr>
            <p:nvPr userDrawn="1"/>
          </p:nvCxnSpPr>
          <p:spPr>
            <a:xfrm>
              <a:off x="3789668" y="792604"/>
              <a:ext cx="102405" cy="508741"/>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6A44F12F-39FA-49B2-885A-31EB31BFE498}"/>
                </a:ext>
              </a:extLst>
            </p:cNvPr>
            <p:cNvCxnSpPr>
              <a:cxnSpLocks/>
              <a:stCxn id="83" idx="6"/>
              <a:endCxn id="72" idx="2"/>
            </p:cNvCxnSpPr>
            <p:nvPr userDrawn="1"/>
          </p:nvCxnSpPr>
          <p:spPr>
            <a:xfrm>
              <a:off x="5087665" y="2194496"/>
              <a:ext cx="1085901" cy="77252"/>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DA557438-998D-4A8A-892E-3C8105C3198D}"/>
                </a:ext>
              </a:extLst>
            </p:cNvPr>
            <p:cNvCxnSpPr>
              <a:cxnSpLocks/>
              <a:stCxn id="71" idx="0"/>
              <a:endCxn id="72" idx="4"/>
            </p:cNvCxnSpPr>
            <p:nvPr userDrawn="1"/>
          </p:nvCxnSpPr>
          <p:spPr>
            <a:xfrm>
              <a:off x="6243041" y="1291086"/>
              <a:ext cx="42569" cy="868618"/>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40159477-E2AC-4275-9E18-1C97CECF82DE}"/>
                </a:ext>
              </a:extLst>
            </p:cNvPr>
            <p:cNvCxnSpPr>
              <a:cxnSpLocks/>
              <a:stCxn id="74" idx="1"/>
              <a:endCxn id="72" idx="5"/>
            </p:cNvCxnSpPr>
            <p:nvPr userDrawn="1"/>
          </p:nvCxnSpPr>
          <p:spPr>
            <a:xfrm flipH="1">
              <a:off x="6364837" y="570689"/>
              <a:ext cx="1332558" cy="1621832"/>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8222A740-0409-406D-A8D8-54F898453AD3}"/>
                </a:ext>
              </a:extLst>
            </p:cNvPr>
            <p:cNvCxnSpPr>
              <a:cxnSpLocks/>
              <a:stCxn id="74" idx="0"/>
              <a:endCxn id="73" idx="4"/>
            </p:cNvCxnSpPr>
            <p:nvPr userDrawn="1"/>
          </p:nvCxnSpPr>
          <p:spPr>
            <a:xfrm flipH="1">
              <a:off x="7737803" y="592567"/>
              <a:ext cx="12410" cy="1017569"/>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0D397D06-F070-460A-89C1-F12915D05733}"/>
                </a:ext>
              </a:extLst>
            </p:cNvPr>
            <p:cNvCxnSpPr>
              <a:cxnSpLocks/>
              <a:stCxn id="73" idx="2"/>
              <a:endCxn id="72" idx="6"/>
            </p:cNvCxnSpPr>
            <p:nvPr userDrawn="1"/>
          </p:nvCxnSpPr>
          <p:spPr>
            <a:xfrm flipH="1">
              <a:off x="6397654" y="1722181"/>
              <a:ext cx="1228105" cy="549567"/>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id="{A3FE479C-9912-490D-A8F2-91EEF028B5C7}"/>
                </a:ext>
              </a:extLst>
            </p:cNvPr>
            <p:cNvCxnSpPr>
              <a:cxnSpLocks/>
              <a:stCxn id="73" idx="7"/>
              <a:endCxn id="213" idx="5"/>
            </p:cNvCxnSpPr>
            <p:nvPr userDrawn="1"/>
          </p:nvCxnSpPr>
          <p:spPr>
            <a:xfrm>
              <a:off x="7817030" y="1801408"/>
              <a:ext cx="1649913" cy="1105281"/>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7E226426-15CA-4F68-8B8E-C5A67FE330D6}"/>
                </a:ext>
              </a:extLst>
            </p:cNvPr>
            <p:cNvCxnSpPr>
              <a:cxnSpLocks/>
              <a:stCxn id="73" idx="6"/>
              <a:endCxn id="80" idx="2"/>
            </p:cNvCxnSpPr>
            <p:nvPr userDrawn="1"/>
          </p:nvCxnSpPr>
          <p:spPr>
            <a:xfrm flipV="1">
              <a:off x="7849847" y="1627721"/>
              <a:ext cx="1344785" cy="94459"/>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F3A7488D-6FAC-42C0-BC17-D6C2976BCE5C}"/>
                </a:ext>
              </a:extLst>
            </p:cNvPr>
            <p:cNvCxnSpPr>
              <a:cxnSpLocks/>
              <a:stCxn id="80" idx="7"/>
              <a:endCxn id="81" idx="3"/>
            </p:cNvCxnSpPr>
            <p:nvPr userDrawn="1"/>
          </p:nvCxnSpPr>
          <p:spPr>
            <a:xfrm>
              <a:off x="9385903" y="1706948"/>
              <a:ext cx="910362" cy="846061"/>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AC003D1E-8146-418A-9745-2A28B4C42ED4}"/>
                </a:ext>
              </a:extLst>
            </p:cNvPr>
            <p:cNvCxnSpPr>
              <a:cxnSpLocks/>
              <a:stCxn id="66" idx="0"/>
              <a:endCxn id="65" idx="3"/>
            </p:cNvCxnSpPr>
            <p:nvPr userDrawn="1"/>
          </p:nvCxnSpPr>
          <p:spPr>
            <a:xfrm>
              <a:off x="2865686" y="1745404"/>
              <a:ext cx="476698" cy="1038141"/>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25" name="Straight Connector 24">
              <a:extLst>
                <a:ext uri="{FF2B5EF4-FFF2-40B4-BE49-F238E27FC236}">
                  <a16:creationId xmlns:a16="http://schemas.microsoft.com/office/drawing/2014/main" id="{742D599C-5047-4893-A175-F285A0534CDD}"/>
                </a:ext>
              </a:extLst>
            </p:cNvPr>
            <p:cNvCxnSpPr>
              <a:cxnSpLocks/>
              <a:stCxn id="82" idx="2"/>
              <a:endCxn id="66" idx="6"/>
            </p:cNvCxnSpPr>
            <p:nvPr userDrawn="1"/>
          </p:nvCxnSpPr>
          <p:spPr>
            <a:xfrm flipH="1">
              <a:off x="2983764" y="1413389"/>
              <a:ext cx="796264" cy="213937"/>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26" name="Straight Connector 25">
              <a:extLst>
                <a:ext uri="{FF2B5EF4-FFF2-40B4-BE49-F238E27FC236}">
                  <a16:creationId xmlns:a16="http://schemas.microsoft.com/office/drawing/2014/main" id="{6F1864F6-14D6-4ABA-9BB9-7050CF4D3690}"/>
                </a:ext>
              </a:extLst>
            </p:cNvPr>
            <p:cNvCxnSpPr>
              <a:cxnSpLocks/>
              <a:stCxn id="69" idx="1"/>
              <a:endCxn id="66" idx="5"/>
            </p:cNvCxnSpPr>
            <p:nvPr userDrawn="1"/>
          </p:nvCxnSpPr>
          <p:spPr>
            <a:xfrm flipH="1">
              <a:off x="2949180" y="759787"/>
              <a:ext cx="761261" cy="784045"/>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27" name="Straight Connector 26">
              <a:extLst>
                <a:ext uri="{FF2B5EF4-FFF2-40B4-BE49-F238E27FC236}">
                  <a16:creationId xmlns:a16="http://schemas.microsoft.com/office/drawing/2014/main" id="{0384F8EA-8FCE-4CB2-9382-04F27F334F8E}"/>
                </a:ext>
              </a:extLst>
            </p:cNvPr>
            <p:cNvCxnSpPr>
              <a:cxnSpLocks/>
              <a:stCxn id="68" idx="7"/>
              <a:endCxn id="66" idx="3"/>
            </p:cNvCxnSpPr>
            <p:nvPr userDrawn="1"/>
          </p:nvCxnSpPr>
          <p:spPr>
            <a:xfrm>
              <a:off x="2026273" y="811101"/>
              <a:ext cx="755920" cy="732731"/>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id="{5141ABE3-6C95-4D90-B283-D166ED1AEDF4}"/>
                </a:ext>
              </a:extLst>
            </p:cNvPr>
            <p:cNvCxnSpPr>
              <a:cxnSpLocks/>
              <a:stCxn id="67" idx="6"/>
              <a:endCxn id="66" idx="2"/>
            </p:cNvCxnSpPr>
            <p:nvPr userDrawn="1"/>
          </p:nvCxnSpPr>
          <p:spPr>
            <a:xfrm flipV="1">
              <a:off x="1617321" y="1627326"/>
              <a:ext cx="1130287" cy="198476"/>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9715CA3F-D595-477C-9779-20F41BF1AF5F}"/>
                </a:ext>
              </a:extLst>
            </p:cNvPr>
            <p:cNvCxnSpPr>
              <a:cxnSpLocks/>
              <a:stCxn id="87" idx="7"/>
              <a:endCxn id="67" idx="3"/>
            </p:cNvCxnSpPr>
            <p:nvPr userDrawn="1"/>
          </p:nvCxnSpPr>
          <p:spPr>
            <a:xfrm>
              <a:off x="562732" y="991183"/>
              <a:ext cx="863318" cy="755391"/>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30" name="Straight Connector 29">
              <a:extLst>
                <a:ext uri="{FF2B5EF4-FFF2-40B4-BE49-F238E27FC236}">
                  <a16:creationId xmlns:a16="http://schemas.microsoft.com/office/drawing/2014/main" id="{997E5E86-16F1-4A17-890F-499B14B1230F}"/>
                </a:ext>
              </a:extLst>
            </p:cNvPr>
            <p:cNvCxnSpPr>
              <a:cxnSpLocks/>
              <a:stCxn id="87" idx="6"/>
              <a:endCxn id="68" idx="2"/>
            </p:cNvCxnSpPr>
            <p:nvPr userDrawn="1"/>
          </p:nvCxnSpPr>
          <p:spPr>
            <a:xfrm flipV="1">
              <a:off x="584609" y="758283"/>
              <a:ext cx="1314149" cy="180082"/>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31" name="Straight Connector 30">
              <a:extLst>
                <a:ext uri="{FF2B5EF4-FFF2-40B4-BE49-F238E27FC236}">
                  <a16:creationId xmlns:a16="http://schemas.microsoft.com/office/drawing/2014/main" id="{4FDEC264-0F46-48D2-8242-944EC2773248}"/>
                </a:ext>
              </a:extLst>
            </p:cNvPr>
            <p:cNvCxnSpPr>
              <a:cxnSpLocks/>
              <a:stCxn id="87" idx="5"/>
            </p:cNvCxnSpPr>
            <p:nvPr userDrawn="1"/>
          </p:nvCxnSpPr>
          <p:spPr>
            <a:xfrm flipV="1">
              <a:off x="562732" y="7695"/>
              <a:ext cx="830501" cy="877852"/>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CE869694-EA52-40E0-BB52-56E1764DF99C}"/>
                </a:ext>
              </a:extLst>
            </p:cNvPr>
            <p:cNvCxnSpPr>
              <a:cxnSpLocks/>
              <a:stCxn id="68" idx="4"/>
            </p:cNvCxnSpPr>
            <p:nvPr userDrawn="1"/>
          </p:nvCxnSpPr>
          <p:spPr>
            <a:xfrm flipH="1" flipV="1">
              <a:off x="1913190" y="8940"/>
              <a:ext cx="60264" cy="674646"/>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B0E8842D-7D03-42B7-A2D2-71FEE3F9696E}"/>
                </a:ext>
              </a:extLst>
            </p:cNvPr>
            <p:cNvCxnSpPr>
              <a:cxnSpLocks/>
              <a:stCxn id="68" idx="5"/>
            </p:cNvCxnSpPr>
            <p:nvPr userDrawn="1"/>
          </p:nvCxnSpPr>
          <p:spPr>
            <a:xfrm flipV="1">
              <a:off x="2026273" y="21571"/>
              <a:ext cx="969507" cy="683893"/>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34" name="Straight Connector 33">
              <a:extLst>
                <a:ext uri="{FF2B5EF4-FFF2-40B4-BE49-F238E27FC236}">
                  <a16:creationId xmlns:a16="http://schemas.microsoft.com/office/drawing/2014/main" id="{C4CCA081-11EB-4C65-9FBE-D4DCD0940F6B}"/>
                </a:ext>
              </a:extLst>
            </p:cNvPr>
            <p:cNvCxnSpPr>
              <a:cxnSpLocks/>
              <a:stCxn id="69" idx="5"/>
            </p:cNvCxnSpPr>
            <p:nvPr userDrawn="1"/>
          </p:nvCxnSpPr>
          <p:spPr>
            <a:xfrm flipV="1">
              <a:off x="3868895" y="-11241"/>
              <a:ext cx="430441" cy="612574"/>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35" name="Straight Connector 34">
              <a:extLst>
                <a:ext uri="{FF2B5EF4-FFF2-40B4-BE49-F238E27FC236}">
                  <a16:creationId xmlns:a16="http://schemas.microsoft.com/office/drawing/2014/main" id="{148827F6-818C-4F97-BD8A-55630B1CA0B1}"/>
                </a:ext>
              </a:extLst>
            </p:cNvPr>
            <p:cNvCxnSpPr>
              <a:cxnSpLocks/>
              <a:stCxn id="68" idx="6"/>
              <a:endCxn id="69" idx="2"/>
            </p:cNvCxnSpPr>
            <p:nvPr userDrawn="1"/>
          </p:nvCxnSpPr>
          <p:spPr>
            <a:xfrm flipV="1">
              <a:off x="2048150" y="680560"/>
              <a:ext cx="1629474" cy="77723"/>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36" name="Straight Connector 35">
              <a:extLst>
                <a:ext uri="{FF2B5EF4-FFF2-40B4-BE49-F238E27FC236}">
                  <a16:creationId xmlns:a16="http://schemas.microsoft.com/office/drawing/2014/main" id="{CC9E58A4-32BF-454A-B4E3-A6235436EA3B}"/>
                </a:ext>
              </a:extLst>
            </p:cNvPr>
            <p:cNvCxnSpPr>
              <a:cxnSpLocks/>
              <a:stCxn id="69" idx="6"/>
              <a:endCxn id="70" idx="3"/>
            </p:cNvCxnSpPr>
            <p:nvPr userDrawn="1"/>
          </p:nvCxnSpPr>
          <p:spPr>
            <a:xfrm>
              <a:off x="3901712" y="680560"/>
              <a:ext cx="1169856" cy="234842"/>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37" name="Straight Connector 36">
              <a:extLst>
                <a:ext uri="{FF2B5EF4-FFF2-40B4-BE49-F238E27FC236}">
                  <a16:creationId xmlns:a16="http://schemas.microsoft.com/office/drawing/2014/main" id="{81229AF0-E81A-4893-BAAF-F3ABAFD5767F}"/>
                </a:ext>
              </a:extLst>
            </p:cNvPr>
            <p:cNvCxnSpPr>
              <a:cxnSpLocks/>
              <a:stCxn id="71" idx="2"/>
              <a:endCxn id="70" idx="6"/>
            </p:cNvCxnSpPr>
            <p:nvPr userDrawn="1"/>
          </p:nvCxnSpPr>
          <p:spPr>
            <a:xfrm flipH="1" flipV="1">
              <a:off x="5273139" y="998896"/>
              <a:ext cx="895205" cy="217494"/>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38" name="Straight Connector 37">
              <a:extLst>
                <a:ext uri="{FF2B5EF4-FFF2-40B4-BE49-F238E27FC236}">
                  <a16:creationId xmlns:a16="http://schemas.microsoft.com/office/drawing/2014/main" id="{BFE634C6-B9C5-4125-8110-1E61E4DD9ED5}"/>
                </a:ext>
              </a:extLst>
            </p:cNvPr>
            <p:cNvCxnSpPr>
              <a:cxnSpLocks/>
              <a:stCxn id="92" idx="0"/>
              <a:endCxn id="70" idx="5"/>
            </p:cNvCxnSpPr>
            <p:nvPr userDrawn="1"/>
          </p:nvCxnSpPr>
          <p:spPr>
            <a:xfrm flipH="1">
              <a:off x="5238555" y="-6145"/>
              <a:ext cx="1269576" cy="921547"/>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39" name="Straight Connector 38">
              <a:extLst>
                <a:ext uri="{FF2B5EF4-FFF2-40B4-BE49-F238E27FC236}">
                  <a16:creationId xmlns:a16="http://schemas.microsoft.com/office/drawing/2014/main" id="{1BC3B956-CE52-4427-BB04-3524AF10DA83}"/>
                </a:ext>
              </a:extLst>
            </p:cNvPr>
            <p:cNvCxnSpPr>
              <a:cxnSpLocks/>
              <a:endCxn id="70" idx="4"/>
            </p:cNvCxnSpPr>
            <p:nvPr userDrawn="1"/>
          </p:nvCxnSpPr>
          <p:spPr>
            <a:xfrm>
              <a:off x="4883094" y="-29536"/>
              <a:ext cx="271967" cy="910354"/>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40" name="Straight Connector 39">
              <a:extLst>
                <a:ext uri="{FF2B5EF4-FFF2-40B4-BE49-F238E27FC236}">
                  <a16:creationId xmlns:a16="http://schemas.microsoft.com/office/drawing/2014/main" id="{875DAE1E-F3BC-4352-A813-620A10844687}"/>
                </a:ext>
              </a:extLst>
            </p:cNvPr>
            <p:cNvCxnSpPr>
              <a:cxnSpLocks/>
              <a:stCxn id="92" idx="2"/>
              <a:endCxn id="71" idx="4"/>
            </p:cNvCxnSpPr>
            <p:nvPr userDrawn="1"/>
          </p:nvCxnSpPr>
          <p:spPr>
            <a:xfrm flipH="1">
              <a:off x="6243041" y="-5452"/>
              <a:ext cx="339634" cy="1147146"/>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41" name="Straight Connector 40">
              <a:extLst>
                <a:ext uri="{FF2B5EF4-FFF2-40B4-BE49-F238E27FC236}">
                  <a16:creationId xmlns:a16="http://schemas.microsoft.com/office/drawing/2014/main" id="{AE45C4ED-201A-4515-856B-C365A565D0FA}"/>
                </a:ext>
              </a:extLst>
            </p:cNvPr>
            <p:cNvCxnSpPr>
              <a:cxnSpLocks/>
              <a:stCxn id="74" idx="2"/>
              <a:endCxn id="71" idx="6"/>
            </p:cNvCxnSpPr>
            <p:nvPr userDrawn="1"/>
          </p:nvCxnSpPr>
          <p:spPr>
            <a:xfrm flipH="1">
              <a:off x="6317737" y="517871"/>
              <a:ext cx="1357780" cy="698519"/>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42" name="Straight Connector 41">
              <a:extLst>
                <a:ext uri="{FF2B5EF4-FFF2-40B4-BE49-F238E27FC236}">
                  <a16:creationId xmlns:a16="http://schemas.microsoft.com/office/drawing/2014/main" id="{23CBE530-18CF-417E-A814-D323CFCE11C8}"/>
                </a:ext>
              </a:extLst>
            </p:cNvPr>
            <p:cNvCxnSpPr>
              <a:cxnSpLocks/>
              <a:stCxn id="74" idx="4"/>
            </p:cNvCxnSpPr>
            <p:nvPr userDrawn="1"/>
          </p:nvCxnSpPr>
          <p:spPr>
            <a:xfrm flipV="1">
              <a:off x="7750213" y="54467"/>
              <a:ext cx="93642" cy="388708"/>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43" name="Straight Connector 42">
              <a:extLst>
                <a:ext uri="{FF2B5EF4-FFF2-40B4-BE49-F238E27FC236}">
                  <a16:creationId xmlns:a16="http://schemas.microsoft.com/office/drawing/2014/main" id="{30068FD9-31AB-4D44-80A0-838119BE3AC0}"/>
                </a:ext>
              </a:extLst>
            </p:cNvPr>
            <p:cNvCxnSpPr>
              <a:cxnSpLocks/>
              <a:stCxn id="75" idx="3"/>
            </p:cNvCxnSpPr>
            <p:nvPr userDrawn="1"/>
          </p:nvCxnSpPr>
          <p:spPr>
            <a:xfrm flipH="1" flipV="1">
              <a:off x="8652184" y="-11241"/>
              <a:ext cx="511421" cy="356774"/>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44" name="Straight Connector 43">
              <a:extLst>
                <a:ext uri="{FF2B5EF4-FFF2-40B4-BE49-F238E27FC236}">
                  <a16:creationId xmlns:a16="http://schemas.microsoft.com/office/drawing/2014/main" id="{4886351E-3166-4797-803D-CF8339B4A5AC}"/>
                </a:ext>
              </a:extLst>
            </p:cNvPr>
            <p:cNvCxnSpPr>
              <a:cxnSpLocks/>
              <a:stCxn id="75" idx="2"/>
              <a:endCxn id="74" idx="6"/>
            </p:cNvCxnSpPr>
            <p:nvPr userDrawn="1"/>
          </p:nvCxnSpPr>
          <p:spPr>
            <a:xfrm flipH="1">
              <a:off x="7824909" y="424760"/>
              <a:ext cx="1305879" cy="93111"/>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45" name="Straight Connector 44">
              <a:extLst>
                <a:ext uri="{FF2B5EF4-FFF2-40B4-BE49-F238E27FC236}">
                  <a16:creationId xmlns:a16="http://schemas.microsoft.com/office/drawing/2014/main" id="{D19E2DAA-D706-4503-90E1-A1A8B932848A}"/>
                </a:ext>
              </a:extLst>
            </p:cNvPr>
            <p:cNvCxnSpPr>
              <a:cxnSpLocks/>
              <a:stCxn id="80" idx="4"/>
              <a:endCxn id="75" idx="0"/>
            </p:cNvCxnSpPr>
            <p:nvPr userDrawn="1"/>
          </p:nvCxnSpPr>
          <p:spPr>
            <a:xfrm flipH="1" flipV="1">
              <a:off x="9242832" y="536804"/>
              <a:ext cx="63844" cy="978873"/>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46" name="Straight Connector 45">
              <a:extLst>
                <a:ext uri="{FF2B5EF4-FFF2-40B4-BE49-F238E27FC236}">
                  <a16:creationId xmlns:a16="http://schemas.microsoft.com/office/drawing/2014/main" id="{2EACD23D-4F2E-406B-A5A8-E2127C71F02F}"/>
                </a:ext>
              </a:extLst>
            </p:cNvPr>
            <p:cNvCxnSpPr>
              <a:cxnSpLocks/>
              <a:stCxn id="79" idx="3"/>
              <a:endCxn id="75" idx="7"/>
            </p:cNvCxnSpPr>
            <p:nvPr userDrawn="1"/>
          </p:nvCxnSpPr>
          <p:spPr>
            <a:xfrm flipH="1" flipV="1">
              <a:off x="9322059" y="503987"/>
              <a:ext cx="1572968" cy="649673"/>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47" name="Straight Connector 46">
              <a:extLst>
                <a:ext uri="{FF2B5EF4-FFF2-40B4-BE49-F238E27FC236}">
                  <a16:creationId xmlns:a16="http://schemas.microsoft.com/office/drawing/2014/main" id="{C00820C2-DB84-45A7-BBCA-04606D0A11C1}"/>
                </a:ext>
              </a:extLst>
            </p:cNvPr>
            <p:cNvCxnSpPr>
              <a:cxnSpLocks/>
              <a:stCxn id="79" idx="2"/>
              <a:endCxn id="80" idx="6"/>
            </p:cNvCxnSpPr>
            <p:nvPr userDrawn="1"/>
          </p:nvCxnSpPr>
          <p:spPr>
            <a:xfrm flipH="1">
              <a:off x="9418720" y="1237716"/>
              <a:ext cx="1459318" cy="390005"/>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48" name="Straight Connector 47">
              <a:extLst>
                <a:ext uri="{FF2B5EF4-FFF2-40B4-BE49-F238E27FC236}">
                  <a16:creationId xmlns:a16="http://schemas.microsoft.com/office/drawing/2014/main" id="{88C0AA88-8F30-4D3E-B5F9-75B35A47718F}"/>
                </a:ext>
              </a:extLst>
            </p:cNvPr>
            <p:cNvCxnSpPr>
              <a:cxnSpLocks/>
              <a:stCxn id="79" idx="1"/>
              <a:endCxn id="81" idx="4"/>
            </p:cNvCxnSpPr>
            <p:nvPr userDrawn="1"/>
          </p:nvCxnSpPr>
          <p:spPr>
            <a:xfrm flipH="1">
              <a:off x="10349083" y="1309164"/>
              <a:ext cx="576378" cy="1221967"/>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49" name="Straight Connector 48">
              <a:extLst>
                <a:ext uri="{FF2B5EF4-FFF2-40B4-BE49-F238E27FC236}">
                  <a16:creationId xmlns:a16="http://schemas.microsoft.com/office/drawing/2014/main" id="{32FC2FD9-01CB-4D14-BD97-8FAA54420228}"/>
                </a:ext>
              </a:extLst>
            </p:cNvPr>
            <p:cNvCxnSpPr>
              <a:cxnSpLocks/>
              <a:stCxn id="77" idx="1"/>
              <a:endCxn id="81" idx="5"/>
            </p:cNvCxnSpPr>
            <p:nvPr userDrawn="1"/>
          </p:nvCxnSpPr>
          <p:spPr>
            <a:xfrm flipH="1">
              <a:off x="10401901" y="1774673"/>
              <a:ext cx="1757220" cy="778336"/>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50" name="Straight Connector 49">
              <a:extLst>
                <a:ext uri="{FF2B5EF4-FFF2-40B4-BE49-F238E27FC236}">
                  <a16:creationId xmlns:a16="http://schemas.microsoft.com/office/drawing/2014/main" id="{93488574-B736-48E7-8862-6EC14F597A52}"/>
                </a:ext>
              </a:extLst>
            </p:cNvPr>
            <p:cNvCxnSpPr>
              <a:cxnSpLocks/>
              <a:stCxn id="77" idx="0"/>
              <a:endCxn id="78" idx="4"/>
            </p:cNvCxnSpPr>
            <p:nvPr userDrawn="1"/>
          </p:nvCxnSpPr>
          <p:spPr>
            <a:xfrm flipH="1">
              <a:off x="11893491" y="1806534"/>
              <a:ext cx="313099" cy="957536"/>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51" name="Straight Connector 50">
              <a:extLst>
                <a:ext uri="{FF2B5EF4-FFF2-40B4-BE49-F238E27FC236}">
                  <a16:creationId xmlns:a16="http://schemas.microsoft.com/office/drawing/2014/main" id="{68FC0805-6617-4282-A4EC-5681979E0ECF}"/>
                </a:ext>
              </a:extLst>
            </p:cNvPr>
            <p:cNvCxnSpPr>
              <a:cxnSpLocks/>
              <a:stCxn id="149" idx="7"/>
              <a:endCxn id="214" idx="1"/>
            </p:cNvCxnSpPr>
            <p:nvPr userDrawn="1"/>
          </p:nvCxnSpPr>
          <p:spPr>
            <a:xfrm flipH="1" flipV="1">
              <a:off x="8117425" y="3321916"/>
              <a:ext cx="642685" cy="1106117"/>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52" name="Straight Connector 51">
              <a:extLst>
                <a:ext uri="{FF2B5EF4-FFF2-40B4-BE49-F238E27FC236}">
                  <a16:creationId xmlns:a16="http://schemas.microsoft.com/office/drawing/2014/main" id="{8552AF10-17A2-40CA-8FAE-393DBAE67FDC}"/>
                </a:ext>
              </a:extLst>
            </p:cNvPr>
            <p:cNvCxnSpPr>
              <a:cxnSpLocks/>
              <a:endCxn id="76" idx="6"/>
            </p:cNvCxnSpPr>
            <p:nvPr userDrawn="1"/>
          </p:nvCxnSpPr>
          <p:spPr>
            <a:xfrm flipH="1">
              <a:off x="11941804" y="350882"/>
              <a:ext cx="294325" cy="0"/>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53" name="Straight Connector 52">
              <a:extLst>
                <a:ext uri="{FF2B5EF4-FFF2-40B4-BE49-F238E27FC236}">
                  <a16:creationId xmlns:a16="http://schemas.microsoft.com/office/drawing/2014/main" id="{153A0CBE-5425-4EEF-8C79-D2A4CDFE0087}"/>
                </a:ext>
              </a:extLst>
            </p:cNvPr>
            <p:cNvCxnSpPr>
              <a:cxnSpLocks/>
              <a:stCxn id="149" idx="0"/>
              <a:endCxn id="213" idx="3"/>
            </p:cNvCxnSpPr>
            <p:nvPr userDrawn="1"/>
          </p:nvCxnSpPr>
          <p:spPr>
            <a:xfrm flipV="1">
              <a:off x="8839337" y="3056346"/>
              <a:ext cx="575543" cy="1338870"/>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54" name="Straight Connector 53">
              <a:extLst>
                <a:ext uri="{FF2B5EF4-FFF2-40B4-BE49-F238E27FC236}">
                  <a16:creationId xmlns:a16="http://schemas.microsoft.com/office/drawing/2014/main" id="{6DC92F44-5A2D-4D2A-AC22-44EDE0E9780F}"/>
                </a:ext>
              </a:extLst>
            </p:cNvPr>
            <p:cNvCxnSpPr>
              <a:cxnSpLocks/>
              <a:stCxn id="161" idx="0"/>
              <a:endCxn id="212" idx="0"/>
            </p:cNvCxnSpPr>
            <p:nvPr userDrawn="1"/>
          </p:nvCxnSpPr>
          <p:spPr>
            <a:xfrm flipH="1" flipV="1">
              <a:off x="10593831" y="3434127"/>
              <a:ext cx="970340" cy="1116672"/>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55" name="Straight Connector 54">
              <a:extLst>
                <a:ext uri="{FF2B5EF4-FFF2-40B4-BE49-F238E27FC236}">
                  <a16:creationId xmlns:a16="http://schemas.microsoft.com/office/drawing/2014/main" id="{6D1F59CC-9F6D-409E-85EE-1E8FF91F7A10}"/>
                </a:ext>
              </a:extLst>
            </p:cNvPr>
            <p:cNvCxnSpPr>
              <a:cxnSpLocks/>
              <a:stCxn id="161" idx="1"/>
              <a:endCxn id="78" idx="0"/>
            </p:cNvCxnSpPr>
            <p:nvPr userDrawn="1"/>
          </p:nvCxnSpPr>
          <p:spPr>
            <a:xfrm flipV="1">
              <a:off x="11616989" y="2983008"/>
              <a:ext cx="228732" cy="1589669"/>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56" name="Straight Connector 55">
              <a:extLst>
                <a:ext uri="{FF2B5EF4-FFF2-40B4-BE49-F238E27FC236}">
                  <a16:creationId xmlns:a16="http://schemas.microsoft.com/office/drawing/2014/main" id="{13D86B92-CA1A-4B58-AFDF-61E3CEE8FD29}"/>
                </a:ext>
              </a:extLst>
            </p:cNvPr>
            <p:cNvCxnSpPr>
              <a:cxnSpLocks/>
              <a:stCxn id="78" idx="2"/>
              <a:endCxn id="81" idx="6"/>
            </p:cNvCxnSpPr>
            <p:nvPr userDrawn="1"/>
          </p:nvCxnSpPr>
          <p:spPr>
            <a:xfrm flipH="1" flipV="1">
              <a:off x="10423779" y="2605827"/>
              <a:ext cx="1336358" cy="243827"/>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57" name="Straight Connector 56">
              <a:extLst>
                <a:ext uri="{FF2B5EF4-FFF2-40B4-BE49-F238E27FC236}">
                  <a16:creationId xmlns:a16="http://schemas.microsoft.com/office/drawing/2014/main" id="{FD049A67-6896-4534-9F74-9761B7AED830}"/>
                </a:ext>
              </a:extLst>
            </p:cNvPr>
            <p:cNvCxnSpPr>
              <a:cxnSpLocks/>
              <a:stCxn id="77" idx="2"/>
              <a:endCxn id="79" idx="6"/>
            </p:cNvCxnSpPr>
            <p:nvPr userDrawn="1"/>
          </p:nvCxnSpPr>
          <p:spPr>
            <a:xfrm flipH="1" flipV="1">
              <a:off x="11097954" y="1194675"/>
              <a:ext cx="1050131" cy="523904"/>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58" name="Straight Connector 57">
              <a:extLst>
                <a:ext uri="{FF2B5EF4-FFF2-40B4-BE49-F238E27FC236}">
                  <a16:creationId xmlns:a16="http://schemas.microsoft.com/office/drawing/2014/main" id="{734BFB0B-ECEA-4EBA-9214-12B78FFF0215}"/>
                </a:ext>
              </a:extLst>
            </p:cNvPr>
            <p:cNvCxnSpPr>
              <a:cxnSpLocks/>
              <a:stCxn id="76" idx="1"/>
              <a:endCxn id="79" idx="5"/>
            </p:cNvCxnSpPr>
            <p:nvPr userDrawn="1"/>
          </p:nvCxnSpPr>
          <p:spPr>
            <a:xfrm flipH="1">
              <a:off x="11050531" y="430109"/>
              <a:ext cx="700002" cy="693117"/>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59" name="Straight Connector 58">
              <a:extLst>
                <a:ext uri="{FF2B5EF4-FFF2-40B4-BE49-F238E27FC236}">
                  <a16:creationId xmlns:a16="http://schemas.microsoft.com/office/drawing/2014/main" id="{29E77413-84EA-4708-8F56-F4835C50567D}"/>
                </a:ext>
              </a:extLst>
            </p:cNvPr>
            <p:cNvCxnSpPr>
              <a:cxnSpLocks/>
              <a:stCxn id="76" idx="3"/>
              <a:endCxn id="93" idx="1"/>
            </p:cNvCxnSpPr>
            <p:nvPr userDrawn="1"/>
          </p:nvCxnSpPr>
          <p:spPr>
            <a:xfrm flipH="1" flipV="1">
              <a:off x="10480717" y="1658"/>
              <a:ext cx="1269816" cy="269997"/>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60" name="Straight Connector 59">
              <a:extLst>
                <a:ext uri="{FF2B5EF4-FFF2-40B4-BE49-F238E27FC236}">
                  <a16:creationId xmlns:a16="http://schemas.microsoft.com/office/drawing/2014/main" id="{DC0AB6CE-3E2D-4F84-BE9F-92D268FD958F}"/>
                </a:ext>
              </a:extLst>
            </p:cNvPr>
            <p:cNvCxnSpPr>
              <a:cxnSpLocks/>
              <a:stCxn id="79" idx="4"/>
              <a:endCxn id="93" idx="2"/>
            </p:cNvCxnSpPr>
            <p:nvPr userDrawn="1"/>
          </p:nvCxnSpPr>
          <p:spPr>
            <a:xfrm flipH="1" flipV="1">
              <a:off x="10368902" y="619"/>
              <a:ext cx="597574" cy="1105618"/>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61" name="Straight Connector 60">
              <a:extLst>
                <a:ext uri="{FF2B5EF4-FFF2-40B4-BE49-F238E27FC236}">
                  <a16:creationId xmlns:a16="http://schemas.microsoft.com/office/drawing/2014/main" id="{C6957BFA-CA25-48E0-8413-F85EA39F4C86}"/>
                </a:ext>
              </a:extLst>
            </p:cNvPr>
            <p:cNvCxnSpPr>
              <a:cxnSpLocks/>
              <a:stCxn id="75" idx="5"/>
              <a:endCxn id="93" idx="0"/>
            </p:cNvCxnSpPr>
            <p:nvPr userDrawn="1"/>
          </p:nvCxnSpPr>
          <p:spPr>
            <a:xfrm flipV="1">
              <a:off x="9322059" y="-420"/>
              <a:ext cx="935027" cy="345953"/>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62" name="Straight Connector 61">
              <a:extLst>
                <a:ext uri="{FF2B5EF4-FFF2-40B4-BE49-F238E27FC236}">
                  <a16:creationId xmlns:a16="http://schemas.microsoft.com/office/drawing/2014/main" id="{04006D20-08DD-4545-BCA9-EFE3F27595DE}"/>
                </a:ext>
              </a:extLst>
            </p:cNvPr>
            <p:cNvCxnSpPr>
              <a:cxnSpLocks/>
              <a:stCxn id="76" idx="7"/>
              <a:endCxn id="77" idx="3"/>
            </p:cNvCxnSpPr>
            <p:nvPr userDrawn="1"/>
          </p:nvCxnSpPr>
          <p:spPr>
            <a:xfrm>
              <a:off x="11908987" y="430109"/>
              <a:ext cx="270959" cy="1241001"/>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63" name="Straight Connector 62">
              <a:extLst>
                <a:ext uri="{FF2B5EF4-FFF2-40B4-BE49-F238E27FC236}">
                  <a16:creationId xmlns:a16="http://schemas.microsoft.com/office/drawing/2014/main" id="{EBAEECE7-0370-4D79-A10B-B127915D50C0}"/>
                </a:ext>
              </a:extLst>
            </p:cNvPr>
            <p:cNvCxnSpPr>
              <a:cxnSpLocks/>
              <a:stCxn id="74" idx="7"/>
              <a:endCxn id="80" idx="3"/>
            </p:cNvCxnSpPr>
            <p:nvPr userDrawn="1"/>
          </p:nvCxnSpPr>
          <p:spPr>
            <a:xfrm>
              <a:off x="7803031" y="570690"/>
              <a:ext cx="1424418" cy="977805"/>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64" name="Straight Connector 63">
              <a:extLst>
                <a:ext uri="{FF2B5EF4-FFF2-40B4-BE49-F238E27FC236}">
                  <a16:creationId xmlns:a16="http://schemas.microsoft.com/office/drawing/2014/main" id="{82CACA70-3195-4F12-9A0E-A03B1E8B0B72}"/>
                </a:ext>
              </a:extLst>
            </p:cNvPr>
            <p:cNvCxnSpPr>
              <a:cxnSpLocks/>
              <a:endCxn id="76" idx="4"/>
            </p:cNvCxnSpPr>
            <p:nvPr userDrawn="1"/>
          </p:nvCxnSpPr>
          <p:spPr>
            <a:xfrm flipH="1">
              <a:off x="11829760" y="8940"/>
              <a:ext cx="14366" cy="229898"/>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sp>
          <p:nvSpPr>
            <p:cNvPr id="65" name="Oval 64">
              <a:extLst>
                <a:ext uri="{FF2B5EF4-FFF2-40B4-BE49-F238E27FC236}">
                  <a16:creationId xmlns:a16="http://schemas.microsoft.com/office/drawing/2014/main" id="{F9A0CF29-7E7D-4415-955A-09F2426386E1}"/>
                </a:ext>
              </a:extLst>
            </p:cNvPr>
            <p:cNvSpPr/>
            <p:nvPr userDrawn="1"/>
          </p:nvSpPr>
          <p:spPr>
            <a:xfrm rot="1036530" flipV="1">
              <a:off x="3282465" y="2770682"/>
              <a:ext cx="224088" cy="224088"/>
            </a:xfrm>
            <a:prstGeom prst="ellipse">
              <a:avLst/>
            </a:prstGeom>
            <a:grpFill/>
            <a:ln>
              <a:solidFill>
                <a:schemeClr val="bg1">
                  <a:alpha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Oval 65">
              <a:extLst>
                <a:ext uri="{FF2B5EF4-FFF2-40B4-BE49-F238E27FC236}">
                  <a16:creationId xmlns:a16="http://schemas.microsoft.com/office/drawing/2014/main" id="{30578A5C-1F01-4CA3-B7F5-AC6FD08AB58B}"/>
                </a:ext>
              </a:extLst>
            </p:cNvPr>
            <p:cNvSpPr/>
            <p:nvPr userDrawn="1"/>
          </p:nvSpPr>
          <p:spPr>
            <a:xfrm flipV="1">
              <a:off x="2747608" y="1509248"/>
              <a:ext cx="236156" cy="236156"/>
            </a:xfrm>
            <a:prstGeom prst="ellipse">
              <a:avLst/>
            </a:prstGeom>
            <a:grpFill/>
            <a:ln>
              <a:solidFill>
                <a:schemeClr val="bg1">
                  <a:alpha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 name="Oval 66">
              <a:extLst>
                <a:ext uri="{FF2B5EF4-FFF2-40B4-BE49-F238E27FC236}">
                  <a16:creationId xmlns:a16="http://schemas.microsoft.com/office/drawing/2014/main" id="{70E373F0-803F-47DA-87A5-C49157314A49}"/>
                </a:ext>
              </a:extLst>
            </p:cNvPr>
            <p:cNvSpPr/>
            <p:nvPr userDrawn="1"/>
          </p:nvSpPr>
          <p:spPr>
            <a:xfrm flipV="1">
              <a:off x="1393233" y="1713758"/>
              <a:ext cx="224088" cy="224088"/>
            </a:xfrm>
            <a:prstGeom prst="ellipse">
              <a:avLst/>
            </a:prstGeom>
            <a:grpFill/>
            <a:ln>
              <a:solidFill>
                <a:schemeClr val="bg1">
                  <a:alpha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 name="Oval 67">
              <a:extLst>
                <a:ext uri="{FF2B5EF4-FFF2-40B4-BE49-F238E27FC236}">
                  <a16:creationId xmlns:a16="http://schemas.microsoft.com/office/drawing/2014/main" id="{93A239E2-9DA2-4181-B0B9-EA01621430E6}"/>
                </a:ext>
              </a:extLst>
            </p:cNvPr>
            <p:cNvSpPr>
              <a:spLocks noChangeAspect="1"/>
            </p:cNvSpPr>
            <p:nvPr userDrawn="1"/>
          </p:nvSpPr>
          <p:spPr>
            <a:xfrm flipV="1">
              <a:off x="1898758" y="683587"/>
              <a:ext cx="149392" cy="149392"/>
            </a:xfrm>
            <a:prstGeom prst="ellipse">
              <a:avLst/>
            </a:prstGeom>
            <a:grpFill/>
            <a:ln>
              <a:solidFill>
                <a:schemeClr val="bg1">
                  <a:alpha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 name="Oval 68">
              <a:extLst>
                <a:ext uri="{FF2B5EF4-FFF2-40B4-BE49-F238E27FC236}">
                  <a16:creationId xmlns:a16="http://schemas.microsoft.com/office/drawing/2014/main" id="{DC8CAE03-0F09-4226-B3DB-814D99B49CF1}"/>
                </a:ext>
              </a:extLst>
            </p:cNvPr>
            <p:cNvSpPr>
              <a:spLocks noChangeAspect="1"/>
            </p:cNvSpPr>
            <p:nvPr userDrawn="1"/>
          </p:nvSpPr>
          <p:spPr>
            <a:xfrm flipV="1">
              <a:off x="3677624" y="568516"/>
              <a:ext cx="224088" cy="224088"/>
            </a:xfrm>
            <a:prstGeom prst="ellipse">
              <a:avLst/>
            </a:prstGeom>
            <a:grpFill/>
            <a:ln>
              <a:solidFill>
                <a:schemeClr val="bg1">
                  <a:alpha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 name="Oval 69">
              <a:extLst>
                <a:ext uri="{FF2B5EF4-FFF2-40B4-BE49-F238E27FC236}">
                  <a16:creationId xmlns:a16="http://schemas.microsoft.com/office/drawing/2014/main" id="{CC265633-D48A-4984-9025-BBD3E52BBDFD}"/>
                </a:ext>
              </a:extLst>
            </p:cNvPr>
            <p:cNvSpPr/>
            <p:nvPr userDrawn="1"/>
          </p:nvSpPr>
          <p:spPr>
            <a:xfrm flipV="1">
              <a:off x="5036983" y="880818"/>
              <a:ext cx="236156" cy="236156"/>
            </a:xfrm>
            <a:prstGeom prst="ellipse">
              <a:avLst/>
            </a:prstGeom>
            <a:grpFill/>
            <a:ln>
              <a:solidFill>
                <a:schemeClr val="bg1">
                  <a:alpha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 name="Oval 70">
              <a:extLst>
                <a:ext uri="{FF2B5EF4-FFF2-40B4-BE49-F238E27FC236}">
                  <a16:creationId xmlns:a16="http://schemas.microsoft.com/office/drawing/2014/main" id="{4EC04EB0-6848-49E9-B0BA-E367F83C5991}"/>
                </a:ext>
              </a:extLst>
            </p:cNvPr>
            <p:cNvSpPr>
              <a:spLocks noChangeAspect="1"/>
            </p:cNvSpPr>
            <p:nvPr userDrawn="1"/>
          </p:nvSpPr>
          <p:spPr>
            <a:xfrm flipV="1">
              <a:off x="6168345" y="1141694"/>
              <a:ext cx="149392" cy="149392"/>
            </a:xfrm>
            <a:prstGeom prst="ellipse">
              <a:avLst/>
            </a:prstGeom>
            <a:grpFill/>
            <a:ln>
              <a:solidFill>
                <a:schemeClr val="bg1">
                  <a:alpha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2" name="Oval 71">
              <a:extLst>
                <a:ext uri="{FF2B5EF4-FFF2-40B4-BE49-F238E27FC236}">
                  <a16:creationId xmlns:a16="http://schemas.microsoft.com/office/drawing/2014/main" id="{0D1B0A5F-61CF-48E9-B091-D65275F73047}"/>
                </a:ext>
              </a:extLst>
            </p:cNvPr>
            <p:cNvSpPr/>
            <p:nvPr userDrawn="1"/>
          </p:nvSpPr>
          <p:spPr>
            <a:xfrm flipV="1">
              <a:off x="6173566" y="2159704"/>
              <a:ext cx="224088" cy="224088"/>
            </a:xfrm>
            <a:prstGeom prst="ellipse">
              <a:avLst/>
            </a:prstGeom>
            <a:grpFill/>
            <a:ln>
              <a:solidFill>
                <a:schemeClr val="bg1">
                  <a:alpha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3" name="Oval 72">
              <a:extLst>
                <a:ext uri="{FF2B5EF4-FFF2-40B4-BE49-F238E27FC236}">
                  <a16:creationId xmlns:a16="http://schemas.microsoft.com/office/drawing/2014/main" id="{2E4B71BA-CEE3-4199-A6EE-29E3C7CDEC8D}"/>
                </a:ext>
              </a:extLst>
            </p:cNvPr>
            <p:cNvSpPr/>
            <p:nvPr userDrawn="1"/>
          </p:nvSpPr>
          <p:spPr>
            <a:xfrm flipV="1">
              <a:off x="7625759" y="1610137"/>
              <a:ext cx="224088" cy="224088"/>
            </a:xfrm>
            <a:prstGeom prst="ellipse">
              <a:avLst/>
            </a:prstGeom>
            <a:grpFill/>
            <a:ln>
              <a:solidFill>
                <a:schemeClr val="bg1">
                  <a:alpha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4" name="Oval 73">
              <a:extLst>
                <a:ext uri="{FF2B5EF4-FFF2-40B4-BE49-F238E27FC236}">
                  <a16:creationId xmlns:a16="http://schemas.microsoft.com/office/drawing/2014/main" id="{C49302C2-F326-4081-B4F7-33A3D4932BAF}"/>
                </a:ext>
              </a:extLst>
            </p:cNvPr>
            <p:cNvSpPr>
              <a:spLocks noChangeAspect="1"/>
            </p:cNvSpPr>
            <p:nvPr userDrawn="1"/>
          </p:nvSpPr>
          <p:spPr>
            <a:xfrm flipV="1">
              <a:off x="7675517" y="443175"/>
              <a:ext cx="149392" cy="149392"/>
            </a:xfrm>
            <a:prstGeom prst="ellipse">
              <a:avLst/>
            </a:prstGeom>
            <a:grpFill/>
            <a:ln>
              <a:solidFill>
                <a:schemeClr val="bg1">
                  <a:alpha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5" name="Oval 74">
              <a:extLst>
                <a:ext uri="{FF2B5EF4-FFF2-40B4-BE49-F238E27FC236}">
                  <a16:creationId xmlns:a16="http://schemas.microsoft.com/office/drawing/2014/main" id="{0D64FF31-A5D4-4F30-AF57-97FBA6A55F8D}"/>
                </a:ext>
              </a:extLst>
            </p:cNvPr>
            <p:cNvSpPr/>
            <p:nvPr userDrawn="1"/>
          </p:nvSpPr>
          <p:spPr>
            <a:xfrm flipV="1">
              <a:off x="9130788" y="312716"/>
              <a:ext cx="224088" cy="224088"/>
            </a:xfrm>
            <a:prstGeom prst="ellipse">
              <a:avLst/>
            </a:prstGeom>
            <a:grpFill/>
            <a:ln>
              <a:solidFill>
                <a:schemeClr val="bg1">
                  <a:alpha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6" name="Oval 75">
              <a:extLst>
                <a:ext uri="{FF2B5EF4-FFF2-40B4-BE49-F238E27FC236}">
                  <a16:creationId xmlns:a16="http://schemas.microsoft.com/office/drawing/2014/main" id="{F1A27F02-C0D0-43A9-8120-3E99FA8AB8DB}"/>
                </a:ext>
              </a:extLst>
            </p:cNvPr>
            <p:cNvSpPr/>
            <p:nvPr userDrawn="1"/>
          </p:nvSpPr>
          <p:spPr>
            <a:xfrm flipV="1">
              <a:off x="11717716" y="238838"/>
              <a:ext cx="224088" cy="224088"/>
            </a:xfrm>
            <a:prstGeom prst="ellipse">
              <a:avLst/>
            </a:prstGeom>
            <a:grpFill/>
            <a:ln>
              <a:solidFill>
                <a:schemeClr val="bg1">
                  <a:alpha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7" name="Oval 76">
              <a:extLst>
                <a:ext uri="{FF2B5EF4-FFF2-40B4-BE49-F238E27FC236}">
                  <a16:creationId xmlns:a16="http://schemas.microsoft.com/office/drawing/2014/main" id="{3AEBFF7A-79AB-4703-BBC7-557395A2E875}"/>
                </a:ext>
              </a:extLst>
            </p:cNvPr>
            <p:cNvSpPr>
              <a:spLocks noChangeAspect="1"/>
            </p:cNvSpPr>
            <p:nvPr userDrawn="1"/>
          </p:nvSpPr>
          <p:spPr>
            <a:xfrm rot="682168" flipV="1">
              <a:off x="12146619" y="1658608"/>
              <a:ext cx="149392" cy="149392"/>
            </a:xfrm>
            <a:prstGeom prst="ellipse">
              <a:avLst/>
            </a:prstGeom>
            <a:grpFill/>
            <a:ln>
              <a:solidFill>
                <a:schemeClr val="bg1">
                  <a:alpha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8" name="Oval 77">
              <a:extLst>
                <a:ext uri="{FF2B5EF4-FFF2-40B4-BE49-F238E27FC236}">
                  <a16:creationId xmlns:a16="http://schemas.microsoft.com/office/drawing/2014/main" id="{D9437B5C-8938-48D9-AD43-72E9DCEA5558}"/>
                </a:ext>
              </a:extLst>
            </p:cNvPr>
            <p:cNvSpPr/>
            <p:nvPr userDrawn="1"/>
          </p:nvSpPr>
          <p:spPr>
            <a:xfrm rot="738506" flipV="1">
              <a:off x="11757562" y="2761495"/>
              <a:ext cx="224088" cy="224088"/>
            </a:xfrm>
            <a:prstGeom prst="ellipse">
              <a:avLst/>
            </a:prstGeom>
            <a:grpFill/>
            <a:ln>
              <a:solidFill>
                <a:schemeClr val="bg1">
                  <a:alpha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 name="Oval 78">
              <a:extLst>
                <a:ext uri="{FF2B5EF4-FFF2-40B4-BE49-F238E27FC236}">
                  <a16:creationId xmlns:a16="http://schemas.microsoft.com/office/drawing/2014/main" id="{D3FEB664-BE2F-4CA5-B33F-191CA498D62B}"/>
                </a:ext>
              </a:extLst>
            </p:cNvPr>
            <p:cNvSpPr/>
            <p:nvPr userDrawn="1"/>
          </p:nvSpPr>
          <p:spPr>
            <a:xfrm rot="20935587" flipV="1">
              <a:off x="10875952" y="1104151"/>
              <a:ext cx="224088" cy="224088"/>
            </a:xfrm>
            <a:prstGeom prst="ellipse">
              <a:avLst/>
            </a:prstGeom>
            <a:grpFill/>
            <a:ln>
              <a:solidFill>
                <a:schemeClr val="bg1">
                  <a:alpha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0" name="Oval 79">
              <a:extLst>
                <a:ext uri="{FF2B5EF4-FFF2-40B4-BE49-F238E27FC236}">
                  <a16:creationId xmlns:a16="http://schemas.microsoft.com/office/drawing/2014/main" id="{E54A5C6C-3325-4FDB-9890-E62D89C2225E}"/>
                </a:ext>
              </a:extLst>
            </p:cNvPr>
            <p:cNvSpPr/>
            <p:nvPr userDrawn="1"/>
          </p:nvSpPr>
          <p:spPr>
            <a:xfrm flipV="1">
              <a:off x="9194632" y="1515677"/>
              <a:ext cx="224088" cy="224088"/>
            </a:xfrm>
            <a:prstGeom prst="ellipse">
              <a:avLst/>
            </a:prstGeom>
            <a:grpFill/>
            <a:ln>
              <a:solidFill>
                <a:schemeClr val="bg1">
                  <a:alpha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1" name="Oval 80">
              <a:extLst>
                <a:ext uri="{FF2B5EF4-FFF2-40B4-BE49-F238E27FC236}">
                  <a16:creationId xmlns:a16="http://schemas.microsoft.com/office/drawing/2014/main" id="{1E4D3BA3-EA8D-4529-8ECF-507EC98AFAB7}"/>
                </a:ext>
              </a:extLst>
            </p:cNvPr>
            <p:cNvSpPr>
              <a:spLocks noChangeAspect="1"/>
            </p:cNvSpPr>
            <p:nvPr userDrawn="1"/>
          </p:nvSpPr>
          <p:spPr>
            <a:xfrm flipV="1">
              <a:off x="10274387" y="2531131"/>
              <a:ext cx="149392" cy="149392"/>
            </a:xfrm>
            <a:prstGeom prst="ellipse">
              <a:avLst/>
            </a:prstGeom>
            <a:grpFill/>
            <a:ln>
              <a:solidFill>
                <a:schemeClr val="bg1">
                  <a:alpha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2" name="Oval 81">
              <a:extLst>
                <a:ext uri="{FF2B5EF4-FFF2-40B4-BE49-F238E27FC236}">
                  <a16:creationId xmlns:a16="http://schemas.microsoft.com/office/drawing/2014/main" id="{EE41EF2B-C5E8-4A60-BFBD-85621920A25B}"/>
                </a:ext>
              </a:extLst>
            </p:cNvPr>
            <p:cNvSpPr>
              <a:spLocks noChangeAspect="1"/>
            </p:cNvSpPr>
            <p:nvPr userDrawn="1"/>
          </p:nvSpPr>
          <p:spPr>
            <a:xfrm flipV="1">
              <a:off x="3780028" y="1301345"/>
              <a:ext cx="224088" cy="224088"/>
            </a:xfrm>
            <a:prstGeom prst="ellipse">
              <a:avLst/>
            </a:prstGeom>
            <a:grpFill/>
            <a:ln>
              <a:solidFill>
                <a:schemeClr val="bg1">
                  <a:alpha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3" name="Oval 82">
              <a:extLst>
                <a:ext uri="{FF2B5EF4-FFF2-40B4-BE49-F238E27FC236}">
                  <a16:creationId xmlns:a16="http://schemas.microsoft.com/office/drawing/2014/main" id="{4B7B1FEF-CD0A-4E0C-A130-9525DFCBF440}"/>
                </a:ext>
              </a:extLst>
            </p:cNvPr>
            <p:cNvSpPr>
              <a:spLocks noChangeAspect="1"/>
            </p:cNvSpPr>
            <p:nvPr userDrawn="1"/>
          </p:nvSpPr>
          <p:spPr>
            <a:xfrm flipV="1">
              <a:off x="4938273" y="2119800"/>
              <a:ext cx="149392" cy="149392"/>
            </a:xfrm>
            <a:prstGeom prst="ellipse">
              <a:avLst/>
            </a:prstGeom>
            <a:grpFill/>
            <a:ln>
              <a:solidFill>
                <a:schemeClr val="bg1">
                  <a:alpha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4" name="Oval 83">
              <a:extLst>
                <a:ext uri="{FF2B5EF4-FFF2-40B4-BE49-F238E27FC236}">
                  <a16:creationId xmlns:a16="http://schemas.microsoft.com/office/drawing/2014/main" id="{78748288-C12D-44B0-BE2B-36E5C262034E}"/>
                </a:ext>
              </a:extLst>
            </p:cNvPr>
            <p:cNvSpPr>
              <a:spLocks noChangeAspect="1"/>
            </p:cNvSpPr>
            <p:nvPr userDrawn="1"/>
          </p:nvSpPr>
          <p:spPr>
            <a:xfrm flipV="1">
              <a:off x="3888828" y="2078148"/>
              <a:ext cx="149392" cy="149392"/>
            </a:xfrm>
            <a:prstGeom prst="ellipse">
              <a:avLst/>
            </a:prstGeom>
            <a:grpFill/>
            <a:ln>
              <a:solidFill>
                <a:schemeClr val="bg1">
                  <a:alpha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85" name="Straight Connector 84">
              <a:extLst>
                <a:ext uri="{FF2B5EF4-FFF2-40B4-BE49-F238E27FC236}">
                  <a16:creationId xmlns:a16="http://schemas.microsoft.com/office/drawing/2014/main" id="{C1A87C0B-63C2-476D-BBBF-EF1B21DF24CC}"/>
                </a:ext>
              </a:extLst>
            </p:cNvPr>
            <p:cNvCxnSpPr>
              <a:cxnSpLocks/>
              <a:stCxn id="84" idx="2"/>
              <a:endCxn id="66" idx="7"/>
            </p:cNvCxnSpPr>
            <p:nvPr userDrawn="1"/>
          </p:nvCxnSpPr>
          <p:spPr>
            <a:xfrm flipH="1" flipV="1">
              <a:off x="2949180" y="1710820"/>
              <a:ext cx="939648" cy="442025"/>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86" name="Straight Connector 85">
              <a:extLst>
                <a:ext uri="{FF2B5EF4-FFF2-40B4-BE49-F238E27FC236}">
                  <a16:creationId xmlns:a16="http://schemas.microsoft.com/office/drawing/2014/main" id="{B803EB28-A9C8-4470-9F9B-4AE805126ADA}"/>
                </a:ext>
              </a:extLst>
            </p:cNvPr>
            <p:cNvCxnSpPr>
              <a:cxnSpLocks/>
              <a:stCxn id="67" idx="4"/>
              <a:endCxn id="68" idx="1"/>
            </p:cNvCxnSpPr>
            <p:nvPr userDrawn="1"/>
          </p:nvCxnSpPr>
          <p:spPr>
            <a:xfrm flipV="1">
              <a:off x="1505277" y="811101"/>
              <a:ext cx="415359" cy="902657"/>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sp>
          <p:nvSpPr>
            <p:cNvPr id="87" name="Oval 86">
              <a:extLst>
                <a:ext uri="{FF2B5EF4-FFF2-40B4-BE49-F238E27FC236}">
                  <a16:creationId xmlns:a16="http://schemas.microsoft.com/office/drawing/2014/main" id="{3425DCB6-6A11-4D27-B704-878D16B6C27E}"/>
                </a:ext>
              </a:extLst>
            </p:cNvPr>
            <p:cNvSpPr>
              <a:spLocks noChangeAspect="1"/>
            </p:cNvSpPr>
            <p:nvPr userDrawn="1"/>
          </p:nvSpPr>
          <p:spPr>
            <a:xfrm flipV="1">
              <a:off x="435217" y="863669"/>
              <a:ext cx="149392" cy="149392"/>
            </a:xfrm>
            <a:prstGeom prst="ellipse">
              <a:avLst/>
            </a:prstGeom>
            <a:grpFill/>
            <a:ln>
              <a:solidFill>
                <a:schemeClr val="bg1">
                  <a:alpha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88" name="Straight Connector 87">
              <a:extLst>
                <a:ext uri="{FF2B5EF4-FFF2-40B4-BE49-F238E27FC236}">
                  <a16:creationId xmlns:a16="http://schemas.microsoft.com/office/drawing/2014/main" id="{606090CA-A219-4B53-B9F2-90DB6D82C0FB}"/>
                </a:ext>
              </a:extLst>
            </p:cNvPr>
            <p:cNvCxnSpPr>
              <a:cxnSpLocks/>
              <a:stCxn id="87" idx="3"/>
            </p:cNvCxnSpPr>
            <p:nvPr userDrawn="1"/>
          </p:nvCxnSpPr>
          <p:spPr>
            <a:xfrm flipH="1" flipV="1">
              <a:off x="14396" y="20999"/>
              <a:ext cx="442699" cy="864548"/>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89" name="Straight Connector 88">
              <a:extLst>
                <a:ext uri="{FF2B5EF4-FFF2-40B4-BE49-F238E27FC236}">
                  <a16:creationId xmlns:a16="http://schemas.microsoft.com/office/drawing/2014/main" id="{BC0A3B4B-E254-4380-BEA5-E1713DFD8C9A}"/>
                </a:ext>
              </a:extLst>
            </p:cNvPr>
            <p:cNvCxnSpPr>
              <a:cxnSpLocks/>
              <a:stCxn id="87" idx="2"/>
            </p:cNvCxnSpPr>
            <p:nvPr userDrawn="1"/>
          </p:nvCxnSpPr>
          <p:spPr>
            <a:xfrm flipH="1" flipV="1">
              <a:off x="-27532" y="832189"/>
              <a:ext cx="462749" cy="106176"/>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90" name="Straight Connector 89">
              <a:extLst>
                <a:ext uri="{FF2B5EF4-FFF2-40B4-BE49-F238E27FC236}">
                  <a16:creationId xmlns:a16="http://schemas.microsoft.com/office/drawing/2014/main" id="{8D4D7E61-8DA7-4AE9-A14D-584346C15ACC}"/>
                </a:ext>
              </a:extLst>
            </p:cNvPr>
            <p:cNvCxnSpPr>
              <a:cxnSpLocks/>
              <a:stCxn id="87" idx="1"/>
            </p:cNvCxnSpPr>
            <p:nvPr userDrawn="1"/>
          </p:nvCxnSpPr>
          <p:spPr>
            <a:xfrm flipH="1">
              <a:off x="-27532" y="991183"/>
              <a:ext cx="484627" cy="496569"/>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91" name="Straight Connector 90">
              <a:extLst>
                <a:ext uri="{FF2B5EF4-FFF2-40B4-BE49-F238E27FC236}">
                  <a16:creationId xmlns:a16="http://schemas.microsoft.com/office/drawing/2014/main" id="{18652454-F35B-4869-8467-07A96C5C5D3E}"/>
                </a:ext>
              </a:extLst>
            </p:cNvPr>
            <p:cNvCxnSpPr>
              <a:cxnSpLocks/>
              <a:endCxn id="67" idx="2"/>
            </p:cNvCxnSpPr>
            <p:nvPr userDrawn="1"/>
          </p:nvCxnSpPr>
          <p:spPr>
            <a:xfrm flipV="1">
              <a:off x="42498" y="1825802"/>
              <a:ext cx="1350735" cy="177456"/>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sp>
          <p:nvSpPr>
            <p:cNvPr id="92" name="Chord 91">
              <a:extLst>
                <a:ext uri="{FF2B5EF4-FFF2-40B4-BE49-F238E27FC236}">
                  <a16:creationId xmlns:a16="http://schemas.microsoft.com/office/drawing/2014/main" id="{25E71840-1B2B-40B3-9A6C-37271BE8D491}"/>
                </a:ext>
              </a:extLst>
            </p:cNvPr>
            <p:cNvSpPr>
              <a:spLocks noChangeAspect="1"/>
            </p:cNvSpPr>
            <p:nvPr userDrawn="1"/>
          </p:nvSpPr>
          <p:spPr>
            <a:xfrm flipV="1">
              <a:off x="6507935" y="-75430"/>
              <a:ext cx="149392" cy="149392"/>
            </a:xfrm>
            <a:prstGeom prst="chord">
              <a:avLst>
                <a:gd name="adj1" fmla="val 10550803"/>
                <a:gd name="adj2" fmla="val 185318"/>
              </a:avLst>
            </a:prstGeom>
            <a:grpFill/>
            <a:ln>
              <a:solidFill>
                <a:schemeClr val="bg1">
                  <a:alpha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3" name="Chord 92">
              <a:extLst>
                <a:ext uri="{FF2B5EF4-FFF2-40B4-BE49-F238E27FC236}">
                  <a16:creationId xmlns:a16="http://schemas.microsoft.com/office/drawing/2014/main" id="{603D1F3D-C1F7-438E-8BCE-BE6D69305C76}"/>
                </a:ext>
              </a:extLst>
            </p:cNvPr>
            <p:cNvSpPr>
              <a:spLocks noChangeAspect="1"/>
            </p:cNvSpPr>
            <p:nvPr userDrawn="1"/>
          </p:nvSpPr>
          <p:spPr>
            <a:xfrm flipV="1">
              <a:off x="10256792" y="-104349"/>
              <a:ext cx="224088" cy="224088"/>
            </a:xfrm>
            <a:prstGeom prst="chord">
              <a:avLst>
                <a:gd name="adj1" fmla="val 10550803"/>
                <a:gd name="adj2" fmla="val 185318"/>
              </a:avLst>
            </a:prstGeom>
            <a:grpFill/>
            <a:ln>
              <a:solidFill>
                <a:schemeClr val="bg1">
                  <a:alpha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94" name="Straight Connector 93">
              <a:extLst>
                <a:ext uri="{FF2B5EF4-FFF2-40B4-BE49-F238E27FC236}">
                  <a16:creationId xmlns:a16="http://schemas.microsoft.com/office/drawing/2014/main" id="{D9F205BD-2C8B-43BC-98D2-709102ABF2F5}"/>
                </a:ext>
              </a:extLst>
            </p:cNvPr>
            <p:cNvCxnSpPr>
              <a:cxnSpLocks/>
              <a:stCxn id="92" idx="1"/>
              <a:endCxn id="74" idx="3"/>
            </p:cNvCxnSpPr>
            <p:nvPr userDrawn="1"/>
          </p:nvCxnSpPr>
          <p:spPr>
            <a:xfrm>
              <a:off x="6657218" y="-4759"/>
              <a:ext cx="1040177" cy="469812"/>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95" name="Straight Connector 94">
              <a:extLst>
                <a:ext uri="{FF2B5EF4-FFF2-40B4-BE49-F238E27FC236}">
                  <a16:creationId xmlns:a16="http://schemas.microsoft.com/office/drawing/2014/main" id="{3D712903-4B0D-4856-8951-8C9DE97B17D9}"/>
                </a:ext>
              </a:extLst>
            </p:cNvPr>
            <p:cNvCxnSpPr>
              <a:cxnSpLocks/>
              <a:endCxn id="146" idx="1"/>
            </p:cNvCxnSpPr>
            <p:nvPr userDrawn="1"/>
          </p:nvCxnSpPr>
          <p:spPr>
            <a:xfrm flipH="1">
              <a:off x="11505573" y="5340915"/>
              <a:ext cx="674373" cy="396686"/>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96" name="Straight Connector 95">
              <a:extLst>
                <a:ext uri="{FF2B5EF4-FFF2-40B4-BE49-F238E27FC236}">
                  <a16:creationId xmlns:a16="http://schemas.microsoft.com/office/drawing/2014/main" id="{B937B2C4-5F7B-4004-9E30-556DB06E9D08}"/>
                </a:ext>
              </a:extLst>
            </p:cNvPr>
            <p:cNvCxnSpPr>
              <a:cxnSpLocks/>
              <a:endCxn id="161" idx="2"/>
            </p:cNvCxnSpPr>
            <p:nvPr userDrawn="1"/>
          </p:nvCxnSpPr>
          <p:spPr>
            <a:xfrm flipH="1">
              <a:off x="11638867" y="4355007"/>
              <a:ext cx="670058" cy="270488"/>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97" name="Straight Connector 96">
              <a:extLst>
                <a:ext uri="{FF2B5EF4-FFF2-40B4-BE49-F238E27FC236}">
                  <a16:creationId xmlns:a16="http://schemas.microsoft.com/office/drawing/2014/main" id="{B2B5747D-7248-4A7A-BFBF-0DCF6003F6DA}"/>
                </a:ext>
              </a:extLst>
            </p:cNvPr>
            <p:cNvCxnSpPr>
              <a:cxnSpLocks/>
              <a:stCxn id="146" idx="0"/>
              <a:endCxn id="161" idx="4"/>
            </p:cNvCxnSpPr>
            <p:nvPr userDrawn="1"/>
          </p:nvCxnSpPr>
          <p:spPr>
            <a:xfrm flipV="1">
              <a:off x="11422079" y="4700191"/>
              <a:ext cx="142092" cy="1002826"/>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98" name="Straight Connector 97">
              <a:extLst>
                <a:ext uri="{FF2B5EF4-FFF2-40B4-BE49-F238E27FC236}">
                  <a16:creationId xmlns:a16="http://schemas.microsoft.com/office/drawing/2014/main" id="{C8997E36-E756-4E00-A545-4959E5D5E074}"/>
                </a:ext>
              </a:extLst>
            </p:cNvPr>
            <p:cNvCxnSpPr>
              <a:cxnSpLocks/>
              <a:stCxn id="212" idx="2"/>
              <a:endCxn id="148" idx="1"/>
            </p:cNvCxnSpPr>
            <p:nvPr userDrawn="1"/>
          </p:nvCxnSpPr>
          <p:spPr>
            <a:xfrm>
              <a:off x="10451194" y="3503136"/>
              <a:ext cx="31607" cy="693417"/>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99" name="Straight Connector 98">
              <a:extLst>
                <a:ext uri="{FF2B5EF4-FFF2-40B4-BE49-F238E27FC236}">
                  <a16:creationId xmlns:a16="http://schemas.microsoft.com/office/drawing/2014/main" id="{EFAED0D6-FBED-484D-A9C3-D7D92ACACE81}"/>
                </a:ext>
              </a:extLst>
            </p:cNvPr>
            <p:cNvCxnSpPr>
              <a:cxnSpLocks/>
              <a:stCxn id="146" idx="7"/>
              <a:endCxn id="148" idx="3"/>
            </p:cNvCxnSpPr>
            <p:nvPr userDrawn="1"/>
          </p:nvCxnSpPr>
          <p:spPr>
            <a:xfrm flipH="1" flipV="1">
              <a:off x="10482801" y="4355007"/>
              <a:ext cx="855784" cy="1382594"/>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100" name="Straight Connector 99">
              <a:extLst>
                <a:ext uri="{FF2B5EF4-FFF2-40B4-BE49-F238E27FC236}">
                  <a16:creationId xmlns:a16="http://schemas.microsoft.com/office/drawing/2014/main" id="{497BA021-07A9-4526-882A-D5E3A52ED095}"/>
                </a:ext>
              </a:extLst>
            </p:cNvPr>
            <p:cNvCxnSpPr>
              <a:cxnSpLocks/>
              <a:endCxn id="161" idx="3"/>
            </p:cNvCxnSpPr>
            <p:nvPr userDrawn="1"/>
          </p:nvCxnSpPr>
          <p:spPr>
            <a:xfrm flipH="1" flipV="1">
              <a:off x="11616989" y="4678313"/>
              <a:ext cx="692282" cy="409588"/>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101" name="Straight Connector 100">
              <a:extLst>
                <a:ext uri="{FF2B5EF4-FFF2-40B4-BE49-F238E27FC236}">
                  <a16:creationId xmlns:a16="http://schemas.microsoft.com/office/drawing/2014/main" id="{99F84AE7-9CF7-4119-A8B0-097CBD106329}"/>
                </a:ext>
              </a:extLst>
            </p:cNvPr>
            <p:cNvCxnSpPr>
              <a:cxnSpLocks/>
              <a:stCxn id="161" idx="6"/>
              <a:endCxn id="148" idx="2"/>
            </p:cNvCxnSpPr>
            <p:nvPr userDrawn="1"/>
          </p:nvCxnSpPr>
          <p:spPr>
            <a:xfrm flipH="1" flipV="1">
              <a:off x="10515618" y="4275780"/>
              <a:ext cx="973856" cy="349715"/>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102" name="Straight Connector 101">
              <a:extLst>
                <a:ext uri="{FF2B5EF4-FFF2-40B4-BE49-F238E27FC236}">
                  <a16:creationId xmlns:a16="http://schemas.microsoft.com/office/drawing/2014/main" id="{AE96F9A7-F64E-47B1-9D35-77A46EF68E24}"/>
                </a:ext>
              </a:extLst>
            </p:cNvPr>
            <p:cNvCxnSpPr>
              <a:cxnSpLocks/>
              <a:stCxn id="147" idx="0"/>
              <a:endCxn id="148" idx="4"/>
            </p:cNvCxnSpPr>
            <p:nvPr userDrawn="1"/>
          </p:nvCxnSpPr>
          <p:spPr>
            <a:xfrm flipV="1">
              <a:off x="10334099" y="4387824"/>
              <a:ext cx="69475" cy="1141081"/>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103" name="Straight Connector 102">
              <a:extLst>
                <a:ext uri="{FF2B5EF4-FFF2-40B4-BE49-F238E27FC236}">
                  <a16:creationId xmlns:a16="http://schemas.microsoft.com/office/drawing/2014/main" id="{0D87D556-8B8C-4018-AF9F-7882F06508A2}"/>
                </a:ext>
              </a:extLst>
            </p:cNvPr>
            <p:cNvCxnSpPr>
              <a:cxnSpLocks/>
              <a:stCxn id="150" idx="1"/>
              <a:endCxn id="148" idx="5"/>
            </p:cNvCxnSpPr>
            <p:nvPr userDrawn="1"/>
          </p:nvCxnSpPr>
          <p:spPr>
            <a:xfrm flipV="1">
              <a:off x="8879746" y="4355007"/>
              <a:ext cx="1444602" cy="1303745"/>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104" name="Straight Connector 103">
              <a:extLst>
                <a:ext uri="{FF2B5EF4-FFF2-40B4-BE49-F238E27FC236}">
                  <a16:creationId xmlns:a16="http://schemas.microsoft.com/office/drawing/2014/main" id="{2FBA1BA1-4EFB-442C-A893-3A7E360D2E6B}"/>
                </a:ext>
              </a:extLst>
            </p:cNvPr>
            <p:cNvCxnSpPr>
              <a:cxnSpLocks/>
              <a:stCxn id="150" idx="0"/>
              <a:endCxn id="149" idx="4"/>
            </p:cNvCxnSpPr>
            <p:nvPr userDrawn="1"/>
          </p:nvCxnSpPr>
          <p:spPr>
            <a:xfrm flipV="1">
              <a:off x="8826927" y="4619304"/>
              <a:ext cx="12410" cy="1017569"/>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105" name="Straight Connector 104">
              <a:extLst>
                <a:ext uri="{FF2B5EF4-FFF2-40B4-BE49-F238E27FC236}">
                  <a16:creationId xmlns:a16="http://schemas.microsoft.com/office/drawing/2014/main" id="{9B7EB176-CE51-40A5-AAF5-2D95CE201F7A}"/>
                </a:ext>
              </a:extLst>
            </p:cNvPr>
            <p:cNvCxnSpPr>
              <a:cxnSpLocks/>
              <a:stCxn id="149" idx="2"/>
              <a:endCxn id="148" idx="6"/>
            </p:cNvCxnSpPr>
            <p:nvPr userDrawn="1"/>
          </p:nvCxnSpPr>
          <p:spPr>
            <a:xfrm flipV="1">
              <a:off x="8951381" y="4275780"/>
              <a:ext cx="1340149" cy="231481"/>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106" name="Straight Connector 105">
              <a:extLst>
                <a:ext uri="{FF2B5EF4-FFF2-40B4-BE49-F238E27FC236}">
                  <a16:creationId xmlns:a16="http://schemas.microsoft.com/office/drawing/2014/main" id="{2CE37FAB-0B9D-4046-B13E-BF9E43EE27E3}"/>
                </a:ext>
              </a:extLst>
            </p:cNvPr>
            <p:cNvCxnSpPr>
              <a:cxnSpLocks/>
              <a:stCxn id="149" idx="7"/>
              <a:endCxn id="157" idx="2"/>
            </p:cNvCxnSpPr>
            <p:nvPr userDrawn="1"/>
          </p:nvCxnSpPr>
          <p:spPr>
            <a:xfrm flipH="1" flipV="1">
              <a:off x="6683226" y="3221226"/>
              <a:ext cx="2076884" cy="1206808"/>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107" name="Straight Connector 106">
              <a:extLst>
                <a:ext uri="{FF2B5EF4-FFF2-40B4-BE49-F238E27FC236}">
                  <a16:creationId xmlns:a16="http://schemas.microsoft.com/office/drawing/2014/main" id="{D161F570-896F-4130-94FA-CD97F0B6A1E2}"/>
                </a:ext>
              </a:extLst>
            </p:cNvPr>
            <p:cNvCxnSpPr>
              <a:cxnSpLocks/>
              <a:stCxn id="149" idx="6"/>
              <a:endCxn id="156" idx="2"/>
            </p:cNvCxnSpPr>
            <p:nvPr userDrawn="1"/>
          </p:nvCxnSpPr>
          <p:spPr>
            <a:xfrm flipH="1">
              <a:off x="7382508" y="4507260"/>
              <a:ext cx="1344785" cy="94459"/>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108" name="Straight Connector 107">
              <a:extLst>
                <a:ext uri="{FF2B5EF4-FFF2-40B4-BE49-F238E27FC236}">
                  <a16:creationId xmlns:a16="http://schemas.microsoft.com/office/drawing/2014/main" id="{245505DD-0AE8-4F43-B924-A4C7E3681C1D}"/>
                </a:ext>
              </a:extLst>
            </p:cNvPr>
            <p:cNvCxnSpPr>
              <a:cxnSpLocks/>
              <a:stCxn id="156" idx="7"/>
              <a:endCxn id="157" idx="3"/>
            </p:cNvCxnSpPr>
            <p:nvPr userDrawn="1"/>
          </p:nvCxnSpPr>
          <p:spPr>
            <a:xfrm flipH="1" flipV="1">
              <a:off x="6661348" y="3274044"/>
              <a:ext cx="529889" cy="1248448"/>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109" name="Straight Connector 108">
              <a:extLst>
                <a:ext uri="{FF2B5EF4-FFF2-40B4-BE49-F238E27FC236}">
                  <a16:creationId xmlns:a16="http://schemas.microsoft.com/office/drawing/2014/main" id="{ACC3C596-8AF1-4764-A921-656F3A3415F5}"/>
                </a:ext>
              </a:extLst>
            </p:cNvPr>
            <p:cNvCxnSpPr>
              <a:cxnSpLocks/>
              <a:stCxn id="213" idx="1"/>
              <a:endCxn id="148" idx="0"/>
            </p:cNvCxnSpPr>
            <p:nvPr userDrawn="1"/>
          </p:nvCxnSpPr>
          <p:spPr>
            <a:xfrm>
              <a:off x="9564537" y="3108409"/>
              <a:ext cx="839037" cy="1055327"/>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110" name="Straight Connector 109">
              <a:extLst>
                <a:ext uri="{FF2B5EF4-FFF2-40B4-BE49-F238E27FC236}">
                  <a16:creationId xmlns:a16="http://schemas.microsoft.com/office/drawing/2014/main" id="{9090B441-2210-4622-847D-F558ABA9CA4D}"/>
                </a:ext>
              </a:extLst>
            </p:cNvPr>
            <p:cNvCxnSpPr>
              <a:cxnSpLocks/>
              <a:endCxn id="146" idx="3"/>
            </p:cNvCxnSpPr>
            <p:nvPr userDrawn="1"/>
          </p:nvCxnSpPr>
          <p:spPr>
            <a:xfrm flipH="1" flipV="1">
              <a:off x="11505573" y="5904589"/>
              <a:ext cx="674373" cy="328015"/>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111" name="Straight Connector 110">
              <a:extLst>
                <a:ext uri="{FF2B5EF4-FFF2-40B4-BE49-F238E27FC236}">
                  <a16:creationId xmlns:a16="http://schemas.microsoft.com/office/drawing/2014/main" id="{5E9D913C-2266-4C7F-8D60-95A919BB2513}"/>
                </a:ext>
              </a:extLst>
            </p:cNvPr>
            <p:cNvCxnSpPr>
              <a:cxnSpLocks/>
              <a:stCxn id="147" idx="2"/>
              <a:endCxn id="146" idx="6"/>
            </p:cNvCxnSpPr>
            <p:nvPr userDrawn="1"/>
          </p:nvCxnSpPr>
          <p:spPr>
            <a:xfrm>
              <a:off x="10408795" y="5603601"/>
              <a:ext cx="895205" cy="217494"/>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112" name="Straight Connector 111">
              <a:extLst>
                <a:ext uri="{FF2B5EF4-FFF2-40B4-BE49-F238E27FC236}">
                  <a16:creationId xmlns:a16="http://schemas.microsoft.com/office/drawing/2014/main" id="{031B2045-6B0E-4746-A932-3206CA869813}"/>
                </a:ext>
              </a:extLst>
            </p:cNvPr>
            <p:cNvCxnSpPr>
              <a:cxnSpLocks/>
              <a:stCxn id="162" idx="0"/>
              <a:endCxn id="146" idx="5"/>
            </p:cNvCxnSpPr>
            <p:nvPr userDrawn="1"/>
          </p:nvCxnSpPr>
          <p:spPr>
            <a:xfrm flipV="1">
              <a:off x="10069009" y="5904589"/>
              <a:ext cx="1269576" cy="921547"/>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113" name="Straight Connector 112">
              <a:extLst>
                <a:ext uri="{FF2B5EF4-FFF2-40B4-BE49-F238E27FC236}">
                  <a16:creationId xmlns:a16="http://schemas.microsoft.com/office/drawing/2014/main" id="{951C700C-5DF3-4643-B077-623C789B67EC}"/>
                </a:ext>
              </a:extLst>
            </p:cNvPr>
            <p:cNvCxnSpPr>
              <a:cxnSpLocks/>
              <a:endCxn id="146" idx="4"/>
            </p:cNvCxnSpPr>
            <p:nvPr userDrawn="1"/>
          </p:nvCxnSpPr>
          <p:spPr>
            <a:xfrm flipH="1" flipV="1">
              <a:off x="11422079" y="5939173"/>
              <a:ext cx="271967" cy="910354"/>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114" name="Straight Connector 113">
              <a:extLst>
                <a:ext uri="{FF2B5EF4-FFF2-40B4-BE49-F238E27FC236}">
                  <a16:creationId xmlns:a16="http://schemas.microsoft.com/office/drawing/2014/main" id="{A62D7FA2-0EC2-4A54-BE42-44C27BF0F090}"/>
                </a:ext>
              </a:extLst>
            </p:cNvPr>
            <p:cNvCxnSpPr>
              <a:cxnSpLocks/>
              <a:stCxn id="162" idx="2"/>
              <a:endCxn id="147" idx="4"/>
            </p:cNvCxnSpPr>
            <p:nvPr userDrawn="1"/>
          </p:nvCxnSpPr>
          <p:spPr>
            <a:xfrm flipV="1">
              <a:off x="9994466" y="5678297"/>
              <a:ext cx="339634" cy="1147146"/>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115" name="Straight Connector 114">
              <a:extLst>
                <a:ext uri="{FF2B5EF4-FFF2-40B4-BE49-F238E27FC236}">
                  <a16:creationId xmlns:a16="http://schemas.microsoft.com/office/drawing/2014/main" id="{AA4F23A0-6056-4A02-997B-D36D2B5B2F1E}"/>
                </a:ext>
              </a:extLst>
            </p:cNvPr>
            <p:cNvCxnSpPr>
              <a:cxnSpLocks/>
              <a:stCxn id="150" idx="2"/>
              <a:endCxn id="147" idx="6"/>
            </p:cNvCxnSpPr>
            <p:nvPr userDrawn="1"/>
          </p:nvCxnSpPr>
          <p:spPr>
            <a:xfrm flipV="1">
              <a:off x="8901623" y="5603601"/>
              <a:ext cx="1357780" cy="107969"/>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116" name="Straight Connector 115">
              <a:extLst>
                <a:ext uri="{FF2B5EF4-FFF2-40B4-BE49-F238E27FC236}">
                  <a16:creationId xmlns:a16="http://schemas.microsoft.com/office/drawing/2014/main" id="{4FE5CC08-9887-4BE7-B0F4-E8306DCD1A84}"/>
                </a:ext>
              </a:extLst>
            </p:cNvPr>
            <p:cNvCxnSpPr>
              <a:cxnSpLocks/>
              <a:stCxn id="150" idx="4"/>
            </p:cNvCxnSpPr>
            <p:nvPr userDrawn="1"/>
          </p:nvCxnSpPr>
          <p:spPr>
            <a:xfrm flipH="1">
              <a:off x="8785593" y="5786266"/>
              <a:ext cx="41334" cy="1042411"/>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117" name="Straight Connector 116">
              <a:extLst>
                <a:ext uri="{FF2B5EF4-FFF2-40B4-BE49-F238E27FC236}">
                  <a16:creationId xmlns:a16="http://schemas.microsoft.com/office/drawing/2014/main" id="{1FFF8BCE-6CCB-483E-90C3-CF8770771674}"/>
                </a:ext>
              </a:extLst>
            </p:cNvPr>
            <p:cNvCxnSpPr>
              <a:cxnSpLocks/>
              <a:stCxn id="151" idx="3"/>
            </p:cNvCxnSpPr>
            <p:nvPr userDrawn="1"/>
          </p:nvCxnSpPr>
          <p:spPr>
            <a:xfrm>
              <a:off x="7413535" y="5883908"/>
              <a:ext cx="565475" cy="958793"/>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118" name="Straight Connector 117">
              <a:extLst>
                <a:ext uri="{FF2B5EF4-FFF2-40B4-BE49-F238E27FC236}">
                  <a16:creationId xmlns:a16="http://schemas.microsoft.com/office/drawing/2014/main" id="{5C62B022-52EF-42FB-A01D-8449A16414F5}"/>
                </a:ext>
              </a:extLst>
            </p:cNvPr>
            <p:cNvCxnSpPr>
              <a:cxnSpLocks/>
              <a:stCxn id="151" idx="2"/>
              <a:endCxn id="150" idx="6"/>
            </p:cNvCxnSpPr>
            <p:nvPr userDrawn="1"/>
          </p:nvCxnSpPr>
          <p:spPr>
            <a:xfrm flipV="1">
              <a:off x="7446352" y="5711570"/>
              <a:ext cx="1305879" cy="93111"/>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119" name="Straight Connector 118">
              <a:extLst>
                <a:ext uri="{FF2B5EF4-FFF2-40B4-BE49-F238E27FC236}">
                  <a16:creationId xmlns:a16="http://schemas.microsoft.com/office/drawing/2014/main" id="{8109D186-B0FC-4E42-AF7E-CA05D1676E99}"/>
                </a:ext>
              </a:extLst>
            </p:cNvPr>
            <p:cNvCxnSpPr>
              <a:cxnSpLocks/>
              <a:stCxn id="156" idx="4"/>
              <a:endCxn id="151" idx="0"/>
            </p:cNvCxnSpPr>
            <p:nvPr userDrawn="1"/>
          </p:nvCxnSpPr>
          <p:spPr>
            <a:xfrm>
              <a:off x="7270464" y="4713764"/>
              <a:ext cx="63844" cy="978873"/>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120" name="Straight Connector 119">
              <a:extLst>
                <a:ext uri="{FF2B5EF4-FFF2-40B4-BE49-F238E27FC236}">
                  <a16:creationId xmlns:a16="http://schemas.microsoft.com/office/drawing/2014/main" id="{82A9EFED-3B59-44E0-BBD8-5B029509752F}"/>
                </a:ext>
              </a:extLst>
            </p:cNvPr>
            <p:cNvCxnSpPr>
              <a:cxnSpLocks/>
              <a:stCxn id="155" idx="3"/>
              <a:endCxn id="151" idx="7"/>
            </p:cNvCxnSpPr>
            <p:nvPr userDrawn="1"/>
          </p:nvCxnSpPr>
          <p:spPr>
            <a:xfrm>
              <a:off x="5682113" y="5075781"/>
              <a:ext cx="1572968" cy="649673"/>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121" name="Straight Connector 120">
              <a:extLst>
                <a:ext uri="{FF2B5EF4-FFF2-40B4-BE49-F238E27FC236}">
                  <a16:creationId xmlns:a16="http://schemas.microsoft.com/office/drawing/2014/main" id="{28FA5C67-3B3F-4363-8163-52654A4C0E85}"/>
                </a:ext>
              </a:extLst>
            </p:cNvPr>
            <p:cNvCxnSpPr>
              <a:cxnSpLocks/>
              <a:stCxn id="155" idx="2"/>
              <a:endCxn id="156" idx="6"/>
            </p:cNvCxnSpPr>
            <p:nvPr userDrawn="1"/>
          </p:nvCxnSpPr>
          <p:spPr>
            <a:xfrm flipV="1">
              <a:off x="5699103" y="4601720"/>
              <a:ext cx="1459318" cy="390005"/>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122" name="Straight Connector 121">
              <a:extLst>
                <a:ext uri="{FF2B5EF4-FFF2-40B4-BE49-F238E27FC236}">
                  <a16:creationId xmlns:a16="http://schemas.microsoft.com/office/drawing/2014/main" id="{C9F634F9-46E6-43C3-AACC-7846717EFFFC}"/>
                </a:ext>
              </a:extLst>
            </p:cNvPr>
            <p:cNvCxnSpPr>
              <a:cxnSpLocks/>
              <a:stCxn id="155" idx="1"/>
              <a:endCxn id="157" idx="4"/>
            </p:cNvCxnSpPr>
            <p:nvPr userDrawn="1"/>
          </p:nvCxnSpPr>
          <p:spPr>
            <a:xfrm flipV="1">
              <a:off x="5651680" y="3295922"/>
              <a:ext cx="956850" cy="1624356"/>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123" name="Straight Connector 122">
              <a:extLst>
                <a:ext uri="{FF2B5EF4-FFF2-40B4-BE49-F238E27FC236}">
                  <a16:creationId xmlns:a16="http://schemas.microsoft.com/office/drawing/2014/main" id="{9E407357-6AA2-436F-8820-703F22FE2F1E}"/>
                </a:ext>
              </a:extLst>
            </p:cNvPr>
            <p:cNvCxnSpPr>
              <a:cxnSpLocks/>
              <a:stCxn id="153" idx="1"/>
              <a:endCxn id="157" idx="5"/>
            </p:cNvCxnSpPr>
            <p:nvPr userDrawn="1"/>
          </p:nvCxnSpPr>
          <p:spPr>
            <a:xfrm flipV="1">
              <a:off x="4477836" y="3274044"/>
              <a:ext cx="2077876" cy="1772842"/>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124" name="Straight Connector 123">
              <a:extLst>
                <a:ext uri="{FF2B5EF4-FFF2-40B4-BE49-F238E27FC236}">
                  <a16:creationId xmlns:a16="http://schemas.microsoft.com/office/drawing/2014/main" id="{243ED58E-1BF5-4611-8E8C-AC8C9192C4E5}"/>
                </a:ext>
              </a:extLst>
            </p:cNvPr>
            <p:cNvCxnSpPr>
              <a:cxnSpLocks/>
              <a:stCxn id="153" idx="0"/>
              <a:endCxn id="154" idx="4"/>
            </p:cNvCxnSpPr>
            <p:nvPr userDrawn="1"/>
          </p:nvCxnSpPr>
          <p:spPr>
            <a:xfrm flipV="1">
              <a:off x="4430367" y="4043431"/>
              <a:ext cx="58508" cy="971594"/>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125" name="Straight Connector 124">
              <a:extLst>
                <a:ext uri="{FF2B5EF4-FFF2-40B4-BE49-F238E27FC236}">
                  <a16:creationId xmlns:a16="http://schemas.microsoft.com/office/drawing/2014/main" id="{3E5E9E1C-C166-4570-ABF1-3C31D744B687}"/>
                </a:ext>
              </a:extLst>
            </p:cNvPr>
            <p:cNvCxnSpPr>
              <a:cxnSpLocks/>
              <a:stCxn id="159" idx="0"/>
              <a:endCxn id="158" idx="4"/>
            </p:cNvCxnSpPr>
            <p:nvPr userDrawn="1"/>
          </p:nvCxnSpPr>
          <p:spPr>
            <a:xfrm flipV="1">
              <a:off x="2274960" y="3873481"/>
              <a:ext cx="236156" cy="1153951"/>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126" name="Straight Connector 125">
              <a:extLst>
                <a:ext uri="{FF2B5EF4-FFF2-40B4-BE49-F238E27FC236}">
                  <a16:creationId xmlns:a16="http://schemas.microsoft.com/office/drawing/2014/main" id="{40D7E7D3-3A82-48B0-B861-6143303D001D}"/>
                </a:ext>
              </a:extLst>
            </p:cNvPr>
            <p:cNvCxnSpPr>
              <a:cxnSpLocks/>
              <a:stCxn id="187" idx="7"/>
              <a:endCxn id="158" idx="5"/>
            </p:cNvCxnSpPr>
            <p:nvPr userDrawn="1"/>
          </p:nvCxnSpPr>
          <p:spPr>
            <a:xfrm flipV="1">
              <a:off x="1153506" y="3840664"/>
              <a:ext cx="1278383" cy="716664"/>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127" name="Straight Connector 126">
              <a:extLst>
                <a:ext uri="{FF2B5EF4-FFF2-40B4-BE49-F238E27FC236}">
                  <a16:creationId xmlns:a16="http://schemas.microsoft.com/office/drawing/2014/main" id="{3AD4F134-8462-4C86-B7EC-C4F9765BC55A}"/>
                </a:ext>
              </a:extLst>
            </p:cNvPr>
            <p:cNvCxnSpPr>
              <a:cxnSpLocks/>
              <a:endCxn id="159" idx="6"/>
            </p:cNvCxnSpPr>
            <p:nvPr userDrawn="1"/>
          </p:nvCxnSpPr>
          <p:spPr>
            <a:xfrm flipV="1">
              <a:off x="1109306" y="5139476"/>
              <a:ext cx="1053610" cy="420451"/>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128" name="Straight Connector 127">
              <a:extLst>
                <a:ext uri="{FF2B5EF4-FFF2-40B4-BE49-F238E27FC236}">
                  <a16:creationId xmlns:a16="http://schemas.microsoft.com/office/drawing/2014/main" id="{A09DFC11-0459-4191-8092-01CF2FF696B5}"/>
                </a:ext>
              </a:extLst>
            </p:cNvPr>
            <p:cNvCxnSpPr>
              <a:cxnSpLocks/>
              <a:stCxn id="186" idx="5"/>
              <a:endCxn id="160" idx="6"/>
            </p:cNvCxnSpPr>
            <p:nvPr userDrawn="1"/>
          </p:nvCxnSpPr>
          <p:spPr>
            <a:xfrm>
              <a:off x="1094332" y="5702233"/>
              <a:ext cx="1771424" cy="477553"/>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129" name="Straight Connector 128">
              <a:extLst>
                <a:ext uri="{FF2B5EF4-FFF2-40B4-BE49-F238E27FC236}">
                  <a16:creationId xmlns:a16="http://schemas.microsoft.com/office/drawing/2014/main" id="{BED7E41B-B092-490F-B0E3-16DA3F812FD0}"/>
                </a:ext>
              </a:extLst>
            </p:cNvPr>
            <p:cNvCxnSpPr>
              <a:cxnSpLocks/>
              <a:endCxn id="160" idx="4"/>
            </p:cNvCxnSpPr>
            <p:nvPr userDrawn="1"/>
          </p:nvCxnSpPr>
          <p:spPr>
            <a:xfrm flipV="1">
              <a:off x="2739040" y="6254482"/>
              <a:ext cx="201412" cy="543938"/>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130" name="Straight Connector 129">
              <a:extLst>
                <a:ext uri="{FF2B5EF4-FFF2-40B4-BE49-F238E27FC236}">
                  <a16:creationId xmlns:a16="http://schemas.microsoft.com/office/drawing/2014/main" id="{B83225FC-EB05-4F81-9093-F182D7A25D2B}"/>
                </a:ext>
              </a:extLst>
            </p:cNvPr>
            <p:cNvCxnSpPr>
              <a:cxnSpLocks/>
              <a:stCxn id="160" idx="3"/>
            </p:cNvCxnSpPr>
            <p:nvPr userDrawn="1"/>
          </p:nvCxnSpPr>
          <p:spPr>
            <a:xfrm>
              <a:off x="2993271" y="6232605"/>
              <a:ext cx="836426" cy="565815"/>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131" name="Straight Connector 130">
              <a:extLst>
                <a:ext uri="{FF2B5EF4-FFF2-40B4-BE49-F238E27FC236}">
                  <a16:creationId xmlns:a16="http://schemas.microsoft.com/office/drawing/2014/main" id="{510C58C2-7623-4393-86D6-E47848C14C1C}"/>
                </a:ext>
              </a:extLst>
            </p:cNvPr>
            <p:cNvCxnSpPr>
              <a:cxnSpLocks/>
              <a:stCxn id="160" idx="3"/>
              <a:endCxn id="152" idx="6"/>
            </p:cNvCxnSpPr>
            <p:nvPr userDrawn="1"/>
          </p:nvCxnSpPr>
          <p:spPr>
            <a:xfrm flipV="1">
              <a:off x="2993270" y="6187800"/>
              <a:ext cx="1496920" cy="44804"/>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132" name="Straight Connector 131">
              <a:extLst>
                <a:ext uri="{FF2B5EF4-FFF2-40B4-BE49-F238E27FC236}">
                  <a16:creationId xmlns:a16="http://schemas.microsoft.com/office/drawing/2014/main" id="{D2129BA8-3618-4774-B4D6-16EA3693E6BC}"/>
                </a:ext>
              </a:extLst>
            </p:cNvPr>
            <p:cNvCxnSpPr>
              <a:cxnSpLocks/>
              <a:stCxn id="160" idx="1"/>
              <a:endCxn id="153" idx="5"/>
            </p:cNvCxnSpPr>
            <p:nvPr userDrawn="1"/>
          </p:nvCxnSpPr>
          <p:spPr>
            <a:xfrm flipV="1">
              <a:off x="2993270" y="5129624"/>
              <a:ext cx="1360178" cy="997344"/>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133" name="Straight Connector 132">
              <a:extLst>
                <a:ext uri="{FF2B5EF4-FFF2-40B4-BE49-F238E27FC236}">
                  <a16:creationId xmlns:a16="http://schemas.microsoft.com/office/drawing/2014/main" id="{45A7FC49-4454-4B65-9406-6A7FFA24A740}"/>
                </a:ext>
              </a:extLst>
            </p:cNvPr>
            <p:cNvCxnSpPr>
              <a:cxnSpLocks/>
              <a:stCxn id="159" idx="2"/>
              <a:endCxn id="153" idx="6"/>
            </p:cNvCxnSpPr>
            <p:nvPr userDrawn="1"/>
          </p:nvCxnSpPr>
          <p:spPr>
            <a:xfrm flipV="1">
              <a:off x="2387004" y="5073530"/>
              <a:ext cx="1955408" cy="65946"/>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134" name="Straight Connector 133">
              <a:extLst>
                <a:ext uri="{FF2B5EF4-FFF2-40B4-BE49-F238E27FC236}">
                  <a16:creationId xmlns:a16="http://schemas.microsoft.com/office/drawing/2014/main" id="{B6A9FE50-AA52-4C16-9F12-807D87990E41}"/>
                </a:ext>
              </a:extLst>
            </p:cNvPr>
            <p:cNvCxnSpPr>
              <a:cxnSpLocks/>
              <a:stCxn id="158" idx="3"/>
              <a:endCxn id="153" idx="7"/>
            </p:cNvCxnSpPr>
            <p:nvPr userDrawn="1"/>
          </p:nvCxnSpPr>
          <p:spPr>
            <a:xfrm>
              <a:off x="2590343" y="3840664"/>
              <a:ext cx="1783930" cy="1185397"/>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135" name="Straight Connector 134">
              <a:extLst>
                <a:ext uri="{FF2B5EF4-FFF2-40B4-BE49-F238E27FC236}">
                  <a16:creationId xmlns:a16="http://schemas.microsoft.com/office/drawing/2014/main" id="{22A69EAC-DA43-4F65-9936-9A32799C131F}"/>
                </a:ext>
              </a:extLst>
            </p:cNvPr>
            <p:cNvCxnSpPr>
              <a:cxnSpLocks/>
              <a:stCxn id="158" idx="2"/>
              <a:endCxn id="154" idx="6"/>
            </p:cNvCxnSpPr>
            <p:nvPr userDrawn="1"/>
          </p:nvCxnSpPr>
          <p:spPr>
            <a:xfrm>
              <a:off x="2623160" y="3761437"/>
              <a:ext cx="1780131" cy="148640"/>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136" name="Straight Connector 135">
              <a:extLst>
                <a:ext uri="{FF2B5EF4-FFF2-40B4-BE49-F238E27FC236}">
                  <a16:creationId xmlns:a16="http://schemas.microsoft.com/office/drawing/2014/main" id="{B9259B35-245D-4C18-9724-6921D8FA1105}"/>
                </a:ext>
              </a:extLst>
            </p:cNvPr>
            <p:cNvCxnSpPr>
              <a:cxnSpLocks/>
              <a:stCxn id="154" idx="1"/>
              <a:endCxn id="157" idx="6"/>
            </p:cNvCxnSpPr>
            <p:nvPr userDrawn="1"/>
          </p:nvCxnSpPr>
          <p:spPr>
            <a:xfrm flipV="1">
              <a:off x="4607055" y="3221226"/>
              <a:ext cx="1926779" cy="652219"/>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137" name="Straight Connector 136">
              <a:extLst>
                <a:ext uri="{FF2B5EF4-FFF2-40B4-BE49-F238E27FC236}">
                  <a16:creationId xmlns:a16="http://schemas.microsoft.com/office/drawing/2014/main" id="{E7A1B6C8-C3DE-468D-A737-18D8C2A4C922}"/>
                </a:ext>
              </a:extLst>
            </p:cNvPr>
            <p:cNvCxnSpPr>
              <a:cxnSpLocks/>
              <a:stCxn id="153" idx="2"/>
              <a:endCxn id="155" idx="6"/>
            </p:cNvCxnSpPr>
            <p:nvPr userDrawn="1"/>
          </p:nvCxnSpPr>
          <p:spPr>
            <a:xfrm flipV="1">
              <a:off x="4488872" y="5034766"/>
              <a:ext cx="990314" cy="68214"/>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138" name="Straight Connector 137">
              <a:extLst>
                <a:ext uri="{FF2B5EF4-FFF2-40B4-BE49-F238E27FC236}">
                  <a16:creationId xmlns:a16="http://schemas.microsoft.com/office/drawing/2014/main" id="{150537A9-2D9F-48D8-BD59-C5898BEBA838}"/>
                </a:ext>
              </a:extLst>
            </p:cNvPr>
            <p:cNvCxnSpPr>
              <a:cxnSpLocks/>
              <a:stCxn id="152" idx="1"/>
              <a:endCxn id="155" idx="5"/>
            </p:cNvCxnSpPr>
            <p:nvPr userDrawn="1"/>
          </p:nvCxnSpPr>
          <p:spPr>
            <a:xfrm flipV="1">
              <a:off x="4681461" y="5106214"/>
              <a:ext cx="845148" cy="1002359"/>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139" name="Straight Connector 138">
              <a:extLst>
                <a:ext uri="{FF2B5EF4-FFF2-40B4-BE49-F238E27FC236}">
                  <a16:creationId xmlns:a16="http://schemas.microsoft.com/office/drawing/2014/main" id="{AB43C7C8-3746-418F-90FA-7A96DAB1FC14}"/>
                </a:ext>
              </a:extLst>
            </p:cNvPr>
            <p:cNvCxnSpPr>
              <a:cxnSpLocks/>
              <a:stCxn id="152" idx="3"/>
              <a:endCxn id="163" idx="1"/>
            </p:cNvCxnSpPr>
            <p:nvPr userDrawn="1"/>
          </p:nvCxnSpPr>
          <p:spPr>
            <a:xfrm>
              <a:off x="4681461" y="6267027"/>
              <a:ext cx="1470253" cy="568058"/>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140" name="Straight Connector 139">
              <a:extLst>
                <a:ext uri="{FF2B5EF4-FFF2-40B4-BE49-F238E27FC236}">
                  <a16:creationId xmlns:a16="http://schemas.microsoft.com/office/drawing/2014/main" id="{D4A2C4E6-B263-44A7-9A68-5CF0C2D966AB}"/>
                </a:ext>
              </a:extLst>
            </p:cNvPr>
            <p:cNvCxnSpPr>
              <a:cxnSpLocks/>
              <a:stCxn id="155" idx="4"/>
              <a:endCxn id="163" idx="2"/>
            </p:cNvCxnSpPr>
            <p:nvPr userDrawn="1"/>
          </p:nvCxnSpPr>
          <p:spPr>
            <a:xfrm>
              <a:off x="5610665" y="5123204"/>
              <a:ext cx="652864" cy="1712920"/>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141" name="Straight Connector 140">
              <a:extLst>
                <a:ext uri="{FF2B5EF4-FFF2-40B4-BE49-F238E27FC236}">
                  <a16:creationId xmlns:a16="http://schemas.microsoft.com/office/drawing/2014/main" id="{2C6B7800-CED1-4BA7-87E6-51F11A328BB7}"/>
                </a:ext>
              </a:extLst>
            </p:cNvPr>
            <p:cNvCxnSpPr>
              <a:cxnSpLocks/>
              <a:stCxn id="151" idx="5"/>
              <a:endCxn id="163" idx="0"/>
            </p:cNvCxnSpPr>
            <p:nvPr userDrawn="1"/>
          </p:nvCxnSpPr>
          <p:spPr>
            <a:xfrm flipH="1">
              <a:off x="6375345" y="5883908"/>
              <a:ext cx="879736" cy="953255"/>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142" name="Straight Connector 141">
              <a:extLst>
                <a:ext uri="{FF2B5EF4-FFF2-40B4-BE49-F238E27FC236}">
                  <a16:creationId xmlns:a16="http://schemas.microsoft.com/office/drawing/2014/main" id="{A6488D0B-2F30-41A1-BE05-78F6BBA0431E}"/>
                </a:ext>
              </a:extLst>
            </p:cNvPr>
            <p:cNvCxnSpPr>
              <a:cxnSpLocks/>
              <a:stCxn id="152" idx="7"/>
              <a:endCxn id="153" idx="3"/>
            </p:cNvCxnSpPr>
            <p:nvPr userDrawn="1"/>
          </p:nvCxnSpPr>
          <p:spPr>
            <a:xfrm flipH="1" flipV="1">
              <a:off x="4457011" y="5150449"/>
              <a:ext cx="65996" cy="958124"/>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143" name="Straight Connector 142">
              <a:extLst>
                <a:ext uri="{FF2B5EF4-FFF2-40B4-BE49-F238E27FC236}">
                  <a16:creationId xmlns:a16="http://schemas.microsoft.com/office/drawing/2014/main" id="{941AC601-F893-4833-B52B-637204D6D7C2}"/>
                </a:ext>
              </a:extLst>
            </p:cNvPr>
            <p:cNvCxnSpPr>
              <a:cxnSpLocks/>
              <a:stCxn id="150" idx="7"/>
              <a:endCxn id="156" idx="3"/>
            </p:cNvCxnSpPr>
            <p:nvPr userDrawn="1"/>
          </p:nvCxnSpPr>
          <p:spPr>
            <a:xfrm flipH="1" flipV="1">
              <a:off x="7349691" y="4680947"/>
              <a:ext cx="1424418" cy="977805"/>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144" name="Straight Connector 143">
              <a:extLst>
                <a:ext uri="{FF2B5EF4-FFF2-40B4-BE49-F238E27FC236}">
                  <a16:creationId xmlns:a16="http://schemas.microsoft.com/office/drawing/2014/main" id="{84555B86-ACC4-4CA3-862E-D5BCBE099CE1}"/>
                </a:ext>
              </a:extLst>
            </p:cNvPr>
            <p:cNvCxnSpPr>
              <a:cxnSpLocks/>
              <a:endCxn id="152" idx="4"/>
            </p:cNvCxnSpPr>
            <p:nvPr userDrawn="1"/>
          </p:nvCxnSpPr>
          <p:spPr>
            <a:xfrm flipV="1">
              <a:off x="4489041" y="6299844"/>
              <a:ext cx="113193" cy="546145"/>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145" name="Straight Connector 144">
              <a:extLst>
                <a:ext uri="{FF2B5EF4-FFF2-40B4-BE49-F238E27FC236}">
                  <a16:creationId xmlns:a16="http://schemas.microsoft.com/office/drawing/2014/main" id="{2F74C763-6E41-473E-B2ED-73DB004F6E45}"/>
                </a:ext>
              </a:extLst>
            </p:cNvPr>
            <p:cNvCxnSpPr>
              <a:cxnSpLocks/>
              <a:stCxn id="160" idx="7"/>
              <a:endCxn id="159" idx="4"/>
            </p:cNvCxnSpPr>
            <p:nvPr userDrawn="1"/>
          </p:nvCxnSpPr>
          <p:spPr>
            <a:xfrm flipH="1" flipV="1">
              <a:off x="2274960" y="5251520"/>
              <a:ext cx="612674" cy="875448"/>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sp>
          <p:nvSpPr>
            <p:cNvPr id="146" name="Oval 145">
              <a:extLst>
                <a:ext uri="{FF2B5EF4-FFF2-40B4-BE49-F238E27FC236}">
                  <a16:creationId xmlns:a16="http://schemas.microsoft.com/office/drawing/2014/main" id="{D6392FD1-9045-48BB-93C2-0BEAD8050153}"/>
                </a:ext>
              </a:extLst>
            </p:cNvPr>
            <p:cNvSpPr/>
            <p:nvPr userDrawn="1"/>
          </p:nvSpPr>
          <p:spPr>
            <a:xfrm flipH="1">
              <a:off x="11304001" y="5703017"/>
              <a:ext cx="236156" cy="236156"/>
            </a:xfrm>
            <a:prstGeom prst="ellipse">
              <a:avLst/>
            </a:prstGeom>
            <a:grpFill/>
            <a:ln>
              <a:solidFill>
                <a:schemeClr val="bg1">
                  <a:alpha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7" name="Oval 146">
              <a:extLst>
                <a:ext uri="{FF2B5EF4-FFF2-40B4-BE49-F238E27FC236}">
                  <a16:creationId xmlns:a16="http://schemas.microsoft.com/office/drawing/2014/main" id="{74A5893B-84F8-48B5-A1E8-610605AB0C0D}"/>
                </a:ext>
              </a:extLst>
            </p:cNvPr>
            <p:cNvSpPr>
              <a:spLocks noChangeAspect="1"/>
            </p:cNvSpPr>
            <p:nvPr userDrawn="1"/>
          </p:nvSpPr>
          <p:spPr>
            <a:xfrm flipH="1">
              <a:off x="10259403" y="5528905"/>
              <a:ext cx="149392" cy="149392"/>
            </a:xfrm>
            <a:prstGeom prst="ellipse">
              <a:avLst/>
            </a:prstGeom>
            <a:grpFill/>
            <a:ln>
              <a:solidFill>
                <a:schemeClr val="bg1">
                  <a:alpha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8" name="Oval 147">
              <a:extLst>
                <a:ext uri="{FF2B5EF4-FFF2-40B4-BE49-F238E27FC236}">
                  <a16:creationId xmlns:a16="http://schemas.microsoft.com/office/drawing/2014/main" id="{017DEC8B-A91A-42CD-A61B-ABECDB443C1C}"/>
                </a:ext>
              </a:extLst>
            </p:cNvPr>
            <p:cNvSpPr/>
            <p:nvPr userDrawn="1"/>
          </p:nvSpPr>
          <p:spPr>
            <a:xfrm flipH="1">
              <a:off x="10291530" y="4163736"/>
              <a:ext cx="224088" cy="224088"/>
            </a:xfrm>
            <a:prstGeom prst="ellipse">
              <a:avLst/>
            </a:prstGeom>
            <a:grpFill/>
            <a:ln>
              <a:solidFill>
                <a:schemeClr val="bg1">
                  <a:alpha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9" name="Oval 148">
              <a:extLst>
                <a:ext uri="{FF2B5EF4-FFF2-40B4-BE49-F238E27FC236}">
                  <a16:creationId xmlns:a16="http://schemas.microsoft.com/office/drawing/2014/main" id="{6169EE61-E3F3-4AF1-8653-16D944AC2A4C}"/>
                </a:ext>
              </a:extLst>
            </p:cNvPr>
            <p:cNvSpPr/>
            <p:nvPr userDrawn="1"/>
          </p:nvSpPr>
          <p:spPr>
            <a:xfrm flipH="1">
              <a:off x="8727293" y="4395216"/>
              <a:ext cx="224088" cy="224088"/>
            </a:xfrm>
            <a:prstGeom prst="ellipse">
              <a:avLst/>
            </a:prstGeom>
            <a:grpFill/>
            <a:ln>
              <a:solidFill>
                <a:schemeClr val="bg1">
                  <a:alpha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0" name="Oval 149">
              <a:extLst>
                <a:ext uri="{FF2B5EF4-FFF2-40B4-BE49-F238E27FC236}">
                  <a16:creationId xmlns:a16="http://schemas.microsoft.com/office/drawing/2014/main" id="{32A5BDA8-87C7-4369-A70E-6CA51AD0ABB9}"/>
                </a:ext>
              </a:extLst>
            </p:cNvPr>
            <p:cNvSpPr>
              <a:spLocks noChangeAspect="1"/>
            </p:cNvSpPr>
            <p:nvPr userDrawn="1"/>
          </p:nvSpPr>
          <p:spPr>
            <a:xfrm flipH="1">
              <a:off x="8752231" y="5636874"/>
              <a:ext cx="149392" cy="149392"/>
            </a:xfrm>
            <a:prstGeom prst="ellipse">
              <a:avLst/>
            </a:prstGeom>
            <a:grpFill/>
            <a:ln>
              <a:solidFill>
                <a:schemeClr val="bg1">
                  <a:alpha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1" name="Oval 150">
              <a:extLst>
                <a:ext uri="{FF2B5EF4-FFF2-40B4-BE49-F238E27FC236}">
                  <a16:creationId xmlns:a16="http://schemas.microsoft.com/office/drawing/2014/main" id="{8FA253E1-5A05-458A-B2DB-1497A0F51A72}"/>
                </a:ext>
              </a:extLst>
            </p:cNvPr>
            <p:cNvSpPr/>
            <p:nvPr userDrawn="1"/>
          </p:nvSpPr>
          <p:spPr>
            <a:xfrm flipH="1">
              <a:off x="7222264" y="5692637"/>
              <a:ext cx="224088" cy="224088"/>
            </a:xfrm>
            <a:prstGeom prst="ellipse">
              <a:avLst/>
            </a:prstGeom>
            <a:grpFill/>
            <a:ln>
              <a:solidFill>
                <a:schemeClr val="bg1">
                  <a:alpha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2" name="Oval 151">
              <a:extLst>
                <a:ext uri="{FF2B5EF4-FFF2-40B4-BE49-F238E27FC236}">
                  <a16:creationId xmlns:a16="http://schemas.microsoft.com/office/drawing/2014/main" id="{6A82F371-5327-441C-83EB-7FD884947BA9}"/>
                </a:ext>
              </a:extLst>
            </p:cNvPr>
            <p:cNvSpPr/>
            <p:nvPr userDrawn="1"/>
          </p:nvSpPr>
          <p:spPr>
            <a:xfrm flipH="1">
              <a:off x="4490190" y="6075756"/>
              <a:ext cx="224088" cy="224088"/>
            </a:xfrm>
            <a:prstGeom prst="ellipse">
              <a:avLst/>
            </a:prstGeom>
            <a:grpFill/>
            <a:ln>
              <a:solidFill>
                <a:schemeClr val="bg1">
                  <a:alpha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3" name="Oval 152">
              <a:extLst>
                <a:ext uri="{FF2B5EF4-FFF2-40B4-BE49-F238E27FC236}">
                  <a16:creationId xmlns:a16="http://schemas.microsoft.com/office/drawing/2014/main" id="{6D0D9368-C5CE-43B2-AC02-81744DFFF67C}"/>
                </a:ext>
              </a:extLst>
            </p:cNvPr>
            <p:cNvSpPr>
              <a:spLocks noChangeAspect="1"/>
            </p:cNvSpPr>
            <p:nvPr userDrawn="1"/>
          </p:nvSpPr>
          <p:spPr>
            <a:xfrm rot="682168" flipH="1">
              <a:off x="4340946" y="5013559"/>
              <a:ext cx="149392" cy="149392"/>
            </a:xfrm>
            <a:prstGeom prst="ellipse">
              <a:avLst/>
            </a:prstGeom>
            <a:grpFill/>
            <a:ln>
              <a:solidFill>
                <a:schemeClr val="bg1">
                  <a:alpha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4" name="Oval 153">
              <a:extLst>
                <a:ext uri="{FF2B5EF4-FFF2-40B4-BE49-F238E27FC236}">
                  <a16:creationId xmlns:a16="http://schemas.microsoft.com/office/drawing/2014/main" id="{0DF74E1D-370D-442F-BBAA-D960BE08419F}"/>
                </a:ext>
              </a:extLst>
            </p:cNvPr>
            <p:cNvSpPr/>
            <p:nvPr userDrawn="1"/>
          </p:nvSpPr>
          <p:spPr>
            <a:xfrm rot="738506" flipH="1">
              <a:off x="4400716" y="3821918"/>
              <a:ext cx="224088" cy="224088"/>
            </a:xfrm>
            <a:prstGeom prst="ellipse">
              <a:avLst/>
            </a:prstGeom>
            <a:grpFill/>
            <a:ln>
              <a:solidFill>
                <a:schemeClr val="bg1">
                  <a:alpha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5" name="Oval 154">
              <a:extLst>
                <a:ext uri="{FF2B5EF4-FFF2-40B4-BE49-F238E27FC236}">
                  <a16:creationId xmlns:a16="http://schemas.microsoft.com/office/drawing/2014/main" id="{192EBC37-A56F-4DCF-8046-CCD35AFEF199}"/>
                </a:ext>
              </a:extLst>
            </p:cNvPr>
            <p:cNvSpPr/>
            <p:nvPr userDrawn="1"/>
          </p:nvSpPr>
          <p:spPr>
            <a:xfrm rot="20935587" flipH="1">
              <a:off x="5477100" y="4901202"/>
              <a:ext cx="224088" cy="224088"/>
            </a:xfrm>
            <a:prstGeom prst="ellipse">
              <a:avLst/>
            </a:prstGeom>
            <a:grpFill/>
            <a:ln>
              <a:solidFill>
                <a:schemeClr val="bg1">
                  <a:alpha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6" name="Oval 155">
              <a:extLst>
                <a:ext uri="{FF2B5EF4-FFF2-40B4-BE49-F238E27FC236}">
                  <a16:creationId xmlns:a16="http://schemas.microsoft.com/office/drawing/2014/main" id="{76BE6139-F9FD-4B62-BED5-C04A98F19700}"/>
                </a:ext>
              </a:extLst>
            </p:cNvPr>
            <p:cNvSpPr/>
            <p:nvPr userDrawn="1"/>
          </p:nvSpPr>
          <p:spPr>
            <a:xfrm flipH="1">
              <a:off x="7158420" y="4489676"/>
              <a:ext cx="224088" cy="224088"/>
            </a:xfrm>
            <a:prstGeom prst="ellipse">
              <a:avLst/>
            </a:prstGeom>
            <a:grpFill/>
            <a:ln>
              <a:solidFill>
                <a:schemeClr val="bg1">
                  <a:alpha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7" name="Oval 156">
              <a:extLst>
                <a:ext uri="{FF2B5EF4-FFF2-40B4-BE49-F238E27FC236}">
                  <a16:creationId xmlns:a16="http://schemas.microsoft.com/office/drawing/2014/main" id="{E751D85A-A524-4910-B61D-3E1D10DB1F79}"/>
                </a:ext>
              </a:extLst>
            </p:cNvPr>
            <p:cNvSpPr>
              <a:spLocks noChangeAspect="1"/>
            </p:cNvSpPr>
            <p:nvPr userDrawn="1"/>
          </p:nvSpPr>
          <p:spPr>
            <a:xfrm flipH="1">
              <a:off x="6533834" y="3146530"/>
              <a:ext cx="149392" cy="149392"/>
            </a:xfrm>
            <a:prstGeom prst="ellipse">
              <a:avLst/>
            </a:prstGeom>
            <a:grpFill/>
            <a:ln>
              <a:solidFill>
                <a:schemeClr val="bg1">
                  <a:alpha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8" name="Oval 157">
              <a:extLst>
                <a:ext uri="{FF2B5EF4-FFF2-40B4-BE49-F238E27FC236}">
                  <a16:creationId xmlns:a16="http://schemas.microsoft.com/office/drawing/2014/main" id="{FB27D89B-5F87-4F01-ADC2-F41774A0CE35}"/>
                </a:ext>
              </a:extLst>
            </p:cNvPr>
            <p:cNvSpPr/>
            <p:nvPr userDrawn="1"/>
          </p:nvSpPr>
          <p:spPr>
            <a:xfrm flipH="1">
              <a:off x="2399072" y="3649393"/>
              <a:ext cx="224088" cy="224088"/>
            </a:xfrm>
            <a:prstGeom prst="ellipse">
              <a:avLst/>
            </a:prstGeom>
            <a:grpFill/>
            <a:ln>
              <a:solidFill>
                <a:schemeClr val="bg1">
                  <a:alpha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9" name="Oval 158">
              <a:extLst>
                <a:ext uri="{FF2B5EF4-FFF2-40B4-BE49-F238E27FC236}">
                  <a16:creationId xmlns:a16="http://schemas.microsoft.com/office/drawing/2014/main" id="{ED270F7E-310A-4AC0-A3BE-8D7303B224D9}"/>
                </a:ext>
              </a:extLst>
            </p:cNvPr>
            <p:cNvSpPr/>
            <p:nvPr userDrawn="1"/>
          </p:nvSpPr>
          <p:spPr>
            <a:xfrm flipH="1">
              <a:off x="2162916" y="5027432"/>
              <a:ext cx="224088" cy="224088"/>
            </a:xfrm>
            <a:prstGeom prst="ellipse">
              <a:avLst/>
            </a:prstGeom>
            <a:grpFill/>
            <a:ln>
              <a:solidFill>
                <a:schemeClr val="bg1">
                  <a:alpha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0" name="Oval 159">
              <a:extLst>
                <a:ext uri="{FF2B5EF4-FFF2-40B4-BE49-F238E27FC236}">
                  <a16:creationId xmlns:a16="http://schemas.microsoft.com/office/drawing/2014/main" id="{D76AA8B9-E108-404F-AB2E-A91C556E1660}"/>
                </a:ext>
              </a:extLst>
            </p:cNvPr>
            <p:cNvSpPr>
              <a:spLocks noChangeAspect="1"/>
            </p:cNvSpPr>
            <p:nvPr userDrawn="1"/>
          </p:nvSpPr>
          <p:spPr>
            <a:xfrm flipH="1">
              <a:off x="2865756" y="6105090"/>
              <a:ext cx="149392" cy="149392"/>
            </a:xfrm>
            <a:prstGeom prst="ellipse">
              <a:avLst/>
            </a:prstGeom>
            <a:grpFill/>
            <a:ln>
              <a:solidFill>
                <a:schemeClr val="bg1">
                  <a:alpha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1" name="Oval 160">
              <a:extLst>
                <a:ext uri="{FF2B5EF4-FFF2-40B4-BE49-F238E27FC236}">
                  <a16:creationId xmlns:a16="http://schemas.microsoft.com/office/drawing/2014/main" id="{3B11DC06-FEB0-47F2-9896-E3228EDC5D14}"/>
                </a:ext>
              </a:extLst>
            </p:cNvPr>
            <p:cNvSpPr>
              <a:spLocks noChangeAspect="1"/>
            </p:cNvSpPr>
            <p:nvPr userDrawn="1"/>
          </p:nvSpPr>
          <p:spPr>
            <a:xfrm flipH="1">
              <a:off x="11489475" y="4550799"/>
              <a:ext cx="149392" cy="149392"/>
            </a:xfrm>
            <a:prstGeom prst="ellipse">
              <a:avLst/>
            </a:prstGeom>
            <a:grpFill/>
            <a:ln>
              <a:solidFill>
                <a:schemeClr val="bg1">
                  <a:alpha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2" name="Chord 161">
              <a:extLst>
                <a:ext uri="{FF2B5EF4-FFF2-40B4-BE49-F238E27FC236}">
                  <a16:creationId xmlns:a16="http://schemas.microsoft.com/office/drawing/2014/main" id="{164BA7C1-A6CD-4257-B87D-703B53F710A4}"/>
                </a:ext>
              </a:extLst>
            </p:cNvPr>
            <p:cNvSpPr>
              <a:spLocks noChangeAspect="1"/>
            </p:cNvSpPr>
            <p:nvPr userDrawn="1"/>
          </p:nvSpPr>
          <p:spPr>
            <a:xfrm flipH="1">
              <a:off x="9919813" y="6746029"/>
              <a:ext cx="149392" cy="149392"/>
            </a:xfrm>
            <a:prstGeom prst="chord">
              <a:avLst>
                <a:gd name="adj1" fmla="val 10550803"/>
                <a:gd name="adj2" fmla="val 185318"/>
              </a:avLst>
            </a:prstGeom>
            <a:grpFill/>
            <a:ln>
              <a:solidFill>
                <a:schemeClr val="bg1">
                  <a:alpha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3" name="Chord 162">
              <a:extLst>
                <a:ext uri="{FF2B5EF4-FFF2-40B4-BE49-F238E27FC236}">
                  <a16:creationId xmlns:a16="http://schemas.microsoft.com/office/drawing/2014/main" id="{F8B12F72-0FCF-4F5B-8CC0-E2D1C964BB5D}"/>
                </a:ext>
              </a:extLst>
            </p:cNvPr>
            <p:cNvSpPr>
              <a:spLocks noChangeAspect="1"/>
            </p:cNvSpPr>
            <p:nvPr userDrawn="1"/>
          </p:nvSpPr>
          <p:spPr>
            <a:xfrm flipH="1">
              <a:off x="6151551" y="6717004"/>
              <a:ext cx="224088" cy="224088"/>
            </a:xfrm>
            <a:prstGeom prst="chord">
              <a:avLst>
                <a:gd name="adj1" fmla="val 10550803"/>
                <a:gd name="adj2" fmla="val 185318"/>
              </a:avLst>
            </a:prstGeom>
            <a:grpFill/>
            <a:ln>
              <a:solidFill>
                <a:schemeClr val="bg1">
                  <a:alpha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64" name="Straight Connector 163">
              <a:extLst>
                <a:ext uri="{FF2B5EF4-FFF2-40B4-BE49-F238E27FC236}">
                  <a16:creationId xmlns:a16="http://schemas.microsoft.com/office/drawing/2014/main" id="{4802769C-D9C1-4BE6-9398-C7049A9A6CE4}"/>
                </a:ext>
              </a:extLst>
            </p:cNvPr>
            <p:cNvCxnSpPr>
              <a:cxnSpLocks/>
              <a:stCxn id="162" idx="1"/>
              <a:endCxn id="150" idx="3"/>
            </p:cNvCxnSpPr>
            <p:nvPr userDrawn="1"/>
          </p:nvCxnSpPr>
          <p:spPr>
            <a:xfrm flipH="1" flipV="1">
              <a:off x="8879746" y="5764388"/>
              <a:ext cx="1040177" cy="1060362"/>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165" name="Straight Connector 164">
              <a:extLst>
                <a:ext uri="{FF2B5EF4-FFF2-40B4-BE49-F238E27FC236}">
                  <a16:creationId xmlns:a16="http://schemas.microsoft.com/office/drawing/2014/main" id="{F9021708-D294-4A2C-8E5D-81F2E2E6C893}"/>
                </a:ext>
              </a:extLst>
            </p:cNvPr>
            <p:cNvCxnSpPr>
              <a:cxnSpLocks/>
              <a:stCxn id="184" idx="6"/>
              <a:endCxn id="158" idx="6"/>
            </p:cNvCxnSpPr>
            <p:nvPr userDrawn="1"/>
          </p:nvCxnSpPr>
          <p:spPr>
            <a:xfrm>
              <a:off x="1249806" y="3691601"/>
              <a:ext cx="1149266" cy="69836"/>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166" name="Straight Connector 165">
              <a:extLst>
                <a:ext uri="{FF2B5EF4-FFF2-40B4-BE49-F238E27FC236}">
                  <a16:creationId xmlns:a16="http://schemas.microsoft.com/office/drawing/2014/main" id="{D551B6A5-E491-4F1C-8FFE-F56972DAA980}"/>
                </a:ext>
              </a:extLst>
            </p:cNvPr>
            <p:cNvCxnSpPr>
              <a:cxnSpLocks/>
              <a:stCxn id="181" idx="4"/>
              <a:endCxn id="187" idx="1"/>
            </p:cNvCxnSpPr>
            <p:nvPr userDrawn="1"/>
          </p:nvCxnSpPr>
          <p:spPr>
            <a:xfrm>
              <a:off x="181389" y="3694736"/>
              <a:ext cx="833340" cy="862592"/>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167" name="Straight Connector 166">
              <a:extLst>
                <a:ext uri="{FF2B5EF4-FFF2-40B4-BE49-F238E27FC236}">
                  <a16:creationId xmlns:a16="http://schemas.microsoft.com/office/drawing/2014/main" id="{FF3D83DD-26DF-4E65-8316-A5CE359963B8}"/>
                </a:ext>
              </a:extLst>
            </p:cNvPr>
            <p:cNvCxnSpPr>
              <a:cxnSpLocks/>
              <a:stCxn id="187" idx="4"/>
              <a:endCxn id="186" idx="0"/>
            </p:cNvCxnSpPr>
            <p:nvPr userDrawn="1"/>
          </p:nvCxnSpPr>
          <p:spPr>
            <a:xfrm flipH="1">
              <a:off x="990250" y="4724846"/>
              <a:ext cx="93868" cy="726111"/>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168" name="Straight Connector 167">
              <a:extLst>
                <a:ext uri="{FF2B5EF4-FFF2-40B4-BE49-F238E27FC236}">
                  <a16:creationId xmlns:a16="http://schemas.microsoft.com/office/drawing/2014/main" id="{715B13BE-94B4-4BAC-90E4-DE1DD061E339}"/>
                </a:ext>
              </a:extLst>
            </p:cNvPr>
            <p:cNvCxnSpPr>
              <a:cxnSpLocks/>
              <a:stCxn id="185" idx="3"/>
            </p:cNvCxnSpPr>
            <p:nvPr userDrawn="1"/>
          </p:nvCxnSpPr>
          <p:spPr>
            <a:xfrm flipH="1">
              <a:off x="994391" y="6664731"/>
              <a:ext cx="195332" cy="193269"/>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169" name="Straight Connector 168">
              <a:extLst>
                <a:ext uri="{FF2B5EF4-FFF2-40B4-BE49-F238E27FC236}">
                  <a16:creationId xmlns:a16="http://schemas.microsoft.com/office/drawing/2014/main" id="{3D8A94D2-B5DF-46AE-8F07-89C75A8D49DD}"/>
                </a:ext>
              </a:extLst>
            </p:cNvPr>
            <p:cNvCxnSpPr>
              <a:cxnSpLocks/>
              <a:stCxn id="185" idx="0"/>
              <a:endCxn id="186" idx="4"/>
            </p:cNvCxnSpPr>
            <p:nvPr userDrawn="1"/>
          </p:nvCxnSpPr>
          <p:spPr>
            <a:xfrm flipH="1" flipV="1">
              <a:off x="990250" y="5745345"/>
              <a:ext cx="303555" cy="668110"/>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170" name="Straight Connector 169">
              <a:extLst>
                <a:ext uri="{FF2B5EF4-FFF2-40B4-BE49-F238E27FC236}">
                  <a16:creationId xmlns:a16="http://schemas.microsoft.com/office/drawing/2014/main" id="{F195AC21-3617-444E-9A01-1AAA2815269B}"/>
                </a:ext>
              </a:extLst>
            </p:cNvPr>
            <p:cNvCxnSpPr>
              <a:cxnSpLocks/>
              <a:stCxn id="195" idx="1"/>
              <a:endCxn id="181" idx="3"/>
            </p:cNvCxnSpPr>
            <p:nvPr userDrawn="1"/>
          </p:nvCxnSpPr>
          <p:spPr>
            <a:xfrm flipV="1">
              <a:off x="7025" y="3684478"/>
              <a:ext cx="62174" cy="1039628"/>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171" name="Straight Connector 170">
              <a:extLst>
                <a:ext uri="{FF2B5EF4-FFF2-40B4-BE49-F238E27FC236}">
                  <a16:creationId xmlns:a16="http://schemas.microsoft.com/office/drawing/2014/main" id="{205F6D37-5470-4028-9436-7209A75512E1}"/>
                </a:ext>
              </a:extLst>
            </p:cNvPr>
            <p:cNvCxnSpPr>
              <a:cxnSpLocks/>
              <a:stCxn id="186" idx="2"/>
              <a:endCxn id="195" idx="0"/>
            </p:cNvCxnSpPr>
            <p:nvPr userDrawn="1"/>
          </p:nvCxnSpPr>
          <p:spPr>
            <a:xfrm flipH="1" flipV="1">
              <a:off x="4947" y="4947737"/>
              <a:ext cx="838109" cy="650414"/>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172" name="Straight Connector 171">
              <a:extLst>
                <a:ext uri="{FF2B5EF4-FFF2-40B4-BE49-F238E27FC236}">
                  <a16:creationId xmlns:a16="http://schemas.microsoft.com/office/drawing/2014/main" id="{5382E231-E3E8-4E16-9000-D7655E2D376E}"/>
                </a:ext>
              </a:extLst>
            </p:cNvPr>
            <p:cNvCxnSpPr>
              <a:cxnSpLocks/>
              <a:stCxn id="185" idx="1"/>
            </p:cNvCxnSpPr>
            <p:nvPr userDrawn="1"/>
          </p:nvCxnSpPr>
          <p:spPr>
            <a:xfrm flipH="1">
              <a:off x="0" y="6456567"/>
              <a:ext cx="1189723" cy="190557"/>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173" name="Straight Connector 172">
              <a:extLst>
                <a:ext uri="{FF2B5EF4-FFF2-40B4-BE49-F238E27FC236}">
                  <a16:creationId xmlns:a16="http://schemas.microsoft.com/office/drawing/2014/main" id="{FCA97133-B217-40DF-A1D2-2D165304B25E}"/>
                </a:ext>
              </a:extLst>
            </p:cNvPr>
            <p:cNvCxnSpPr>
              <a:cxnSpLocks/>
              <a:stCxn id="158" idx="1"/>
              <a:endCxn id="65" idx="0"/>
            </p:cNvCxnSpPr>
            <p:nvPr userDrawn="1"/>
          </p:nvCxnSpPr>
          <p:spPr>
            <a:xfrm flipV="1">
              <a:off x="2590343" y="2989715"/>
              <a:ext cx="770893" cy="692495"/>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174" name="Straight Connector 173">
              <a:extLst>
                <a:ext uri="{FF2B5EF4-FFF2-40B4-BE49-F238E27FC236}">
                  <a16:creationId xmlns:a16="http://schemas.microsoft.com/office/drawing/2014/main" id="{6E149D75-E84A-4494-BFCB-51C292A77F56}"/>
                </a:ext>
              </a:extLst>
            </p:cNvPr>
            <p:cNvCxnSpPr>
              <a:cxnSpLocks/>
              <a:stCxn id="183" idx="6"/>
              <a:endCxn id="182" idx="2"/>
            </p:cNvCxnSpPr>
            <p:nvPr userDrawn="1"/>
          </p:nvCxnSpPr>
          <p:spPr>
            <a:xfrm>
              <a:off x="683818" y="2689233"/>
              <a:ext cx="1046792" cy="260972"/>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175" name="Straight Connector 174">
              <a:extLst>
                <a:ext uri="{FF2B5EF4-FFF2-40B4-BE49-F238E27FC236}">
                  <a16:creationId xmlns:a16="http://schemas.microsoft.com/office/drawing/2014/main" id="{6F290C8B-C344-4CA5-9C78-976651E7C62E}"/>
                </a:ext>
              </a:extLst>
            </p:cNvPr>
            <p:cNvCxnSpPr>
              <a:cxnSpLocks/>
              <a:stCxn id="181" idx="7"/>
              <a:endCxn id="183" idx="3"/>
            </p:cNvCxnSpPr>
            <p:nvPr userDrawn="1"/>
          </p:nvCxnSpPr>
          <p:spPr>
            <a:xfrm flipV="1">
              <a:off x="206155" y="2793315"/>
              <a:ext cx="226387" cy="630571"/>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176" name="Straight Connector 175">
              <a:extLst>
                <a:ext uri="{FF2B5EF4-FFF2-40B4-BE49-F238E27FC236}">
                  <a16:creationId xmlns:a16="http://schemas.microsoft.com/office/drawing/2014/main" id="{005B6568-DE50-4CA6-9732-D27F78215026}"/>
                </a:ext>
              </a:extLst>
            </p:cNvPr>
            <p:cNvCxnSpPr>
              <a:cxnSpLocks/>
              <a:stCxn id="181" idx="5"/>
              <a:endCxn id="184" idx="2"/>
            </p:cNvCxnSpPr>
            <p:nvPr userDrawn="1"/>
          </p:nvCxnSpPr>
          <p:spPr>
            <a:xfrm>
              <a:off x="267973" y="3622660"/>
              <a:ext cx="785574" cy="68941"/>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177" name="Straight Connector 176">
              <a:extLst>
                <a:ext uri="{FF2B5EF4-FFF2-40B4-BE49-F238E27FC236}">
                  <a16:creationId xmlns:a16="http://schemas.microsoft.com/office/drawing/2014/main" id="{EA39E2CF-92C6-4465-85B1-50468F8B20D9}"/>
                </a:ext>
              </a:extLst>
            </p:cNvPr>
            <p:cNvCxnSpPr>
              <a:cxnSpLocks/>
              <a:stCxn id="182" idx="3"/>
              <a:endCxn id="184" idx="7"/>
            </p:cNvCxnSpPr>
            <p:nvPr userDrawn="1"/>
          </p:nvCxnSpPr>
          <p:spPr>
            <a:xfrm flipH="1">
              <a:off x="1221065" y="3059892"/>
              <a:ext cx="554979" cy="562320"/>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178" name="Straight Connector 177">
              <a:extLst>
                <a:ext uri="{FF2B5EF4-FFF2-40B4-BE49-F238E27FC236}">
                  <a16:creationId xmlns:a16="http://schemas.microsoft.com/office/drawing/2014/main" id="{5E4972A8-F985-4732-81CD-07ECEEE6DC1C}"/>
                </a:ext>
              </a:extLst>
            </p:cNvPr>
            <p:cNvCxnSpPr>
              <a:cxnSpLocks/>
              <a:stCxn id="184" idx="4"/>
              <a:endCxn id="187" idx="0"/>
            </p:cNvCxnSpPr>
            <p:nvPr userDrawn="1"/>
          </p:nvCxnSpPr>
          <p:spPr>
            <a:xfrm flipH="1">
              <a:off x="1084118" y="3789730"/>
              <a:ext cx="67559" cy="738857"/>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179" name="Straight Connector 178">
              <a:extLst>
                <a:ext uri="{FF2B5EF4-FFF2-40B4-BE49-F238E27FC236}">
                  <a16:creationId xmlns:a16="http://schemas.microsoft.com/office/drawing/2014/main" id="{613DAC1A-194E-4AAB-85F9-1456DF72A876}"/>
                </a:ext>
              </a:extLst>
            </p:cNvPr>
            <p:cNvCxnSpPr>
              <a:cxnSpLocks/>
              <a:stCxn id="160" idx="2"/>
              <a:endCxn id="185" idx="2"/>
            </p:cNvCxnSpPr>
            <p:nvPr userDrawn="1"/>
          </p:nvCxnSpPr>
          <p:spPr>
            <a:xfrm flipH="1">
              <a:off x="1146611" y="6179786"/>
              <a:ext cx="1868537" cy="380863"/>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180" name="Straight Connector 179">
              <a:extLst>
                <a:ext uri="{FF2B5EF4-FFF2-40B4-BE49-F238E27FC236}">
                  <a16:creationId xmlns:a16="http://schemas.microsoft.com/office/drawing/2014/main" id="{B825BC29-DEF3-41A7-BF53-FD9085FC4E61}"/>
                </a:ext>
              </a:extLst>
            </p:cNvPr>
            <p:cNvCxnSpPr>
              <a:cxnSpLocks/>
              <a:endCxn id="185" idx="5"/>
            </p:cNvCxnSpPr>
            <p:nvPr userDrawn="1"/>
          </p:nvCxnSpPr>
          <p:spPr>
            <a:xfrm flipH="1" flipV="1">
              <a:off x="1397887" y="6664731"/>
              <a:ext cx="704210" cy="276362"/>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sp>
          <p:nvSpPr>
            <p:cNvPr id="181" name="Oval 180">
              <a:extLst>
                <a:ext uri="{FF2B5EF4-FFF2-40B4-BE49-F238E27FC236}">
                  <a16:creationId xmlns:a16="http://schemas.microsoft.com/office/drawing/2014/main" id="{88CEC832-4F52-4CBB-9B58-CA81782A806E}"/>
                </a:ext>
              </a:extLst>
            </p:cNvPr>
            <p:cNvSpPr/>
            <p:nvPr userDrawn="1"/>
          </p:nvSpPr>
          <p:spPr>
            <a:xfrm rot="20563470">
              <a:off x="-9517" y="3406988"/>
              <a:ext cx="294388" cy="294388"/>
            </a:xfrm>
            <a:prstGeom prst="ellipse">
              <a:avLst/>
            </a:prstGeom>
            <a:grpFill/>
            <a:ln>
              <a:solidFill>
                <a:schemeClr val="bg1">
                  <a:alpha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2" name="Oval 181">
              <a:extLst>
                <a:ext uri="{FF2B5EF4-FFF2-40B4-BE49-F238E27FC236}">
                  <a16:creationId xmlns:a16="http://schemas.microsoft.com/office/drawing/2014/main" id="{75123150-2F10-4BC4-914B-7927A0C1A3E6}"/>
                </a:ext>
              </a:extLst>
            </p:cNvPr>
            <p:cNvSpPr/>
            <p:nvPr userDrawn="1"/>
          </p:nvSpPr>
          <p:spPr>
            <a:xfrm>
              <a:off x="1730610" y="2795084"/>
              <a:ext cx="310242" cy="310242"/>
            </a:xfrm>
            <a:prstGeom prst="ellipse">
              <a:avLst/>
            </a:prstGeom>
            <a:grpFill/>
            <a:ln>
              <a:solidFill>
                <a:schemeClr val="bg1">
                  <a:alpha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3" name="Oval 182">
              <a:extLst>
                <a:ext uri="{FF2B5EF4-FFF2-40B4-BE49-F238E27FC236}">
                  <a16:creationId xmlns:a16="http://schemas.microsoft.com/office/drawing/2014/main" id="{523799C1-0503-4F71-B3FF-55AE5D3CD045}"/>
                </a:ext>
              </a:extLst>
            </p:cNvPr>
            <p:cNvSpPr/>
            <p:nvPr userDrawn="1"/>
          </p:nvSpPr>
          <p:spPr>
            <a:xfrm>
              <a:off x="389430" y="2542039"/>
              <a:ext cx="294388" cy="294388"/>
            </a:xfrm>
            <a:prstGeom prst="ellipse">
              <a:avLst/>
            </a:prstGeom>
            <a:grpFill/>
            <a:ln>
              <a:solidFill>
                <a:schemeClr val="bg1">
                  <a:alpha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4" name="Oval 183">
              <a:extLst>
                <a:ext uri="{FF2B5EF4-FFF2-40B4-BE49-F238E27FC236}">
                  <a16:creationId xmlns:a16="http://schemas.microsoft.com/office/drawing/2014/main" id="{9919265B-C5BA-48EA-85C5-7968387D7843}"/>
                </a:ext>
              </a:extLst>
            </p:cNvPr>
            <p:cNvSpPr>
              <a:spLocks noChangeAspect="1"/>
            </p:cNvSpPr>
            <p:nvPr userDrawn="1"/>
          </p:nvSpPr>
          <p:spPr>
            <a:xfrm>
              <a:off x="1053547" y="3593471"/>
              <a:ext cx="196259" cy="196259"/>
            </a:xfrm>
            <a:prstGeom prst="ellipse">
              <a:avLst/>
            </a:prstGeom>
            <a:grpFill/>
            <a:ln>
              <a:solidFill>
                <a:schemeClr val="bg1">
                  <a:alpha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5" name="Oval 184">
              <a:extLst>
                <a:ext uri="{FF2B5EF4-FFF2-40B4-BE49-F238E27FC236}">
                  <a16:creationId xmlns:a16="http://schemas.microsoft.com/office/drawing/2014/main" id="{C21B4C3C-F660-4265-B3FA-A1CB00AFAB3F}"/>
                </a:ext>
              </a:extLst>
            </p:cNvPr>
            <p:cNvSpPr>
              <a:spLocks noChangeAspect="1"/>
            </p:cNvSpPr>
            <p:nvPr userDrawn="1"/>
          </p:nvSpPr>
          <p:spPr>
            <a:xfrm>
              <a:off x="1146611" y="6413455"/>
              <a:ext cx="294388" cy="294388"/>
            </a:xfrm>
            <a:prstGeom prst="ellipse">
              <a:avLst/>
            </a:prstGeom>
            <a:grpFill/>
            <a:ln>
              <a:solidFill>
                <a:schemeClr val="bg1">
                  <a:alpha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6" name="Oval 185">
              <a:extLst>
                <a:ext uri="{FF2B5EF4-FFF2-40B4-BE49-F238E27FC236}">
                  <a16:creationId xmlns:a16="http://schemas.microsoft.com/office/drawing/2014/main" id="{642B8F1A-0768-470A-A68A-DD9E149866F1}"/>
                </a:ext>
              </a:extLst>
            </p:cNvPr>
            <p:cNvSpPr>
              <a:spLocks noChangeAspect="1"/>
            </p:cNvSpPr>
            <p:nvPr userDrawn="1"/>
          </p:nvSpPr>
          <p:spPr>
            <a:xfrm>
              <a:off x="843056" y="5450957"/>
              <a:ext cx="294388" cy="294388"/>
            </a:xfrm>
            <a:prstGeom prst="ellipse">
              <a:avLst/>
            </a:prstGeom>
            <a:grpFill/>
            <a:ln>
              <a:solidFill>
                <a:schemeClr val="bg1">
                  <a:alpha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7" name="Oval 186">
              <a:extLst>
                <a:ext uri="{FF2B5EF4-FFF2-40B4-BE49-F238E27FC236}">
                  <a16:creationId xmlns:a16="http://schemas.microsoft.com/office/drawing/2014/main" id="{7EF51067-F1C5-433F-8771-1BAFEAA1E36B}"/>
                </a:ext>
              </a:extLst>
            </p:cNvPr>
            <p:cNvSpPr>
              <a:spLocks noChangeAspect="1"/>
            </p:cNvSpPr>
            <p:nvPr userDrawn="1"/>
          </p:nvSpPr>
          <p:spPr>
            <a:xfrm>
              <a:off x="985988" y="4528587"/>
              <a:ext cx="196259" cy="196259"/>
            </a:xfrm>
            <a:prstGeom prst="ellipse">
              <a:avLst/>
            </a:prstGeom>
            <a:grpFill/>
            <a:ln>
              <a:solidFill>
                <a:schemeClr val="bg1">
                  <a:alpha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88" name="Straight Connector 187">
              <a:extLst>
                <a:ext uri="{FF2B5EF4-FFF2-40B4-BE49-F238E27FC236}">
                  <a16:creationId xmlns:a16="http://schemas.microsoft.com/office/drawing/2014/main" id="{504EA11B-11BC-4159-82E0-D8D63F7F627C}"/>
                </a:ext>
              </a:extLst>
            </p:cNvPr>
            <p:cNvCxnSpPr>
              <a:cxnSpLocks/>
              <a:stCxn id="187" idx="3"/>
            </p:cNvCxnSpPr>
            <p:nvPr userDrawn="1"/>
          </p:nvCxnSpPr>
          <p:spPr>
            <a:xfrm flipH="1">
              <a:off x="125106" y="4696105"/>
              <a:ext cx="889623" cy="162851"/>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189" name="Straight Connector 188">
              <a:extLst>
                <a:ext uri="{FF2B5EF4-FFF2-40B4-BE49-F238E27FC236}">
                  <a16:creationId xmlns:a16="http://schemas.microsoft.com/office/drawing/2014/main" id="{83DFA702-7AE3-4B71-BBEE-75FAEDDBE33C}"/>
                </a:ext>
              </a:extLst>
            </p:cNvPr>
            <p:cNvCxnSpPr>
              <a:cxnSpLocks/>
              <a:stCxn id="183" idx="4"/>
              <a:endCxn id="184" idx="1"/>
            </p:cNvCxnSpPr>
            <p:nvPr userDrawn="1"/>
          </p:nvCxnSpPr>
          <p:spPr>
            <a:xfrm>
              <a:off x="536624" y="2836427"/>
              <a:ext cx="545664" cy="785785"/>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sp>
          <p:nvSpPr>
            <p:cNvPr id="190" name="Oval 189">
              <a:extLst>
                <a:ext uri="{FF2B5EF4-FFF2-40B4-BE49-F238E27FC236}">
                  <a16:creationId xmlns:a16="http://schemas.microsoft.com/office/drawing/2014/main" id="{63AD05E3-9842-4CBB-A46A-59D354155606}"/>
                </a:ext>
              </a:extLst>
            </p:cNvPr>
            <p:cNvSpPr>
              <a:spLocks noChangeAspect="1"/>
            </p:cNvSpPr>
            <p:nvPr userDrawn="1"/>
          </p:nvSpPr>
          <p:spPr>
            <a:xfrm>
              <a:off x="4972557" y="2874980"/>
              <a:ext cx="196259" cy="196259"/>
            </a:xfrm>
            <a:prstGeom prst="ellipse">
              <a:avLst/>
            </a:prstGeom>
            <a:grpFill/>
            <a:ln>
              <a:solidFill>
                <a:schemeClr val="bg1">
                  <a:alpha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91" name="Straight Connector 190">
              <a:extLst>
                <a:ext uri="{FF2B5EF4-FFF2-40B4-BE49-F238E27FC236}">
                  <a16:creationId xmlns:a16="http://schemas.microsoft.com/office/drawing/2014/main" id="{C6EE767E-47D9-42B0-8333-596DA589E780}"/>
                </a:ext>
              </a:extLst>
            </p:cNvPr>
            <p:cNvCxnSpPr>
              <a:cxnSpLocks/>
              <a:stCxn id="190" idx="3"/>
              <a:endCxn id="154" idx="0"/>
            </p:cNvCxnSpPr>
            <p:nvPr userDrawn="1"/>
          </p:nvCxnSpPr>
          <p:spPr>
            <a:xfrm flipH="1">
              <a:off x="4536645" y="3042498"/>
              <a:ext cx="464653" cy="781995"/>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192" name="Straight Connector 191">
              <a:extLst>
                <a:ext uri="{FF2B5EF4-FFF2-40B4-BE49-F238E27FC236}">
                  <a16:creationId xmlns:a16="http://schemas.microsoft.com/office/drawing/2014/main" id="{BDD5FDA8-E86D-4328-978E-B577F68D00E6}"/>
                </a:ext>
              </a:extLst>
            </p:cNvPr>
            <p:cNvCxnSpPr>
              <a:cxnSpLocks/>
              <a:stCxn id="190" idx="2"/>
              <a:endCxn id="65" idx="6"/>
            </p:cNvCxnSpPr>
            <p:nvPr userDrawn="1"/>
          </p:nvCxnSpPr>
          <p:spPr>
            <a:xfrm flipH="1" flipV="1">
              <a:off x="3501498" y="2915999"/>
              <a:ext cx="1471059" cy="57111"/>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193" name="Straight Connector 192">
              <a:extLst>
                <a:ext uri="{FF2B5EF4-FFF2-40B4-BE49-F238E27FC236}">
                  <a16:creationId xmlns:a16="http://schemas.microsoft.com/office/drawing/2014/main" id="{EF264F46-E2D4-4A35-88F3-E43528E60738}"/>
                </a:ext>
              </a:extLst>
            </p:cNvPr>
            <p:cNvCxnSpPr>
              <a:cxnSpLocks/>
              <a:stCxn id="183" idx="7"/>
              <a:endCxn id="67" idx="1"/>
            </p:cNvCxnSpPr>
            <p:nvPr userDrawn="1"/>
          </p:nvCxnSpPr>
          <p:spPr>
            <a:xfrm flipV="1">
              <a:off x="640706" y="1905029"/>
              <a:ext cx="785344" cy="680122"/>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194" name="Straight Connector 193">
              <a:extLst>
                <a:ext uri="{FF2B5EF4-FFF2-40B4-BE49-F238E27FC236}">
                  <a16:creationId xmlns:a16="http://schemas.microsoft.com/office/drawing/2014/main" id="{BEF86C4E-FD56-424C-91C5-659F17251E60}"/>
                </a:ext>
              </a:extLst>
            </p:cNvPr>
            <p:cNvCxnSpPr>
              <a:cxnSpLocks/>
              <a:endCxn id="183" idx="1"/>
            </p:cNvCxnSpPr>
            <p:nvPr userDrawn="1"/>
          </p:nvCxnSpPr>
          <p:spPr>
            <a:xfrm>
              <a:off x="-60734" y="2344833"/>
              <a:ext cx="493276" cy="240318"/>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sp>
          <p:nvSpPr>
            <p:cNvPr id="195" name="Chord 194">
              <a:extLst>
                <a:ext uri="{FF2B5EF4-FFF2-40B4-BE49-F238E27FC236}">
                  <a16:creationId xmlns:a16="http://schemas.microsoft.com/office/drawing/2014/main" id="{8E10AFBA-D486-47E0-892D-C0621A28346C}"/>
                </a:ext>
              </a:extLst>
            </p:cNvPr>
            <p:cNvSpPr>
              <a:spLocks noChangeAspect="1"/>
            </p:cNvSpPr>
            <p:nvPr userDrawn="1"/>
          </p:nvSpPr>
          <p:spPr>
            <a:xfrm rot="5400000" flipH="1">
              <a:off x="-98982" y="4723943"/>
              <a:ext cx="224088" cy="224088"/>
            </a:xfrm>
            <a:prstGeom prst="chord">
              <a:avLst>
                <a:gd name="adj1" fmla="val 10550803"/>
                <a:gd name="adj2" fmla="val 185318"/>
              </a:avLst>
            </a:prstGeom>
            <a:grpFill/>
            <a:ln>
              <a:solidFill>
                <a:schemeClr val="bg1">
                  <a:alpha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96" name="Straight Connector 195">
              <a:extLst>
                <a:ext uri="{FF2B5EF4-FFF2-40B4-BE49-F238E27FC236}">
                  <a16:creationId xmlns:a16="http://schemas.microsoft.com/office/drawing/2014/main" id="{AC5F7B71-AF61-44CB-B68A-1094F3A4CD64}"/>
                </a:ext>
              </a:extLst>
            </p:cNvPr>
            <p:cNvCxnSpPr>
              <a:cxnSpLocks/>
              <a:stCxn id="186" idx="3"/>
            </p:cNvCxnSpPr>
            <p:nvPr userDrawn="1"/>
          </p:nvCxnSpPr>
          <p:spPr>
            <a:xfrm flipH="1">
              <a:off x="0" y="5702233"/>
              <a:ext cx="886168" cy="564794"/>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197" name="Straight Connector 196">
              <a:extLst>
                <a:ext uri="{FF2B5EF4-FFF2-40B4-BE49-F238E27FC236}">
                  <a16:creationId xmlns:a16="http://schemas.microsoft.com/office/drawing/2014/main" id="{E34C1EBA-2F51-4B30-AF42-24119CA1F182}"/>
                </a:ext>
              </a:extLst>
            </p:cNvPr>
            <p:cNvCxnSpPr>
              <a:cxnSpLocks/>
              <a:stCxn id="182" idx="6"/>
              <a:endCxn id="65" idx="1"/>
            </p:cNvCxnSpPr>
            <p:nvPr userDrawn="1"/>
          </p:nvCxnSpPr>
          <p:spPr>
            <a:xfrm flipV="1">
              <a:off x="2040852" y="2934851"/>
              <a:ext cx="1254476" cy="15354"/>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198" name="Straight Connector 197">
              <a:extLst>
                <a:ext uri="{FF2B5EF4-FFF2-40B4-BE49-F238E27FC236}">
                  <a16:creationId xmlns:a16="http://schemas.microsoft.com/office/drawing/2014/main" id="{FEDBD39C-56B8-4FD6-94F8-400C2195705E}"/>
                </a:ext>
              </a:extLst>
            </p:cNvPr>
            <p:cNvCxnSpPr>
              <a:cxnSpLocks/>
              <a:stCxn id="182" idx="5"/>
              <a:endCxn id="158" idx="0"/>
            </p:cNvCxnSpPr>
            <p:nvPr userDrawn="1"/>
          </p:nvCxnSpPr>
          <p:spPr>
            <a:xfrm>
              <a:off x="1995418" y="3059892"/>
              <a:ext cx="515698" cy="589501"/>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199" name="Straight Connector 198">
              <a:extLst>
                <a:ext uri="{FF2B5EF4-FFF2-40B4-BE49-F238E27FC236}">
                  <a16:creationId xmlns:a16="http://schemas.microsoft.com/office/drawing/2014/main" id="{4B66FE28-3335-400B-B888-92E14D0D41A1}"/>
                </a:ext>
              </a:extLst>
            </p:cNvPr>
            <p:cNvCxnSpPr>
              <a:cxnSpLocks/>
              <a:stCxn id="67" idx="0"/>
              <a:endCxn id="182" idx="0"/>
            </p:cNvCxnSpPr>
            <p:nvPr userDrawn="1"/>
          </p:nvCxnSpPr>
          <p:spPr>
            <a:xfrm>
              <a:off x="1505277" y="1937846"/>
              <a:ext cx="380454" cy="857238"/>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200" name="Straight Connector 199">
              <a:extLst>
                <a:ext uri="{FF2B5EF4-FFF2-40B4-BE49-F238E27FC236}">
                  <a16:creationId xmlns:a16="http://schemas.microsoft.com/office/drawing/2014/main" id="{D1044C19-BC73-4D4E-BC23-E27F89EA45E7}"/>
                </a:ext>
              </a:extLst>
            </p:cNvPr>
            <p:cNvCxnSpPr>
              <a:cxnSpLocks/>
              <a:stCxn id="187" idx="5"/>
              <a:endCxn id="159" idx="7"/>
            </p:cNvCxnSpPr>
            <p:nvPr userDrawn="1"/>
          </p:nvCxnSpPr>
          <p:spPr>
            <a:xfrm>
              <a:off x="1153506" y="4696105"/>
              <a:ext cx="1042227" cy="364144"/>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201" name="Straight Connector 200">
              <a:extLst>
                <a:ext uri="{FF2B5EF4-FFF2-40B4-BE49-F238E27FC236}">
                  <a16:creationId xmlns:a16="http://schemas.microsoft.com/office/drawing/2014/main" id="{1329B421-98C7-4788-99D4-A097B0871925}"/>
                </a:ext>
              </a:extLst>
            </p:cNvPr>
            <p:cNvCxnSpPr>
              <a:cxnSpLocks/>
              <a:stCxn id="154" idx="7"/>
              <a:endCxn id="65" idx="7"/>
            </p:cNvCxnSpPr>
            <p:nvPr userDrawn="1"/>
          </p:nvCxnSpPr>
          <p:spPr>
            <a:xfrm flipH="1" flipV="1">
              <a:off x="3446634" y="2981907"/>
              <a:ext cx="1005609" cy="857760"/>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202" name="Straight Connector 201">
              <a:extLst>
                <a:ext uri="{FF2B5EF4-FFF2-40B4-BE49-F238E27FC236}">
                  <a16:creationId xmlns:a16="http://schemas.microsoft.com/office/drawing/2014/main" id="{AC69FF25-D33E-45F5-95E5-1491E9A7EBC8}"/>
                </a:ext>
              </a:extLst>
            </p:cNvPr>
            <p:cNvCxnSpPr>
              <a:cxnSpLocks/>
              <a:stCxn id="83" idx="7"/>
              <a:endCxn id="190" idx="0"/>
            </p:cNvCxnSpPr>
            <p:nvPr userDrawn="1"/>
          </p:nvCxnSpPr>
          <p:spPr>
            <a:xfrm>
              <a:off x="5065787" y="2247314"/>
              <a:ext cx="4900" cy="627666"/>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203" name="Straight Connector 202">
              <a:extLst>
                <a:ext uri="{FF2B5EF4-FFF2-40B4-BE49-F238E27FC236}">
                  <a16:creationId xmlns:a16="http://schemas.microsoft.com/office/drawing/2014/main" id="{88301224-6582-41AD-8392-1DF584355ADD}"/>
                </a:ext>
              </a:extLst>
            </p:cNvPr>
            <p:cNvCxnSpPr>
              <a:cxnSpLocks/>
              <a:stCxn id="157" idx="7"/>
              <a:endCxn id="72" idx="0"/>
            </p:cNvCxnSpPr>
            <p:nvPr userDrawn="1"/>
          </p:nvCxnSpPr>
          <p:spPr>
            <a:xfrm flipH="1" flipV="1">
              <a:off x="6285610" y="2383792"/>
              <a:ext cx="270102" cy="784616"/>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204" name="Straight Connector 203">
              <a:extLst>
                <a:ext uri="{FF2B5EF4-FFF2-40B4-BE49-F238E27FC236}">
                  <a16:creationId xmlns:a16="http://schemas.microsoft.com/office/drawing/2014/main" id="{DCEC9C97-C8BE-4AC0-B3F5-9CAF7D949A57}"/>
                </a:ext>
              </a:extLst>
            </p:cNvPr>
            <p:cNvCxnSpPr>
              <a:cxnSpLocks/>
              <a:stCxn id="157" idx="6"/>
              <a:endCxn id="190" idx="5"/>
            </p:cNvCxnSpPr>
            <p:nvPr userDrawn="1"/>
          </p:nvCxnSpPr>
          <p:spPr>
            <a:xfrm flipH="1" flipV="1">
              <a:off x="5140075" y="3042498"/>
              <a:ext cx="1393759" cy="178728"/>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205" name="Straight Connector 204">
              <a:extLst>
                <a:ext uri="{FF2B5EF4-FFF2-40B4-BE49-F238E27FC236}">
                  <a16:creationId xmlns:a16="http://schemas.microsoft.com/office/drawing/2014/main" id="{6EADFCC7-1F53-480A-A801-15C2176BACDD}"/>
                </a:ext>
              </a:extLst>
            </p:cNvPr>
            <p:cNvCxnSpPr>
              <a:cxnSpLocks/>
              <a:stCxn id="73" idx="0"/>
              <a:endCxn id="157" idx="1"/>
            </p:cNvCxnSpPr>
            <p:nvPr userDrawn="1"/>
          </p:nvCxnSpPr>
          <p:spPr>
            <a:xfrm flipH="1">
              <a:off x="6661348" y="1834225"/>
              <a:ext cx="1076455" cy="1334183"/>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206" name="Straight Connector 205">
              <a:extLst>
                <a:ext uri="{FF2B5EF4-FFF2-40B4-BE49-F238E27FC236}">
                  <a16:creationId xmlns:a16="http://schemas.microsoft.com/office/drawing/2014/main" id="{8EECDD7F-DF21-46C0-810A-BEB844A8388C}"/>
                </a:ext>
              </a:extLst>
            </p:cNvPr>
            <p:cNvCxnSpPr>
              <a:cxnSpLocks/>
              <a:stCxn id="213" idx="0"/>
              <a:endCxn id="212" idx="4"/>
            </p:cNvCxnSpPr>
            <p:nvPr userDrawn="1"/>
          </p:nvCxnSpPr>
          <p:spPr>
            <a:xfrm>
              <a:off x="9621563" y="3044363"/>
              <a:ext cx="760622" cy="316136"/>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207" name="Straight Connector 206">
              <a:extLst>
                <a:ext uri="{FF2B5EF4-FFF2-40B4-BE49-F238E27FC236}">
                  <a16:creationId xmlns:a16="http://schemas.microsoft.com/office/drawing/2014/main" id="{B713C0A0-A238-4D87-8DF7-5ECFD403B2A7}"/>
                </a:ext>
              </a:extLst>
            </p:cNvPr>
            <p:cNvCxnSpPr>
              <a:cxnSpLocks/>
              <a:stCxn id="81" idx="0"/>
              <a:endCxn id="212" idx="5"/>
            </p:cNvCxnSpPr>
            <p:nvPr userDrawn="1"/>
          </p:nvCxnSpPr>
          <p:spPr>
            <a:xfrm>
              <a:off x="10349083" y="2680523"/>
              <a:ext cx="90128" cy="615930"/>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208" name="Straight Connector 207">
              <a:extLst>
                <a:ext uri="{FF2B5EF4-FFF2-40B4-BE49-F238E27FC236}">
                  <a16:creationId xmlns:a16="http://schemas.microsoft.com/office/drawing/2014/main" id="{C179A7A2-26AC-4C11-B1B3-198E75B1EB92}"/>
                </a:ext>
              </a:extLst>
            </p:cNvPr>
            <p:cNvCxnSpPr>
              <a:cxnSpLocks/>
              <a:stCxn id="80" idx="0"/>
              <a:endCxn id="213" idx="6"/>
            </p:cNvCxnSpPr>
            <p:nvPr userDrawn="1"/>
          </p:nvCxnSpPr>
          <p:spPr>
            <a:xfrm>
              <a:off x="9306676" y="1739765"/>
              <a:ext cx="245878" cy="1161961"/>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209" name="Straight Connector 208">
              <a:extLst>
                <a:ext uri="{FF2B5EF4-FFF2-40B4-BE49-F238E27FC236}">
                  <a16:creationId xmlns:a16="http://schemas.microsoft.com/office/drawing/2014/main" id="{A7616C2A-1A9E-46BF-A054-0512C5601704}"/>
                </a:ext>
              </a:extLst>
            </p:cNvPr>
            <p:cNvCxnSpPr>
              <a:cxnSpLocks/>
              <a:stCxn id="157" idx="1"/>
              <a:endCxn id="214" idx="5"/>
            </p:cNvCxnSpPr>
            <p:nvPr userDrawn="1"/>
          </p:nvCxnSpPr>
          <p:spPr>
            <a:xfrm>
              <a:off x="6661348" y="3168408"/>
              <a:ext cx="1391015" cy="19028"/>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210" name="Straight Connector 209">
              <a:extLst>
                <a:ext uri="{FF2B5EF4-FFF2-40B4-BE49-F238E27FC236}">
                  <a16:creationId xmlns:a16="http://schemas.microsoft.com/office/drawing/2014/main" id="{3EE51F03-6AC4-422F-8679-7DCC39B76190}"/>
                </a:ext>
              </a:extLst>
            </p:cNvPr>
            <p:cNvCxnSpPr>
              <a:cxnSpLocks/>
              <a:stCxn id="73" idx="0"/>
              <a:endCxn id="214" idx="5"/>
            </p:cNvCxnSpPr>
            <p:nvPr userDrawn="1"/>
          </p:nvCxnSpPr>
          <p:spPr>
            <a:xfrm>
              <a:off x="7737803" y="1834225"/>
              <a:ext cx="314560" cy="1353211"/>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211" name="Straight Connector 210">
              <a:extLst>
                <a:ext uri="{FF2B5EF4-FFF2-40B4-BE49-F238E27FC236}">
                  <a16:creationId xmlns:a16="http://schemas.microsoft.com/office/drawing/2014/main" id="{8400C77B-42C1-4E00-AC17-C8B5F447B1E1}"/>
                </a:ext>
              </a:extLst>
            </p:cNvPr>
            <p:cNvCxnSpPr>
              <a:cxnSpLocks/>
              <a:stCxn id="214" idx="7"/>
              <a:endCxn id="213" idx="4"/>
            </p:cNvCxnSpPr>
            <p:nvPr userDrawn="1"/>
          </p:nvCxnSpPr>
          <p:spPr>
            <a:xfrm flipV="1">
              <a:off x="8152134" y="2970735"/>
              <a:ext cx="1257783" cy="251410"/>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sp>
          <p:nvSpPr>
            <p:cNvPr id="212" name="Oval 211">
              <a:extLst>
                <a:ext uri="{FF2B5EF4-FFF2-40B4-BE49-F238E27FC236}">
                  <a16:creationId xmlns:a16="http://schemas.microsoft.com/office/drawing/2014/main" id="{D07EA2FE-D711-49D4-A597-571160AB16D4}"/>
                </a:ext>
              </a:extLst>
            </p:cNvPr>
            <p:cNvSpPr/>
            <p:nvPr userDrawn="1"/>
          </p:nvSpPr>
          <p:spPr>
            <a:xfrm rot="17350916" flipV="1">
              <a:off x="10375964" y="3285269"/>
              <a:ext cx="224088" cy="224088"/>
            </a:xfrm>
            <a:prstGeom prst="ellipse">
              <a:avLst/>
            </a:prstGeom>
            <a:grpFill/>
            <a:ln>
              <a:solidFill>
                <a:schemeClr val="bg1">
                  <a:alpha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3" name="Oval 212">
              <a:extLst>
                <a:ext uri="{FF2B5EF4-FFF2-40B4-BE49-F238E27FC236}">
                  <a16:creationId xmlns:a16="http://schemas.microsoft.com/office/drawing/2014/main" id="{EE63E045-C7F1-403D-8B61-608BEC3BFA98}"/>
                </a:ext>
              </a:extLst>
            </p:cNvPr>
            <p:cNvSpPr/>
            <p:nvPr userDrawn="1"/>
          </p:nvSpPr>
          <p:spPr>
            <a:xfrm rot="17350916" flipV="1">
              <a:off x="9403696" y="2895505"/>
              <a:ext cx="224088" cy="224088"/>
            </a:xfrm>
            <a:prstGeom prst="ellipse">
              <a:avLst/>
            </a:prstGeom>
            <a:grpFill/>
            <a:ln>
              <a:solidFill>
                <a:schemeClr val="bg1">
                  <a:alpha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4" name="Oval 213">
              <a:extLst>
                <a:ext uri="{FF2B5EF4-FFF2-40B4-BE49-F238E27FC236}">
                  <a16:creationId xmlns:a16="http://schemas.microsoft.com/office/drawing/2014/main" id="{33E72CB2-F8E7-49FD-871E-3D54E83CFEC5}"/>
                </a:ext>
              </a:extLst>
            </p:cNvPr>
            <p:cNvSpPr>
              <a:spLocks noChangeAspect="1"/>
            </p:cNvSpPr>
            <p:nvPr userDrawn="1"/>
          </p:nvSpPr>
          <p:spPr>
            <a:xfrm rot="17350916" flipV="1">
              <a:off x="8010198" y="3179980"/>
              <a:ext cx="149392" cy="149392"/>
            </a:xfrm>
            <a:prstGeom prst="ellipse">
              <a:avLst/>
            </a:prstGeom>
            <a:grpFill/>
            <a:ln>
              <a:solidFill>
                <a:schemeClr val="bg1">
                  <a:alpha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15" name="Straight Connector 214">
              <a:extLst>
                <a:ext uri="{FF2B5EF4-FFF2-40B4-BE49-F238E27FC236}">
                  <a16:creationId xmlns:a16="http://schemas.microsoft.com/office/drawing/2014/main" id="{F989AFB3-B3FC-4155-9AD0-FE5F10BD1D10}"/>
                </a:ext>
              </a:extLst>
            </p:cNvPr>
            <p:cNvCxnSpPr>
              <a:cxnSpLocks/>
              <a:stCxn id="78" idx="0"/>
              <a:endCxn id="212" idx="7"/>
            </p:cNvCxnSpPr>
            <p:nvPr userDrawn="1"/>
          </p:nvCxnSpPr>
          <p:spPr>
            <a:xfrm flipH="1">
              <a:off x="10588868" y="2983008"/>
              <a:ext cx="1256853" cy="365508"/>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216" name="Straight Connector 215">
              <a:extLst>
                <a:ext uri="{FF2B5EF4-FFF2-40B4-BE49-F238E27FC236}">
                  <a16:creationId xmlns:a16="http://schemas.microsoft.com/office/drawing/2014/main" id="{4492924D-891B-4445-896C-8ADFE6448A3A}"/>
                </a:ext>
              </a:extLst>
            </p:cNvPr>
            <p:cNvCxnSpPr>
              <a:cxnSpLocks/>
              <a:endCxn id="78" idx="7"/>
            </p:cNvCxnSpPr>
            <p:nvPr userDrawn="1"/>
          </p:nvCxnSpPr>
          <p:spPr>
            <a:xfrm flipH="1" flipV="1">
              <a:off x="11930123" y="2967834"/>
              <a:ext cx="291194" cy="286842"/>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grpSp>
      <p:grpSp>
        <p:nvGrpSpPr>
          <p:cNvPr id="389" name="Group 388">
            <a:extLst>
              <a:ext uri="{FF2B5EF4-FFF2-40B4-BE49-F238E27FC236}">
                <a16:creationId xmlns:a16="http://schemas.microsoft.com/office/drawing/2014/main" id="{646DA1A7-7190-4BA9-A8FB-8B1D9D609C1A}"/>
              </a:ext>
            </a:extLst>
          </p:cNvPr>
          <p:cNvGrpSpPr/>
          <p:nvPr userDrawn="1"/>
        </p:nvGrpSpPr>
        <p:grpSpPr>
          <a:xfrm>
            <a:off x="-28777" y="-72822"/>
            <a:ext cx="2634356" cy="1640244"/>
            <a:chOff x="-28777" y="-72822"/>
            <a:chExt cx="2634356" cy="1640244"/>
          </a:xfrm>
        </p:grpSpPr>
        <p:cxnSp>
          <p:nvCxnSpPr>
            <p:cNvPr id="218" name="Straight Connector 217">
              <a:extLst>
                <a:ext uri="{FF2B5EF4-FFF2-40B4-BE49-F238E27FC236}">
                  <a16:creationId xmlns:a16="http://schemas.microsoft.com/office/drawing/2014/main" id="{394A5143-CBA1-4121-99EA-B6A6C717E29B}"/>
                </a:ext>
              </a:extLst>
            </p:cNvPr>
            <p:cNvCxnSpPr>
              <a:cxnSpLocks/>
              <a:stCxn id="280" idx="7"/>
              <a:endCxn id="278" idx="2"/>
            </p:cNvCxnSpPr>
            <p:nvPr userDrawn="1"/>
          </p:nvCxnSpPr>
          <p:spPr>
            <a:xfrm rot="9888766" flipV="1">
              <a:off x="1208367" y="574276"/>
              <a:ext cx="600723" cy="591467"/>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19" name="Straight Connector 218">
              <a:extLst>
                <a:ext uri="{FF2B5EF4-FFF2-40B4-BE49-F238E27FC236}">
                  <a16:creationId xmlns:a16="http://schemas.microsoft.com/office/drawing/2014/main" id="{F453E714-239D-4732-86F6-2455DA51FD07}"/>
                </a:ext>
              </a:extLst>
            </p:cNvPr>
            <p:cNvCxnSpPr>
              <a:cxnSpLocks/>
              <a:stCxn id="278" idx="4"/>
              <a:endCxn id="300" idx="1"/>
            </p:cNvCxnSpPr>
            <p:nvPr userDrawn="1"/>
          </p:nvCxnSpPr>
          <p:spPr>
            <a:xfrm rot="9888766">
              <a:off x="993831" y="798494"/>
              <a:ext cx="190127" cy="456031"/>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20" name="Straight Connector 219">
              <a:extLst>
                <a:ext uri="{FF2B5EF4-FFF2-40B4-BE49-F238E27FC236}">
                  <a16:creationId xmlns:a16="http://schemas.microsoft.com/office/drawing/2014/main" id="{CB3942B7-63E3-4815-9F38-E61C1F1437B5}"/>
                </a:ext>
              </a:extLst>
            </p:cNvPr>
            <p:cNvCxnSpPr>
              <a:cxnSpLocks/>
              <a:stCxn id="283" idx="2"/>
              <a:endCxn id="298" idx="6"/>
            </p:cNvCxnSpPr>
            <p:nvPr userDrawn="1"/>
          </p:nvCxnSpPr>
          <p:spPr>
            <a:xfrm>
              <a:off x="356983" y="366234"/>
              <a:ext cx="472728" cy="197356"/>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21" name="Straight Connector 220">
              <a:extLst>
                <a:ext uri="{FF2B5EF4-FFF2-40B4-BE49-F238E27FC236}">
                  <a16:creationId xmlns:a16="http://schemas.microsoft.com/office/drawing/2014/main" id="{5D6F6516-F567-449F-9A97-CD46F0D62E1A}"/>
                </a:ext>
              </a:extLst>
            </p:cNvPr>
            <p:cNvCxnSpPr>
              <a:cxnSpLocks/>
              <a:stCxn id="300" idx="5"/>
              <a:endCxn id="283" idx="1"/>
            </p:cNvCxnSpPr>
            <p:nvPr userDrawn="1"/>
          </p:nvCxnSpPr>
          <p:spPr>
            <a:xfrm flipH="1" flipV="1">
              <a:off x="352822" y="398664"/>
              <a:ext cx="537699" cy="405826"/>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22" name="Straight Connector 221">
              <a:extLst>
                <a:ext uri="{FF2B5EF4-FFF2-40B4-BE49-F238E27FC236}">
                  <a16:creationId xmlns:a16="http://schemas.microsoft.com/office/drawing/2014/main" id="{7585D01B-FBC6-4E56-A48D-9C4E017FC7AE}"/>
                </a:ext>
              </a:extLst>
            </p:cNvPr>
            <p:cNvCxnSpPr>
              <a:cxnSpLocks/>
              <a:stCxn id="278" idx="5"/>
              <a:endCxn id="299" idx="1"/>
            </p:cNvCxnSpPr>
            <p:nvPr userDrawn="1"/>
          </p:nvCxnSpPr>
          <p:spPr>
            <a:xfrm rot="9888766">
              <a:off x="625773" y="865810"/>
              <a:ext cx="545961" cy="460811"/>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23" name="Straight Connector 222">
              <a:extLst>
                <a:ext uri="{FF2B5EF4-FFF2-40B4-BE49-F238E27FC236}">
                  <a16:creationId xmlns:a16="http://schemas.microsoft.com/office/drawing/2014/main" id="{6787714C-4224-417A-AA99-E21095F46BF7}"/>
                </a:ext>
              </a:extLst>
            </p:cNvPr>
            <p:cNvCxnSpPr>
              <a:cxnSpLocks/>
              <a:stCxn id="283" idx="0"/>
              <a:endCxn id="299" idx="4"/>
            </p:cNvCxnSpPr>
            <p:nvPr userDrawn="1"/>
          </p:nvCxnSpPr>
          <p:spPr>
            <a:xfrm>
              <a:off x="326946" y="418653"/>
              <a:ext cx="217472" cy="48720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24" name="Straight Connector 223">
              <a:extLst>
                <a:ext uri="{FF2B5EF4-FFF2-40B4-BE49-F238E27FC236}">
                  <a16:creationId xmlns:a16="http://schemas.microsoft.com/office/drawing/2014/main" id="{F154B2B4-5347-4035-B42B-19D8005783D9}"/>
                </a:ext>
              </a:extLst>
            </p:cNvPr>
            <p:cNvCxnSpPr>
              <a:cxnSpLocks/>
              <a:stCxn id="300" idx="3"/>
              <a:endCxn id="298" idx="0"/>
            </p:cNvCxnSpPr>
            <p:nvPr userDrawn="1"/>
          </p:nvCxnSpPr>
          <p:spPr>
            <a:xfrm rot="9888766" flipH="1">
              <a:off x="900057" y="589344"/>
              <a:ext cx="6741" cy="2078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25" name="Straight Connector 224">
              <a:extLst>
                <a:ext uri="{FF2B5EF4-FFF2-40B4-BE49-F238E27FC236}">
                  <a16:creationId xmlns:a16="http://schemas.microsoft.com/office/drawing/2014/main" id="{3923734C-7685-48BB-9F00-0E8FBC1CBE3B}"/>
                </a:ext>
              </a:extLst>
            </p:cNvPr>
            <p:cNvCxnSpPr>
              <a:cxnSpLocks/>
              <a:stCxn id="278" idx="6"/>
              <a:endCxn id="287" idx="2"/>
            </p:cNvCxnSpPr>
            <p:nvPr userDrawn="1"/>
          </p:nvCxnSpPr>
          <p:spPr>
            <a:xfrm flipH="1" flipV="1">
              <a:off x="694963" y="1213621"/>
              <a:ext cx="532965" cy="63996"/>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26" name="Straight Connector 225">
              <a:extLst>
                <a:ext uri="{FF2B5EF4-FFF2-40B4-BE49-F238E27FC236}">
                  <a16:creationId xmlns:a16="http://schemas.microsoft.com/office/drawing/2014/main" id="{ADF22676-2528-409D-9F4A-DE964A8332A9}"/>
                </a:ext>
              </a:extLst>
            </p:cNvPr>
            <p:cNvCxnSpPr>
              <a:cxnSpLocks/>
              <a:stCxn id="283" idx="7"/>
              <a:endCxn id="285" idx="3"/>
            </p:cNvCxnSpPr>
            <p:nvPr userDrawn="1"/>
          </p:nvCxnSpPr>
          <p:spPr>
            <a:xfrm flipH="1">
              <a:off x="199571" y="414492"/>
              <a:ext cx="94946" cy="714377"/>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27" name="Straight Connector 226">
              <a:extLst>
                <a:ext uri="{FF2B5EF4-FFF2-40B4-BE49-F238E27FC236}">
                  <a16:creationId xmlns:a16="http://schemas.microsoft.com/office/drawing/2014/main" id="{30032AED-995E-4E1E-A061-A59C21934E43}"/>
                </a:ext>
              </a:extLst>
            </p:cNvPr>
            <p:cNvCxnSpPr>
              <a:cxnSpLocks/>
              <a:stCxn id="300" idx="6"/>
              <a:endCxn id="299" idx="2"/>
            </p:cNvCxnSpPr>
            <p:nvPr userDrawn="1"/>
          </p:nvCxnSpPr>
          <p:spPr>
            <a:xfrm rot="9888766" flipV="1">
              <a:off x="569919" y="867396"/>
              <a:ext cx="325630" cy="15069"/>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28" name="Straight Connector 227">
              <a:extLst>
                <a:ext uri="{FF2B5EF4-FFF2-40B4-BE49-F238E27FC236}">
                  <a16:creationId xmlns:a16="http://schemas.microsoft.com/office/drawing/2014/main" id="{C4237091-745C-45D6-B633-F5946211842D}"/>
                </a:ext>
              </a:extLst>
            </p:cNvPr>
            <p:cNvCxnSpPr>
              <a:cxnSpLocks/>
              <a:stCxn id="282" idx="0"/>
              <a:endCxn id="298" idx="4"/>
            </p:cNvCxnSpPr>
            <p:nvPr userDrawn="1"/>
          </p:nvCxnSpPr>
          <p:spPr>
            <a:xfrm>
              <a:off x="809265" y="86803"/>
              <a:ext cx="48947" cy="427047"/>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29" name="Straight Connector 228">
              <a:extLst>
                <a:ext uri="{FF2B5EF4-FFF2-40B4-BE49-F238E27FC236}">
                  <a16:creationId xmlns:a16="http://schemas.microsoft.com/office/drawing/2014/main" id="{35F946B6-EE6E-4F2C-9ECA-B67161D2BB9B}"/>
                </a:ext>
              </a:extLst>
            </p:cNvPr>
            <p:cNvCxnSpPr>
              <a:cxnSpLocks/>
              <a:stCxn id="299" idx="6"/>
              <a:endCxn id="285" idx="2"/>
            </p:cNvCxnSpPr>
            <p:nvPr userDrawn="1"/>
          </p:nvCxnSpPr>
          <p:spPr>
            <a:xfrm rot="9888766" flipV="1">
              <a:off x="195812" y="982956"/>
              <a:ext cx="352331" cy="126523"/>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30" name="Straight Connector 229">
              <a:extLst>
                <a:ext uri="{FF2B5EF4-FFF2-40B4-BE49-F238E27FC236}">
                  <a16:creationId xmlns:a16="http://schemas.microsoft.com/office/drawing/2014/main" id="{E3C68231-6833-4A71-8D70-2FDA785E75BD}"/>
                </a:ext>
              </a:extLst>
            </p:cNvPr>
            <p:cNvCxnSpPr>
              <a:cxnSpLocks/>
              <a:stCxn id="284" idx="0"/>
              <a:endCxn id="285" idx="4"/>
            </p:cNvCxnSpPr>
            <p:nvPr userDrawn="1"/>
          </p:nvCxnSpPr>
          <p:spPr>
            <a:xfrm>
              <a:off x="19075" y="733170"/>
              <a:ext cx="149723" cy="39175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31" name="Straight Connector 230">
              <a:extLst>
                <a:ext uri="{FF2B5EF4-FFF2-40B4-BE49-F238E27FC236}">
                  <a16:creationId xmlns:a16="http://schemas.microsoft.com/office/drawing/2014/main" id="{CD9CD7D0-0695-45E6-A5B2-E61BCA117D51}"/>
                </a:ext>
              </a:extLst>
            </p:cNvPr>
            <p:cNvCxnSpPr>
              <a:cxnSpLocks/>
              <a:stCxn id="287" idx="1"/>
              <a:endCxn id="285" idx="5"/>
            </p:cNvCxnSpPr>
            <p:nvPr userDrawn="1"/>
          </p:nvCxnSpPr>
          <p:spPr>
            <a:xfrm flipH="1" flipV="1">
              <a:off x="144246" y="1143887"/>
              <a:ext cx="548085" cy="9025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32" name="Straight Connector 231">
              <a:extLst>
                <a:ext uri="{FF2B5EF4-FFF2-40B4-BE49-F238E27FC236}">
                  <a16:creationId xmlns:a16="http://schemas.microsoft.com/office/drawing/2014/main" id="{2C75D059-62E1-441B-AA8C-810C3F290BB0}"/>
                </a:ext>
              </a:extLst>
            </p:cNvPr>
            <p:cNvCxnSpPr>
              <a:cxnSpLocks/>
              <a:stCxn id="287" idx="7"/>
              <a:endCxn id="286" idx="3"/>
            </p:cNvCxnSpPr>
            <p:nvPr userDrawn="1"/>
          </p:nvCxnSpPr>
          <p:spPr>
            <a:xfrm flipH="1">
              <a:off x="408479" y="1244149"/>
              <a:ext cx="246968" cy="247565"/>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33" name="Straight Connector 232">
              <a:extLst>
                <a:ext uri="{FF2B5EF4-FFF2-40B4-BE49-F238E27FC236}">
                  <a16:creationId xmlns:a16="http://schemas.microsoft.com/office/drawing/2014/main" id="{375847E8-F74B-4C15-A19B-2E1883A8786C}"/>
                </a:ext>
              </a:extLst>
            </p:cNvPr>
            <p:cNvCxnSpPr>
              <a:cxnSpLocks/>
              <a:stCxn id="286" idx="5"/>
              <a:endCxn id="285" idx="1"/>
            </p:cNvCxnSpPr>
            <p:nvPr userDrawn="1"/>
          </p:nvCxnSpPr>
          <p:spPr>
            <a:xfrm flipH="1" flipV="1">
              <a:off x="214589" y="1184194"/>
              <a:ext cx="138565" cy="32253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35" name="Straight Connector 234">
              <a:extLst>
                <a:ext uri="{FF2B5EF4-FFF2-40B4-BE49-F238E27FC236}">
                  <a16:creationId xmlns:a16="http://schemas.microsoft.com/office/drawing/2014/main" id="{1221C30D-171B-4371-B698-14C5B603E0BA}"/>
                </a:ext>
              </a:extLst>
            </p:cNvPr>
            <p:cNvCxnSpPr>
              <a:cxnSpLocks/>
              <a:stCxn id="286" idx="6"/>
            </p:cNvCxnSpPr>
            <p:nvPr userDrawn="1"/>
          </p:nvCxnSpPr>
          <p:spPr>
            <a:xfrm flipH="1" flipV="1">
              <a:off x="-21567" y="1483634"/>
              <a:ext cx="370772" cy="53871"/>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37" name="Straight Connector 236">
              <a:extLst>
                <a:ext uri="{FF2B5EF4-FFF2-40B4-BE49-F238E27FC236}">
                  <a16:creationId xmlns:a16="http://schemas.microsoft.com/office/drawing/2014/main" id="{65C46142-6B2F-4CA6-81BF-4CF154E4B796}"/>
                </a:ext>
              </a:extLst>
            </p:cNvPr>
            <p:cNvCxnSpPr>
              <a:cxnSpLocks/>
              <a:stCxn id="279" idx="0"/>
              <a:endCxn id="278" idx="3"/>
            </p:cNvCxnSpPr>
            <p:nvPr userDrawn="1"/>
          </p:nvCxnSpPr>
          <p:spPr>
            <a:xfrm rot="9888766" flipV="1">
              <a:off x="1186271" y="581266"/>
              <a:ext cx="157054" cy="625373"/>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38" name="Straight Connector 237">
              <a:extLst>
                <a:ext uri="{FF2B5EF4-FFF2-40B4-BE49-F238E27FC236}">
                  <a16:creationId xmlns:a16="http://schemas.microsoft.com/office/drawing/2014/main" id="{CA91E332-097F-4A3F-92A9-B008B6704173}"/>
                </a:ext>
              </a:extLst>
            </p:cNvPr>
            <p:cNvCxnSpPr>
              <a:cxnSpLocks/>
              <a:stCxn id="298" idx="2"/>
              <a:endCxn id="279" idx="6"/>
            </p:cNvCxnSpPr>
            <p:nvPr userDrawn="1"/>
          </p:nvCxnSpPr>
          <p:spPr>
            <a:xfrm rot="9888766" flipH="1" flipV="1">
              <a:off x="913060" y="503264"/>
              <a:ext cx="288080" cy="7740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39" name="Straight Connector 238">
              <a:extLst>
                <a:ext uri="{FF2B5EF4-FFF2-40B4-BE49-F238E27FC236}">
                  <a16:creationId xmlns:a16="http://schemas.microsoft.com/office/drawing/2014/main" id="{247D6126-2DE2-4400-B610-DB321D279158}"/>
                </a:ext>
              </a:extLst>
            </p:cNvPr>
            <p:cNvCxnSpPr>
              <a:cxnSpLocks/>
              <a:stCxn id="282" idx="1"/>
              <a:endCxn id="279" idx="5"/>
            </p:cNvCxnSpPr>
            <p:nvPr userDrawn="1"/>
          </p:nvCxnSpPr>
          <p:spPr>
            <a:xfrm>
              <a:off x="833817" y="67836"/>
              <a:ext cx="376592" cy="44131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40" name="Straight Connector 239">
              <a:extLst>
                <a:ext uri="{FF2B5EF4-FFF2-40B4-BE49-F238E27FC236}">
                  <a16:creationId xmlns:a16="http://schemas.microsoft.com/office/drawing/2014/main" id="{C9592472-BB1F-4C9A-8536-E5BB23B65E41}"/>
                </a:ext>
              </a:extLst>
            </p:cNvPr>
            <p:cNvCxnSpPr>
              <a:cxnSpLocks/>
              <a:stCxn id="281" idx="7"/>
              <a:endCxn id="279" idx="3"/>
            </p:cNvCxnSpPr>
            <p:nvPr userDrawn="1"/>
          </p:nvCxnSpPr>
          <p:spPr>
            <a:xfrm flipH="1">
              <a:off x="1268714" y="-22350"/>
              <a:ext cx="275423" cy="51567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41" name="Straight Connector 240">
              <a:extLst>
                <a:ext uri="{FF2B5EF4-FFF2-40B4-BE49-F238E27FC236}">
                  <a16:creationId xmlns:a16="http://schemas.microsoft.com/office/drawing/2014/main" id="{04BA2BB1-C93B-460F-BE41-2B0712A935F3}"/>
                </a:ext>
              </a:extLst>
            </p:cNvPr>
            <p:cNvCxnSpPr>
              <a:cxnSpLocks/>
              <a:stCxn id="280" idx="6"/>
              <a:endCxn id="279" idx="2"/>
            </p:cNvCxnSpPr>
            <p:nvPr userDrawn="1"/>
          </p:nvCxnSpPr>
          <p:spPr>
            <a:xfrm rot="9888766">
              <a:off x="1290967" y="464377"/>
              <a:ext cx="408926" cy="71807"/>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42" name="Straight Connector 241">
              <a:extLst>
                <a:ext uri="{FF2B5EF4-FFF2-40B4-BE49-F238E27FC236}">
                  <a16:creationId xmlns:a16="http://schemas.microsoft.com/office/drawing/2014/main" id="{54D5749A-ECD2-4129-AFF1-9EE593DEEA28}"/>
                </a:ext>
              </a:extLst>
            </p:cNvPr>
            <p:cNvCxnSpPr>
              <a:cxnSpLocks/>
              <a:stCxn id="303" idx="7"/>
              <a:endCxn id="280" idx="3"/>
            </p:cNvCxnSpPr>
            <p:nvPr userDrawn="1"/>
          </p:nvCxnSpPr>
          <p:spPr>
            <a:xfrm flipH="1">
              <a:off x="1761433" y="90002"/>
              <a:ext cx="398513" cy="345573"/>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43" name="Straight Connector 242">
              <a:extLst>
                <a:ext uri="{FF2B5EF4-FFF2-40B4-BE49-F238E27FC236}">
                  <a16:creationId xmlns:a16="http://schemas.microsoft.com/office/drawing/2014/main" id="{E4C6BB8F-257A-42C3-8B2D-13F066E42367}"/>
                </a:ext>
              </a:extLst>
            </p:cNvPr>
            <p:cNvCxnSpPr>
              <a:cxnSpLocks/>
              <a:stCxn id="303" idx="6"/>
              <a:endCxn id="281" idx="2"/>
            </p:cNvCxnSpPr>
            <p:nvPr userDrawn="1"/>
          </p:nvCxnSpPr>
          <p:spPr>
            <a:xfrm flipH="1" flipV="1">
              <a:off x="1583653" y="-52878"/>
              <a:ext cx="563649" cy="12651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44" name="Straight Connector 243">
              <a:extLst>
                <a:ext uri="{FF2B5EF4-FFF2-40B4-BE49-F238E27FC236}">
                  <a16:creationId xmlns:a16="http://schemas.microsoft.com/office/drawing/2014/main" id="{FBBFDC4B-E2FD-4844-9829-EBA3AE3EC2B9}"/>
                </a:ext>
              </a:extLst>
            </p:cNvPr>
            <p:cNvCxnSpPr>
              <a:cxnSpLocks/>
              <a:stCxn id="303" idx="4"/>
            </p:cNvCxnSpPr>
            <p:nvPr userDrawn="1"/>
          </p:nvCxnSpPr>
          <p:spPr>
            <a:xfrm flipH="1" flipV="1">
              <a:off x="2122026" y="-9110"/>
              <a:ext cx="44276" cy="49584"/>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45" name="Straight Connector 244">
              <a:extLst>
                <a:ext uri="{FF2B5EF4-FFF2-40B4-BE49-F238E27FC236}">
                  <a16:creationId xmlns:a16="http://schemas.microsoft.com/office/drawing/2014/main" id="{7DC0385F-D2FD-4678-BEF8-3A03E4C6EBE6}"/>
                </a:ext>
              </a:extLst>
            </p:cNvPr>
            <p:cNvCxnSpPr>
              <a:cxnSpLocks/>
              <a:stCxn id="281" idx="6"/>
              <a:endCxn id="282" idx="2"/>
            </p:cNvCxnSpPr>
            <p:nvPr userDrawn="1"/>
          </p:nvCxnSpPr>
          <p:spPr>
            <a:xfrm flipH="1">
              <a:off x="837766" y="-38718"/>
              <a:ext cx="693727" cy="75781"/>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46" name="Straight Connector 245">
              <a:extLst>
                <a:ext uri="{FF2B5EF4-FFF2-40B4-BE49-F238E27FC236}">
                  <a16:creationId xmlns:a16="http://schemas.microsoft.com/office/drawing/2014/main" id="{A786C3D5-40F9-4F0B-A768-22A2B81FDEC8}"/>
                </a:ext>
              </a:extLst>
            </p:cNvPr>
            <p:cNvCxnSpPr>
              <a:cxnSpLocks/>
              <a:stCxn id="282" idx="6"/>
              <a:endCxn id="283" idx="3"/>
            </p:cNvCxnSpPr>
            <p:nvPr userDrawn="1"/>
          </p:nvCxnSpPr>
          <p:spPr>
            <a:xfrm flipH="1">
              <a:off x="336994" y="58302"/>
              <a:ext cx="422531" cy="282057"/>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47" name="Straight Connector 246">
              <a:extLst>
                <a:ext uri="{FF2B5EF4-FFF2-40B4-BE49-F238E27FC236}">
                  <a16:creationId xmlns:a16="http://schemas.microsoft.com/office/drawing/2014/main" id="{D30D4FBD-D105-42FC-BE6A-07DF2BFA642A}"/>
                </a:ext>
              </a:extLst>
            </p:cNvPr>
            <p:cNvCxnSpPr>
              <a:cxnSpLocks/>
              <a:stCxn id="284" idx="2"/>
              <a:endCxn id="283" idx="6"/>
            </p:cNvCxnSpPr>
            <p:nvPr userDrawn="1"/>
          </p:nvCxnSpPr>
          <p:spPr>
            <a:xfrm flipV="1">
              <a:off x="38075" y="388616"/>
              <a:ext cx="236453" cy="311394"/>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48" name="Straight Connector 247">
              <a:extLst>
                <a:ext uri="{FF2B5EF4-FFF2-40B4-BE49-F238E27FC236}">
                  <a16:creationId xmlns:a16="http://schemas.microsoft.com/office/drawing/2014/main" id="{08314A49-292C-43CA-8DA3-4383C9B7580F}"/>
                </a:ext>
              </a:extLst>
            </p:cNvPr>
            <p:cNvCxnSpPr>
              <a:cxnSpLocks/>
              <a:endCxn id="283" idx="5"/>
            </p:cNvCxnSpPr>
            <p:nvPr userDrawn="1"/>
          </p:nvCxnSpPr>
          <p:spPr>
            <a:xfrm>
              <a:off x="-6090" y="281927"/>
              <a:ext cx="284779" cy="7426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49" name="Straight Connector 248">
              <a:extLst>
                <a:ext uri="{FF2B5EF4-FFF2-40B4-BE49-F238E27FC236}">
                  <a16:creationId xmlns:a16="http://schemas.microsoft.com/office/drawing/2014/main" id="{7E2458C0-183C-442C-9C75-9B7C2F950B05}"/>
                </a:ext>
              </a:extLst>
            </p:cNvPr>
            <p:cNvCxnSpPr>
              <a:cxnSpLocks/>
              <a:endCxn id="283" idx="3"/>
            </p:cNvCxnSpPr>
            <p:nvPr userDrawn="1"/>
          </p:nvCxnSpPr>
          <p:spPr>
            <a:xfrm flipH="1">
              <a:off x="336994" y="-23344"/>
              <a:ext cx="68920" cy="363703"/>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52" name="Straight Connector 251">
              <a:extLst>
                <a:ext uri="{FF2B5EF4-FFF2-40B4-BE49-F238E27FC236}">
                  <a16:creationId xmlns:a16="http://schemas.microsoft.com/office/drawing/2014/main" id="{C457C0DE-7369-4939-AE61-35C8EC8AD536}"/>
                </a:ext>
              </a:extLst>
            </p:cNvPr>
            <p:cNvCxnSpPr>
              <a:cxnSpLocks/>
              <a:stCxn id="287" idx="4"/>
              <a:endCxn id="299" idx="0"/>
            </p:cNvCxnSpPr>
            <p:nvPr userDrawn="1"/>
          </p:nvCxnSpPr>
          <p:spPr>
            <a:xfrm flipH="1" flipV="1">
              <a:off x="558578" y="958015"/>
              <a:ext cx="103225" cy="236606"/>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53" name="Straight Connector 252">
              <a:extLst>
                <a:ext uri="{FF2B5EF4-FFF2-40B4-BE49-F238E27FC236}">
                  <a16:creationId xmlns:a16="http://schemas.microsoft.com/office/drawing/2014/main" id="{680A36FD-6073-41BD-8BD9-7DECEA858447}"/>
                </a:ext>
              </a:extLst>
            </p:cNvPr>
            <p:cNvCxnSpPr>
              <a:cxnSpLocks/>
              <a:endCxn id="285" idx="6"/>
            </p:cNvCxnSpPr>
            <p:nvPr userDrawn="1"/>
          </p:nvCxnSpPr>
          <p:spPr>
            <a:xfrm>
              <a:off x="-16940" y="1146159"/>
              <a:ext cx="157237" cy="28501"/>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74" name="Straight Connector 273">
              <a:extLst>
                <a:ext uri="{FF2B5EF4-FFF2-40B4-BE49-F238E27FC236}">
                  <a16:creationId xmlns:a16="http://schemas.microsoft.com/office/drawing/2014/main" id="{BC654C56-3254-4D40-B16A-13CEF6C10B21}"/>
                </a:ext>
              </a:extLst>
            </p:cNvPr>
            <p:cNvCxnSpPr>
              <a:cxnSpLocks/>
              <a:stCxn id="285" idx="7"/>
            </p:cNvCxnSpPr>
            <p:nvPr userDrawn="1"/>
          </p:nvCxnSpPr>
          <p:spPr>
            <a:xfrm flipH="1">
              <a:off x="-28777" y="1199212"/>
              <a:ext cx="188041" cy="21202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278" name="Oval 277">
              <a:extLst>
                <a:ext uri="{FF2B5EF4-FFF2-40B4-BE49-F238E27FC236}">
                  <a16:creationId xmlns:a16="http://schemas.microsoft.com/office/drawing/2014/main" id="{A9B35DA0-3C6A-4F32-BF5A-8CCF63CDEB94}"/>
                </a:ext>
              </a:extLst>
            </p:cNvPr>
            <p:cNvSpPr/>
            <p:nvPr userDrawn="1"/>
          </p:nvSpPr>
          <p:spPr>
            <a:xfrm rot="8852236">
              <a:off x="1221594" y="1215323"/>
              <a:ext cx="81073" cy="81073"/>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9" name="Oval 278">
              <a:extLst>
                <a:ext uri="{FF2B5EF4-FFF2-40B4-BE49-F238E27FC236}">
                  <a16:creationId xmlns:a16="http://schemas.microsoft.com/office/drawing/2014/main" id="{02340CA7-0628-47E8-9E85-4E04EE0B260A}"/>
                </a:ext>
              </a:extLst>
            </p:cNvPr>
            <p:cNvSpPr/>
            <p:nvPr userDrawn="1"/>
          </p:nvSpPr>
          <p:spPr>
            <a:xfrm rot="9888766">
              <a:off x="1204756" y="487667"/>
              <a:ext cx="85439" cy="85439"/>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0" name="Oval 279">
              <a:extLst>
                <a:ext uri="{FF2B5EF4-FFF2-40B4-BE49-F238E27FC236}">
                  <a16:creationId xmlns:a16="http://schemas.microsoft.com/office/drawing/2014/main" id="{62209704-3AD7-43C9-B59C-9E551D89EC06}"/>
                </a:ext>
              </a:extLst>
            </p:cNvPr>
            <p:cNvSpPr/>
            <p:nvPr userDrawn="1"/>
          </p:nvSpPr>
          <p:spPr>
            <a:xfrm rot="9888766">
              <a:off x="1700743" y="430210"/>
              <a:ext cx="81073" cy="81073"/>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1" name="Oval 280">
              <a:extLst>
                <a:ext uri="{FF2B5EF4-FFF2-40B4-BE49-F238E27FC236}">
                  <a16:creationId xmlns:a16="http://schemas.microsoft.com/office/drawing/2014/main" id="{77EE959B-90F5-419A-8805-02FF8AB0F221}"/>
                </a:ext>
              </a:extLst>
            </p:cNvPr>
            <p:cNvSpPr>
              <a:spLocks noChangeAspect="1"/>
            </p:cNvSpPr>
            <p:nvPr userDrawn="1"/>
          </p:nvSpPr>
          <p:spPr>
            <a:xfrm rot="9888766">
              <a:off x="1530549" y="-72822"/>
              <a:ext cx="54048" cy="54048"/>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2" name="Oval 281">
              <a:extLst>
                <a:ext uri="{FF2B5EF4-FFF2-40B4-BE49-F238E27FC236}">
                  <a16:creationId xmlns:a16="http://schemas.microsoft.com/office/drawing/2014/main" id="{7424944D-B01E-453B-A636-EB7220C0F04D}"/>
                </a:ext>
              </a:extLst>
            </p:cNvPr>
            <p:cNvSpPr>
              <a:spLocks noChangeAspect="1"/>
            </p:cNvSpPr>
            <p:nvPr userDrawn="1"/>
          </p:nvSpPr>
          <p:spPr>
            <a:xfrm rot="9888766">
              <a:off x="758109" y="7146"/>
              <a:ext cx="81073" cy="81073"/>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3" name="Oval 282">
              <a:extLst>
                <a:ext uri="{FF2B5EF4-FFF2-40B4-BE49-F238E27FC236}">
                  <a16:creationId xmlns:a16="http://schemas.microsoft.com/office/drawing/2014/main" id="{5B70598B-2AD1-43CC-879E-434D630DD09A}"/>
                </a:ext>
              </a:extLst>
            </p:cNvPr>
            <p:cNvSpPr/>
            <p:nvPr userDrawn="1"/>
          </p:nvSpPr>
          <p:spPr>
            <a:xfrm rot="9888766">
              <a:off x="273036" y="334706"/>
              <a:ext cx="85439" cy="85439"/>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4" name="Oval 283">
              <a:extLst>
                <a:ext uri="{FF2B5EF4-FFF2-40B4-BE49-F238E27FC236}">
                  <a16:creationId xmlns:a16="http://schemas.microsoft.com/office/drawing/2014/main" id="{4777D0F8-2F6F-4212-8F64-0D043E36EF88}"/>
                </a:ext>
              </a:extLst>
            </p:cNvPr>
            <p:cNvSpPr>
              <a:spLocks noChangeAspect="1"/>
            </p:cNvSpPr>
            <p:nvPr userDrawn="1"/>
          </p:nvSpPr>
          <p:spPr>
            <a:xfrm rot="9888766">
              <a:off x="-15029" y="680066"/>
              <a:ext cx="54048" cy="54048"/>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5" name="Oval 284">
              <a:extLst>
                <a:ext uri="{FF2B5EF4-FFF2-40B4-BE49-F238E27FC236}">
                  <a16:creationId xmlns:a16="http://schemas.microsoft.com/office/drawing/2014/main" id="{7B27A0DD-9073-4D73-A27F-D2CD8DDA10BE}"/>
                </a:ext>
              </a:extLst>
            </p:cNvPr>
            <p:cNvSpPr/>
            <p:nvPr userDrawn="1"/>
          </p:nvSpPr>
          <p:spPr>
            <a:xfrm rot="9888766">
              <a:off x="138881" y="1123504"/>
              <a:ext cx="81073" cy="81073"/>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6" name="Oval 285">
              <a:extLst>
                <a:ext uri="{FF2B5EF4-FFF2-40B4-BE49-F238E27FC236}">
                  <a16:creationId xmlns:a16="http://schemas.microsoft.com/office/drawing/2014/main" id="{B5DE3168-EF86-468B-BF0B-61FE1065885F}"/>
                </a:ext>
              </a:extLst>
            </p:cNvPr>
            <p:cNvSpPr/>
            <p:nvPr userDrawn="1"/>
          </p:nvSpPr>
          <p:spPr>
            <a:xfrm rot="9888766">
              <a:off x="347789" y="1486349"/>
              <a:ext cx="81073" cy="81073"/>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7" name="Oval 286">
              <a:extLst>
                <a:ext uri="{FF2B5EF4-FFF2-40B4-BE49-F238E27FC236}">
                  <a16:creationId xmlns:a16="http://schemas.microsoft.com/office/drawing/2014/main" id="{F6D007E5-4230-4DB0-86CD-632369C9D1ED}"/>
                </a:ext>
              </a:extLst>
            </p:cNvPr>
            <p:cNvSpPr>
              <a:spLocks noChangeAspect="1"/>
            </p:cNvSpPr>
            <p:nvPr userDrawn="1"/>
          </p:nvSpPr>
          <p:spPr>
            <a:xfrm rot="9888766">
              <a:off x="641859" y="1193677"/>
              <a:ext cx="54048" cy="54048"/>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8" name="Oval 297">
              <a:extLst>
                <a:ext uri="{FF2B5EF4-FFF2-40B4-BE49-F238E27FC236}">
                  <a16:creationId xmlns:a16="http://schemas.microsoft.com/office/drawing/2014/main" id="{9E756F48-69B3-4E9D-8030-3B8592DC9A36}"/>
                </a:ext>
              </a:extLst>
            </p:cNvPr>
            <p:cNvSpPr>
              <a:spLocks noChangeAspect="1"/>
            </p:cNvSpPr>
            <p:nvPr userDrawn="1"/>
          </p:nvSpPr>
          <p:spPr>
            <a:xfrm rot="9888766">
              <a:off x="828295" y="512434"/>
              <a:ext cx="81073" cy="81073"/>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9" name="Oval 298">
              <a:extLst>
                <a:ext uri="{FF2B5EF4-FFF2-40B4-BE49-F238E27FC236}">
                  <a16:creationId xmlns:a16="http://schemas.microsoft.com/office/drawing/2014/main" id="{B53E0485-2F49-4228-A368-27CB0AFCFBB1}"/>
                </a:ext>
              </a:extLst>
            </p:cNvPr>
            <p:cNvSpPr>
              <a:spLocks noChangeAspect="1"/>
            </p:cNvSpPr>
            <p:nvPr userDrawn="1"/>
          </p:nvSpPr>
          <p:spPr>
            <a:xfrm rot="9888766">
              <a:off x="524474" y="904911"/>
              <a:ext cx="54048" cy="54048"/>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0" name="Oval 299">
              <a:extLst>
                <a:ext uri="{FF2B5EF4-FFF2-40B4-BE49-F238E27FC236}">
                  <a16:creationId xmlns:a16="http://schemas.microsoft.com/office/drawing/2014/main" id="{48A37485-33E0-441A-A05E-8DE973D02B77}"/>
                </a:ext>
              </a:extLst>
            </p:cNvPr>
            <p:cNvSpPr>
              <a:spLocks noChangeAspect="1"/>
            </p:cNvSpPr>
            <p:nvPr userDrawn="1"/>
          </p:nvSpPr>
          <p:spPr>
            <a:xfrm rot="9888766">
              <a:off x="886945" y="790902"/>
              <a:ext cx="54048" cy="54048"/>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301" name="Straight Connector 300">
              <a:extLst>
                <a:ext uri="{FF2B5EF4-FFF2-40B4-BE49-F238E27FC236}">
                  <a16:creationId xmlns:a16="http://schemas.microsoft.com/office/drawing/2014/main" id="{7F45383A-FE62-42FC-A7E4-523EDE4EF502}"/>
                </a:ext>
              </a:extLst>
            </p:cNvPr>
            <p:cNvCxnSpPr>
              <a:cxnSpLocks/>
              <a:stCxn id="300" idx="2"/>
              <a:endCxn id="279" idx="7"/>
            </p:cNvCxnSpPr>
            <p:nvPr userDrawn="1"/>
          </p:nvCxnSpPr>
          <p:spPr>
            <a:xfrm rot="9888766" flipH="1">
              <a:off x="913165" y="609190"/>
              <a:ext cx="339955" cy="15992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02" name="Straight Connector 301">
              <a:extLst>
                <a:ext uri="{FF2B5EF4-FFF2-40B4-BE49-F238E27FC236}">
                  <a16:creationId xmlns:a16="http://schemas.microsoft.com/office/drawing/2014/main" id="{06C4E934-D177-426F-9379-39ACCBB8CBB4}"/>
                </a:ext>
              </a:extLst>
            </p:cNvPr>
            <p:cNvCxnSpPr>
              <a:cxnSpLocks/>
              <a:stCxn id="280" idx="4"/>
              <a:endCxn id="281" idx="1"/>
            </p:cNvCxnSpPr>
            <p:nvPr userDrawn="1"/>
          </p:nvCxnSpPr>
          <p:spPr>
            <a:xfrm flipH="1" flipV="1">
              <a:off x="1581021" y="-32362"/>
              <a:ext cx="149639" cy="46398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303" name="Oval 302">
              <a:extLst>
                <a:ext uri="{FF2B5EF4-FFF2-40B4-BE49-F238E27FC236}">
                  <a16:creationId xmlns:a16="http://schemas.microsoft.com/office/drawing/2014/main" id="{0B59674A-1D7D-472A-A3E7-E932B263744F}"/>
                </a:ext>
              </a:extLst>
            </p:cNvPr>
            <p:cNvSpPr>
              <a:spLocks noChangeAspect="1"/>
            </p:cNvSpPr>
            <p:nvPr userDrawn="1"/>
          </p:nvSpPr>
          <p:spPr>
            <a:xfrm rot="9888766">
              <a:off x="2146358" y="39530"/>
              <a:ext cx="54048" cy="54048"/>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304" name="Straight Connector 303">
              <a:extLst>
                <a:ext uri="{FF2B5EF4-FFF2-40B4-BE49-F238E27FC236}">
                  <a16:creationId xmlns:a16="http://schemas.microsoft.com/office/drawing/2014/main" id="{EECA8F92-7836-41ED-9EC8-C7F25074E607}"/>
                </a:ext>
              </a:extLst>
            </p:cNvPr>
            <p:cNvCxnSpPr>
              <a:cxnSpLocks/>
              <a:stCxn id="303" idx="3"/>
            </p:cNvCxnSpPr>
            <p:nvPr userDrawn="1"/>
          </p:nvCxnSpPr>
          <p:spPr>
            <a:xfrm rot="9888766" flipH="1">
              <a:off x="2174347" y="-50442"/>
              <a:ext cx="62078" cy="86935"/>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06" name="Straight Connector 305">
              <a:extLst>
                <a:ext uri="{FF2B5EF4-FFF2-40B4-BE49-F238E27FC236}">
                  <a16:creationId xmlns:a16="http://schemas.microsoft.com/office/drawing/2014/main" id="{4E5A6100-2B9B-4030-AECE-BDC3233622B9}"/>
                </a:ext>
              </a:extLst>
            </p:cNvPr>
            <p:cNvCxnSpPr>
              <a:cxnSpLocks/>
              <a:stCxn id="303" idx="1"/>
              <a:endCxn id="313" idx="2"/>
            </p:cNvCxnSpPr>
            <p:nvPr userDrawn="1"/>
          </p:nvCxnSpPr>
          <p:spPr>
            <a:xfrm>
              <a:off x="2196830" y="79990"/>
              <a:ext cx="166170" cy="19780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07" name="Straight Connector 306">
              <a:extLst>
                <a:ext uri="{FF2B5EF4-FFF2-40B4-BE49-F238E27FC236}">
                  <a16:creationId xmlns:a16="http://schemas.microsoft.com/office/drawing/2014/main" id="{0B09899D-19E1-4B75-AAE8-EA659B416F92}"/>
                </a:ext>
              </a:extLst>
            </p:cNvPr>
            <p:cNvCxnSpPr>
              <a:cxnSpLocks/>
              <a:stCxn id="313" idx="3"/>
              <a:endCxn id="280" idx="2"/>
            </p:cNvCxnSpPr>
            <p:nvPr userDrawn="1"/>
          </p:nvCxnSpPr>
          <p:spPr>
            <a:xfrm flipH="1">
              <a:off x="1780400" y="299945"/>
              <a:ext cx="577138" cy="1601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08" name="Straight Connector 307">
              <a:extLst>
                <a:ext uri="{FF2B5EF4-FFF2-40B4-BE49-F238E27FC236}">
                  <a16:creationId xmlns:a16="http://schemas.microsoft.com/office/drawing/2014/main" id="{46DEFC7A-DEA4-460F-938A-90926E79A0D0}"/>
                </a:ext>
              </a:extLst>
            </p:cNvPr>
            <p:cNvCxnSpPr>
              <a:cxnSpLocks/>
              <a:stCxn id="278" idx="7"/>
              <a:endCxn id="286" idx="2"/>
            </p:cNvCxnSpPr>
            <p:nvPr userDrawn="1"/>
          </p:nvCxnSpPr>
          <p:spPr>
            <a:xfrm flipH="1">
              <a:off x="427446" y="1295429"/>
              <a:ext cx="825885" cy="220837"/>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09" name="Straight Connector 308">
              <a:extLst>
                <a:ext uri="{FF2B5EF4-FFF2-40B4-BE49-F238E27FC236}">
                  <a16:creationId xmlns:a16="http://schemas.microsoft.com/office/drawing/2014/main" id="{75DD3E74-1AE9-43B6-93FA-911F61031228}"/>
                </a:ext>
              </a:extLst>
            </p:cNvPr>
            <p:cNvCxnSpPr>
              <a:cxnSpLocks/>
              <a:stCxn id="280" idx="1"/>
              <a:endCxn id="310" idx="4"/>
            </p:cNvCxnSpPr>
            <p:nvPr/>
          </p:nvCxnSpPr>
          <p:spPr>
            <a:xfrm>
              <a:off x="1776451" y="490900"/>
              <a:ext cx="440756" cy="281947"/>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310" name="Oval 309">
              <a:extLst>
                <a:ext uri="{FF2B5EF4-FFF2-40B4-BE49-F238E27FC236}">
                  <a16:creationId xmlns:a16="http://schemas.microsoft.com/office/drawing/2014/main" id="{15AC871D-02EF-41C3-941D-14A914C07B96}"/>
                </a:ext>
              </a:extLst>
            </p:cNvPr>
            <p:cNvSpPr/>
            <p:nvPr/>
          </p:nvSpPr>
          <p:spPr>
            <a:xfrm rot="8852236">
              <a:off x="2203401" y="768190"/>
              <a:ext cx="59607" cy="59607"/>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311" name="Straight Connector 310">
              <a:extLst>
                <a:ext uri="{FF2B5EF4-FFF2-40B4-BE49-F238E27FC236}">
                  <a16:creationId xmlns:a16="http://schemas.microsoft.com/office/drawing/2014/main" id="{E129402E-4D4E-4C33-A05E-B6ED4F94DA77}"/>
                </a:ext>
              </a:extLst>
            </p:cNvPr>
            <p:cNvCxnSpPr>
              <a:cxnSpLocks/>
              <a:stCxn id="310" idx="6"/>
              <a:endCxn id="278" idx="1"/>
            </p:cNvCxnSpPr>
            <p:nvPr/>
          </p:nvCxnSpPr>
          <p:spPr>
            <a:xfrm flipH="1">
              <a:off x="1301700" y="813990"/>
              <a:ext cx="906358" cy="450669"/>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12" name="Straight Connector 311">
              <a:extLst>
                <a:ext uri="{FF2B5EF4-FFF2-40B4-BE49-F238E27FC236}">
                  <a16:creationId xmlns:a16="http://schemas.microsoft.com/office/drawing/2014/main" id="{7A725384-1A9A-4B26-9335-695B957379B3}"/>
                </a:ext>
              </a:extLst>
            </p:cNvPr>
            <p:cNvCxnSpPr>
              <a:cxnSpLocks/>
              <a:stCxn id="313" idx="4"/>
              <a:endCxn id="310" idx="2"/>
            </p:cNvCxnSpPr>
            <p:nvPr/>
          </p:nvCxnSpPr>
          <p:spPr>
            <a:xfrm flipH="1">
              <a:off x="2258351" y="319468"/>
              <a:ext cx="110986" cy="46252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313" name="Oval 312">
              <a:extLst>
                <a:ext uri="{FF2B5EF4-FFF2-40B4-BE49-F238E27FC236}">
                  <a16:creationId xmlns:a16="http://schemas.microsoft.com/office/drawing/2014/main" id="{193B28E6-9F4D-4A39-A913-FE44B27B31B4}"/>
                </a:ext>
              </a:extLst>
            </p:cNvPr>
            <p:cNvSpPr/>
            <p:nvPr userDrawn="1"/>
          </p:nvSpPr>
          <p:spPr>
            <a:xfrm rot="2181221">
              <a:off x="2357200" y="265661"/>
              <a:ext cx="59607" cy="59607"/>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331" name="Straight Connector 330">
              <a:extLst>
                <a:ext uri="{FF2B5EF4-FFF2-40B4-BE49-F238E27FC236}">
                  <a16:creationId xmlns:a16="http://schemas.microsoft.com/office/drawing/2014/main" id="{DDD392E6-BA48-48D3-A378-812B1CF42DF3}"/>
                </a:ext>
              </a:extLst>
            </p:cNvPr>
            <p:cNvCxnSpPr>
              <a:cxnSpLocks/>
              <a:endCxn id="283" idx="4"/>
            </p:cNvCxnSpPr>
            <p:nvPr userDrawn="1"/>
          </p:nvCxnSpPr>
          <p:spPr>
            <a:xfrm>
              <a:off x="61339" y="-8698"/>
              <a:ext cx="243225" cy="344896"/>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346" name="Oval 345">
              <a:extLst>
                <a:ext uri="{FF2B5EF4-FFF2-40B4-BE49-F238E27FC236}">
                  <a16:creationId xmlns:a16="http://schemas.microsoft.com/office/drawing/2014/main" id="{5A3548C6-2D44-49B8-831D-2A956FD743C3}"/>
                </a:ext>
              </a:extLst>
            </p:cNvPr>
            <p:cNvSpPr/>
            <p:nvPr userDrawn="1"/>
          </p:nvSpPr>
          <p:spPr>
            <a:xfrm rot="8852236">
              <a:off x="2545972" y="-969"/>
              <a:ext cx="59607" cy="59607"/>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348" name="Straight Connector 347">
              <a:extLst>
                <a:ext uri="{FF2B5EF4-FFF2-40B4-BE49-F238E27FC236}">
                  <a16:creationId xmlns:a16="http://schemas.microsoft.com/office/drawing/2014/main" id="{B477194E-6BF7-4F20-9349-2F440C78FA1A}"/>
                </a:ext>
              </a:extLst>
            </p:cNvPr>
            <p:cNvCxnSpPr>
              <a:cxnSpLocks/>
              <a:stCxn id="346" idx="7"/>
              <a:endCxn id="313" idx="0"/>
            </p:cNvCxnSpPr>
            <p:nvPr userDrawn="1"/>
          </p:nvCxnSpPr>
          <p:spPr>
            <a:xfrm flipH="1">
              <a:off x="2404670" y="57928"/>
              <a:ext cx="164636" cy="213534"/>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52" name="Straight Connector 351">
              <a:extLst>
                <a:ext uri="{FF2B5EF4-FFF2-40B4-BE49-F238E27FC236}">
                  <a16:creationId xmlns:a16="http://schemas.microsoft.com/office/drawing/2014/main" id="{650DCBD7-41BB-44B7-8AE5-726F3A9ACED4}"/>
                </a:ext>
              </a:extLst>
            </p:cNvPr>
            <p:cNvCxnSpPr>
              <a:cxnSpLocks/>
              <a:stCxn id="346" idx="5"/>
              <a:endCxn id="303" idx="1"/>
            </p:cNvCxnSpPr>
            <p:nvPr userDrawn="1"/>
          </p:nvCxnSpPr>
          <p:spPr>
            <a:xfrm flipH="1">
              <a:off x="2196830" y="22365"/>
              <a:ext cx="349852" cy="57625"/>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grpSp>
      <p:grpSp>
        <p:nvGrpSpPr>
          <p:cNvPr id="452" name="Group 451">
            <a:extLst>
              <a:ext uri="{FF2B5EF4-FFF2-40B4-BE49-F238E27FC236}">
                <a16:creationId xmlns:a16="http://schemas.microsoft.com/office/drawing/2014/main" id="{94A52F1D-A8E0-4B79-AD02-40EE13ACFDCE}"/>
              </a:ext>
            </a:extLst>
          </p:cNvPr>
          <p:cNvGrpSpPr/>
          <p:nvPr userDrawn="1"/>
        </p:nvGrpSpPr>
        <p:grpSpPr>
          <a:xfrm flipH="1">
            <a:off x="9573659" y="-68234"/>
            <a:ext cx="2634356" cy="1640244"/>
            <a:chOff x="123623" y="79578"/>
            <a:chExt cx="2634356" cy="1640244"/>
          </a:xfrm>
        </p:grpSpPr>
        <p:cxnSp>
          <p:nvCxnSpPr>
            <p:cNvPr id="390" name="Straight Connector 389">
              <a:extLst>
                <a:ext uri="{FF2B5EF4-FFF2-40B4-BE49-F238E27FC236}">
                  <a16:creationId xmlns:a16="http://schemas.microsoft.com/office/drawing/2014/main" id="{64AAE9F9-F4AC-4827-9ABB-A278AC7E3065}"/>
                </a:ext>
              </a:extLst>
            </p:cNvPr>
            <p:cNvCxnSpPr>
              <a:cxnSpLocks/>
              <a:stCxn id="425" idx="7"/>
              <a:endCxn id="423" idx="2"/>
            </p:cNvCxnSpPr>
            <p:nvPr userDrawn="1"/>
          </p:nvCxnSpPr>
          <p:spPr>
            <a:xfrm rot="9888766" flipV="1">
              <a:off x="1360767" y="726676"/>
              <a:ext cx="600723" cy="591467"/>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91" name="Straight Connector 390">
              <a:extLst>
                <a:ext uri="{FF2B5EF4-FFF2-40B4-BE49-F238E27FC236}">
                  <a16:creationId xmlns:a16="http://schemas.microsoft.com/office/drawing/2014/main" id="{FE2930D1-CF2B-439A-B306-567FCD965EDF}"/>
                </a:ext>
              </a:extLst>
            </p:cNvPr>
            <p:cNvCxnSpPr>
              <a:cxnSpLocks/>
              <a:stCxn id="423" idx="4"/>
              <a:endCxn id="435" idx="1"/>
            </p:cNvCxnSpPr>
            <p:nvPr userDrawn="1"/>
          </p:nvCxnSpPr>
          <p:spPr>
            <a:xfrm rot="9888766">
              <a:off x="1146231" y="950894"/>
              <a:ext cx="190127" cy="456031"/>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92" name="Straight Connector 391">
              <a:extLst>
                <a:ext uri="{FF2B5EF4-FFF2-40B4-BE49-F238E27FC236}">
                  <a16:creationId xmlns:a16="http://schemas.microsoft.com/office/drawing/2014/main" id="{8FF36ACF-649A-4CB1-8273-2DEBCD7980CF}"/>
                </a:ext>
              </a:extLst>
            </p:cNvPr>
            <p:cNvCxnSpPr>
              <a:cxnSpLocks/>
              <a:stCxn id="428" idx="2"/>
              <a:endCxn id="433" idx="6"/>
            </p:cNvCxnSpPr>
            <p:nvPr userDrawn="1"/>
          </p:nvCxnSpPr>
          <p:spPr>
            <a:xfrm>
              <a:off x="509383" y="518634"/>
              <a:ext cx="472728" cy="197356"/>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93" name="Straight Connector 392">
              <a:extLst>
                <a:ext uri="{FF2B5EF4-FFF2-40B4-BE49-F238E27FC236}">
                  <a16:creationId xmlns:a16="http://schemas.microsoft.com/office/drawing/2014/main" id="{1C1DD5CB-803A-4C23-8C39-709D3E134DEB}"/>
                </a:ext>
              </a:extLst>
            </p:cNvPr>
            <p:cNvCxnSpPr>
              <a:cxnSpLocks/>
              <a:stCxn id="435" idx="5"/>
              <a:endCxn id="428" idx="1"/>
            </p:cNvCxnSpPr>
            <p:nvPr userDrawn="1"/>
          </p:nvCxnSpPr>
          <p:spPr>
            <a:xfrm flipH="1" flipV="1">
              <a:off x="505222" y="551064"/>
              <a:ext cx="537699" cy="405826"/>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94" name="Straight Connector 393">
              <a:extLst>
                <a:ext uri="{FF2B5EF4-FFF2-40B4-BE49-F238E27FC236}">
                  <a16:creationId xmlns:a16="http://schemas.microsoft.com/office/drawing/2014/main" id="{5C49EA2F-4583-4BB5-B840-8874BA03CF21}"/>
                </a:ext>
              </a:extLst>
            </p:cNvPr>
            <p:cNvCxnSpPr>
              <a:cxnSpLocks/>
              <a:stCxn id="423" idx="5"/>
              <a:endCxn id="434" idx="1"/>
            </p:cNvCxnSpPr>
            <p:nvPr userDrawn="1"/>
          </p:nvCxnSpPr>
          <p:spPr>
            <a:xfrm rot="9888766">
              <a:off x="778173" y="1018210"/>
              <a:ext cx="545961" cy="460811"/>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95" name="Straight Connector 394">
              <a:extLst>
                <a:ext uri="{FF2B5EF4-FFF2-40B4-BE49-F238E27FC236}">
                  <a16:creationId xmlns:a16="http://schemas.microsoft.com/office/drawing/2014/main" id="{B1738490-84A0-497A-9C45-102DAE17ABAC}"/>
                </a:ext>
              </a:extLst>
            </p:cNvPr>
            <p:cNvCxnSpPr>
              <a:cxnSpLocks/>
              <a:stCxn id="428" idx="0"/>
              <a:endCxn id="434" idx="4"/>
            </p:cNvCxnSpPr>
            <p:nvPr userDrawn="1"/>
          </p:nvCxnSpPr>
          <p:spPr>
            <a:xfrm>
              <a:off x="479346" y="571053"/>
              <a:ext cx="217472" cy="48720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96" name="Straight Connector 395">
              <a:extLst>
                <a:ext uri="{FF2B5EF4-FFF2-40B4-BE49-F238E27FC236}">
                  <a16:creationId xmlns:a16="http://schemas.microsoft.com/office/drawing/2014/main" id="{280603F7-4888-4C9F-843F-03707A5BB7AE}"/>
                </a:ext>
              </a:extLst>
            </p:cNvPr>
            <p:cNvCxnSpPr>
              <a:cxnSpLocks/>
              <a:stCxn id="435" idx="3"/>
              <a:endCxn id="433" idx="0"/>
            </p:cNvCxnSpPr>
            <p:nvPr userDrawn="1"/>
          </p:nvCxnSpPr>
          <p:spPr>
            <a:xfrm rot="9888766" flipH="1">
              <a:off x="1052457" y="741744"/>
              <a:ext cx="6741" cy="2078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97" name="Straight Connector 396">
              <a:extLst>
                <a:ext uri="{FF2B5EF4-FFF2-40B4-BE49-F238E27FC236}">
                  <a16:creationId xmlns:a16="http://schemas.microsoft.com/office/drawing/2014/main" id="{9F176CF5-BC06-4C41-9205-0A86A10A7053}"/>
                </a:ext>
              </a:extLst>
            </p:cNvPr>
            <p:cNvCxnSpPr>
              <a:cxnSpLocks/>
              <a:stCxn id="423" idx="6"/>
              <a:endCxn id="432" idx="2"/>
            </p:cNvCxnSpPr>
            <p:nvPr userDrawn="1"/>
          </p:nvCxnSpPr>
          <p:spPr>
            <a:xfrm flipH="1" flipV="1">
              <a:off x="847363" y="1366021"/>
              <a:ext cx="532965" cy="63996"/>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98" name="Straight Connector 397">
              <a:extLst>
                <a:ext uri="{FF2B5EF4-FFF2-40B4-BE49-F238E27FC236}">
                  <a16:creationId xmlns:a16="http://schemas.microsoft.com/office/drawing/2014/main" id="{4D5D09F6-DCA4-431C-B181-2F7A401F0A78}"/>
                </a:ext>
              </a:extLst>
            </p:cNvPr>
            <p:cNvCxnSpPr>
              <a:cxnSpLocks/>
              <a:stCxn id="428" idx="7"/>
              <a:endCxn id="430" idx="3"/>
            </p:cNvCxnSpPr>
            <p:nvPr userDrawn="1"/>
          </p:nvCxnSpPr>
          <p:spPr>
            <a:xfrm flipH="1">
              <a:off x="351971" y="566892"/>
              <a:ext cx="94946" cy="714377"/>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99" name="Straight Connector 398">
              <a:extLst>
                <a:ext uri="{FF2B5EF4-FFF2-40B4-BE49-F238E27FC236}">
                  <a16:creationId xmlns:a16="http://schemas.microsoft.com/office/drawing/2014/main" id="{EADE9C2B-A0BE-4EE5-A343-A54C5C1783CF}"/>
                </a:ext>
              </a:extLst>
            </p:cNvPr>
            <p:cNvCxnSpPr>
              <a:cxnSpLocks/>
              <a:stCxn id="435" idx="6"/>
              <a:endCxn id="434" idx="2"/>
            </p:cNvCxnSpPr>
            <p:nvPr userDrawn="1"/>
          </p:nvCxnSpPr>
          <p:spPr>
            <a:xfrm rot="9888766" flipV="1">
              <a:off x="722319" y="1019796"/>
              <a:ext cx="325630" cy="15069"/>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400" name="Straight Connector 399">
              <a:extLst>
                <a:ext uri="{FF2B5EF4-FFF2-40B4-BE49-F238E27FC236}">
                  <a16:creationId xmlns:a16="http://schemas.microsoft.com/office/drawing/2014/main" id="{B9D12CD3-39AE-4C08-BB96-4AF703C35BDF}"/>
                </a:ext>
              </a:extLst>
            </p:cNvPr>
            <p:cNvCxnSpPr>
              <a:cxnSpLocks/>
              <a:stCxn id="427" idx="0"/>
              <a:endCxn id="433" idx="4"/>
            </p:cNvCxnSpPr>
            <p:nvPr userDrawn="1"/>
          </p:nvCxnSpPr>
          <p:spPr>
            <a:xfrm>
              <a:off x="961665" y="239203"/>
              <a:ext cx="48947" cy="427047"/>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401" name="Straight Connector 400">
              <a:extLst>
                <a:ext uri="{FF2B5EF4-FFF2-40B4-BE49-F238E27FC236}">
                  <a16:creationId xmlns:a16="http://schemas.microsoft.com/office/drawing/2014/main" id="{BCD1E4FC-F9E9-47BD-8CCA-45A60F971985}"/>
                </a:ext>
              </a:extLst>
            </p:cNvPr>
            <p:cNvCxnSpPr>
              <a:cxnSpLocks/>
              <a:stCxn id="434" idx="6"/>
              <a:endCxn id="430" idx="2"/>
            </p:cNvCxnSpPr>
            <p:nvPr userDrawn="1"/>
          </p:nvCxnSpPr>
          <p:spPr>
            <a:xfrm rot="9888766" flipV="1">
              <a:off x="348212" y="1135356"/>
              <a:ext cx="352331" cy="126523"/>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402" name="Straight Connector 401">
              <a:extLst>
                <a:ext uri="{FF2B5EF4-FFF2-40B4-BE49-F238E27FC236}">
                  <a16:creationId xmlns:a16="http://schemas.microsoft.com/office/drawing/2014/main" id="{9AE5CD1C-55DC-4C15-B2FF-A910C31EA3FB}"/>
                </a:ext>
              </a:extLst>
            </p:cNvPr>
            <p:cNvCxnSpPr>
              <a:cxnSpLocks/>
              <a:stCxn id="429" idx="0"/>
              <a:endCxn id="430" idx="4"/>
            </p:cNvCxnSpPr>
            <p:nvPr userDrawn="1"/>
          </p:nvCxnSpPr>
          <p:spPr>
            <a:xfrm>
              <a:off x="171475" y="885570"/>
              <a:ext cx="149723" cy="39175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403" name="Straight Connector 402">
              <a:extLst>
                <a:ext uri="{FF2B5EF4-FFF2-40B4-BE49-F238E27FC236}">
                  <a16:creationId xmlns:a16="http://schemas.microsoft.com/office/drawing/2014/main" id="{F5722ECB-C37E-40EA-8A64-9DB32C56C46C}"/>
                </a:ext>
              </a:extLst>
            </p:cNvPr>
            <p:cNvCxnSpPr>
              <a:cxnSpLocks/>
              <a:stCxn id="432" idx="1"/>
              <a:endCxn id="430" idx="5"/>
            </p:cNvCxnSpPr>
            <p:nvPr userDrawn="1"/>
          </p:nvCxnSpPr>
          <p:spPr>
            <a:xfrm flipH="1" flipV="1">
              <a:off x="296646" y="1296287"/>
              <a:ext cx="548085" cy="9025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404" name="Straight Connector 403">
              <a:extLst>
                <a:ext uri="{FF2B5EF4-FFF2-40B4-BE49-F238E27FC236}">
                  <a16:creationId xmlns:a16="http://schemas.microsoft.com/office/drawing/2014/main" id="{64DA1FB6-BAC6-4844-AB2C-5A268FC07030}"/>
                </a:ext>
              </a:extLst>
            </p:cNvPr>
            <p:cNvCxnSpPr>
              <a:cxnSpLocks/>
              <a:stCxn id="432" idx="7"/>
              <a:endCxn id="431" idx="3"/>
            </p:cNvCxnSpPr>
            <p:nvPr userDrawn="1"/>
          </p:nvCxnSpPr>
          <p:spPr>
            <a:xfrm flipH="1">
              <a:off x="560879" y="1396549"/>
              <a:ext cx="246968" cy="247565"/>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405" name="Straight Connector 404">
              <a:extLst>
                <a:ext uri="{FF2B5EF4-FFF2-40B4-BE49-F238E27FC236}">
                  <a16:creationId xmlns:a16="http://schemas.microsoft.com/office/drawing/2014/main" id="{8E2BFD9E-B2A6-4D0D-AA33-CA11AA89597E}"/>
                </a:ext>
              </a:extLst>
            </p:cNvPr>
            <p:cNvCxnSpPr>
              <a:cxnSpLocks/>
              <a:stCxn id="431" idx="5"/>
              <a:endCxn id="430" idx="1"/>
            </p:cNvCxnSpPr>
            <p:nvPr userDrawn="1"/>
          </p:nvCxnSpPr>
          <p:spPr>
            <a:xfrm flipH="1" flipV="1">
              <a:off x="366989" y="1336594"/>
              <a:ext cx="138565" cy="32253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406" name="Straight Connector 405">
              <a:extLst>
                <a:ext uri="{FF2B5EF4-FFF2-40B4-BE49-F238E27FC236}">
                  <a16:creationId xmlns:a16="http://schemas.microsoft.com/office/drawing/2014/main" id="{CD36DF3A-4276-4464-91CD-77CAADB314E3}"/>
                </a:ext>
              </a:extLst>
            </p:cNvPr>
            <p:cNvCxnSpPr>
              <a:cxnSpLocks/>
              <a:stCxn id="431" idx="6"/>
            </p:cNvCxnSpPr>
            <p:nvPr userDrawn="1"/>
          </p:nvCxnSpPr>
          <p:spPr>
            <a:xfrm flipH="1" flipV="1">
              <a:off x="130833" y="1636034"/>
              <a:ext cx="370772" cy="53871"/>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407" name="Straight Connector 406">
              <a:extLst>
                <a:ext uri="{FF2B5EF4-FFF2-40B4-BE49-F238E27FC236}">
                  <a16:creationId xmlns:a16="http://schemas.microsoft.com/office/drawing/2014/main" id="{BAA92504-9B47-499B-A030-2F8CB01AF83A}"/>
                </a:ext>
              </a:extLst>
            </p:cNvPr>
            <p:cNvCxnSpPr>
              <a:cxnSpLocks/>
              <a:stCxn id="424" idx="0"/>
              <a:endCxn id="423" idx="3"/>
            </p:cNvCxnSpPr>
            <p:nvPr userDrawn="1"/>
          </p:nvCxnSpPr>
          <p:spPr>
            <a:xfrm rot="9888766" flipV="1">
              <a:off x="1338671" y="733666"/>
              <a:ext cx="157054" cy="625373"/>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408" name="Straight Connector 407">
              <a:extLst>
                <a:ext uri="{FF2B5EF4-FFF2-40B4-BE49-F238E27FC236}">
                  <a16:creationId xmlns:a16="http://schemas.microsoft.com/office/drawing/2014/main" id="{536ABAE3-F6C8-4CD0-9255-28C22843E680}"/>
                </a:ext>
              </a:extLst>
            </p:cNvPr>
            <p:cNvCxnSpPr>
              <a:cxnSpLocks/>
              <a:stCxn id="433" idx="2"/>
              <a:endCxn id="424" idx="6"/>
            </p:cNvCxnSpPr>
            <p:nvPr userDrawn="1"/>
          </p:nvCxnSpPr>
          <p:spPr>
            <a:xfrm rot="9888766" flipH="1" flipV="1">
              <a:off x="1065460" y="655664"/>
              <a:ext cx="288080" cy="7740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409" name="Straight Connector 408">
              <a:extLst>
                <a:ext uri="{FF2B5EF4-FFF2-40B4-BE49-F238E27FC236}">
                  <a16:creationId xmlns:a16="http://schemas.microsoft.com/office/drawing/2014/main" id="{A127C11B-0606-4824-A719-64C9D9CBC3F5}"/>
                </a:ext>
              </a:extLst>
            </p:cNvPr>
            <p:cNvCxnSpPr>
              <a:cxnSpLocks/>
              <a:stCxn id="427" idx="1"/>
              <a:endCxn id="424" idx="5"/>
            </p:cNvCxnSpPr>
            <p:nvPr userDrawn="1"/>
          </p:nvCxnSpPr>
          <p:spPr>
            <a:xfrm>
              <a:off x="986217" y="220236"/>
              <a:ext cx="376592" cy="44131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410" name="Straight Connector 409">
              <a:extLst>
                <a:ext uri="{FF2B5EF4-FFF2-40B4-BE49-F238E27FC236}">
                  <a16:creationId xmlns:a16="http://schemas.microsoft.com/office/drawing/2014/main" id="{5151E67F-3700-400D-852C-697A37C3DA1D}"/>
                </a:ext>
              </a:extLst>
            </p:cNvPr>
            <p:cNvCxnSpPr>
              <a:cxnSpLocks/>
              <a:stCxn id="426" idx="7"/>
              <a:endCxn id="424" idx="3"/>
            </p:cNvCxnSpPr>
            <p:nvPr userDrawn="1"/>
          </p:nvCxnSpPr>
          <p:spPr>
            <a:xfrm flipH="1">
              <a:off x="1421114" y="130050"/>
              <a:ext cx="275423" cy="51567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411" name="Straight Connector 410">
              <a:extLst>
                <a:ext uri="{FF2B5EF4-FFF2-40B4-BE49-F238E27FC236}">
                  <a16:creationId xmlns:a16="http://schemas.microsoft.com/office/drawing/2014/main" id="{5BF99317-1401-4BF0-B65E-F7D994FE6CD3}"/>
                </a:ext>
              </a:extLst>
            </p:cNvPr>
            <p:cNvCxnSpPr>
              <a:cxnSpLocks/>
              <a:stCxn id="425" idx="6"/>
              <a:endCxn id="424" idx="2"/>
            </p:cNvCxnSpPr>
            <p:nvPr userDrawn="1"/>
          </p:nvCxnSpPr>
          <p:spPr>
            <a:xfrm rot="9888766">
              <a:off x="1443367" y="616777"/>
              <a:ext cx="408926" cy="71807"/>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412" name="Straight Connector 411">
              <a:extLst>
                <a:ext uri="{FF2B5EF4-FFF2-40B4-BE49-F238E27FC236}">
                  <a16:creationId xmlns:a16="http://schemas.microsoft.com/office/drawing/2014/main" id="{1AA620D2-9A00-46A4-96CF-22DB2FECF458}"/>
                </a:ext>
              </a:extLst>
            </p:cNvPr>
            <p:cNvCxnSpPr>
              <a:cxnSpLocks/>
              <a:stCxn id="438" idx="7"/>
              <a:endCxn id="425" idx="3"/>
            </p:cNvCxnSpPr>
            <p:nvPr userDrawn="1"/>
          </p:nvCxnSpPr>
          <p:spPr>
            <a:xfrm flipH="1">
              <a:off x="1913833" y="242402"/>
              <a:ext cx="398513" cy="345573"/>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413" name="Straight Connector 412">
              <a:extLst>
                <a:ext uri="{FF2B5EF4-FFF2-40B4-BE49-F238E27FC236}">
                  <a16:creationId xmlns:a16="http://schemas.microsoft.com/office/drawing/2014/main" id="{2FDFD141-FA63-4E05-960A-6D5618D80474}"/>
                </a:ext>
              </a:extLst>
            </p:cNvPr>
            <p:cNvCxnSpPr>
              <a:cxnSpLocks/>
              <a:stCxn id="438" idx="6"/>
              <a:endCxn id="426" idx="2"/>
            </p:cNvCxnSpPr>
            <p:nvPr userDrawn="1"/>
          </p:nvCxnSpPr>
          <p:spPr>
            <a:xfrm flipH="1" flipV="1">
              <a:off x="1736053" y="99522"/>
              <a:ext cx="563649" cy="12651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414" name="Straight Connector 413">
              <a:extLst>
                <a:ext uri="{FF2B5EF4-FFF2-40B4-BE49-F238E27FC236}">
                  <a16:creationId xmlns:a16="http://schemas.microsoft.com/office/drawing/2014/main" id="{8F94F9AA-B40E-4339-AB88-E1C883468D40}"/>
                </a:ext>
              </a:extLst>
            </p:cNvPr>
            <p:cNvCxnSpPr>
              <a:cxnSpLocks/>
              <a:stCxn id="438" idx="4"/>
            </p:cNvCxnSpPr>
            <p:nvPr userDrawn="1"/>
          </p:nvCxnSpPr>
          <p:spPr>
            <a:xfrm flipH="1" flipV="1">
              <a:off x="2274426" y="143290"/>
              <a:ext cx="44276" cy="49584"/>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415" name="Straight Connector 414">
              <a:extLst>
                <a:ext uri="{FF2B5EF4-FFF2-40B4-BE49-F238E27FC236}">
                  <a16:creationId xmlns:a16="http://schemas.microsoft.com/office/drawing/2014/main" id="{9086A817-0E2C-4225-AADB-479F35745904}"/>
                </a:ext>
              </a:extLst>
            </p:cNvPr>
            <p:cNvCxnSpPr>
              <a:cxnSpLocks/>
              <a:stCxn id="426" idx="6"/>
              <a:endCxn id="427" idx="2"/>
            </p:cNvCxnSpPr>
            <p:nvPr userDrawn="1"/>
          </p:nvCxnSpPr>
          <p:spPr>
            <a:xfrm flipH="1">
              <a:off x="990166" y="113682"/>
              <a:ext cx="693727" cy="75781"/>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416" name="Straight Connector 415">
              <a:extLst>
                <a:ext uri="{FF2B5EF4-FFF2-40B4-BE49-F238E27FC236}">
                  <a16:creationId xmlns:a16="http://schemas.microsoft.com/office/drawing/2014/main" id="{23FA985B-EDC1-4DFF-98C8-19C469E434F6}"/>
                </a:ext>
              </a:extLst>
            </p:cNvPr>
            <p:cNvCxnSpPr>
              <a:cxnSpLocks/>
              <a:stCxn id="427" idx="6"/>
              <a:endCxn id="428" idx="3"/>
            </p:cNvCxnSpPr>
            <p:nvPr userDrawn="1"/>
          </p:nvCxnSpPr>
          <p:spPr>
            <a:xfrm flipH="1">
              <a:off x="489394" y="210702"/>
              <a:ext cx="422531" cy="282057"/>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417" name="Straight Connector 416">
              <a:extLst>
                <a:ext uri="{FF2B5EF4-FFF2-40B4-BE49-F238E27FC236}">
                  <a16:creationId xmlns:a16="http://schemas.microsoft.com/office/drawing/2014/main" id="{A1D848CE-1454-4D09-971A-A2A30D4AC944}"/>
                </a:ext>
              </a:extLst>
            </p:cNvPr>
            <p:cNvCxnSpPr>
              <a:cxnSpLocks/>
              <a:stCxn id="429" idx="2"/>
              <a:endCxn id="428" idx="6"/>
            </p:cNvCxnSpPr>
            <p:nvPr userDrawn="1"/>
          </p:nvCxnSpPr>
          <p:spPr>
            <a:xfrm flipV="1">
              <a:off x="190475" y="541016"/>
              <a:ext cx="236453" cy="311394"/>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418" name="Straight Connector 417">
              <a:extLst>
                <a:ext uri="{FF2B5EF4-FFF2-40B4-BE49-F238E27FC236}">
                  <a16:creationId xmlns:a16="http://schemas.microsoft.com/office/drawing/2014/main" id="{454744C5-E9F9-4B8D-8ED0-DC9EFB369215}"/>
                </a:ext>
              </a:extLst>
            </p:cNvPr>
            <p:cNvCxnSpPr>
              <a:cxnSpLocks/>
              <a:endCxn id="428" idx="5"/>
            </p:cNvCxnSpPr>
            <p:nvPr userDrawn="1"/>
          </p:nvCxnSpPr>
          <p:spPr>
            <a:xfrm>
              <a:off x="146310" y="434327"/>
              <a:ext cx="284779" cy="7426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419" name="Straight Connector 418">
              <a:extLst>
                <a:ext uri="{FF2B5EF4-FFF2-40B4-BE49-F238E27FC236}">
                  <a16:creationId xmlns:a16="http://schemas.microsoft.com/office/drawing/2014/main" id="{9136F6F0-5AF5-4232-A79D-193908A5BDB0}"/>
                </a:ext>
              </a:extLst>
            </p:cNvPr>
            <p:cNvCxnSpPr>
              <a:cxnSpLocks/>
              <a:endCxn id="428" idx="3"/>
            </p:cNvCxnSpPr>
            <p:nvPr userDrawn="1"/>
          </p:nvCxnSpPr>
          <p:spPr>
            <a:xfrm flipH="1">
              <a:off x="489394" y="129056"/>
              <a:ext cx="68920" cy="363703"/>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420" name="Straight Connector 419">
              <a:extLst>
                <a:ext uri="{FF2B5EF4-FFF2-40B4-BE49-F238E27FC236}">
                  <a16:creationId xmlns:a16="http://schemas.microsoft.com/office/drawing/2014/main" id="{0B0B4F1A-6A95-4B8E-9765-B4EBCA78A357}"/>
                </a:ext>
              </a:extLst>
            </p:cNvPr>
            <p:cNvCxnSpPr>
              <a:cxnSpLocks/>
              <a:stCxn id="432" idx="4"/>
              <a:endCxn id="434" idx="0"/>
            </p:cNvCxnSpPr>
            <p:nvPr userDrawn="1"/>
          </p:nvCxnSpPr>
          <p:spPr>
            <a:xfrm flipH="1" flipV="1">
              <a:off x="710978" y="1110415"/>
              <a:ext cx="103225" cy="236606"/>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421" name="Straight Connector 420">
              <a:extLst>
                <a:ext uri="{FF2B5EF4-FFF2-40B4-BE49-F238E27FC236}">
                  <a16:creationId xmlns:a16="http://schemas.microsoft.com/office/drawing/2014/main" id="{C7E1FBD5-F114-4387-A178-18981E22974B}"/>
                </a:ext>
              </a:extLst>
            </p:cNvPr>
            <p:cNvCxnSpPr>
              <a:cxnSpLocks/>
              <a:endCxn id="430" idx="6"/>
            </p:cNvCxnSpPr>
            <p:nvPr userDrawn="1"/>
          </p:nvCxnSpPr>
          <p:spPr>
            <a:xfrm>
              <a:off x="135460" y="1298559"/>
              <a:ext cx="157237" cy="28501"/>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422" name="Straight Connector 421">
              <a:extLst>
                <a:ext uri="{FF2B5EF4-FFF2-40B4-BE49-F238E27FC236}">
                  <a16:creationId xmlns:a16="http://schemas.microsoft.com/office/drawing/2014/main" id="{B098E622-F75D-435C-AEDA-0B2B7B9C71C5}"/>
                </a:ext>
              </a:extLst>
            </p:cNvPr>
            <p:cNvCxnSpPr>
              <a:cxnSpLocks/>
              <a:stCxn id="430" idx="7"/>
            </p:cNvCxnSpPr>
            <p:nvPr userDrawn="1"/>
          </p:nvCxnSpPr>
          <p:spPr>
            <a:xfrm flipH="1">
              <a:off x="123623" y="1351612"/>
              <a:ext cx="188041" cy="21202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423" name="Oval 422">
              <a:extLst>
                <a:ext uri="{FF2B5EF4-FFF2-40B4-BE49-F238E27FC236}">
                  <a16:creationId xmlns:a16="http://schemas.microsoft.com/office/drawing/2014/main" id="{051CDAD3-F484-46D1-83A3-6A50EA3DED03}"/>
                </a:ext>
              </a:extLst>
            </p:cNvPr>
            <p:cNvSpPr/>
            <p:nvPr userDrawn="1"/>
          </p:nvSpPr>
          <p:spPr>
            <a:xfrm rot="8852236">
              <a:off x="1373994" y="1367723"/>
              <a:ext cx="81073" cy="81073"/>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4" name="Oval 423">
              <a:extLst>
                <a:ext uri="{FF2B5EF4-FFF2-40B4-BE49-F238E27FC236}">
                  <a16:creationId xmlns:a16="http://schemas.microsoft.com/office/drawing/2014/main" id="{C1BE8703-0E1B-4B95-BFF9-374949BD9585}"/>
                </a:ext>
              </a:extLst>
            </p:cNvPr>
            <p:cNvSpPr/>
            <p:nvPr userDrawn="1"/>
          </p:nvSpPr>
          <p:spPr>
            <a:xfrm rot="9888766">
              <a:off x="1357156" y="640067"/>
              <a:ext cx="85439" cy="85439"/>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5" name="Oval 424">
              <a:extLst>
                <a:ext uri="{FF2B5EF4-FFF2-40B4-BE49-F238E27FC236}">
                  <a16:creationId xmlns:a16="http://schemas.microsoft.com/office/drawing/2014/main" id="{DBAF651E-E4DC-474D-9B8C-9F288FC9941F}"/>
                </a:ext>
              </a:extLst>
            </p:cNvPr>
            <p:cNvSpPr/>
            <p:nvPr userDrawn="1"/>
          </p:nvSpPr>
          <p:spPr>
            <a:xfrm rot="9888766">
              <a:off x="1853143" y="582610"/>
              <a:ext cx="81073" cy="81073"/>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6" name="Oval 425">
              <a:extLst>
                <a:ext uri="{FF2B5EF4-FFF2-40B4-BE49-F238E27FC236}">
                  <a16:creationId xmlns:a16="http://schemas.microsoft.com/office/drawing/2014/main" id="{F6E3FCB0-09DF-4FDC-AD62-E0AD104CADAE}"/>
                </a:ext>
              </a:extLst>
            </p:cNvPr>
            <p:cNvSpPr>
              <a:spLocks noChangeAspect="1"/>
            </p:cNvSpPr>
            <p:nvPr userDrawn="1"/>
          </p:nvSpPr>
          <p:spPr>
            <a:xfrm rot="9888766">
              <a:off x="1682949" y="79578"/>
              <a:ext cx="54048" cy="54048"/>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7" name="Oval 426">
              <a:extLst>
                <a:ext uri="{FF2B5EF4-FFF2-40B4-BE49-F238E27FC236}">
                  <a16:creationId xmlns:a16="http://schemas.microsoft.com/office/drawing/2014/main" id="{AD1ED283-3EA7-42A8-A035-4BB05C4064B8}"/>
                </a:ext>
              </a:extLst>
            </p:cNvPr>
            <p:cNvSpPr>
              <a:spLocks noChangeAspect="1"/>
            </p:cNvSpPr>
            <p:nvPr userDrawn="1"/>
          </p:nvSpPr>
          <p:spPr>
            <a:xfrm rot="9888766">
              <a:off x="910509" y="159546"/>
              <a:ext cx="81073" cy="81073"/>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8" name="Oval 427">
              <a:extLst>
                <a:ext uri="{FF2B5EF4-FFF2-40B4-BE49-F238E27FC236}">
                  <a16:creationId xmlns:a16="http://schemas.microsoft.com/office/drawing/2014/main" id="{BA53649C-5900-4B00-9F1B-217CF88E8AD0}"/>
                </a:ext>
              </a:extLst>
            </p:cNvPr>
            <p:cNvSpPr/>
            <p:nvPr userDrawn="1"/>
          </p:nvSpPr>
          <p:spPr>
            <a:xfrm rot="9888766">
              <a:off x="425436" y="487106"/>
              <a:ext cx="85439" cy="85439"/>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9" name="Oval 428">
              <a:extLst>
                <a:ext uri="{FF2B5EF4-FFF2-40B4-BE49-F238E27FC236}">
                  <a16:creationId xmlns:a16="http://schemas.microsoft.com/office/drawing/2014/main" id="{32895BD8-A224-4642-A5EE-B463E7DE6867}"/>
                </a:ext>
              </a:extLst>
            </p:cNvPr>
            <p:cNvSpPr>
              <a:spLocks noChangeAspect="1"/>
            </p:cNvSpPr>
            <p:nvPr userDrawn="1"/>
          </p:nvSpPr>
          <p:spPr>
            <a:xfrm rot="9888766">
              <a:off x="137371" y="832466"/>
              <a:ext cx="54048" cy="54048"/>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0" name="Oval 429">
              <a:extLst>
                <a:ext uri="{FF2B5EF4-FFF2-40B4-BE49-F238E27FC236}">
                  <a16:creationId xmlns:a16="http://schemas.microsoft.com/office/drawing/2014/main" id="{2D269516-246C-4E9E-A151-4262B778B830}"/>
                </a:ext>
              </a:extLst>
            </p:cNvPr>
            <p:cNvSpPr/>
            <p:nvPr userDrawn="1"/>
          </p:nvSpPr>
          <p:spPr>
            <a:xfrm rot="9888766">
              <a:off x="291281" y="1275904"/>
              <a:ext cx="81073" cy="81073"/>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1" name="Oval 430">
              <a:extLst>
                <a:ext uri="{FF2B5EF4-FFF2-40B4-BE49-F238E27FC236}">
                  <a16:creationId xmlns:a16="http://schemas.microsoft.com/office/drawing/2014/main" id="{7EA3CCC8-94E9-47F5-80F2-43749B733D8D}"/>
                </a:ext>
              </a:extLst>
            </p:cNvPr>
            <p:cNvSpPr/>
            <p:nvPr userDrawn="1"/>
          </p:nvSpPr>
          <p:spPr>
            <a:xfrm rot="9888766">
              <a:off x="500189" y="1638749"/>
              <a:ext cx="81073" cy="81073"/>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2" name="Oval 431">
              <a:extLst>
                <a:ext uri="{FF2B5EF4-FFF2-40B4-BE49-F238E27FC236}">
                  <a16:creationId xmlns:a16="http://schemas.microsoft.com/office/drawing/2014/main" id="{D5F06C1C-6BC7-477A-A619-9D178B9E7CA8}"/>
                </a:ext>
              </a:extLst>
            </p:cNvPr>
            <p:cNvSpPr>
              <a:spLocks noChangeAspect="1"/>
            </p:cNvSpPr>
            <p:nvPr userDrawn="1"/>
          </p:nvSpPr>
          <p:spPr>
            <a:xfrm rot="9888766">
              <a:off x="794259" y="1346077"/>
              <a:ext cx="54048" cy="54048"/>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3" name="Oval 432">
              <a:extLst>
                <a:ext uri="{FF2B5EF4-FFF2-40B4-BE49-F238E27FC236}">
                  <a16:creationId xmlns:a16="http://schemas.microsoft.com/office/drawing/2014/main" id="{DB6C6DC9-9E33-4056-8EBD-CAF0C8F5099D}"/>
                </a:ext>
              </a:extLst>
            </p:cNvPr>
            <p:cNvSpPr>
              <a:spLocks noChangeAspect="1"/>
            </p:cNvSpPr>
            <p:nvPr userDrawn="1"/>
          </p:nvSpPr>
          <p:spPr>
            <a:xfrm rot="9888766">
              <a:off x="980695" y="664834"/>
              <a:ext cx="81073" cy="81073"/>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4" name="Oval 433">
              <a:extLst>
                <a:ext uri="{FF2B5EF4-FFF2-40B4-BE49-F238E27FC236}">
                  <a16:creationId xmlns:a16="http://schemas.microsoft.com/office/drawing/2014/main" id="{22C3C54A-C8C9-457F-A2C8-A389B0389767}"/>
                </a:ext>
              </a:extLst>
            </p:cNvPr>
            <p:cNvSpPr>
              <a:spLocks noChangeAspect="1"/>
            </p:cNvSpPr>
            <p:nvPr userDrawn="1"/>
          </p:nvSpPr>
          <p:spPr>
            <a:xfrm rot="9888766">
              <a:off x="676874" y="1057311"/>
              <a:ext cx="54048" cy="54048"/>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5" name="Oval 434">
              <a:extLst>
                <a:ext uri="{FF2B5EF4-FFF2-40B4-BE49-F238E27FC236}">
                  <a16:creationId xmlns:a16="http://schemas.microsoft.com/office/drawing/2014/main" id="{C685F947-8A2F-430E-9645-B7C587BA4F49}"/>
                </a:ext>
              </a:extLst>
            </p:cNvPr>
            <p:cNvSpPr>
              <a:spLocks noChangeAspect="1"/>
            </p:cNvSpPr>
            <p:nvPr userDrawn="1"/>
          </p:nvSpPr>
          <p:spPr>
            <a:xfrm rot="9888766">
              <a:off x="1039345" y="943302"/>
              <a:ext cx="54048" cy="54048"/>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436" name="Straight Connector 435">
              <a:extLst>
                <a:ext uri="{FF2B5EF4-FFF2-40B4-BE49-F238E27FC236}">
                  <a16:creationId xmlns:a16="http://schemas.microsoft.com/office/drawing/2014/main" id="{29A4E603-5BCB-49F9-A219-36B1BDC84D73}"/>
                </a:ext>
              </a:extLst>
            </p:cNvPr>
            <p:cNvCxnSpPr>
              <a:cxnSpLocks/>
              <a:stCxn id="435" idx="2"/>
              <a:endCxn id="424" idx="7"/>
            </p:cNvCxnSpPr>
            <p:nvPr userDrawn="1"/>
          </p:nvCxnSpPr>
          <p:spPr>
            <a:xfrm rot="9888766" flipH="1">
              <a:off x="1065565" y="761590"/>
              <a:ext cx="339955" cy="15992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437" name="Straight Connector 436">
              <a:extLst>
                <a:ext uri="{FF2B5EF4-FFF2-40B4-BE49-F238E27FC236}">
                  <a16:creationId xmlns:a16="http://schemas.microsoft.com/office/drawing/2014/main" id="{D55D1753-699D-4A3D-A7DA-53F6DEE510EF}"/>
                </a:ext>
              </a:extLst>
            </p:cNvPr>
            <p:cNvCxnSpPr>
              <a:cxnSpLocks/>
              <a:stCxn id="425" idx="4"/>
              <a:endCxn id="426" idx="1"/>
            </p:cNvCxnSpPr>
            <p:nvPr userDrawn="1"/>
          </p:nvCxnSpPr>
          <p:spPr>
            <a:xfrm flipH="1" flipV="1">
              <a:off x="1733421" y="120038"/>
              <a:ext cx="149639" cy="46398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438" name="Oval 437">
              <a:extLst>
                <a:ext uri="{FF2B5EF4-FFF2-40B4-BE49-F238E27FC236}">
                  <a16:creationId xmlns:a16="http://schemas.microsoft.com/office/drawing/2014/main" id="{0234853B-8EE4-4C6E-8A67-C38B1B0DA04C}"/>
                </a:ext>
              </a:extLst>
            </p:cNvPr>
            <p:cNvSpPr>
              <a:spLocks noChangeAspect="1"/>
            </p:cNvSpPr>
            <p:nvPr userDrawn="1"/>
          </p:nvSpPr>
          <p:spPr>
            <a:xfrm rot="9888766">
              <a:off x="2298758" y="191930"/>
              <a:ext cx="54048" cy="54048"/>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439" name="Straight Connector 438">
              <a:extLst>
                <a:ext uri="{FF2B5EF4-FFF2-40B4-BE49-F238E27FC236}">
                  <a16:creationId xmlns:a16="http://schemas.microsoft.com/office/drawing/2014/main" id="{C8EB4FE2-B2A4-448A-AE36-71287457E3E3}"/>
                </a:ext>
              </a:extLst>
            </p:cNvPr>
            <p:cNvCxnSpPr>
              <a:cxnSpLocks/>
              <a:stCxn id="438" idx="3"/>
            </p:cNvCxnSpPr>
            <p:nvPr userDrawn="1"/>
          </p:nvCxnSpPr>
          <p:spPr>
            <a:xfrm rot="9888766" flipH="1">
              <a:off x="2326747" y="101958"/>
              <a:ext cx="62078" cy="86935"/>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440" name="Straight Connector 439">
              <a:extLst>
                <a:ext uri="{FF2B5EF4-FFF2-40B4-BE49-F238E27FC236}">
                  <a16:creationId xmlns:a16="http://schemas.microsoft.com/office/drawing/2014/main" id="{1D16E44E-B69B-4921-9C97-6FAAC0CC61C5}"/>
                </a:ext>
              </a:extLst>
            </p:cNvPr>
            <p:cNvCxnSpPr>
              <a:cxnSpLocks/>
              <a:stCxn id="438" idx="1"/>
              <a:endCxn id="447" idx="2"/>
            </p:cNvCxnSpPr>
            <p:nvPr userDrawn="1"/>
          </p:nvCxnSpPr>
          <p:spPr>
            <a:xfrm>
              <a:off x="2349230" y="232390"/>
              <a:ext cx="166170" cy="19780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441" name="Straight Connector 440">
              <a:extLst>
                <a:ext uri="{FF2B5EF4-FFF2-40B4-BE49-F238E27FC236}">
                  <a16:creationId xmlns:a16="http://schemas.microsoft.com/office/drawing/2014/main" id="{863B3537-85D9-4D45-971B-94B64821AE7E}"/>
                </a:ext>
              </a:extLst>
            </p:cNvPr>
            <p:cNvCxnSpPr>
              <a:cxnSpLocks/>
              <a:stCxn id="447" idx="3"/>
              <a:endCxn id="425" idx="2"/>
            </p:cNvCxnSpPr>
            <p:nvPr userDrawn="1"/>
          </p:nvCxnSpPr>
          <p:spPr>
            <a:xfrm flipH="1">
              <a:off x="1932800" y="452345"/>
              <a:ext cx="577138" cy="1601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442" name="Straight Connector 441">
              <a:extLst>
                <a:ext uri="{FF2B5EF4-FFF2-40B4-BE49-F238E27FC236}">
                  <a16:creationId xmlns:a16="http://schemas.microsoft.com/office/drawing/2014/main" id="{F6F217E5-8380-470E-8F95-3B9CAF4AAA98}"/>
                </a:ext>
              </a:extLst>
            </p:cNvPr>
            <p:cNvCxnSpPr>
              <a:cxnSpLocks/>
              <a:stCxn id="423" idx="7"/>
              <a:endCxn id="431" idx="2"/>
            </p:cNvCxnSpPr>
            <p:nvPr userDrawn="1"/>
          </p:nvCxnSpPr>
          <p:spPr>
            <a:xfrm flipH="1">
              <a:off x="579846" y="1447829"/>
              <a:ext cx="825885" cy="220837"/>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443" name="Straight Connector 442">
              <a:extLst>
                <a:ext uri="{FF2B5EF4-FFF2-40B4-BE49-F238E27FC236}">
                  <a16:creationId xmlns:a16="http://schemas.microsoft.com/office/drawing/2014/main" id="{86DE334F-626F-4242-A85E-4BB72961371A}"/>
                </a:ext>
              </a:extLst>
            </p:cNvPr>
            <p:cNvCxnSpPr>
              <a:cxnSpLocks/>
              <a:stCxn id="425" idx="1"/>
              <a:endCxn id="444" idx="4"/>
            </p:cNvCxnSpPr>
            <p:nvPr userDrawn="1"/>
          </p:nvCxnSpPr>
          <p:spPr>
            <a:xfrm>
              <a:off x="1928851" y="643300"/>
              <a:ext cx="440756" cy="281947"/>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444" name="Oval 443">
              <a:extLst>
                <a:ext uri="{FF2B5EF4-FFF2-40B4-BE49-F238E27FC236}">
                  <a16:creationId xmlns:a16="http://schemas.microsoft.com/office/drawing/2014/main" id="{4254907C-754D-4ED9-A0F7-77FA71EC5BE0}"/>
                </a:ext>
              </a:extLst>
            </p:cNvPr>
            <p:cNvSpPr/>
            <p:nvPr userDrawn="1"/>
          </p:nvSpPr>
          <p:spPr>
            <a:xfrm rot="8852236">
              <a:off x="2355801" y="920590"/>
              <a:ext cx="59607" cy="59607"/>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445" name="Straight Connector 444">
              <a:extLst>
                <a:ext uri="{FF2B5EF4-FFF2-40B4-BE49-F238E27FC236}">
                  <a16:creationId xmlns:a16="http://schemas.microsoft.com/office/drawing/2014/main" id="{E4D5BA08-5F78-4753-B324-A53B7ABC9D00}"/>
                </a:ext>
              </a:extLst>
            </p:cNvPr>
            <p:cNvCxnSpPr>
              <a:cxnSpLocks/>
              <a:stCxn id="444" idx="6"/>
              <a:endCxn id="423" idx="1"/>
            </p:cNvCxnSpPr>
            <p:nvPr userDrawn="1"/>
          </p:nvCxnSpPr>
          <p:spPr>
            <a:xfrm flipH="1">
              <a:off x="1454100" y="966390"/>
              <a:ext cx="906358" cy="450669"/>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446" name="Straight Connector 445">
              <a:extLst>
                <a:ext uri="{FF2B5EF4-FFF2-40B4-BE49-F238E27FC236}">
                  <a16:creationId xmlns:a16="http://schemas.microsoft.com/office/drawing/2014/main" id="{CDCA2494-8AB5-4B68-BF83-69502CA2A869}"/>
                </a:ext>
              </a:extLst>
            </p:cNvPr>
            <p:cNvCxnSpPr>
              <a:cxnSpLocks/>
              <a:stCxn id="447" idx="4"/>
              <a:endCxn id="444" idx="2"/>
            </p:cNvCxnSpPr>
            <p:nvPr userDrawn="1"/>
          </p:nvCxnSpPr>
          <p:spPr>
            <a:xfrm flipH="1">
              <a:off x="2410751" y="471868"/>
              <a:ext cx="110986" cy="46252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447" name="Oval 446">
              <a:extLst>
                <a:ext uri="{FF2B5EF4-FFF2-40B4-BE49-F238E27FC236}">
                  <a16:creationId xmlns:a16="http://schemas.microsoft.com/office/drawing/2014/main" id="{7E3EF5E3-2EEC-4EF8-9231-900B1A17144C}"/>
                </a:ext>
              </a:extLst>
            </p:cNvPr>
            <p:cNvSpPr/>
            <p:nvPr userDrawn="1"/>
          </p:nvSpPr>
          <p:spPr>
            <a:xfrm rot="2181221">
              <a:off x="2509600" y="418061"/>
              <a:ext cx="59607" cy="59607"/>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448" name="Straight Connector 447">
              <a:extLst>
                <a:ext uri="{FF2B5EF4-FFF2-40B4-BE49-F238E27FC236}">
                  <a16:creationId xmlns:a16="http://schemas.microsoft.com/office/drawing/2014/main" id="{AE46719B-86CF-49FD-95F7-E31F72C68B22}"/>
                </a:ext>
              </a:extLst>
            </p:cNvPr>
            <p:cNvCxnSpPr>
              <a:cxnSpLocks/>
              <a:endCxn id="428" idx="4"/>
            </p:cNvCxnSpPr>
            <p:nvPr userDrawn="1"/>
          </p:nvCxnSpPr>
          <p:spPr>
            <a:xfrm>
              <a:off x="213739" y="143702"/>
              <a:ext cx="243225" cy="344896"/>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449" name="Oval 448">
              <a:extLst>
                <a:ext uri="{FF2B5EF4-FFF2-40B4-BE49-F238E27FC236}">
                  <a16:creationId xmlns:a16="http://schemas.microsoft.com/office/drawing/2014/main" id="{327BF1A0-89B6-4675-881F-F3245531BA9A}"/>
                </a:ext>
              </a:extLst>
            </p:cNvPr>
            <p:cNvSpPr/>
            <p:nvPr userDrawn="1"/>
          </p:nvSpPr>
          <p:spPr>
            <a:xfrm rot="8852236">
              <a:off x="2698372" y="151431"/>
              <a:ext cx="59607" cy="59607"/>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450" name="Straight Connector 449">
              <a:extLst>
                <a:ext uri="{FF2B5EF4-FFF2-40B4-BE49-F238E27FC236}">
                  <a16:creationId xmlns:a16="http://schemas.microsoft.com/office/drawing/2014/main" id="{834F05FD-89AC-4E32-8A59-ECC4C165E90E}"/>
                </a:ext>
              </a:extLst>
            </p:cNvPr>
            <p:cNvCxnSpPr>
              <a:cxnSpLocks/>
              <a:stCxn id="449" idx="7"/>
              <a:endCxn id="447" idx="0"/>
            </p:cNvCxnSpPr>
            <p:nvPr userDrawn="1"/>
          </p:nvCxnSpPr>
          <p:spPr>
            <a:xfrm flipH="1">
              <a:off x="2557070" y="210328"/>
              <a:ext cx="164636" cy="213534"/>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451" name="Straight Connector 450">
              <a:extLst>
                <a:ext uri="{FF2B5EF4-FFF2-40B4-BE49-F238E27FC236}">
                  <a16:creationId xmlns:a16="http://schemas.microsoft.com/office/drawing/2014/main" id="{2E116837-245F-4751-ADDF-A1CFD40ABBDA}"/>
                </a:ext>
              </a:extLst>
            </p:cNvPr>
            <p:cNvCxnSpPr>
              <a:cxnSpLocks/>
              <a:stCxn id="449" idx="5"/>
              <a:endCxn id="438" idx="1"/>
            </p:cNvCxnSpPr>
            <p:nvPr userDrawn="1"/>
          </p:nvCxnSpPr>
          <p:spPr>
            <a:xfrm flipH="1">
              <a:off x="2349230" y="174765"/>
              <a:ext cx="349852" cy="57625"/>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344969442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2_Contents slide layout">
    <p:bg>
      <p:bgPr>
        <a:gradFill>
          <a:gsLst>
            <a:gs pos="0">
              <a:schemeClr val="accent1"/>
            </a:gs>
            <a:gs pos="27000">
              <a:schemeClr val="accent1">
                <a:lumMod val="70000"/>
                <a:lumOff val="30000"/>
              </a:schemeClr>
            </a:gs>
            <a:gs pos="50000">
              <a:schemeClr val="accent1">
                <a:lumMod val="60000"/>
                <a:lumOff val="40000"/>
              </a:schemeClr>
            </a:gs>
            <a:gs pos="73000">
              <a:schemeClr val="accent1">
                <a:lumMod val="70000"/>
                <a:lumOff val="30000"/>
              </a:schemeClr>
            </a:gs>
            <a:gs pos="100000">
              <a:schemeClr val="accent1"/>
            </a:gs>
          </a:gsLst>
          <a:lin ang="16200000" scaled="1"/>
        </a:gradFill>
        <a:effectLst/>
      </p:bgPr>
    </p:bg>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B46A6D89-45A1-4F7A-9D0C-EDD11307D6BF}"/>
              </a:ext>
            </a:extLst>
          </p:cNvPr>
          <p:cNvGrpSpPr/>
          <p:nvPr userDrawn="1"/>
        </p:nvGrpSpPr>
        <p:grpSpPr>
          <a:xfrm>
            <a:off x="-98982" y="-104349"/>
            <a:ext cx="12408253" cy="7045442"/>
            <a:chOff x="-98982" y="-104349"/>
            <a:chExt cx="12408253" cy="7045442"/>
          </a:xfrm>
          <a:solidFill>
            <a:schemeClr val="bg1">
              <a:alpha val="10000"/>
            </a:schemeClr>
          </a:solidFill>
        </p:grpSpPr>
        <p:cxnSp>
          <p:nvCxnSpPr>
            <p:cNvPr id="3" name="Straight Connector 2">
              <a:extLst>
                <a:ext uri="{FF2B5EF4-FFF2-40B4-BE49-F238E27FC236}">
                  <a16:creationId xmlns:a16="http://schemas.microsoft.com/office/drawing/2014/main" id="{162BC632-7DC1-4789-8CFC-CD5AFC3ABCAA}"/>
                </a:ext>
              </a:extLst>
            </p:cNvPr>
            <p:cNvCxnSpPr>
              <a:cxnSpLocks/>
              <a:stCxn id="66" idx="7"/>
              <a:endCxn id="64" idx="2"/>
            </p:cNvCxnSpPr>
            <p:nvPr userDrawn="1"/>
          </p:nvCxnSpPr>
          <p:spPr>
            <a:xfrm>
              <a:off x="1584504" y="1905029"/>
              <a:ext cx="1703016" cy="944424"/>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4" name="Straight Connector 3">
              <a:extLst>
                <a:ext uri="{FF2B5EF4-FFF2-40B4-BE49-F238E27FC236}">
                  <a16:creationId xmlns:a16="http://schemas.microsoft.com/office/drawing/2014/main" id="{8AAC13F6-2489-4DDA-A9B2-3067A1B8CAA3}"/>
                </a:ext>
              </a:extLst>
            </p:cNvPr>
            <p:cNvCxnSpPr>
              <a:cxnSpLocks/>
              <a:stCxn id="64" idx="4"/>
              <a:endCxn id="83" idx="1"/>
            </p:cNvCxnSpPr>
            <p:nvPr userDrawn="1"/>
          </p:nvCxnSpPr>
          <p:spPr>
            <a:xfrm flipV="1">
              <a:off x="3427782" y="2205662"/>
              <a:ext cx="482924" cy="570075"/>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5" name="Straight Connector 4">
              <a:extLst>
                <a:ext uri="{FF2B5EF4-FFF2-40B4-BE49-F238E27FC236}">
                  <a16:creationId xmlns:a16="http://schemas.microsoft.com/office/drawing/2014/main" id="{C97C8410-298D-4055-AA0A-57C75129C4D7}"/>
                </a:ext>
              </a:extLst>
            </p:cNvPr>
            <p:cNvCxnSpPr>
              <a:cxnSpLocks/>
              <a:stCxn id="69" idx="2"/>
              <a:endCxn id="81" idx="6"/>
            </p:cNvCxnSpPr>
            <p:nvPr userDrawn="1"/>
          </p:nvCxnSpPr>
          <p:spPr>
            <a:xfrm flipH="1">
              <a:off x="4004116" y="998896"/>
              <a:ext cx="1032867" cy="414493"/>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6" name="Straight Connector 5">
              <a:extLst>
                <a:ext uri="{FF2B5EF4-FFF2-40B4-BE49-F238E27FC236}">
                  <a16:creationId xmlns:a16="http://schemas.microsoft.com/office/drawing/2014/main" id="{3386457A-06F7-4F62-B11E-654FD4AEEA59}"/>
                </a:ext>
              </a:extLst>
            </p:cNvPr>
            <p:cNvCxnSpPr>
              <a:cxnSpLocks/>
              <a:stCxn id="83" idx="5"/>
              <a:endCxn id="69" idx="1"/>
            </p:cNvCxnSpPr>
            <p:nvPr userDrawn="1"/>
          </p:nvCxnSpPr>
          <p:spPr>
            <a:xfrm flipV="1">
              <a:off x="4016342" y="1082390"/>
              <a:ext cx="1055225" cy="1017636"/>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7" name="Straight Connector 6">
              <a:extLst>
                <a:ext uri="{FF2B5EF4-FFF2-40B4-BE49-F238E27FC236}">
                  <a16:creationId xmlns:a16="http://schemas.microsoft.com/office/drawing/2014/main" id="{08E23FD4-7D2D-49A7-8750-6828324D2943}"/>
                </a:ext>
              </a:extLst>
            </p:cNvPr>
            <p:cNvCxnSpPr>
              <a:cxnSpLocks/>
              <a:stCxn id="64" idx="5"/>
              <a:endCxn id="82" idx="1"/>
            </p:cNvCxnSpPr>
            <p:nvPr userDrawn="1"/>
          </p:nvCxnSpPr>
          <p:spPr>
            <a:xfrm flipV="1">
              <a:off x="3493690" y="2247314"/>
              <a:ext cx="1466461" cy="583287"/>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8" name="Straight Connector 7">
              <a:extLst>
                <a:ext uri="{FF2B5EF4-FFF2-40B4-BE49-F238E27FC236}">
                  <a16:creationId xmlns:a16="http://schemas.microsoft.com/office/drawing/2014/main" id="{1D054FEF-1615-47B3-977D-E6663964188E}"/>
                </a:ext>
              </a:extLst>
            </p:cNvPr>
            <p:cNvCxnSpPr>
              <a:cxnSpLocks/>
              <a:stCxn id="69" idx="0"/>
              <a:endCxn id="82" idx="4"/>
            </p:cNvCxnSpPr>
            <p:nvPr userDrawn="1"/>
          </p:nvCxnSpPr>
          <p:spPr>
            <a:xfrm flipH="1">
              <a:off x="5012969" y="1116974"/>
              <a:ext cx="142092" cy="1002826"/>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3E312D78-45B2-43E5-B6A7-32FBB158F93D}"/>
                </a:ext>
              </a:extLst>
            </p:cNvPr>
            <p:cNvCxnSpPr>
              <a:cxnSpLocks/>
              <a:stCxn id="83" idx="3"/>
              <a:endCxn id="81" idx="0"/>
            </p:cNvCxnSpPr>
            <p:nvPr userDrawn="1"/>
          </p:nvCxnSpPr>
          <p:spPr>
            <a:xfrm flipH="1" flipV="1">
              <a:off x="3892072" y="1525433"/>
              <a:ext cx="18633" cy="574593"/>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43F8CEFD-D4BD-4113-9ECA-07C92BFBB271}"/>
                </a:ext>
              </a:extLst>
            </p:cNvPr>
            <p:cNvCxnSpPr>
              <a:cxnSpLocks/>
              <a:stCxn id="189" idx="7"/>
              <a:endCxn id="71" idx="1"/>
            </p:cNvCxnSpPr>
            <p:nvPr userDrawn="1"/>
          </p:nvCxnSpPr>
          <p:spPr>
            <a:xfrm flipV="1">
              <a:off x="5140075" y="2350975"/>
              <a:ext cx="1066308" cy="552746"/>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7499953E-DF36-43C0-88A6-34B0E3D5BC3B}"/>
                </a:ext>
              </a:extLst>
            </p:cNvPr>
            <p:cNvCxnSpPr>
              <a:cxnSpLocks/>
              <a:stCxn id="69" idx="7"/>
              <a:endCxn id="71" idx="3"/>
            </p:cNvCxnSpPr>
            <p:nvPr userDrawn="1"/>
          </p:nvCxnSpPr>
          <p:spPr>
            <a:xfrm>
              <a:off x="5238555" y="1082390"/>
              <a:ext cx="967828" cy="1110131"/>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65DC0C5D-21C1-4019-ABA1-012B17DA77FC}"/>
                </a:ext>
              </a:extLst>
            </p:cNvPr>
            <p:cNvCxnSpPr>
              <a:cxnSpLocks/>
              <a:stCxn id="68" idx="3"/>
            </p:cNvCxnSpPr>
            <p:nvPr userDrawn="1"/>
          </p:nvCxnSpPr>
          <p:spPr>
            <a:xfrm flipH="1" flipV="1">
              <a:off x="3211650" y="18443"/>
              <a:ext cx="498790" cy="582890"/>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667720E7-E000-4A08-8CA5-62D23F338722}"/>
                </a:ext>
              </a:extLst>
            </p:cNvPr>
            <p:cNvCxnSpPr>
              <a:cxnSpLocks/>
              <a:stCxn id="83" idx="6"/>
              <a:endCxn id="82" idx="2"/>
            </p:cNvCxnSpPr>
            <p:nvPr userDrawn="1"/>
          </p:nvCxnSpPr>
          <p:spPr>
            <a:xfrm>
              <a:off x="4038220" y="2152844"/>
              <a:ext cx="900054" cy="41652"/>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736A894D-E961-42D3-81AF-FC9EC6AA5636}"/>
                </a:ext>
              </a:extLst>
            </p:cNvPr>
            <p:cNvCxnSpPr>
              <a:cxnSpLocks/>
              <a:stCxn id="68" idx="0"/>
              <a:endCxn id="81" idx="4"/>
            </p:cNvCxnSpPr>
            <p:nvPr userDrawn="1"/>
          </p:nvCxnSpPr>
          <p:spPr>
            <a:xfrm>
              <a:off x="3789668" y="792604"/>
              <a:ext cx="102405" cy="508741"/>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67A6F6E6-25AB-4726-9450-BCFF40E212A5}"/>
                </a:ext>
              </a:extLst>
            </p:cNvPr>
            <p:cNvCxnSpPr>
              <a:cxnSpLocks/>
              <a:stCxn id="82" idx="6"/>
              <a:endCxn id="71" idx="2"/>
            </p:cNvCxnSpPr>
            <p:nvPr userDrawn="1"/>
          </p:nvCxnSpPr>
          <p:spPr>
            <a:xfrm>
              <a:off x="5087665" y="2194496"/>
              <a:ext cx="1085901" cy="77252"/>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B4AB62C6-3F97-4F2D-B07B-94130854021F}"/>
                </a:ext>
              </a:extLst>
            </p:cNvPr>
            <p:cNvCxnSpPr>
              <a:cxnSpLocks/>
              <a:stCxn id="70" idx="0"/>
              <a:endCxn id="71" idx="4"/>
            </p:cNvCxnSpPr>
            <p:nvPr userDrawn="1"/>
          </p:nvCxnSpPr>
          <p:spPr>
            <a:xfrm>
              <a:off x="6243041" y="1291086"/>
              <a:ext cx="42569" cy="868618"/>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627F97B2-FB8F-4594-B3BE-1A13857BDD13}"/>
                </a:ext>
              </a:extLst>
            </p:cNvPr>
            <p:cNvCxnSpPr>
              <a:cxnSpLocks/>
              <a:stCxn id="73" idx="1"/>
              <a:endCxn id="71" idx="5"/>
            </p:cNvCxnSpPr>
            <p:nvPr userDrawn="1"/>
          </p:nvCxnSpPr>
          <p:spPr>
            <a:xfrm flipH="1">
              <a:off x="6364837" y="570689"/>
              <a:ext cx="1332558" cy="1621832"/>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12E1AD36-E1A9-450D-A199-D273981BE9C7}"/>
                </a:ext>
              </a:extLst>
            </p:cNvPr>
            <p:cNvCxnSpPr>
              <a:cxnSpLocks/>
              <a:stCxn id="73" idx="0"/>
              <a:endCxn id="72" idx="4"/>
            </p:cNvCxnSpPr>
            <p:nvPr userDrawn="1"/>
          </p:nvCxnSpPr>
          <p:spPr>
            <a:xfrm flipH="1">
              <a:off x="7737803" y="592567"/>
              <a:ext cx="12410" cy="1017569"/>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9556C625-1CEC-4663-AC9C-9C45AF596EDB}"/>
                </a:ext>
              </a:extLst>
            </p:cNvPr>
            <p:cNvCxnSpPr>
              <a:cxnSpLocks/>
              <a:stCxn id="72" idx="2"/>
              <a:endCxn id="71" idx="6"/>
            </p:cNvCxnSpPr>
            <p:nvPr userDrawn="1"/>
          </p:nvCxnSpPr>
          <p:spPr>
            <a:xfrm flipH="1">
              <a:off x="6397654" y="1722181"/>
              <a:ext cx="1228105" cy="549567"/>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631A7F20-0078-4EDA-A0C1-E367A0582342}"/>
                </a:ext>
              </a:extLst>
            </p:cNvPr>
            <p:cNvCxnSpPr>
              <a:cxnSpLocks/>
              <a:stCxn id="72" idx="7"/>
              <a:endCxn id="212" idx="5"/>
            </p:cNvCxnSpPr>
            <p:nvPr userDrawn="1"/>
          </p:nvCxnSpPr>
          <p:spPr>
            <a:xfrm>
              <a:off x="7817030" y="1801408"/>
              <a:ext cx="1649913" cy="1105281"/>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id="{B1057D6F-0187-413A-A041-3D75EEFC2A94}"/>
                </a:ext>
              </a:extLst>
            </p:cNvPr>
            <p:cNvCxnSpPr>
              <a:cxnSpLocks/>
              <a:stCxn id="72" idx="6"/>
              <a:endCxn id="79" idx="2"/>
            </p:cNvCxnSpPr>
            <p:nvPr userDrawn="1"/>
          </p:nvCxnSpPr>
          <p:spPr>
            <a:xfrm flipV="1">
              <a:off x="7849847" y="1627721"/>
              <a:ext cx="1344785" cy="94459"/>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17512CCA-B0B9-4941-B513-B835901D4C58}"/>
                </a:ext>
              </a:extLst>
            </p:cNvPr>
            <p:cNvCxnSpPr>
              <a:cxnSpLocks/>
              <a:stCxn id="79" idx="7"/>
              <a:endCxn id="80" idx="3"/>
            </p:cNvCxnSpPr>
            <p:nvPr userDrawn="1"/>
          </p:nvCxnSpPr>
          <p:spPr>
            <a:xfrm>
              <a:off x="9385903" y="1706948"/>
              <a:ext cx="910362" cy="846061"/>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E7EA50BD-A578-4D06-BB0C-9DC7B01FC034}"/>
                </a:ext>
              </a:extLst>
            </p:cNvPr>
            <p:cNvCxnSpPr>
              <a:cxnSpLocks/>
              <a:stCxn id="65" idx="0"/>
              <a:endCxn id="64" idx="3"/>
            </p:cNvCxnSpPr>
            <p:nvPr userDrawn="1"/>
          </p:nvCxnSpPr>
          <p:spPr>
            <a:xfrm>
              <a:off x="2865686" y="1745404"/>
              <a:ext cx="476698" cy="1038141"/>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78578C0F-649C-45AB-87F8-2252A3265CFD}"/>
                </a:ext>
              </a:extLst>
            </p:cNvPr>
            <p:cNvCxnSpPr>
              <a:cxnSpLocks/>
              <a:stCxn id="81" idx="2"/>
              <a:endCxn id="65" idx="6"/>
            </p:cNvCxnSpPr>
            <p:nvPr userDrawn="1"/>
          </p:nvCxnSpPr>
          <p:spPr>
            <a:xfrm flipH="1">
              <a:off x="2983764" y="1413389"/>
              <a:ext cx="796264" cy="213937"/>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25" name="Straight Connector 24">
              <a:extLst>
                <a:ext uri="{FF2B5EF4-FFF2-40B4-BE49-F238E27FC236}">
                  <a16:creationId xmlns:a16="http://schemas.microsoft.com/office/drawing/2014/main" id="{5A73EB4D-A240-4E51-A50A-B435BE3A2D5C}"/>
                </a:ext>
              </a:extLst>
            </p:cNvPr>
            <p:cNvCxnSpPr>
              <a:cxnSpLocks/>
              <a:stCxn id="68" idx="1"/>
              <a:endCxn id="65" idx="5"/>
            </p:cNvCxnSpPr>
            <p:nvPr userDrawn="1"/>
          </p:nvCxnSpPr>
          <p:spPr>
            <a:xfrm flipH="1">
              <a:off x="2949180" y="759787"/>
              <a:ext cx="761261" cy="784045"/>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26" name="Straight Connector 25">
              <a:extLst>
                <a:ext uri="{FF2B5EF4-FFF2-40B4-BE49-F238E27FC236}">
                  <a16:creationId xmlns:a16="http://schemas.microsoft.com/office/drawing/2014/main" id="{C27E5381-04D1-4225-8769-1B6B9480C7A0}"/>
                </a:ext>
              </a:extLst>
            </p:cNvPr>
            <p:cNvCxnSpPr>
              <a:cxnSpLocks/>
              <a:stCxn id="67" idx="7"/>
              <a:endCxn id="65" idx="3"/>
            </p:cNvCxnSpPr>
            <p:nvPr userDrawn="1"/>
          </p:nvCxnSpPr>
          <p:spPr>
            <a:xfrm>
              <a:off x="2026273" y="811101"/>
              <a:ext cx="755920" cy="732731"/>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27" name="Straight Connector 26">
              <a:extLst>
                <a:ext uri="{FF2B5EF4-FFF2-40B4-BE49-F238E27FC236}">
                  <a16:creationId xmlns:a16="http://schemas.microsoft.com/office/drawing/2014/main" id="{96746FBD-C785-43A8-A48B-34A14AF95516}"/>
                </a:ext>
              </a:extLst>
            </p:cNvPr>
            <p:cNvCxnSpPr>
              <a:cxnSpLocks/>
              <a:stCxn id="66" idx="6"/>
              <a:endCxn id="65" idx="2"/>
            </p:cNvCxnSpPr>
            <p:nvPr userDrawn="1"/>
          </p:nvCxnSpPr>
          <p:spPr>
            <a:xfrm flipV="1">
              <a:off x="1617321" y="1627326"/>
              <a:ext cx="1130287" cy="198476"/>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id="{06951640-64C0-4AD8-A442-D08334FF6FD1}"/>
                </a:ext>
              </a:extLst>
            </p:cNvPr>
            <p:cNvCxnSpPr>
              <a:cxnSpLocks/>
              <a:stCxn id="86" idx="7"/>
              <a:endCxn id="66" idx="3"/>
            </p:cNvCxnSpPr>
            <p:nvPr userDrawn="1"/>
          </p:nvCxnSpPr>
          <p:spPr>
            <a:xfrm>
              <a:off x="562732" y="991183"/>
              <a:ext cx="863318" cy="755391"/>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859B76EA-5D51-41D6-A58C-5F8334DE937D}"/>
                </a:ext>
              </a:extLst>
            </p:cNvPr>
            <p:cNvCxnSpPr>
              <a:cxnSpLocks/>
              <a:stCxn id="86" idx="6"/>
              <a:endCxn id="67" idx="2"/>
            </p:cNvCxnSpPr>
            <p:nvPr userDrawn="1"/>
          </p:nvCxnSpPr>
          <p:spPr>
            <a:xfrm flipV="1">
              <a:off x="584609" y="758283"/>
              <a:ext cx="1314149" cy="180082"/>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30" name="Straight Connector 29">
              <a:extLst>
                <a:ext uri="{FF2B5EF4-FFF2-40B4-BE49-F238E27FC236}">
                  <a16:creationId xmlns:a16="http://schemas.microsoft.com/office/drawing/2014/main" id="{2C9292B8-1E47-4B34-8FC0-97245BE9578A}"/>
                </a:ext>
              </a:extLst>
            </p:cNvPr>
            <p:cNvCxnSpPr>
              <a:cxnSpLocks/>
              <a:stCxn id="86" idx="5"/>
            </p:cNvCxnSpPr>
            <p:nvPr userDrawn="1"/>
          </p:nvCxnSpPr>
          <p:spPr>
            <a:xfrm flipV="1">
              <a:off x="562732" y="7695"/>
              <a:ext cx="830501" cy="877852"/>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31" name="Straight Connector 30">
              <a:extLst>
                <a:ext uri="{FF2B5EF4-FFF2-40B4-BE49-F238E27FC236}">
                  <a16:creationId xmlns:a16="http://schemas.microsoft.com/office/drawing/2014/main" id="{EADFAEBF-02D7-44CD-BE5F-305B6E2F52CA}"/>
                </a:ext>
              </a:extLst>
            </p:cNvPr>
            <p:cNvCxnSpPr>
              <a:cxnSpLocks/>
              <a:stCxn id="67" idx="4"/>
            </p:cNvCxnSpPr>
            <p:nvPr userDrawn="1"/>
          </p:nvCxnSpPr>
          <p:spPr>
            <a:xfrm flipH="1" flipV="1">
              <a:off x="1913190" y="8940"/>
              <a:ext cx="60264" cy="674646"/>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7A4B4051-9A56-435E-840D-6C3C23050184}"/>
                </a:ext>
              </a:extLst>
            </p:cNvPr>
            <p:cNvCxnSpPr>
              <a:cxnSpLocks/>
              <a:stCxn id="67" idx="5"/>
            </p:cNvCxnSpPr>
            <p:nvPr userDrawn="1"/>
          </p:nvCxnSpPr>
          <p:spPr>
            <a:xfrm flipV="1">
              <a:off x="2026273" y="21571"/>
              <a:ext cx="969507" cy="683893"/>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B307BA00-107E-4562-88CB-DEA0D496D749}"/>
                </a:ext>
              </a:extLst>
            </p:cNvPr>
            <p:cNvCxnSpPr>
              <a:cxnSpLocks/>
              <a:stCxn id="68" idx="5"/>
            </p:cNvCxnSpPr>
            <p:nvPr userDrawn="1"/>
          </p:nvCxnSpPr>
          <p:spPr>
            <a:xfrm flipV="1">
              <a:off x="3868895" y="-11241"/>
              <a:ext cx="430441" cy="612574"/>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34" name="Straight Connector 33">
              <a:extLst>
                <a:ext uri="{FF2B5EF4-FFF2-40B4-BE49-F238E27FC236}">
                  <a16:creationId xmlns:a16="http://schemas.microsoft.com/office/drawing/2014/main" id="{71DFAB2F-CF8B-44F2-9850-03F8AF098440}"/>
                </a:ext>
              </a:extLst>
            </p:cNvPr>
            <p:cNvCxnSpPr>
              <a:cxnSpLocks/>
              <a:stCxn id="67" idx="6"/>
              <a:endCxn id="68" idx="2"/>
            </p:cNvCxnSpPr>
            <p:nvPr userDrawn="1"/>
          </p:nvCxnSpPr>
          <p:spPr>
            <a:xfrm flipV="1">
              <a:off x="2048150" y="680560"/>
              <a:ext cx="1629474" cy="77723"/>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35" name="Straight Connector 34">
              <a:extLst>
                <a:ext uri="{FF2B5EF4-FFF2-40B4-BE49-F238E27FC236}">
                  <a16:creationId xmlns:a16="http://schemas.microsoft.com/office/drawing/2014/main" id="{7C85B09E-18C3-4D54-AA0A-14F26F9FFFCA}"/>
                </a:ext>
              </a:extLst>
            </p:cNvPr>
            <p:cNvCxnSpPr>
              <a:cxnSpLocks/>
              <a:stCxn id="68" idx="6"/>
              <a:endCxn id="69" idx="3"/>
            </p:cNvCxnSpPr>
            <p:nvPr userDrawn="1"/>
          </p:nvCxnSpPr>
          <p:spPr>
            <a:xfrm>
              <a:off x="3901712" y="680560"/>
              <a:ext cx="1169856" cy="234842"/>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36" name="Straight Connector 35">
              <a:extLst>
                <a:ext uri="{FF2B5EF4-FFF2-40B4-BE49-F238E27FC236}">
                  <a16:creationId xmlns:a16="http://schemas.microsoft.com/office/drawing/2014/main" id="{BF3BFC00-DCD5-4109-BE0D-BBB66C276072}"/>
                </a:ext>
              </a:extLst>
            </p:cNvPr>
            <p:cNvCxnSpPr>
              <a:cxnSpLocks/>
              <a:stCxn id="70" idx="2"/>
              <a:endCxn id="69" idx="6"/>
            </p:cNvCxnSpPr>
            <p:nvPr userDrawn="1"/>
          </p:nvCxnSpPr>
          <p:spPr>
            <a:xfrm flipH="1" flipV="1">
              <a:off x="5273139" y="998896"/>
              <a:ext cx="895205" cy="217494"/>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37" name="Straight Connector 36">
              <a:extLst>
                <a:ext uri="{FF2B5EF4-FFF2-40B4-BE49-F238E27FC236}">
                  <a16:creationId xmlns:a16="http://schemas.microsoft.com/office/drawing/2014/main" id="{4F40DBEB-FAA5-4EAA-89F4-27A7CE21A297}"/>
                </a:ext>
              </a:extLst>
            </p:cNvPr>
            <p:cNvCxnSpPr>
              <a:cxnSpLocks/>
              <a:stCxn id="91" idx="0"/>
              <a:endCxn id="69" idx="5"/>
            </p:cNvCxnSpPr>
            <p:nvPr userDrawn="1"/>
          </p:nvCxnSpPr>
          <p:spPr>
            <a:xfrm flipH="1">
              <a:off x="5238555" y="-6145"/>
              <a:ext cx="1269576" cy="921547"/>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38" name="Straight Connector 37">
              <a:extLst>
                <a:ext uri="{FF2B5EF4-FFF2-40B4-BE49-F238E27FC236}">
                  <a16:creationId xmlns:a16="http://schemas.microsoft.com/office/drawing/2014/main" id="{8E601845-E46E-419B-8F68-C56C73B3F51F}"/>
                </a:ext>
              </a:extLst>
            </p:cNvPr>
            <p:cNvCxnSpPr>
              <a:cxnSpLocks/>
              <a:endCxn id="69" idx="4"/>
            </p:cNvCxnSpPr>
            <p:nvPr userDrawn="1"/>
          </p:nvCxnSpPr>
          <p:spPr>
            <a:xfrm>
              <a:off x="4883094" y="-29536"/>
              <a:ext cx="271967" cy="910354"/>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39" name="Straight Connector 38">
              <a:extLst>
                <a:ext uri="{FF2B5EF4-FFF2-40B4-BE49-F238E27FC236}">
                  <a16:creationId xmlns:a16="http://schemas.microsoft.com/office/drawing/2014/main" id="{D1D8C297-4E3E-4739-99E9-7D79A327AD6E}"/>
                </a:ext>
              </a:extLst>
            </p:cNvPr>
            <p:cNvCxnSpPr>
              <a:cxnSpLocks/>
              <a:stCxn id="91" idx="2"/>
              <a:endCxn id="70" idx="4"/>
            </p:cNvCxnSpPr>
            <p:nvPr userDrawn="1"/>
          </p:nvCxnSpPr>
          <p:spPr>
            <a:xfrm flipH="1">
              <a:off x="6243041" y="-5452"/>
              <a:ext cx="339634" cy="1147146"/>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40" name="Straight Connector 39">
              <a:extLst>
                <a:ext uri="{FF2B5EF4-FFF2-40B4-BE49-F238E27FC236}">
                  <a16:creationId xmlns:a16="http://schemas.microsoft.com/office/drawing/2014/main" id="{75BD0C1E-77F3-489E-9331-D144C7768558}"/>
                </a:ext>
              </a:extLst>
            </p:cNvPr>
            <p:cNvCxnSpPr>
              <a:cxnSpLocks/>
              <a:stCxn id="73" idx="2"/>
              <a:endCxn id="70" idx="6"/>
            </p:cNvCxnSpPr>
            <p:nvPr userDrawn="1"/>
          </p:nvCxnSpPr>
          <p:spPr>
            <a:xfrm flipH="1">
              <a:off x="6317737" y="517871"/>
              <a:ext cx="1357780" cy="698519"/>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41" name="Straight Connector 40">
              <a:extLst>
                <a:ext uri="{FF2B5EF4-FFF2-40B4-BE49-F238E27FC236}">
                  <a16:creationId xmlns:a16="http://schemas.microsoft.com/office/drawing/2014/main" id="{1316F845-3855-4D5B-835D-A0B62D513152}"/>
                </a:ext>
              </a:extLst>
            </p:cNvPr>
            <p:cNvCxnSpPr>
              <a:cxnSpLocks/>
              <a:stCxn id="73" idx="4"/>
            </p:cNvCxnSpPr>
            <p:nvPr userDrawn="1"/>
          </p:nvCxnSpPr>
          <p:spPr>
            <a:xfrm flipV="1">
              <a:off x="7750213" y="54467"/>
              <a:ext cx="93642" cy="388708"/>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42" name="Straight Connector 41">
              <a:extLst>
                <a:ext uri="{FF2B5EF4-FFF2-40B4-BE49-F238E27FC236}">
                  <a16:creationId xmlns:a16="http://schemas.microsoft.com/office/drawing/2014/main" id="{A2745097-160A-4242-B146-2A008E56E28B}"/>
                </a:ext>
              </a:extLst>
            </p:cNvPr>
            <p:cNvCxnSpPr>
              <a:cxnSpLocks/>
              <a:stCxn id="74" idx="3"/>
            </p:cNvCxnSpPr>
            <p:nvPr userDrawn="1"/>
          </p:nvCxnSpPr>
          <p:spPr>
            <a:xfrm flipH="1" flipV="1">
              <a:off x="8652184" y="-11241"/>
              <a:ext cx="511421" cy="356774"/>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43" name="Straight Connector 42">
              <a:extLst>
                <a:ext uri="{FF2B5EF4-FFF2-40B4-BE49-F238E27FC236}">
                  <a16:creationId xmlns:a16="http://schemas.microsoft.com/office/drawing/2014/main" id="{EF7B2350-5A57-4E35-B744-F10FBB8A0565}"/>
                </a:ext>
              </a:extLst>
            </p:cNvPr>
            <p:cNvCxnSpPr>
              <a:cxnSpLocks/>
              <a:stCxn id="74" idx="2"/>
              <a:endCxn id="73" idx="6"/>
            </p:cNvCxnSpPr>
            <p:nvPr userDrawn="1"/>
          </p:nvCxnSpPr>
          <p:spPr>
            <a:xfrm flipH="1">
              <a:off x="7824909" y="424760"/>
              <a:ext cx="1305879" cy="93111"/>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44" name="Straight Connector 43">
              <a:extLst>
                <a:ext uri="{FF2B5EF4-FFF2-40B4-BE49-F238E27FC236}">
                  <a16:creationId xmlns:a16="http://schemas.microsoft.com/office/drawing/2014/main" id="{E45F8280-4EFB-4995-9F18-181E864A0E70}"/>
                </a:ext>
              </a:extLst>
            </p:cNvPr>
            <p:cNvCxnSpPr>
              <a:cxnSpLocks/>
              <a:stCxn id="79" idx="4"/>
              <a:endCxn id="74" idx="0"/>
            </p:cNvCxnSpPr>
            <p:nvPr userDrawn="1"/>
          </p:nvCxnSpPr>
          <p:spPr>
            <a:xfrm flipH="1" flipV="1">
              <a:off x="9242832" y="536804"/>
              <a:ext cx="63844" cy="978873"/>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45" name="Straight Connector 44">
              <a:extLst>
                <a:ext uri="{FF2B5EF4-FFF2-40B4-BE49-F238E27FC236}">
                  <a16:creationId xmlns:a16="http://schemas.microsoft.com/office/drawing/2014/main" id="{C37378C5-2E83-4344-BF87-0CC2F0422BA6}"/>
                </a:ext>
              </a:extLst>
            </p:cNvPr>
            <p:cNvCxnSpPr>
              <a:cxnSpLocks/>
              <a:stCxn id="78" idx="3"/>
              <a:endCxn id="74" idx="7"/>
            </p:cNvCxnSpPr>
            <p:nvPr userDrawn="1"/>
          </p:nvCxnSpPr>
          <p:spPr>
            <a:xfrm flipH="1" flipV="1">
              <a:off x="9322059" y="503987"/>
              <a:ext cx="1572968" cy="649673"/>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46" name="Straight Connector 45">
              <a:extLst>
                <a:ext uri="{FF2B5EF4-FFF2-40B4-BE49-F238E27FC236}">
                  <a16:creationId xmlns:a16="http://schemas.microsoft.com/office/drawing/2014/main" id="{5B029E3A-F23A-45C1-AF01-6A30EAD98C52}"/>
                </a:ext>
              </a:extLst>
            </p:cNvPr>
            <p:cNvCxnSpPr>
              <a:cxnSpLocks/>
              <a:stCxn id="78" idx="2"/>
              <a:endCxn id="79" idx="6"/>
            </p:cNvCxnSpPr>
            <p:nvPr userDrawn="1"/>
          </p:nvCxnSpPr>
          <p:spPr>
            <a:xfrm flipH="1">
              <a:off x="9418720" y="1237716"/>
              <a:ext cx="1459318" cy="390005"/>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47" name="Straight Connector 46">
              <a:extLst>
                <a:ext uri="{FF2B5EF4-FFF2-40B4-BE49-F238E27FC236}">
                  <a16:creationId xmlns:a16="http://schemas.microsoft.com/office/drawing/2014/main" id="{FCAD99E0-7C29-4686-96D0-62897A6AE659}"/>
                </a:ext>
              </a:extLst>
            </p:cNvPr>
            <p:cNvCxnSpPr>
              <a:cxnSpLocks/>
              <a:stCxn id="78" idx="1"/>
              <a:endCxn id="80" idx="4"/>
            </p:cNvCxnSpPr>
            <p:nvPr userDrawn="1"/>
          </p:nvCxnSpPr>
          <p:spPr>
            <a:xfrm flipH="1">
              <a:off x="10349083" y="1309164"/>
              <a:ext cx="576378" cy="1221967"/>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48" name="Straight Connector 47">
              <a:extLst>
                <a:ext uri="{FF2B5EF4-FFF2-40B4-BE49-F238E27FC236}">
                  <a16:creationId xmlns:a16="http://schemas.microsoft.com/office/drawing/2014/main" id="{A1064CBE-03DE-4D9E-987A-66EDDE5C3459}"/>
                </a:ext>
              </a:extLst>
            </p:cNvPr>
            <p:cNvCxnSpPr>
              <a:cxnSpLocks/>
              <a:stCxn id="76" idx="1"/>
              <a:endCxn id="80" idx="5"/>
            </p:cNvCxnSpPr>
            <p:nvPr userDrawn="1"/>
          </p:nvCxnSpPr>
          <p:spPr>
            <a:xfrm flipH="1">
              <a:off x="10401901" y="1774673"/>
              <a:ext cx="1757220" cy="778336"/>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49" name="Straight Connector 48">
              <a:extLst>
                <a:ext uri="{FF2B5EF4-FFF2-40B4-BE49-F238E27FC236}">
                  <a16:creationId xmlns:a16="http://schemas.microsoft.com/office/drawing/2014/main" id="{65E50E75-E54D-4236-9C47-C231CAC0ACAA}"/>
                </a:ext>
              </a:extLst>
            </p:cNvPr>
            <p:cNvCxnSpPr>
              <a:cxnSpLocks/>
              <a:stCxn id="76" idx="0"/>
              <a:endCxn id="77" idx="4"/>
            </p:cNvCxnSpPr>
            <p:nvPr userDrawn="1"/>
          </p:nvCxnSpPr>
          <p:spPr>
            <a:xfrm flipH="1">
              <a:off x="11893491" y="1806534"/>
              <a:ext cx="313099" cy="957536"/>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50" name="Straight Connector 49">
              <a:extLst>
                <a:ext uri="{FF2B5EF4-FFF2-40B4-BE49-F238E27FC236}">
                  <a16:creationId xmlns:a16="http://schemas.microsoft.com/office/drawing/2014/main" id="{820438D3-84FC-4F69-ACCB-416AED8C0CFF}"/>
                </a:ext>
              </a:extLst>
            </p:cNvPr>
            <p:cNvCxnSpPr>
              <a:cxnSpLocks/>
              <a:stCxn id="148" idx="7"/>
              <a:endCxn id="213" idx="1"/>
            </p:cNvCxnSpPr>
            <p:nvPr userDrawn="1"/>
          </p:nvCxnSpPr>
          <p:spPr>
            <a:xfrm flipH="1" flipV="1">
              <a:off x="8117425" y="3321916"/>
              <a:ext cx="642685" cy="1106117"/>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51" name="Straight Connector 50">
              <a:extLst>
                <a:ext uri="{FF2B5EF4-FFF2-40B4-BE49-F238E27FC236}">
                  <a16:creationId xmlns:a16="http://schemas.microsoft.com/office/drawing/2014/main" id="{931826D2-E95E-483E-8DBE-25AB9BBB1560}"/>
                </a:ext>
              </a:extLst>
            </p:cNvPr>
            <p:cNvCxnSpPr>
              <a:cxnSpLocks/>
              <a:endCxn id="75" idx="6"/>
            </p:cNvCxnSpPr>
            <p:nvPr userDrawn="1"/>
          </p:nvCxnSpPr>
          <p:spPr>
            <a:xfrm flipH="1">
              <a:off x="11941804" y="350882"/>
              <a:ext cx="294325" cy="0"/>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52" name="Straight Connector 51">
              <a:extLst>
                <a:ext uri="{FF2B5EF4-FFF2-40B4-BE49-F238E27FC236}">
                  <a16:creationId xmlns:a16="http://schemas.microsoft.com/office/drawing/2014/main" id="{94FE5394-C20F-431D-B7DC-326378B3B088}"/>
                </a:ext>
              </a:extLst>
            </p:cNvPr>
            <p:cNvCxnSpPr>
              <a:cxnSpLocks/>
              <a:stCxn id="148" idx="0"/>
              <a:endCxn id="212" idx="3"/>
            </p:cNvCxnSpPr>
            <p:nvPr userDrawn="1"/>
          </p:nvCxnSpPr>
          <p:spPr>
            <a:xfrm flipV="1">
              <a:off x="8839337" y="3056346"/>
              <a:ext cx="575543" cy="1338870"/>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53" name="Straight Connector 52">
              <a:extLst>
                <a:ext uri="{FF2B5EF4-FFF2-40B4-BE49-F238E27FC236}">
                  <a16:creationId xmlns:a16="http://schemas.microsoft.com/office/drawing/2014/main" id="{9EE429A1-541D-4C36-AE28-C8D51F3D554B}"/>
                </a:ext>
              </a:extLst>
            </p:cNvPr>
            <p:cNvCxnSpPr>
              <a:cxnSpLocks/>
              <a:stCxn id="160" idx="0"/>
              <a:endCxn id="211" idx="0"/>
            </p:cNvCxnSpPr>
            <p:nvPr userDrawn="1"/>
          </p:nvCxnSpPr>
          <p:spPr>
            <a:xfrm flipH="1" flipV="1">
              <a:off x="10593831" y="3434127"/>
              <a:ext cx="970340" cy="1116672"/>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54" name="Straight Connector 53">
              <a:extLst>
                <a:ext uri="{FF2B5EF4-FFF2-40B4-BE49-F238E27FC236}">
                  <a16:creationId xmlns:a16="http://schemas.microsoft.com/office/drawing/2014/main" id="{692B11CD-0752-425D-996F-AE3245F3065E}"/>
                </a:ext>
              </a:extLst>
            </p:cNvPr>
            <p:cNvCxnSpPr>
              <a:cxnSpLocks/>
              <a:stCxn id="160" idx="1"/>
              <a:endCxn id="77" idx="0"/>
            </p:cNvCxnSpPr>
            <p:nvPr userDrawn="1"/>
          </p:nvCxnSpPr>
          <p:spPr>
            <a:xfrm flipV="1">
              <a:off x="11616989" y="2983008"/>
              <a:ext cx="228732" cy="1589669"/>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55" name="Straight Connector 54">
              <a:extLst>
                <a:ext uri="{FF2B5EF4-FFF2-40B4-BE49-F238E27FC236}">
                  <a16:creationId xmlns:a16="http://schemas.microsoft.com/office/drawing/2014/main" id="{0B920EAE-371D-4F78-AF0A-ED58DDC5567D}"/>
                </a:ext>
              </a:extLst>
            </p:cNvPr>
            <p:cNvCxnSpPr>
              <a:cxnSpLocks/>
              <a:stCxn id="77" idx="2"/>
              <a:endCxn id="80" idx="6"/>
            </p:cNvCxnSpPr>
            <p:nvPr userDrawn="1"/>
          </p:nvCxnSpPr>
          <p:spPr>
            <a:xfrm flipH="1" flipV="1">
              <a:off x="10423779" y="2605827"/>
              <a:ext cx="1336358" cy="243827"/>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56" name="Straight Connector 55">
              <a:extLst>
                <a:ext uri="{FF2B5EF4-FFF2-40B4-BE49-F238E27FC236}">
                  <a16:creationId xmlns:a16="http://schemas.microsoft.com/office/drawing/2014/main" id="{1D0F8AFA-1E3F-4BE8-8CAD-52FBEE5C5D8A}"/>
                </a:ext>
              </a:extLst>
            </p:cNvPr>
            <p:cNvCxnSpPr>
              <a:cxnSpLocks/>
              <a:stCxn id="76" idx="2"/>
              <a:endCxn id="78" idx="6"/>
            </p:cNvCxnSpPr>
            <p:nvPr userDrawn="1"/>
          </p:nvCxnSpPr>
          <p:spPr>
            <a:xfrm flipH="1" flipV="1">
              <a:off x="11097954" y="1194675"/>
              <a:ext cx="1050131" cy="523904"/>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57" name="Straight Connector 56">
              <a:extLst>
                <a:ext uri="{FF2B5EF4-FFF2-40B4-BE49-F238E27FC236}">
                  <a16:creationId xmlns:a16="http://schemas.microsoft.com/office/drawing/2014/main" id="{D130AFE6-8E05-4B94-82AD-63B7251AA0DD}"/>
                </a:ext>
              </a:extLst>
            </p:cNvPr>
            <p:cNvCxnSpPr>
              <a:cxnSpLocks/>
              <a:stCxn id="75" idx="1"/>
              <a:endCxn id="78" idx="5"/>
            </p:cNvCxnSpPr>
            <p:nvPr userDrawn="1"/>
          </p:nvCxnSpPr>
          <p:spPr>
            <a:xfrm flipH="1">
              <a:off x="11050531" y="430109"/>
              <a:ext cx="700002" cy="693117"/>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58" name="Straight Connector 57">
              <a:extLst>
                <a:ext uri="{FF2B5EF4-FFF2-40B4-BE49-F238E27FC236}">
                  <a16:creationId xmlns:a16="http://schemas.microsoft.com/office/drawing/2014/main" id="{328163A8-99E9-40C3-822B-4807D28979D5}"/>
                </a:ext>
              </a:extLst>
            </p:cNvPr>
            <p:cNvCxnSpPr>
              <a:cxnSpLocks/>
              <a:stCxn id="75" idx="3"/>
              <a:endCxn id="92" idx="1"/>
            </p:cNvCxnSpPr>
            <p:nvPr userDrawn="1"/>
          </p:nvCxnSpPr>
          <p:spPr>
            <a:xfrm flipH="1" flipV="1">
              <a:off x="10480717" y="1658"/>
              <a:ext cx="1269816" cy="269997"/>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59" name="Straight Connector 58">
              <a:extLst>
                <a:ext uri="{FF2B5EF4-FFF2-40B4-BE49-F238E27FC236}">
                  <a16:creationId xmlns:a16="http://schemas.microsoft.com/office/drawing/2014/main" id="{80EC36C8-56BA-46D6-A21B-89ECA9A2F98B}"/>
                </a:ext>
              </a:extLst>
            </p:cNvPr>
            <p:cNvCxnSpPr>
              <a:cxnSpLocks/>
              <a:stCxn id="78" idx="4"/>
              <a:endCxn id="92" idx="2"/>
            </p:cNvCxnSpPr>
            <p:nvPr userDrawn="1"/>
          </p:nvCxnSpPr>
          <p:spPr>
            <a:xfrm flipH="1" flipV="1">
              <a:off x="10368902" y="619"/>
              <a:ext cx="597574" cy="1105618"/>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60" name="Straight Connector 59">
              <a:extLst>
                <a:ext uri="{FF2B5EF4-FFF2-40B4-BE49-F238E27FC236}">
                  <a16:creationId xmlns:a16="http://schemas.microsoft.com/office/drawing/2014/main" id="{9670C444-1B5E-44ED-9E89-AF428D1309D7}"/>
                </a:ext>
              </a:extLst>
            </p:cNvPr>
            <p:cNvCxnSpPr>
              <a:cxnSpLocks/>
              <a:stCxn id="74" idx="5"/>
              <a:endCxn id="92" idx="0"/>
            </p:cNvCxnSpPr>
            <p:nvPr userDrawn="1"/>
          </p:nvCxnSpPr>
          <p:spPr>
            <a:xfrm flipV="1">
              <a:off x="9322059" y="-420"/>
              <a:ext cx="935027" cy="345953"/>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61" name="Straight Connector 60">
              <a:extLst>
                <a:ext uri="{FF2B5EF4-FFF2-40B4-BE49-F238E27FC236}">
                  <a16:creationId xmlns:a16="http://schemas.microsoft.com/office/drawing/2014/main" id="{D0679015-80D1-46EA-89FB-C1304E32BF38}"/>
                </a:ext>
              </a:extLst>
            </p:cNvPr>
            <p:cNvCxnSpPr>
              <a:cxnSpLocks/>
              <a:stCxn id="75" idx="7"/>
              <a:endCxn id="76" idx="3"/>
            </p:cNvCxnSpPr>
            <p:nvPr userDrawn="1"/>
          </p:nvCxnSpPr>
          <p:spPr>
            <a:xfrm>
              <a:off x="11908987" y="430109"/>
              <a:ext cx="270959" cy="1241001"/>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62" name="Straight Connector 61">
              <a:extLst>
                <a:ext uri="{FF2B5EF4-FFF2-40B4-BE49-F238E27FC236}">
                  <a16:creationId xmlns:a16="http://schemas.microsoft.com/office/drawing/2014/main" id="{6147E92A-FE47-47D7-831F-DE7CE7A13521}"/>
                </a:ext>
              </a:extLst>
            </p:cNvPr>
            <p:cNvCxnSpPr>
              <a:cxnSpLocks/>
              <a:stCxn id="73" idx="7"/>
              <a:endCxn id="79" idx="3"/>
            </p:cNvCxnSpPr>
            <p:nvPr userDrawn="1"/>
          </p:nvCxnSpPr>
          <p:spPr>
            <a:xfrm>
              <a:off x="7803031" y="570690"/>
              <a:ext cx="1424418" cy="977805"/>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63" name="Straight Connector 62">
              <a:extLst>
                <a:ext uri="{FF2B5EF4-FFF2-40B4-BE49-F238E27FC236}">
                  <a16:creationId xmlns:a16="http://schemas.microsoft.com/office/drawing/2014/main" id="{9CC1AC0F-96A8-4BD5-A222-0BB886D47633}"/>
                </a:ext>
              </a:extLst>
            </p:cNvPr>
            <p:cNvCxnSpPr>
              <a:cxnSpLocks/>
              <a:endCxn id="75" idx="4"/>
            </p:cNvCxnSpPr>
            <p:nvPr userDrawn="1"/>
          </p:nvCxnSpPr>
          <p:spPr>
            <a:xfrm flipH="1">
              <a:off x="11829760" y="8940"/>
              <a:ext cx="14366" cy="229898"/>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sp>
          <p:nvSpPr>
            <p:cNvPr id="64" name="Oval 63">
              <a:extLst>
                <a:ext uri="{FF2B5EF4-FFF2-40B4-BE49-F238E27FC236}">
                  <a16:creationId xmlns:a16="http://schemas.microsoft.com/office/drawing/2014/main" id="{CD98587F-E9E8-4567-8781-8509E4EA0783}"/>
                </a:ext>
              </a:extLst>
            </p:cNvPr>
            <p:cNvSpPr/>
            <p:nvPr userDrawn="1"/>
          </p:nvSpPr>
          <p:spPr>
            <a:xfrm rot="1036530" flipV="1">
              <a:off x="3282465" y="2770682"/>
              <a:ext cx="224088" cy="224088"/>
            </a:xfrm>
            <a:prstGeom prst="ellipse">
              <a:avLst/>
            </a:prstGeom>
            <a:grpFill/>
            <a:ln>
              <a:solidFill>
                <a:schemeClr val="bg1">
                  <a:alpha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 name="Oval 64">
              <a:extLst>
                <a:ext uri="{FF2B5EF4-FFF2-40B4-BE49-F238E27FC236}">
                  <a16:creationId xmlns:a16="http://schemas.microsoft.com/office/drawing/2014/main" id="{F7E9BC41-A324-49C9-9989-67AC991C373A}"/>
                </a:ext>
              </a:extLst>
            </p:cNvPr>
            <p:cNvSpPr/>
            <p:nvPr userDrawn="1"/>
          </p:nvSpPr>
          <p:spPr>
            <a:xfrm flipV="1">
              <a:off x="2747608" y="1509248"/>
              <a:ext cx="236156" cy="236156"/>
            </a:xfrm>
            <a:prstGeom prst="ellipse">
              <a:avLst/>
            </a:prstGeom>
            <a:grpFill/>
            <a:ln>
              <a:solidFill>
                <a:schemeClr val="bg1">
                  <a:alpha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Oval 65">
              <a:extLst>
                <a:ext uri="{FF2B5EF4-FFF2-40B4-BE49-F238E27FC236}">
                  <a16:creationId xmlns:a16="http://schemas.microsoft.com/office/drawing/2014/main" id="{5283073A-239A-42F7-8A6E-59F0C639DA85}"/>
                </a:ext>
              </a:extLst>
            </p:cNvPr>
            <p:cNvSpPr/>
            <p:nvPr userDrawn="1"/>
          </p:nvSpPr>
          <p:spPr>
            <a:xfrm flipV="1">
              <a:off x="1393233" y="1713758"/>
              <a:ext cx="224088" cy="224088"/>
            </a:xfrm>
            <a:prstGeom prst="ellipse">
              <a:avLst/>
            </a:prstGeom>
            <a:grpFill/>
            <a:ln>
              <a:solidFill>
                <a:schemeClr val="bg1">
                  <a:alpha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 name="Oval 66">
              <a:extLst>
                <a:ext uri="{FF2B5EF4-FFF2-40B4-BE49-F238E27FC236}">
                  <a16:creationId xmlns:a16="http://schemas.microsoft.com/office/drawing/2014/main" id="{EC4FB963-302D-4267-ABF6-4DD1DE9601A9}"/>
                </a:ext>
              </a:extLst>
            </p:cNvPr>
            <p:cNvSpPr>
              <a:spLocks noChangeAspect="1"/>
            </p:cNvSpPr>
            <p:nvPr userDrawn="1"/>
          </p:nvSpPr>
          <p:spPr>
            <a:xfrm flipV="1">
              <a:off x="1898758" y="683587"/>
              <a:ext cx="149392" cy="149392"/>
            </a:xfrm>
            <a:prstGeom prst="ellipse">
              <a:avLst/>
            </a:prstGeom>
            <a:grpFill/>
            <a:ln>
              <a:solidFill>
                <a:schemeClr val="bg1">
                  <a:alpha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 name="Oval 67">
              <a:extLst>
                <a:ext uri="{FF2B5EF4-FFF2-40B4-BE49-F238E27FC236}">
                  <a16:creationId xmlns:a16="http://schemas.microsoft.com/office/drawing/2014/main" id="{E8E2EEDA-B07F-44CA-A478-4EC59941DB65}"/>
                </a:ext>
              </a:extLst>
            </p:cNvPr>
            <p:cNvSpPr>
              <a:spLocks noChangeAspect="1"/>
            </p:cNvSpPr>
            <p:nvPr userDrawn="1"/>
          </p:nvSpPr>
          <p:spPr>
            <a:xfrm flipV="1">
              <a:off x="3677624" y="568516"/>
              <a:ext cx="224088" cy="224088"/>
            </a:xfrm>
            <a:prstGeom prst="ellipse">
              <a:avLst/>
            </a:prstGeom>
            <a:grpFill/>
            <a:ln>
              <a:solidFill>
                <a:schemeClr val="bg1">
                  <a:alpha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 name="Oval 68">
              <a:extLst>
                <a:ext uri="{FF2B5EF4-FFF2-40B4-BE49-F238E27FC236}">
                  <a16:creationId xmlns:a16="http://schemas.microsoft.com/office/drawing/2014/main" id="{A48C406E-1EE2-419C-8BE0-C412F9459C0F}"/>
                </a:ext>
              </a:extLst>
            </p:cNvPr>
            <p:cNvSpPr/>
            <p:nvPr userDrawn="1"/>
          </p:nvSpPr>
          <p:spPr>
            <a:xfrm flipV="1">
              <a:off x="5036983" y="880818"/>
              <a:ext cx="236156" cy="236156"/>
            </a:xfrm>
            <a:prstGeom prst="ellipse">
              <a:avLst/>
            </a:prstGeom>
            <a:grpFill/>
            <a:ln>
              <a:solidFill>
                <a:schemeClr val="bg1">
                  <a:alpha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 name="Oval 69">
              <a:extLst>
                <a:ext uri="{FF2B5EF4-FFF2-40B4-BE49-F238E27FC236}">
                  <a16:creationId xmlns:a16="http://schemas.microsoft.com/office/drawing/2014/main" id="{C00750C3-A772-4D58-80E0-0F3CBD904B86}"/>
                </a:ext>
              </a:extLst>
            </p:cNvPr>
            <p:cNvSpPr>
              <a:spLocks noChangeAspect="1"/>
            </p:cNvSpPr>
            <p:nvPr userDrawn="1"/>
          </p:nvSpPr>
          <p:spPr>
            <a:xfrm flipV="1">
              <a:off x="6168345" y="1141694"/>
              <a:ext cx="149392" cy="149392"/>
            </a:xfrm>
            <a:prstGeom prst="ellipse">
              <a:avLst/>
            </a:prstGeom>
            <a:grpFill/>
            <a:ln>
              <a:solidFill>
                <a:schemeClr val="bg1">
                  <a:alpha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 name="Oval 70">
              <a:extLst>
                <a:ext uri="{FF2B5EF4-FFF2-40B4-BE49-F238E27FC236}">
                  <a16:creationId xmlns:a16="http://schemas.microsoft.com/office/drawing/2014/main" id="{D1FC13AB-ACD3-4F14-A856-DEF609C64867}"/>
                </a:ext>
              </a:extLst>
            </p:cNvPr>
            <p:cNvSpPr/>
            <p:nvPr userDrawn="1"/>
          </p:nvSpPr>
          <p:spPr>
            <a:xfrm flipV="1">
              <a:off x="6173566" y="2159704"/>
              <a:ext cx="224088" cy="224088"/>
            </a:xfrm>
            <a:prstGeom prst="ellipse">
              <a:avLst/>
            </a:prstGeom>
            <a:grpFill/>
            <a:ln>
              <a:solidFill>
                <a:schemeClr val="bg1">
                  <a:alpha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2" name="Oval 71">
              <a:extLst>
                <a:ext uri="{FF2B5EF4-FFF2-40B4-BE49-F238E27FC236}">
                  <a16:creationId xmlns:a16="http://schemas.microsoft.com/office/drawing/2014/main" id="{49BAB914-F0A8-4C08-BA8A-FB5A1DE53C7E}"/>
                </a:ext>
              </a:extLst>
            </p:cNvPr>
            <p:cNvSpPr/>
            <p:nvPr userDrawn="1"/>
          </p:nvSpPr>
          <p:spPr>
            <a:xfrm flipV="1">
              <a:off x="7625759" y="1610137"/>
              <a:ext cx="224088" cy="224088"/>
            </a:xfrm>
            <a:prstGeom prst="ellipse">
              <a:avLst/>
            </a:prstGeom>
            <a:grpFill/>
            <a:ln>
              <a:solidFill>
                <a:schemeClr val="bg1">
                  <a:alpha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3" name="Oval 72">
              <a:extLst>
                <a:ext uri="{FF2B5EF4-FFF2-40B4-BE49-F238E27FC236}">
                  <a16:creationId xmlns:a16="http://schemas.microsoft.com/office/drawing/2014/main" id="{6024B6F6-072B-40FD-B1CD-CD2F41798D63}"/>
                </a:ext>
              </a:extLst>
            </p:cNvPr>
            <p:cNvSpPr>
              <a:spLocks noChangeAspect="1"/>
            </p:cNvSpPr>
            <p:nvPr userDrawn="1"/>
          </p:nvSpPr>
          <p:spPr>
            <a:xfrm flipV="1">
              <a:off x="7675517" y="443175"/>
              <a:ext cx="149392" cy="149392"/>
            </a:xfrm>
            <a:prstGeom prst="ellipse">
              <a:avLst/>
            </a:prstGeom>
            <a:grpFill/>
            <a:ln>
              <a:solidFill>
                <a:schemeClr val="bg1">
                  <a:alpha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4" name="Oval 73">
              <a:extLst>
                <a:ext uri="{FF2B5EF4-FFF2-40B4-BE49-F238E27FC236}">
                  <a16:creationId xmlns:a16="http://schemas.microsoft.com/office/drawing/2014/main" id="{EFD9F980-D0E7-4710-8474-8EDAAC86D6CE}"/>
                </a:ext>
              </a:extLst>
            </p:cNvPr>
            <p:cNvSpPr/>
            <p:nvPr userDrawn="1"/>
          </p:nvSpPr>
          <p:spPr>
            <a:xfrm flipV="1">
              <a:off x="9130788" y="312716"/>
              <a:ext cx="224088" cy="224088"/>
            </a:xfrm>
            <a:prstGeom prst="ellipse">
              <a:avLst/>
            </a:prstGeom>
            <a:grpFill/>
            <a:ln>
              <a:solidFill>
                <a:schemeClr val="bg1">
                  <a:alpha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5" name="Oval 74">
              <a:extLst>
                <a:ext uri="{FF2B5EF4-FFF2-40B4-BE49-F238E27FC236}">
                  <a16:creationId xmlns:a16="http://schemas.microsoft.com/office/drawing/2014/main" id="{313C95F5-5431-4138-82FD-CC36664D949F}"/>
                </a:ext>
              </a:extLst>
            </p:cNvPr>
            <p:cNvSpPr/>
            <p:nvPr userDrawn="1"/>
          </p:nvSpPr>
          <p:spPr>
            <a:xfrm flipV="1">
              <a:off x="11717716" y="238838"/>
              <a:ext cx="224088" cy="224088"/>
            </a:xfrm>
            <a:prstGeom prst="ellipse">
              <a:avLst/>
            </a:prstGeom>
            <a:grpFill/>
            <a:ln>
              <a:solidFill>
                <a:schemeClr val="bg1">
                  <a:alpha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6" name="Oval 75">
              <a:extLst>
                <a:ext uri="{FF2B5EF4-FFF2-40B4-BE49-F238E27FC236}">
                  <a16:creationId xmlns:a16="http://schemas.microsoft.com/office/drawing/2014/main" id="{7D56BF88-FC66-48FA-A395-1F4EF14C026B}"/>
                </a:ext>
              </a:extLst>
            </p:cNvPr>
            <p:cNvSpPr>
              <a:spLocks noChangeAspect="1"/>
            </p:cNvSpPr>
            <p:nvPr userDrawn="1"/>
          </p:nvSpPr>
          <p:spPr>
            <a:xfrm rot="682168" flipV="1">
              <a:off x="12146619" y="1658608"/>
              <a:ext cx="149392" cy="149392"/>
            </a:xfrm>
            <a:prstGeom prst="ellipse">
              <a:avLst/>
            </a:prstGeom>
            <a:grpFill/>
            <a:ln>
              <a:solidFill>
                <a:schemeClr val="bg1">
                  <a:alpha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7" name="Oval 76">
              <a:extLst>
                <a:ext uri="{FF2B5EF4-FFF2-40B4-BE49-F238E27FC236}">
                  <a16:creationId xmlns:a16="http://schemas.microsoft.com/office/drawing/2014/main" id="{5DE7D84A-D10E-4ECD-8C80-9EED7E811A53}"/>
                </a:ext>
              </a:extLst>
            </p:cNvPr>
            <p:cNvSpPr/>
            <p:nvPr userDrawn="1"/>
          </p:nvSpPr>
          <p:spPr>
            <a:xfrm rot="738506" flipV="1">
              <a:off x="11757562" y="2761495"/>
              <a:ext cx="224088" cy="224088"/>
            </a:xfrm>
            <a:prstGeom prst="ellipse">
              <a:avLst/>
            </a:prstGeom>
            <a:grpFill/>
            <a:ln>
              <a:solidFill>
                <a:schemeClr val="bg1">
                  <a:alpha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8" name="Oval 77">
              <a:extLst>
                <a:ext uri="{FF2B5EF4-FFF2-40B4-BE49-F238E27FC236}">
                  <a16:creationId xmlns:a16="http://schemas.microsoft.com/office/drawing/2014/main" id="{0D24F226-375A-43DB-A8F6-9064CD6B09B4}"/>
                </a:ext>
              </a:extLst>
            </p:cNvPr>
            <p:cNvSpPr/>
            <p:nvPr userDrawn="1"/>
          </p:nvSpPr>
          <p:spPr>
            <a:xfrm rot="20935587" flipV="1">
              <a:off x="10875952" y="1104151"/>
              <a:ext cx="224088" cy="224088"/>
            </a:xfrm>
            <a:prstGeom prst="ellipse">
              <a:avLst/>
            </a:prstGeom>
            <a:grpFill/>
            <a:ln>
              <a:solidFill>
                <a:schemeClr val="bg1">
                  <a:alpha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 name="Oval 78">
              <a:extLst>
                <a:ext uri="{FF2B5EF4-FFF2-40B4-BE49-F238E27FC236}">
                  <a16:creationId xmlns:a16="http://schemas.microsoft.com/office/drawing/2014/main" id="{1B8D9E11-3DFB-4032-9ED1-8303DB874326}"/>
                </a:ext>
              </a:extLst>
            </p:cNvPr>
            <p:cNvSpPr/>
            <p:nvPr userDrawn="1"/>
          </p:nvSpPr>
          <p:spPr>
            <a:xfrm flipV="1">
              <a:off x="9194632" y="1515677"/>
              <a:ext cx="224088" cy="224088"/>
            </a:xfrm>
            <a:prstGeom prst="ellipse">
              <a:avLst/>
            </a:prstGeom>
            <a:grpFill/>
            <a:ln>
              <a:solidFill>
                <a:schemeClr val="bg1">
                  <a:alpha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0" name="Oval 79">
              <a:extLst>
                <a:ext uri="{FF2B5EF4-FFF2-40B4-BE49-F238E27FC236}">
                  <a16:creationId xmlns:a16="http://schemas.microsoft.com/office/drawing/2014/main" id="{AC71A725-0490-413D-9111-BBED187F96CA}"/>
                </a:ext>
              </a:extLst>
            </p:cNvPr>
            <p:cNvSpPr>
              <a:spLocks noChangeAspect="1"/>
            </p:cNvSpPr>
            <p:nvPr userDrawn="1"/>
          </p:nvSpPr>
          <p:spPr>
            <a:xfrm flipV="1">
              <a:off x="10274387" y="2531131"/>
              <a:ext cx="149392" cy="149392"/>
            </a:xfrm>
            <a:prstGeom prst="ellipse">
              <a:avLst/>
            </a:prstGeom>
            <a:grpFill/>
            <a:ln>
              <a:solidFill>
                <a:schemeClr val="bg1">
                  <a:alpha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1" name="Oval 80">
              <a:extLst>
                <a:ext uri="{FF2B5EF4-FFF2-40B4-BE49-F238E27FC236}">
                  <a16:creationId xmlns:a16="http://schemas.microsoft.com/office/drawing/2014/main" id="{09300FE5-A935-477E-A3A2-32D067237F86}"/>
                </a:ext>
              </a:extLst>
            </p:cNvPr>
            <p:cNvSpPr>
              <a:spLocks noChangeAspect="1"/>
            </p:cNvSpPr>
            <p:nvPr userDrawn="1"/>
          </p:nvSpPr>
          <p:spPr>
            <a:xfrm flipV="1">
              <a:off x="3780028" y="1301345"/>
              <a:ext cx="224088" cy="224088"/>
            </a:xfrm>
            <a:prstGeom prst="ellipse">
              <a:avLst/>
            </a:prstGeom>
            <a:grpFill/>
            <a:ln>
              <a:solidFill>
                <a:schemeClr val="bg1">
                  <a:alpha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2" name="Oval 81">
              <a:extLst>
                <a:ext uri="{FF2B5EF4-FFF2-40B4-BE49-F238E27FC236}">
                  <a16:creationId xmlns:a16="http://schemas.microsoft.com/office/drawing/2014/main" id="{D3740D16-F0C3-4D90-9C80-22F727410CB4}"/>
                </a:ext>
              </a:extLst>
            </p:cNvPr>
            <p:cNvSpPr>
              <a:spLocks noChangeAspect="1"/>
            </p:cNvSpPr>
            <p:nvPr userDrawn="1"/>
          </p:nvSpPr>
          <p:spPr>
            <a:xfrm flipV="1">
              <a:off x="4938273" y="2119800"/>
              <a:ext cx="149392" cy="149392"/>
            </a:xfrm>
            <a:prstGeom prst="ellipse">
              <a:avLst/>
            </a:prstGeom>
            <a:grpFill/>
            <a:ln>
              <a:solidFill>
                <a:schemeClr val="bg1">
                  <a:alpha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3" name="Oval 82">
              <a:extLst>
                <a:ext uri="{FF2B5EF4-FFF2-40B4-BE49-F238E27FC236}">
                  <a16:creationId xmlns:a16="http://schemas.microsoft.com/office/drawing/2014/main" id="{08DC6666-76B2-476F-B5EB-F8ACEC05CF75}"/>
                </a:ext>
              </a:extLst>
            </p:cNvPr>
            <p:cNvSpPr>
              <a:spLocks noChangeAspect="1"/>
            </p:cNvSpPr>
            <p:nvPr userDrawn="1"/>
          </p:nvSpPr>
          <p:spPr>
            <a:xfrm flipV="1">
              <a:off x="3888828" y="2078148"/>
              <a:ext cx="149392" cy="149392"/>
            </a:xfrm>
            <a:prstGeom prst="ellipse">
              <a:avLst/>
            </a:prstGeom>
            <a:grpFill/>
            <a:ln>
              <a:solidFill>
                <a:schemeClr val="bg1">
                  <a:alpha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84" name="Straight Connector 83">
              <a:extLst>
                <a:ext uri="{FF2B5EF4-FFF2-40B4-BE49-F238E27FC236}">
                  <a16:creationId xmlns:a16="http://schemas.microsoft.com/office/drawing/2014/main" id="{FF489D69-D8F7-4EBF-8616-9EA043E94AE2}"/>
                </a:ext>
              </a:extLst>
            </p:cNvPr>
            <p:cNvCxnSpPr>
              <a:cxnSpLocks/>
              <a:stCxn id="83" idx="2"/>
              <a:endCxn id="65" idx="7"/>
            </p:cNvCxnSpPr>
            <p:nvPr userDrawn="1"/>
          </p:nvCxnSpPr>
          <p:spPr>
            <a:xfrm flipH="1" flipV="1">
              <a:off x="2949180" y="1710820"/>
              <a:ext cx="939648" cy="442025"/>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85" name="Straight Connector 84">
              <a:extLst>
                <a:ext uri="{FF2B5EF4-FFF2-40B4-BE49-F238E27FC236}">
                  <a16:creationId xmlns:a16="http://schemas.microsoft.com/office/drawing/2014/main" id="{4B3A6BD8-4E5D-46B5-A8AD-45B613BFA077}"/>
                </a:ext>
              </a:extLst>
            </p:cNvPr>
            <p:cNvCxnSpPr>
              <a:cxnSpLocks/>
              <a:stCxn id="66" idx="4"/>
              <a:endCxn id="67" idx="1"/>
            </p:cNvCxnSpPr>
            <p:nvPr userDrawn="1"/>
          </p:nvCxnSpPr>
          <p:spPr>
            <a:xfrm flipV="1">
              <a:off x="1505277" y="811101"/>
              <a:ext cx="415359" cy="902657"/>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sp>
          <p:nvSpPr>
            <p:cNvPr id="86" name="Oval 85">
              <a:extLst>
                <a:ext uri="{FF2B5EF4-FFF2-40B4-BE49-F238E27FC236}">
                  <a16:creationId xmlns:a16="http://schemas.microsoft.com/office/drawing/2014/main" id="{ACFE58EF-307F-40BB-9E94-E23D748D3F93}"/>
                </a:ext>
              </a:extLst>
            </p:cNvPr>
            <p:cNvSpPr>
              <a:spLocks noChangeAspect="1"/>
            </p:cNvSpPr>
            <p:nvPr userDrawn="1"/>
          </p:nvSpPr>
          <p:spPr>
            <a:xfrm flipV="1">
              <a:off x="435217" y="863669"/>
              <a:ext cx="149392" cy="149392"/>
            </a:xfrm>
            <a:prstGeom prst="ellipse">
              <a:avLst/>
            </a:prstGeom>
            <a:grpFill/>
            <a:ln>
              <a:solidFill>
                <a:schemeClr val="bg1">
                  <a:alpha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87" name="Straight Connector 86">
              <a:extLst>
                <a:ext uri="{FF2B5EF4-FFF2-40B4-BE49-F238E27FC236}">
                  <a16:creationId xmlns:a16="http://schemas.microsoft.com/office/drawing/2014/main" id="{9EE79A11-F170-491D-B85E-2A70D006CFDE}"/>
                </a:ext>
              </a:extLst>
            </p:cNvPr>
            <p:cNvCxnSpPr>
              <a:cxnSpLocks/>
              <a:stCxn id="86" idx="3"/>
            </p:cNvCxnSpPr>
            <p:nvPr userDrawn="1"/>
          </p:nvCxnSpPr>
          <p:spPr>
            <a:xfrm flipH="1" flipV="1">
              <a:off x="14396" y="20999"/>
              <a:ext cx="442699" cy="864548"/>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88" name="Straight Connector 87">
              <a:extLst>
                <a:ext uri="{FF2B5EF4-FFF2-40B4-BE49-F238E27FC236}">
                  <a16:creationId xmlns:a16="http://schemas.microsoft.com/office/drawing/2014/main" id="{2CD62C66-AF16-49EA-A400-3DC7D1E32C63}"/>
                </a:ext>
              </a:extLst>
            </p:cNvPr>
            <p:cNvCxnSpPr>
              <a:cxnSpLocks/>
              <a:stCxn id="86" idx="2"/>
            </p:cNvCxnSpPr>
            <p:nvPr userDrawn="1"/>
          </p:nvCxnSpPr>
          <p:spPr>
            <a:xfrm flipH="1" flipV="1">
              <a:off x="-27532" y="832189"/>
              <a:ext cx="462749" cy="106176"/>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89" name="Straight Connector 88">
              <a:extLst>
                <a:ext uri="{FF2B5EF4-FFF2-40B4-BE49-F238E27FC236}">
                  <a16:creationId xmlns:a16="http://schemas.microsoft.com/office/drawing/2014/main" id="{1EB7A8D4-F92A-42F0-BB71-3716944B44EC}"/>
                </a:ext>
              </a:extLst>
            </p:cNvPr>
            <p:cNvCxnSpPr>
              <a:cxnSpLocks/>
              <a:stCxn id="86" idx="1"/>
            </p:cNvCxnSpPr>
            <p:nvPr userDrawn="1"/>
          </p:nvCxnSpPr>
          <p:spPr>
            <a:xfrm flipH="1">
              <a:off x="-27532" y="991183"/>
              <a:ext cx="484627" cy="496569"/>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90" name="Straight Connector 89">
              <a:extLst>
                <a:ext uri="{FF2B5EF4-FFF2-40B4-BE49-F238E27FC236}">
                  <a16:creationId xmlns:a16="http://schemas.microsoft.com/office/drawing/2014/main" id="{1725B51A-A5F3-4B02-A866-3E16CF95FD01}"/>
                </a:ext>
              </a:extLst>
            </p:cNvPr>
            <p:cNvCxnSpPr>
              <a:cxnSpLocks/>
              <a:endCxn id="66" idx="2"/>
            </p:cNvCxnSpPr>
            <p:nvPr userDrawn="1"/>
          </p:nvCxnSpPr>
          <p:spPr>
            <a:xfrm flipV="1">
              <a:off x="42498" y="1825802"/>
              <a:ext cx="1350735" cy="177456"/>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sp>
          <p:nvSpPr>
            <p:cNvPr id="91" name="Chord 90">
              <a:extLst>
                <a:ext uri="{FF2B5EF4-FFF2-40B4-BE49-F238E27FC236}">
                  <a16:creationId xmlns:a16="http://schemas.microsoft.com/office/drawing/2014/main" id="{10B811EB-E1EF-44B7-ACD8-8C8B26F26E7D}"/>
                </a:ext>
              </a:extLst>
            </p:cNvPr>
            <p:cNvSpPr>
              <a:spLocks noChangeAspect="1"/>
            </p:cNvSpPr>
            <p:nvPr userDrawn="1"/>
          </p:nvSpPr>
          <p:spPr>
            <a:xfrm flipV="1">
              <a:off x="6507935" y="-75430"/>
              <a:ext cx="149392" cy="149392"/>
            </a:xfrm>
            <a:prstGeom prst="chord">
              <a:avLst>
                <a:gd name="adj1" fmla="val 10550803"/>
                <a:gd name="adj2" fmla="val 185318"/>
              </a:avLst>
            </a:prstGeom>
            <a:grpFill/>
            <a:ln>
              <a:solidFill>
                <a:schemeClr val="bg1">
                  <a:alpha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2" name="Chord 91">
              <a:extLst>
                <a:ext uri="{FF2B5EF4-FFF2-40B4-BE49-F238E27FC236}">
                  <a16:creationId xmlns:a16="http://schemas.microsoft.com/office/drawing/2014/main" id="{EC644678-7063-4E05-8F71-7E8F169222A6}"/>
                </a:ext>
              </a:extLst>
            </p:cNvPr>
            <p:cNvSpPr>
              <a:spLocks noChangeAspect="1"/>
            </p:cNvSpPr>
            <p:nvPr userDrawn="1"/>
          </p:nvSpPr>
          <p:spPr>
            <a:xfrm flipV="1">
              <a:off x="10256792" y="-104349"/>
              <a:ext cx="224088" cy="224088"/>
            </a:xfrm>
            <a:prstGeom prst="chord">
              <a:avLst>
                <a:gd name="adj1" fmla="val 10550803"/>
                <a:gd name="adj2" fmla="val 185318"/>
              </a:avLst>
            </a:prstGeom>
            <a:grpFill/>
            <a:ln>
              <a:solidFill>
                <a:schemeClr val="bg1">
                  <a:alpha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93" name="Straight Connector 92">
              <a:extLst>
                <a:ext uri="{FF2B5EF4-FFF2-40B4-BE49-F238E27FC236}">
                  <a16:creationId xmlns:a16="http://schemas.microsoft.com/office/drawing/2014/main" id="{1573B538-F310-4901-99BE-304F1FD404E3}"/>
                </a:ext>
              </a:extLst>
            </p:cNvPr>
            <p:cNvCxnSpPr>
              <a:cxnSpLocks/>
              <a:stCxn id="91" idx="1"/>
              <a:endCxn id="73" idx="3"/>
            </p:cNvCxnSpPr>
            <p:nvPr userDrawn="1"/>
          </p:nvCxnSpPr>
          <p:spPr>
            <a:xfrm>
              <a:off x="6657218" y="-4759"/>
              <a:ext cx="1040177" cy="469812"/>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94" name="Straight Connector 93">
              <a:extLst>
                <a:ext uri="{FF2B5EF4-FFF2-40B4-BE49-F238E27FC236}">
                  <a16:creationId xmlns:a16="http://schemas.microsoft.com/office/drawing/2014/main" id="{83735593-CB8F-4BB7-B972-79DC32DD9303}"/>
                </a:ext>
              </a:extLst>
            </p:cNvPr>
            <p:cNvCxnSpPr>
              <a:cxnSpLocks/>
              <a:endCxn id="145" idx="1"/>
            </p:cNvCxnSpPr>
            <p:nvPr userDrawn="1"/>
          </p:nvCxnSpPr>
          <p:spPr>
            <a:xfrm flipH="1">
              <a:off x="11505573" y="5340915"/>
              <a:ext cx="674373" cy="396686"/>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95" name="Straight Connector 94">
              <a:extLst>
                <a:ext uri="{FF2B5EF4-FFF2-40B4-BE49-F238E27FC236}">
                  <a16:creationId xmlns:a16="http://schemas.microsoft.com/office/drawing/2014/main" id="{4DAF7968-A4B0-45E0-A053-7533854AB593}"/>
                </a:ext>
              </a:extLst>
            </p:cNvPr>
            <p:cNvCxnSpPr>
              <a:cxnSpLocks/>
              <a:endCxn id="160" idx="2"/>
            </p:cNvCxnSpPr>
            <p:nvPr userDrawn="1"/>
          </p:nvCxnSpPr>
          <p:spPr>
            <a:xfrm flipH="1">
              <a:off x="11638867" y="4355007"/>
              <a:ext cx="670058" cy="270488"/>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96" name="Straight Connector 95">
              <a:extLst>
                <a:ext uri="{FF2B5EF4-FFF2-40B4-BE49-F238E27FC236}">
                  <a16:creationId xmlns:a16="http://schemas.microsoft.com/office/drawing/2014/main" id="{EE43DE7B-97DD-4714-A6F3-095D4A6F879B}"/>
                </a:ext>
              </a:extLst>
            </p:cNvPr>
            <p:cNvCxnSpPr>
              <a:cxnSpLocks/>
              <a:stCxn id="145" idx="0"/>
              <a:endCxn id="160" idx="4"/>
            </p:cNvCxnSpPr>
            <p:nvPr userDrawn="1"/>
          </p:nvCxnSpPr>
          <p:spPr>
            <a:xfrm flipV="1">
              <a:off x="11422079" y="4700191"/>
              <a:ext cx="142092" cy="1002826"/>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97" name="Straight Connector 96">
              <a:extLst>
                <a:ext uri="{FF2B5EF4-FFF2-40B4-BE49-F238E27FC236}">
                  <a16:creationId xmlns:a16="http://schemas.microsoft.com/office/drawing/2014/main" id="{3B5A1851-7EBD-4D5C-BABA-1C1E5EDF1603}"/>
                </a:ext>
              </a:extLst>
            </p:cNvPr>
            <p:cNvCxnSpPr>
              <a:cxnSpLocks/>
              <a:stCxn id="211" idx="2"/>
              <a:endCxn id="147" idx="1"/>
            </p:cNvCxnSpPr>
            <p:nvPr userDrawn="1"/>
          </p:nvCxnSpPr>
          <p:spPr>
            <a:xfrm>
              <a:off x="10451194" y="3503136"/>
              <a:ext cx="31607" cy="693417"/>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98" name="Straight Connector 97">
              <a:extLst>
                <a:ext uri="{FF2B5EF4-FFF2-40B4-BE49-F238E27FC236}">
                  <a16:creationId xmlns:a16="http://schemas.microsoft.com/office/drawing/2014/main" id="{026F1F4D-9609-49E3-89A7-A2B90C60A087}"/>
                </a:ext>
              </a:extLst>
            </p:cNvPr>
            <p:cNvCxnSpPr>
              <a:cxnSpLocks/>
              <a:stCxn id="145" idx="7"/>
              <a:endCxn id="147" idx="3"/>
            </p:cNvCxnSpPr>
            <p:nvPr userDrawn="1"/>
          </p:nvCxnSpPr>
          <p:spPr>
            <a:xfrm flipH="1" flipV="1">
              <a:off x="10482801" y="4355007"/>
              <a:ext cx="855784" cy="1382594"/>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99" name="Straight Connector 98">
              <a:extLst>
                <a:ext uri="{FF2B5EF4-FFF2-40B4-BE49-F238E27FC236}">
                  <a16:creationId xmlns:a16="http://schemas.microsoft.com/office/drawing/2014/main" id="{95ED831D-5322-4592-BA34-FA8C27716A39}"/>
                </a:ext>
              </a:extLst>
            </p:cNvPr>
            <p:cNvCxnSpPr>
              <a:cxnSpLocks/>
              <a:endCxn id="160" idx="3"/>
            </p:cNvCxnSpPr>
            <p:nvPr userDrawn="1"/>
          </p:nvCxnSpPr>
          <p:spPr>
            <a:xfrm flipH="1" flipV="1">
              <a:off x="11616989" y="4678313"/>
              <a:ext cx="692282" cy="409588"/>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100" name="Straight Connector 99">
              <a:extLst>
                <a:ext uri="{FF2B5EF4-FFF2-40B4-BE49-F238E27FC236}">
                  <a16:creationId xmlns:a16="http://schemas.microsoft.com/office/drawing/2014/main" id="{13ACA138-96B0-4207-9BD5-B3C4FFCADC96}"/>
                </a:ext>
              </a:extLst>
            </p:cNvPr>
            <p:cNvCxnSpPr>
              <a:cxnSpLocks/>
              <a:stCxn id="160" idx="6"/>
              <a:endCxn id="147" idx="2"/>
            </p:cNvCxnSpPr>
            <p:nvPr userDrawn="1"/>
          </p:nvCxnSpPr>
          <p:spPr>
            <a:xfrm flipH="1" flipV="1">
              <a:off x="10515618" y="4275780"/>
              <a:ext cx="973856" cy="349715"/>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101" name="Straight Connector 100">
              <a:extLst>
                <a:ext uri="{FF2B5EF4-FFF2-40B4-BE49-F238E27FC236}">
                  <a16:creationId xmlns:a16="http://schemas.microsoft.com/office/drawing/2014/main" id="{1CEAE538-EBDD-435F-A8BC-61F14B611A86}"/>
                </a:ext>
              </a:extLst>
            </p:cNvPr>
            <p:cNvCxnSpPr>
              <a:cxnSpLocks/>
              <a:stCxn id="146" idx="0"/>
              <a:endCxn id="147" idx="4"/>
            </p:cNvCxnSpPr>
            <p:nvPr userDrawn="1"/>
          </p:nvCxnSpPr>
          <p:spPr>
            <a:xfrm flipV="1">
              <a:off x="10334099" y="4387824"/>
              <a:ext cx="69475" cy="1141081"/>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102" name="Straight Connector 101">
              <a:extLst>
                <a:ext uri="{FF2B5EF4-FFF2-40B4-BE49-F238E27FC236}">
                  <a16:creationId xmlns:a16="http://schemas.microsoft.com/office/drawing/2014/main" id="{A45F4B77-D16E-4396-85F2-DC44E4D02A5D}"/>
                </a:ext>
              </a:extLst>
            </p:cNvPr>
            <p:cNvCxnSpPr>
              <a:cxnSpLocks/>
              <a:stCxn id="149" idx="1"/>
              <a:endCxn id="147" idx="5"/>
            </p:cNvCxnSpPr>
            <p:nvPr userDrawn="1"/>
          </p:nvCxnSpPr>
          <p:spPr>
            <a:xfrm flipV="1">
              <a:off x="8879746" y="4355007"/>
              <a:ext cx="1444602" cy="1303745"/>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103" name="Straight Connector 102">
              <a:extLst>
                <a:ext uri="{FF2B5EF4-FFF2-40B4-BE49-F238E27FC236}">
                  <a16:creationId xmlns:a16="http://schemas.microsoft.com/office/drawing/2014/main" id="{017EE279-85B7-4CBA-BA65-C77BF076004C}"/>
                </a:ext>
              </a:extLst>
            </p:cNvPr>
            <p:cNvCxnSpPr>
              <a:cxnSpLocks/>
              <a:stCxn id="149" idx="0"/>
              <a:endCxn id="148" idx="4"/>
            </p:cNvCxnSpPr>
            <p:nvPr userDrawn="1"/>
          </p:nvCxnSpPr>
          <p:spPr>
            <a:xfrm flipV="1">
              <a:off x="8826927" y="4619304"/>
              <a:ext cx="12410" cy="1017569"/>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104" name="Straight Connector 103">
              <a:extLst>
                <a:ext uri="{FF2B5EF4-FFF2-40B4-BE49-F238E27FC236}">
                  <a16:creationId xmlns:a16="http://schemas.microsoft.com/office/drawing/2014/main" id="{0721447B-34B4-4C35-8AD2-E4A989DB3301}"/>
                </a:ext>
              </a:extLst>
            </p:cNvPr>
            <p:cNvCxnSpPr>
              <a:cxnSpLocks/>
              <a:stCxn id="148" idx="2"/>
              <a:endCxn id="147" idx="6"/>
            </p:cNvCxnSpPr>
            <p:nvPr userDrawn="1"/>
          </p:nvCxnSpPr>
          <p:spPr>
            <a:xfrm flipV="1">
              <a:off x="8951381" y="4275780"/>
              <a:ext cx="1340149" cy="231481"/>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105" name="Straight Connector 104">
              <a:extLst>
                <a:ext uri="{FF2B5EF4-FFF2-40B4-BE49-F238E27FC236}">
                  <a16:creationId xmlns:a16="http://schemas.microsoft.com/office/drawing/2014/main" id="{0A5BA327-4620-4B50-AE52-36532DB25A6F}"/>
                </a:ext>
              </a:extLst>
            </p:cNvPr>
            <p:cNvCxnSpPr>
              <a:cxnSpLocks/>
              <a:stCxn id="148" idx="7"/>
              <a:endCxn id="156" idx="2"/>
            </p:cNvCxnSpPr>
            <p:nvPr userDrawn="1"/>
          </p:nvCxnSpPr>
          <p:spPr>
            <a:xfrm flipH="1" flipV="1">
              <a:off x="6683226" y="3221226"/>
              <a:ext cx="2076884" cy="1206808"/>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106" name="Straight Connector 105">
              <a:extLst>
                <a:ext uri="{FF2B5EF4-FFF2-40B4-BE49-F238E27FC236}">
                  <a16:creationId xmlns:a16="http://schemas.microsoft.com/office/drawing/2014/main" id="{8D5184DA-1F57-4024-B50B-95D8C1F9DE0F}"/>
                </a:ext>
              </a:extLst>
            </p:cNvPr>
            <p:cNvCxnSpPr>
              <a:cxnSpLocks/>
              <a:stCxn id="148" idx="6"/>
              <a:endCxn id="155" idx="2"/>
            </p:cNvCxnSpPr>
            <p:nvPr userDrawn="1"/>
          </p:nvCxnSpPr>
          <p:spPr>
            <a:xfrm flipH="1">
              <a:off x="7382508" y="4507260"/>
              <a:ext cx="1344785" cy="94459"/>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107" name="Straight Connector 106">
              <a:extLst>
                <a:ext uri="{FF2B5EF4-FFF2-40B4-BE49-F238E27FC236}">
                  <a16:creationId xmlns:a16="http://schemas.microsoft.com/office/drawing/2014/main" id="{D6B9762A-F99F-45FE-8E32-C185318BD128}"/>
                </a:ext>
              </a:extLst>
            </p:cNvPr>
            <p:cNvCxnSpPr>
              <a:cxnSpLocks/>
              <a:stCxn id="155" idx="7"/>
              <a:endCxn id="156" idx="3"/>
            </p:cNvCxnSpPr>
            <p:nvPr userDrawn="1"/>
          </p:nvCxnSpPr>
          <p:spPr>
            <a:xfrm flipH="1" flipV="1">
              <a:off x="6661348" y="3274044"/>
              <a:ext cx="529889" cy="1248448"/>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108" name="Straight Connector 107">
              <a:extLst>
                <a:ext uri="{FF2B5EF4-FFF2-40B4-BE49-F238E27FC236}">
                  <a16:creationId xmlns:a16="http://schemas.microsoft.com/office/drawing/2014/main" id="{97504825-8572-430F-9180-A0CEC1440771}"/>
                </a:ext>
              </a:extLst>
            </p:cNvPr>
            <p:cNvCxnSpPr>
              <a:cxnSpLocks/>
              <a:stCxn id="212" idx="1"/>
              <a:endCxn id="147" idx="0"/>
            </p:cNvCxnSpPr>
            <p:nvPr userDrawn="1"/>
          </p:nvCxnSpPr>
          <p:spPr>
            <a:xfrm>
              <a:off x="9564537" y="3108409"/>
              <a:ext cx="839037" cy="1055327"/>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109" name="Straight Connector 108">
              <a:extLst>
                <a:ext uri="{FF2B5EF4-FFF2-40B4-BE49-F238E27FC236}">
                  <a16:creationId xmlns:a16="http://schemas.microsoft.com/office/drawing/2014/main" id="{BC904747-D6C8-40DB-9160-8A1B8DD51DDA}"/>
                </a:ext>
              </a:extLst>
            </p:cNvPr>
            <p:cNvCxnSpPr>
              <a:cxnSpLocks/>
              <a:endCxn id="145" idx="3"/>
            </p:cNvCxnSpPr>
            <p:nvPr userDrawn="1"/>
          </p:nvCxnSpPr>
          <p:spPr>
            <a:xfrm flipH="1" flipV="1">
              <a:off x="11505573" y="5904589"/>
              <a:ext cx="674373" cy="328015"/>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110" name="Straight Connector 109">
              <a:extLst>
                <a:ext uri="{FF2B5EF4-FFF2-40B4-BE49-F238E27FC236}">
                  <a16:creationId xmlns:a16="http://schemas.microsoft.com/office/drawing/2014/main" id="{9DD59FBD-119D-44DB-9E3D-659512EC5111}"/>
                </a:ext>
              </a:extLst>
            </p:cNvPr>
            <p:cNvCxnSpPr>
              <a:cxnSpLocks/>
              <a:stCxn id="146" idx="2"/>
              <a:endCxn id="145" idx="6"/>
            </p:cNvCxnSpPr>
            <p:nvPr userDrawn="1"/>
          </p:nvCxnSpPr>
          <p:spPr>
            <a:xfrm>
              <a:off x="10408795" y="5603601"/>
              <a:ext cx="895205" cy="217494"/>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111" name="Straight Connector 110">
              <a:extLst>
                <a:ext uri="{FF2B5EF4-FFF2-40B4-BE49-F238E27FC236}">
                  <a16:creationId xmlns:a16="http://schemas.microsoft.com/office/drawing/2014/main" id="{3EDB7426-571E-467D-9B7F-AEE911FCA261}"/>
                </a:ext>
              </a:extLst>
            </p:cNvPr>
            <p:cNvCxnSpPr>
              <a:cxnSpLocks/>
              <a:stCxn id="161" idx="0"/>
              <a:endCxn id="145" idx="5"/>
            </p:cNvCxnSpPr>
            <p:nvPr userDrawn="1"/>
          </p:nvCxnSpPr>
          <p:spPr>
            <a:xfrm flipV="1">
              <a:off x="10069009" y="5904589"/>
              <a:ext cx="1269576" cy="921547"/>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112" name="Straight Connector 111">
              <a:extLst>
                <a:ext uri="{FF2B5EF4-FFF2-40B4-BE49-F238E27FC236}">
                  <a16:creationId xmlns:a16="http://schemas.microsoft.com/office/drawing/2014/main" id="{5FC4367C-4926-400D-99A5-8BB3F3390ECB}"/>
                </a:ext>
              </a:extLst>
            </p:cNvPr>
            <p:cNvCxnSpPr>
              <a:cxnSpLocks/>
              <a:endCxn id="145" idx="4"/>
            </p:cNvCxnSpPr>
            <p:nvPr userDrawn="1"/>
          </p:nvCxnSpPr>
          <p:spPr>
            <a:xfrm flipH="1" flipV="1">
              <a:off x="11422079" y="5939173"/>
              <a:ext cx="271967" cy="910354"/>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113" name="Straight Connector 112">
              <a:extLst>
                <a:ext uri="{FF2B5EF4-FFF2-40B4-BE49-F238E27FC236}">
                  <a16:creationId xmlns:a16="http://schemas.microsoft.com/office/drawing/2014/main" id="{F60AFF29-8020-4540-88A3-7CAD329FF500}"/>
                </a:ext>
              </a:extLst>
            </p:cNvPr>
            <p:cNvCxnSpPr>
              <a:cxnSpLocks/>
              <a:stCxn id="161" idx="2"/>
              <a:endCxn id="146" idx="4"/>
            </p:cNvCxnSpPr>
            <p:nvPr userDrawn="1"/>
          </p:nvCxnSpPr>
          <p:spPr>
            <a:xfrm flipV="1">
              <a:off x="9994466" y="5678297"/>
              <a:ext cx="339634" cy="1147146"/>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114" name="Straight Connector 113">
              <a:extLst>
                <a:ext uri="{FF2B5EF4-FFF2-40B4-BE49-F238E27FC236}">
                  <a16:creationId xmlns:a16="http://schemas.microsoft.com/office/drawing/2014/main" id="{451DC980-D552-4FBB-939C-8ACCC7946C3F}"/>
                </a:ext>
              </a:extLst>
            </p:cNvPr>
            <p:cNvCxnSpPr>
              <a:cxnSpLocks/>
              <a:stCxn id="149" idx="2"/>
              <a:endCxn id="146" idx="6"/>
            </p:cNvCxnSpPr>
            <p:nvPr userDrawn="1"/>
          </p:nvCxnSpPr>
          <p:spPr>
            <a:xfrm flipV="1">
              <a:off x="8901623" y="5603601"/>
              <a:ext cx="1357780" cy="107969"/>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115" name="Straight Connector 114">
              <a:extLst>
                <a:ext uri="{FF2B5EF4-FFF2-40B4-BE49-F238E27FC236}">
                  <a16:creationId xmlns:a16="http://schemas.microsoft.com/office/drawing/2014/main" id="{45EE2C1B-242C-4D4B-968E-3C5924968090}"/>
                </a:ext>
              </a:extLst>
            </p:cNvPr>
            <p:cNvCxnSpPr>
              <a:cxnSpLocks/>
              <a:stCxn id="149" idx="4"/>
            </p:cNvCxnSpPr>
            <p:nvPr userDrawn="1"/>
          </p:nvCxnSpPr>
          <p:spPr>
            <a:xfrm flipH="1">
              <a:off x="8785593" y="5786266"/>
              <a:ext cx="41334" cy="1042411"/>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116" name="Straight Connector 115">
              <a:extLst>
                <a:ext uri="{FF2B5EF4-FFF2-40B4-BE49-F238E27FC236}">
                  <a16:creationId xmlns:a16="http://schemas.microsoft.com/office/drawing/2014/main" id="{8F5A178E-A9BB-46B6-A201-D7ECFF0BBF2C}"/>
                </a:ext>
              </a:extLst>
            </p:cNvPr>
            <p:cNvCxnSpPr>
              <a:cxnSpLocks/>
              <a:stCxn id="150" idx="3"/>
            </p:cNvCxnSpPr>
            <p:nvPr userDrawn="1"/>
          </p:nvCxnSpPr>
          <p:spPr>
            <a:xfrm>
              <a:off x="7413535" y="5883908"/>
              <a:ext cx="565475" cy="958793"/>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117" name="Straight Connector 116">
              <a:extLst>
                <a:ext uri="{FF2B5EF4-FFF2-40B4-BE49-F238E27FC236}">
                  <a16:creationId xmlns:a16="http://schemas.microsoft.com/office/drawing/2014/main" id="{67574D6E-F1AE-412E-9D2C-80ED0B3DC4B8}"/>
                </a:ext>
              </a:extLst>
            </p:cNvPr>
            <p:cNvCxnSpPr>
              <a:cxnSpLocks/>
              <a:stCxn id="150" idx="2"/>
              <a:endCxn id="149" idx="6"/>
            </p:cNvCxnSpPr>
            <p:nvPr userDrawn="1"/>
          </p:nvCxnSpPr>
          <p:spPr>
            <a:xfrm flipV="1">
              <a:off x="7446352" y="5711570"/>
              <a:ext cx="1305879" cy="93111"/>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118" name="Straight Connector 117">
              <a:extLst>
                <a:ext uri="{FF2B5EF4-FFF2-40B4-BE49-F238E27FC236}">
                  <a16:creationId xmlns:a16="http://schemas.microsoft.com/office/drawing/2014/main" id="{C95A90C5-37FE-462C-B9FE-A494BBDA1B53}"/>
                </a:ext>
              </a:extLst>
            </p:cNvPr>
            <p:cNvCxnSpPr>
              <a:cxnSpLocks/>
              <a:stCxn id="155" idx="4"/>
              <a:endCxn id="150" idx="0"/>
            </p:cNvCxnSpPr>
            <p:nvPr userDrawn="1"/>
          </p:nvCxnSpPr>
          <p:spPr>
            <a:xfrm>
              <a:off x="7270464" y="4713764"/>
              <a:ext cx="63844" cy="978873"/>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119" name="Straight Connector 118">
              <a:extLst>
                <a:ext uri="{FF2B5EF4-FFF2-40B4-BE49-F238E27FC236}">
                  <a16:creationId xmlns:a16="http://schemas.microsoft.com/office/drawing/2014/main" id="{AE13F404-FDF4-4388-82C5-F3D821714087}"/>
                </a:ext>
              </a:extLst>
            </p:cNvPr>
            <p:cNvCxnSpPr>
              <a:cxnSpLocks/>
              <a:stCxn id="154" idx="3"/>
              <a:endCxn id="150" idx="7"/>
            </p:cNvCxnSpPr>
            <p:nvPr userDrawn="1"/>
          </p:nvCxnSpPr>
          <p:spPr>
            <a:xfrm>
              <a:off x="5682113" y="5075781"/>
              <a:ext cx="1572968" cy="649673"/>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120" name="Straight Connector 119">
              <a:extLst>
                <a:ext uri="{FF2B5EF4-FFF2-40B4-BE49-F238E27FC236}">
                  <a16:creationId xmlns:a16="http://schemas.microsoft.com/office/drawing/2014/main" id="{2861CD8D-DD34-4B8D-8211-D0C6361BAF0E}"/>
                </a:ext>
              </a:extLst>
            </p:cNvPr>
            <p:cNvCxnSpPr>
              <a:cxnSpLocks/>
              <a:stCxn id="154" idx="2"/>
              <a:endCxn id="155" idx="6"/>
            </p:cNvCxnSpPr>
            <p:nvPr userDrawn="1"/>
          </p:nvCxnSpPr>
          <p:spPr>
            <a:xfrm flipV="1">
              <a:off x="5699103" y="4601720"/>
              <a:ext cx="1459318" cy="390005"/>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121" name="Straight Connector 120">
              <a:extLst>
                <a:ext uri="{FF2B5EF4-FFF2-40B4-BE49-F238E27FC236}">
                  <a16:creationId xmlns:a16="http://schemas.microsoft.com/office/drawing/2014/main" id="{E819493D-5DAF-46CF-98B9-A9E1A1285FEE}"/>
                </a:ext>
              </a:extLst>
            </p:cNvPr>
            <p:cNvCxnSpPr>
              <a:cxnSpLocks/>
              <a:stCxn id="154" idx="1"/>
              <a:endCxn id="156" idx="4"/>
            </p:cNvCxnSpPr>
            <p:nvPr userDrawn="1"/>
          </p:nvCxnSpPr>
          <p:spPr>
            <a:xfrm flipV="1">
              <a:off x="5651680" y="3295922"/>
              <a:ext cx="956850" cy="1624356"/>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122" name="Straight Connector 121">
              <a:extLst>
                <a:ext uri="{FF2B5EF4-FFF2-40B4-BE49-F238E27FC236}">
                  <a16:creationId xmlns:a16="http://schemas.microsoft.com/office/drawing/2014/main" id="{C0C1F668-C79F-43F0-9017-A0A00E5D71E6}"/>
                </a:ext>
              </a:extLst>
            </p:cNvPr>
            <p:cNvCxnSpPr>
              <a:cxnSpLocks/>
              <a:stCxn id="152" idx="1"/>
              <a:endCxn id="156" idx="5"/>
            </p:cNvCxnSpPr>
            <p:nvPr userDrawn="1"/>
          </p:nvCxnSpPr>
          <p:spPr>
            <a:xfrm flipV="1">
              <a:off x="4477836" y="3274044"/>
              <a:ext cx="2077876" cy="1772842"/>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123" name="Straight Connector 122">
              <a:extLst>
                <a:ext uri="{FF2B5EF4-FFF2-40B4-BE49-F238E27FC236}">
                  <a16:creationId xmlns:a16="http://schemas.microsoft.com/office/drawing/2014/main" id="{0D9C58B5-2839-4835-8B5F-3C9C1A9C456D}"/>
                </a:ext>
              </a:extLst>
            </p:cNvPr>
            <p:cNvCxnSpPr>
              <a:cxnSpLocks/>
              <a:stCxn id="152" idx="0"/>
              <a:endCxn id="153" idx="4"/>
            </p:cNvCxnSpPr>
            <p:nvPr userDrawn="1"/>
          </p:nvCxnSpPr>
          <p:spPr>
            <a:xfrm flipV="1">
              <a:off x="4430367" y="4043431"/>
              <a:ext cx="58508" cy="971594"/>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124" name="Straight Connector 123">
              <a:extLst>
                <a:ext uri="{FF2B5EF4-FFF2-40B4-BE49-F238E27FC236}">
                  <a16:creationId xmlns:a16="http://schemas.microsoft.com/office/drawing/2014/main" id="{E139E014-047A-44CE-84A5-E5C62A953703}"/>
                </a:ext>
              </a:extLst>
            </p:cNvPr>
            <p:cNvCxnSpPr>
              <a:cxnSpLocks/>
              <a:stCxn id="158" idx="0"/>
              <a:endCxn id="157" idx="4"/>
            </p:cNvCxnSpPr>
            <p:nvPr userDrawn="1"/>
          </p:nvCxnSpPr>
          <p:spPr>
            <a:xfrm flipV="1">
              <a:off x="2274960" y="3873481"/>
              <a:ext cx="236156" cy="1153951"/>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125" name="Straight Connector 124">
              <a:extLst>
                <a:ext uri="{FF2B5EF4-FFF2-40B4-BE49-F238E27FC236}">
                  <a16:creationId xmlns:a16="http://schemas.microsoft.com/office/drawing/2014/main" id="{C8B9AB82-C919-4824-916C-C59BFD37B3CD}"/>
                </a:ext>
              </a:extLst>
            </p:cNvPr>
            <p:cNvCxnSpPr>
              <a:cxnSpLocks/>
              <a:stCxn id="186" idx="7"/>
              <a:endCxn id="157" idx="5"/>
            </p:cNvCxnSpPr>
            <p:nvPr userDrawn="1"/>
          </p:nvCxnSpPr>
          <p:spPr>
            <a:xfrm flipV="1">
              <a:off x="1153506" y="3840664"/>
              <a:ext cx="1278383" cy="716664"/>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126" name="Straight Connector 125">
              <a:extLst>
                <a:ext uri="{FF2B5EF4-FFF2-40B4-BE49-F238E27FC236}">
                  <a16:creationId xmlns:a16="http://schemas.microsoft.com/office/drawing/2014/main" id="{72593B35-C35B-4E49-A52D-A920F4357293}"/>
                </a:ext>
              </a:extLst>
            </p:cNvPr>
            <p:cNvCxnSpPr>
              <a:cxnSpLocks/>
              <a:endCxn id="158" idx="6"/>
            </p:cNvCxnSpPr>
            <p:nvPr userDrawn="1"/>
          </p:nvCxnSpPr>
          <p:spPr>
            <a:xfrm flipV="1">
              <a:off x="1109306" y="5139476"/>
              <a:ext cx="1053610" cy="420451"/>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127" name="Straight Connector 126">
              <a:extLst>
                <a:ext uri="{FF2B5EF4-FFF2-40B4-BE49-F238E27FC236}">
                  <a16:creationId xmlns:a16="http://schemas.microsoft.com/office/drawing/2014/main" id="{DB74C72F-27F0-4B12-AECF-156E90BB3705}"/>
                </a:ext>
              </a:extLst>
            </p:cNvPr>
            <p:cNvCxnSpPr>
              <a:cxnSpLocks/>
              <a:stCxn id="185" idx="5"/>
              <a:endCxn id="159" idx="6"/>
            </p:cNvCxnSpPr>
            <p:nvPr userDrawn="1"/>
          </p:nvCxnSpPr>
          <p:spPr>
            <a:xfrm>
              <a:off x="1094332" y="5702233"/>
              <a:ext cx="1771424" cy="477553"/>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128" name="Straight Connector 127">
              <a:extLst>
                <a:ext uri="{FF2B5EF4-FFF2-40B4-BE49-F238E27FC236}">
                  <a16:creationId xmlns:a16="http://schemas.microsoft.com/office/drawing/2014/main" id="{A7303548-4318-495B-B67A-4710F4C9E3B9}"/>
                </a:ext>
              </a:extLst>
            </p:cNvPr>
            <p:cNvCxnSpPr>
              <a:cxnSpLocks/>
              <a:endCxn id="159" idx="4"/>
            </p:cNvCxnSpPr>
            <p:nvPr userDrawn="1"/>
          </p:nvCxnSpPr>
          <p:spPr>
            <a:xfrm flipV="1">
              <a:off x="2739040" y="6254482"/>
              <a:ext cx="201412" cy="543938"/>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129" name="Straight Connector 128">
              <a:extLst>
                <a:ext uri="{FF2B5EF4-FFF2-40B4-BE49-F238E27FC236}">
                  <a16:creationId xmlns:a16="http://schemas.microsoft.com/office/drawing/2014/main" id="{F7611D18-8033-4D20-A970-AB585C0A4084}"/>
                </a:ext>
              </a:extLst>
            </p:cNvPr>
            <p:cNvCxnSpPr>
              <a:cxnSpLocks/>
              <a:stCxn id="159" idx="3"/>
            </p:cNvCxnSpPr>
            <p:nvPr userDrawn="1"/>
          </p:nvCxnSpPr>
          <p:spPr>
            <a:xfrm>
              <a:off x="2993271" y="6232605"/>
              <a:ext cx="836426" cy="565815"/>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130" name="Straight Connector 129">
              <a:extLst>
                <a:ext uri="{FF2B5EF4-FFF2-40B4-BE49-F238E27FC236}">
                  <a16:creationId xmlns:a16="http://schemas.microsoft.com/office/drawing/2014/main" id="{E72BBE39-D04D-49B6-B8BE-F2DE6AD267E2}"/>
                </a:ext>
              </a:extLst>
            </p:cNvPr>
            <p:cNvCxnSpPr>
              <a:cxnSpLocks/>
              <a:stCxn id="159" idx="3"/>
              <a:endCxn id="151" idx="6"/>
            </p:cNvCxnSpPr>
            <p:nvPr userDrawn="1"/>
          </p:nvCxnSpPr>
          <p:spPr>
            <a:xfrm flipV="1">
              <a:off x="2993270" y="6187800"/>
              <a:ext cx="1496920" cy="44804"/>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131" name="Straight Connector 130">
              <a:extLst>
                <a:ext uri="{FF2B5EF4-FFF2-40B4-BE49-F238E27FC236}">
                  <a16:creationId xmlns:a16="http://schemas.microsoft.com/office/drawing/2014/main" id="{7C3E63C7-9731-4C71-B76B-A870231AEA85}"/>
                </a:ext>
              </a:extLst>
            </p:cNvPr>
            <p:cNvCxnSpPr>
              <a:cxnSpLocks/>
              <a:stCxn id="159" idx="1"/>
              <a:endCxn id="152" idx="5"/>
            </p:cNvCxnSpPr>
            <p:nvPr userDrawn="1"/>
          </p:nvCxnSpPr>
          <p:spPr>
            <a:xfrm flipV="1">
              <a:off x="2993270" y="5129624"/>
              <a:ext cx="1360178" cy="997344"/>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132" name="Straight Connector 131">
              <a:extLst>
                <a:ext uri="{FF2B5EF4-FFF2-40B4-BE49-F238E27FC236}">
                  <a16:creationId xmlns:a16="http://schemas.microsoft.com/office/drawing/2014/main" id="{9BED1B4F-8BF3-4359-99B9-0969AFC23813}"/>
                </a:ext>
              </a:extLst>
            </p:cNvPr>
            <p:cNvCxnSpPr>
              <a:cxnSpLocks/>
              <a:stCxn id="158" idx="2"/>
              <a:endCxn id="152" idx="6"/>
            </p:cNvCxnSpPr>
            <p:nvPr userDrawn="1"/>
          </p:nvCxnSpPr>
          <p:spPr>
            <a:xfrm flipV="1">
              <a:off x="2387004" y="5073530"/>
              <a:ext cx="1955408" cy="65946"/>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133" name="Straight Connector 132">
              <a:extLst>
                <a:ext uri="{FF2B5EF4-FFF2-40B4-BE49-F238E27FC236}">
                  <a16:creationId xmlns:a16="http://schemas.microsoft.com/office/drawing/2014/main" id="{4E9451F9-9F87-4366-A341-AE3107872EC6}"/>
                </a:ext>
              </a:extLst>
            </p:cNvPr>
            <p:cNvCxnSpPr>
              <a:cxnSpLocks/>
              <a:stCxn id="157" idx="3"/>
              <a:endCxn id="152" idx="7"/>
            </p:cNvCxnSpPr>
            <p:nvPr userDrawn="1"/>
          </p:nvCxnSpPr>
          <p:spPr>
            <a:xfrm>
              <a:off x="2590343" y="3840664"/>
              <a:ext cx="1783930" cy="1185397"/>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134" name="Straight Connector 133">
              <a:extLst>
                <a:ext uri="{FF2B5EF4-FFF2-40B4-BE49-F238E27FC236}">
                  <a16:creationId xmlns:a16="http://schemas.microsoft.com/office/drawing/2014/main" id="{10F750A8-841B-4ADD-8FE7-34ED5B0D3841}"/>
                </a:ext>
              </a:extLst>
            </p:cNvPr>
            <p:cNvCxnSpPr>
              <a:cxnSpLocks/>
              <a:stCxn id="157" idx="2"/>
              <a:endCxn id="153" idx="6"/>
            </p:cNvCxnSpPr>
            <p:nvPr userDrawn="1"/>
          </p:nvCxnSpPr>
          <p:spPr>
            <a:xfrm>
              <a:off x="2623160" y="3761437"/>
              <a:ext cx="1780131" cy="148640"/>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135" name="Straight Connector 134">
              <a:extLst>
                <a:ext uri="{FF2B5EF4-FFF2-40B4-BE49-F238E27FC236}">
                  <a16:creationId xmlns:a16="http://schemas.microsoft.com/office/drawing/2014/main" id="{F7F52F4E-E8F2-4268-9C9A-96585C242F0A}"/>
                </a:ext>
              </a:extLst>
            </p:cNvPr>
            <p:cNvCxnSpPr>
              <a:cxnSpLocks/>
              <a:stCxn id="153" idx="1"/>
              <a:endCxn id="156" idx="6"/>
            </p:cNvCxnSpPr>
            <p:nvPr userDrawn="1"/>
          </p:nvCxnSpPr>
          <p:spPr>
            <a:xfrm flipV="1">
              <a:off x="4607055" y="3221226"/>
              <a:ext cx="1926779" cy="652219"/>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136" name="Straight Connector 135">
              <a:extLst>
                <a:ext uri="{FF2B5EF4-FFF2-40B4-BE49-F238E27FC236}">
                  <a16:creationId xmlns:a16="http://schemas.microsoft.com/office/drawing/2014/main" id="{EB21FAE3-529D-4F1E-8258-B9F64DEB6D96}"/>
                </a:ext>
              </a:extLst>
            </p:cNvPr>
            <p:cNvCxnSpPr>
              <a:cxnSpLocks/>
              <a:stCxn id="152" idx="2"/>
              <a:endCxn id="154" idx="6"/>
            </p:cNvCxnSpPr>
            <p:nvPr userDrawn="1"/>
          </p:nvCxnSpPr>
          <p:spPr>
            <a:xfrm flipV="1">
              <a:off x="4488872" y="5034766"/>
              <a:ext cx="990314" cy="68214"/>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137" name="Straight Connector 136">
              <a:extLst>
                <a:ext uri="{FF2B5EF4-FFF2-40B4-BE49-F238E27FC236}">
                  <a16:creationId xmlns:a16="http://schemas.microsoft.com/office/drawing/2014/main" id="{A096F4C9-4A6D-48E2-B57D-606ED3A0AD6B}"/>
                </a:ext>
              </a:extLst>
            </p:cNvPr>
            <p:cNvCxnSpPr>
              <a:cxnSpLocks/>
              <a:stCxn id="151" idx="1"/>
              <a:endCxn id="154" idx="5"/>
            </p:cNvCxnSpPr>
            <p:nvPr userDrawn="1"/>
          </p:nvCxnSpPr>
          <p:spPr>
            <a:xfrm flipV="1">
              <a:off x="4681461" y="5106214"/>
              <a:ext cx="845148" cy="1002359"/>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138" name="Straight Connector 137">
              <a:extLst>
                <a:ext uri="{FF2B5EF4-FFF2-40B4-BE49-F238E27FC236}">
                  <a16:creationId xmlns:a16="http://schemas.microsoft.com/office/drawing/2014/main" id="{6F8610D5-275F-4138-B1C3-7A31FD0921DC}"/>
                </a:ext>
              </a:extLst>
            </p:cNvPr>
            <p:cNvCxnSpPr>
              <a:cxnSpLocks/>
              <a:stCxn id="151" idx="3"/>
              <a:endCxn id="162" idx="1"/>
            </p:cNvCxnSpPr>
            <p:nvPr userDrawn="1"/>
          </p:nvCxnSpPr>
          <p:spPr>
            <a:xfrm>
              <a:off x="4681461" y="6267027"/>
              <a:ext cx="1470253" cy="568058"/>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139" name="Straight Connector 138">
              <a:extLst>
                <a:ext uri="{FF2B5EF4-FFF2-40B4-BE49-F238E27FC236}">
                  <a16:creationId xmlns:a16="http://schemas.microsoft.com/office/drawing/2014/main" id="{05CED1A1-26E7-4A03-89F9-0856A393D754}"/>
                </a:ext>
              </a:extLst>
            </p:cNvPr>
            <p:cNvCxnSpPr>
              <a:cxnSpLocks/>
              <a:stCxn id="154" idx="4"/>
              <a:endCxn id="162" idx="2"/>
            </p:cNvCxnSpPr>
            <p:nvPr userDrawn="1"/>
          </p:nvCxnSpPr>
          <p:spPr>
            <a:xfrm>
              <a:off x="5610665" y="5123204"/>
              <a:ext cx="652864" cy="1712920"/>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140" name="Straight Connector 139">
              <a:extLst>
                <a:ext uri="{FF2B5EF4-FFF2-40B4-BE49-F238E27FC236}">
                  <a16:creationId xmlns:a16="http://schemas.microsoft.com/office/drawing/2014/main" id="{CC3D3819-C14E-4D73-8A82-F2BE846CB16F}"/>
                </a:ext>
              </a:extLst>
            </p:cNvPr>
            <p:cNvCxnSpPr>
              <a:cxnSpLocks/>
              <a:stCxn id="150" idx="5"/>
              <a:endCxn id="162" idx="0"/>
            </p:cNvCxnSpPr>
            <p:nvPr userDrawn="1"/>
          </p:nvCxnSpPr>
          <p:spPr>
            <a:xfrm flipH="1">
              <a:off x="6375345" y="5883908"/>
              <a:ext cx="879736" cy="953255"/>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141" name="Straight Connector 140">
              <a:extLst>
                <a:ext uri="{FF2B5EF4-FFF2-40B4-BE49-F238E27FC236}">
                  <a16:creationId xmlns:a16="http://schemas.microsoft.com/office/drawing/2014/main" id="{A8F5F6D4-A00C-463B-B8C0-552EA74777ED}"/>
                </a:ext>
              </a:extLst>
            </p:cNvPr>
            <p:cNvCxnSpPr>
              <a:cxnSpLocks/>
              <a:stCxn id="151" idx="7"/>
              <a:endCxn id="152" idx="3"/>
            </p:cNvCxnSpPr>
            <p:nvPr userDrawn="1"/>
          </p:nvCxnSpPr>
          <p:spPr>
            <a:xfrm flipH="1" flipV="1">
              <a:off x="4457011" y="5150449"/>
              <a:ext cx="65996" cy="958124"/>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142" name="Straight Connector 141">
              <a:extLst>
                <a:ext uri="{FF2B5EF4-FFF2-40B4-BE49-F238E27FC236}">
                  <a16:creationId xmlns:a16="http://schemas.microsoft.com/office/drawing/2014/main" id="{E50C833F-21C2-45DB-A44B-6E3AB7DD9FD1}"/>
                </a:ext>
              </a:extLst>
            </p:cNvPr>
            <p:cNvCxnSpPr>
              <a:cxnSpLocks/>
              <a:stCxn id="149" idx="7"/>
              <a:endCxn id="155" idx="3"/>
            </p:cNvCxnSpPr>
            <p:nvPr userDrawn="1"/>
          </p:nvCxnSpPr>
          <p:spPr>
            <a:xfrm flipH="1" flipV="1">
              <a:off x="7349691" y="4680947"/>
              <a:ext cx="1424418" cy="977805"/>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143" name="Straight Connector 142">
              <a:extLst>
                <a:ext uri="{FF2B5EF4-FFF2-40B4-BE49-F238E27FC236}">
                  <a16:creationId xmlns:a16="http://schemas.microsoft.com/office/drawing/2014/main" id="{95F541DC-69A8-4175-8C7A-D78AB99A1504}"/>
                </a:ext>
              </a:extLst>
            </p:cNvPr>
            <p:cNvCxnSpPr>
              <a:cxnSpLocks/>
              <a:endCxn id="151" idx="4"/>
            </p:cNvCxnSpPr>
            <p:nvPr userDrawn="1"/>
          </p:nvCxnSpPr>
          <p:spPr>
            <a:xfrm flipV="1">
              <a:off x="4489041" y="6299844"/>
              <a:ext cx="113193" cy="546145"/>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144" name="Straight Connector 143">
              <a:extLst>
                <a:ext uri="{FF2B5EF4-FFF2-40B4-BE49-F238E27FC236}">
                  <a16:creationId xmlns:a16="http://schemas.microsoft.com/office/drawing/2014/main" id="{6399575C-9F8F-438A-B74D-F0E9A19233D5}"/>
                </a:ext>
              </a:extLst>
            </p:cNvPr>
            <p:cNvCxnSpPr>
              <a:cxnSpLocks/>
              <a:stCxn id="159" idx="7"/>
              <a:endCxn id="158" idx="4"/>
            </p:cNvCxnSpPr>
            <p:nvPr userDrawn="1"/>
          </p:nvCxnSpPr>
          <p:spPr>
            <a:xfrm flipH="1" flipV="1">
              <a:off x="2274960" y="5251520"/>
              <a:ext cx="612674" cy="875448"/>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sp>
          <p:nvSpPr>
            <p:cNvPr id="145" name="Oval 144">
              <a:extLst>
                <a:ext uri="{FF2B5EF4-FFF2-40B4-BE49-F238E27FC236}">
                  <a16:creationId xmlns:a16="http://schemas.microsoft.com/office/drawing/2014/main" id="{9C9F7463-3A75-4EC3-ABF5-5D8CF6950C50}"/>
                </a:ext>
              </a:extLst>
            </p:cNvPr>
            <p:cNvSpPr/>
            <p:nvPr userDrawn="1"/>
          </p:nvSpPr>
          <p:spPr>
            <a:xfrm flipH="1">
              <a:off x="11304001" y="5703017"/>
              <a:ext cx="236156" cy="236156"/>
            </a:xfrm>
            <a:prstGeom prst="ellipse">
              <a:avLst/>
            </a:prstGeom>
            <a:grpFill/>
            <a:ln>
              <a:solidFill>
                <a:schemeClr val="bg1">
                  <a:alpha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6" name="Oval 145">
              <a:extLst>
                <a:ext uri="{FF2B5EF4-FFF2-40B4-BE49-F238E27FC236}">
                  <a16:creationId xmlns:a16="http://schemas.microsoft.com/office/drawing/2014/main" id="{2A2AF494-1865-4518-AE99-D74391F87E92}"/>
                </a:ext>
              </a:extLst>
            </p:cNvPr>
            <p:cNvSpPr>
              <a:spLocks noChangeAspect="1"/>
            </p:cNvSpPr>
            <p:nvPr userDrawn="1"/>
          </p:nvSpPr>
          <p:spPr>
            <a:xfrm flipH="1">
              <a:off x="10259403" y="5528905"/>
              <a:ext cx="149392" cy="149392"/>
            </a:xfrm>
            <a:prstGeom prst="ellipse">
              <a:avLst/>
            </a:prstGeom>
            <a:grpFill/>
            <a:ln>
              <a:solidFill>
                <a:schemeClr val="bg1">
                  <a:alpha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7" name="Oval 146">
              <a:extLst>
                <a:ext uri="{FF2B5EF4-FFF2-40B4-BE49-F238E27FC236}">
                  <a16:creationId xmlns:a16="http://schemas.microsoft.com/office/drawing/2014/main" id="{1E773AC8-73D8-4BC5-A244-2E98D38B017C}"/>
                </a:ext>
              </a:extLst>
            </p:cNvPr>
            <p:cNvSpPr/>
            <p:nvPr userDrawn="1"/>
          </p:nvSpPr>
          <p:spPr>
            <a:xfrm flipH="1">
              <a:off x="10291530" y="4163736"/>
              <a:ext cx="224088" cy="224088"/>
            </a:xfrm>
            <a:prstGeom prst="ellipse">
              <a:avLst/>
            </a:prstGeom>
            <a:grpFill/>
            <a:ln>
              <a:solidFill>
                <a:schemeClr val="bg1">
                  <a:alpha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8" name="Oval 147">
              <a:extLst>
                <a:ext uri="{FF2B5EF4-FFF2-40B4-BE49-F238E27FC236}">
                  <a16:creationId xmlns:a16="http://schemas.microsoft.com/office/drawing/2014/main" id="{B7E1ED11-C28D-4153-B5BA-D07442B8A9C5}"/>
                </a:ext>
              </a:extLst>
            </p:cNvPr>
            <p:cNvSpPr/>
            <p:nvPr userDrawn="1"/>
          </p:nvSpPr>
          <p:spPr>
            <a:xfrm flipH="1">
              <a:off x="8727293" y="4395216"/>
              <a:ext cx="224088" cy="224088"/>
            </a:xfrm>
            <a:prstGeom prst="ellipse">
              <a:avLst/>
            </a:prstGeom>
            <a:grpFill/>
            <a:ln>
              <a:solidFill>
                <a:schemeClr val="bg1">
                  <a:alpha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9" name="Oval 148">
              <a:extLst>
                <a:ext uri="{FF2B5EF4-FFF2-40B4-BE49-F238E27FC236}">
                  <a16:creationId xmlns:a16="http://schemas.microsoft.com/office/drawing/2014/main" id="{3EDD31E5-7F8C-469C-AADA-47C872D78818}"/>
                </a:ext>
              </a:extLst>
            </p:cNvPr>
            <p:cNvSpPr>
              <a:spLocks noChangeAspect="1"/>
            </p:cNvSpPr>
            <p:nvPr userDrawn="1"/>
          </p:nvSpPr>
          <p:spPr>
            <a:xfrm flipH="1">
              <a:off x="8752231" y="5636874"/>
              <a:ext cx="149392" cy="149392"/>
            </a:xfrm>
            <a:prstGeom prst="ellipse">
              <a:avLst/>
            </a:prstGeom>
            <a:grpFill/>
            <a:ln>
              <a:solidFill>
                <a:schemeClr val="bg1">
                  <a:alpha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0" name="Oval 149">
              <a:extLst>
                <a:ext uri="{FF2B5EF4-FFF2-40B4-BE49-F238E27FC236}">
                  <a16:creationId xmlns:a16="http://schemas.microsoft.com/office/drawing/2014/main" id="{0EEEB9E5-9B53-4016-BE6E-86B533B3E5CB}"/>
                </a:ext>
              </a:extLst>
            </p:cNvPr>
            <p:cNvSpPr/>
            <p:nvPr userDrawn="1"/>
          </p:nvSpPr>
          <p:spPr>
            <a:xfrm flipH="1">
              <a:off x="7222264" y="5692637"/>
              <a:ext cx="224088" cy="224088"/>
            </a:xfrm>
            <a:prstGeom prst="ellipse">
              <a:avLst/>
            </a:prstGeom>
            <a:grpFill/>
            <a:ln>
              <a:solidFill>
                <a:schemeClr val="bg1">
                  <a:alpha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1" name="Oval 150">
              <a:extLst>
                <a:ext uri="{FF2B5EF4-FFF2-40B4-BE49-F238E27FC236}">
                  <a16:creationId xmlns:a16="http://schemas.microsoft.com/office/drawing/2014/main" id="{9DC0FB57-9D86-4019-9319-482ADD9BF2A4}"/>
                </a:ext>
              </a:extLst>
            </p:cNvPr>
            <p:cNvSpPr/>
            <p:nvPr userDrawn="1"/>
          </p:nvSpPr>
          <p:spPr>
            <a:xfrm flipH="1">
              <a:off x="4490190" y="6075756"/>
              <a:ext cx="224088" cy="224088"/>
            </a:xfrm>
            <a:prstGeom prst="ellipse">
              <a:avLst/>
            </a:prstGeom>
            <a:grpFill/>
            <a:ln>
              <a:solidFill>
                <a:schemeClr val="bg1">
                  <a:alpha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2" name="Oval 151">
              <a:extLst>
                <a:ext uri="{FF2B5EF4-FFF2-40B4-BE49-F238E27FC236}">
                  <a16:creationId xmlns:a16="http://schemas.microsoft.com/office/drawing/2014/main" id="{CADDAF51-797F-4CA4-A251-CF00688F6850}"/>
                </a:ext>
              </a:extLst>
            </p:cNvPr>
            <p:cNvSpPr>
              <a:spLocks noChangeAspect="1"/>
            </p:cNvSpPr>
            <p:nvPr userDrawn="1"/>
          </p:nvSpPr>
          <p:spPr>
            <a:xfrm rot="682168" flipH="1">
              <a:off x="4340946" y="5013559"/>
              <a:ext cx="149392" cy="149392"/>
            </a:xfrm>
            <a:prstGeom prst="ellipse">
              <a:avLst/>
            </a:prstGeom>
            <a:grpFill/>
            <a:ln>
              <a:solidFill>
                <a:schemeClr val="bg1">
                  <a:alpha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3" name="Oval 152">
              <a:extLst>
                <a:ext uri="{FF2B5EF4-FFF2-40B4-BE49-F238E27FC236}">
                  <a16:creationId xmlns:a16="http://schemas.microsoft.com/office/drawing/2014/main" id="{A8FFBCF2-8B4A-4C12-8808-455F6F551E6C}"/>
                </a:ext>
              </a:extLst>
            </p:cNvPr>
            <p:cNvSpPr/>
            <p:nvPr userDrawn="1"/>
          </p:nvSpPr>
          <p:spPr>
            <a:xfrm rot="738506" flipH="1">
              <a:off x="4400716" y="3821918"/>
              <a:ext cx="224088" cy="224088"/>
            </a:xfrm>
            <a:prstGeom prst="ellipse">
              <a:avLst/>
            </a:prstGeom>
            <a:grpFill/>
            <a:ln>
              <a:solidFill>
                <a:schemeClr val="bg1">
                  <a:alpha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4" name="Oval 153">
              <a:extLst>
                <a:ext uri="{FF2B5EF4-FFF2-40B4-BE49-F238E27FC236}">
                  <a16:creationId xmlns:a16="http://schemas.microsoft.com/office/drawing/2014/main" id="{ABAD1B36-C878-4488-A8F9-F4F24A4E45C0}"/>
                </a:ext>
              </a:extLst>
            </p:cNvPr>
            <p:cNvSpPr/>
            <p:nvPr userDrawn="1"/>
          </p:nvSpPr>
          <p:spPr>
            <a:xfrm rot="20935587" flipH="1">
              <a:off x="5477100" y="4901202"/>
              <a:ext cx="224088" cy="224088"/>
            </a:xfrm>
            <a:prstGeom prst="ellipse">
              <a:avLst/>
            </a:prstGeom>
            <a:grpFill/>
            <a:ln>
              <a:solidFill>
                <a:schemeClr val="bg1">
                  <a:alpha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5" name="Oval 154">
              <a:extLst>
                <a:ext uri="{FF2B5EF4-FFF2-40B4-BE49-F238E27FC236}">
                  <a16:creationId xmlns:a16="http://schemas.microsoft.com/office/drawing/2014/main" id="{86C8E6CD-7A0B-488E-BFF0-4A105ADFA865}"/>
                </a:ext>
              </a:extLst>
            </p:cNvPr>
            <p:cNvSpPr/>
            <p:nvPr userDrawn="1"/>
          </p:nvSpPr>
          <p:spPr>
            <a:xfrm flipH="1">
              <a:off x="7158420" y="4489676"/>
              <a:ext cx="224088" cy="224088"/>
            </a:xfrm>
            <a:prstGeom prst="ellipse">
              <a:avLst/>
            </a:prstGeom>
            <a:grpFill/>
            <a:ln>
              <a:solidFill>
                <a:schemeClr val="bg1">
                  <a:alpha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6" name="Oval 155">
              <a:extLst>
                <a:ext uri="{FF2B5EF4-FFF2-40B4-BE49-F238E27FC236}">
                  <a16:creationId xmlns:a16="http://schemas.microsoft.com/office/drawing/2014/main" id="{41D55C72-67BB-4E0D-8B75-7E56D521D899}"/>
                </a:ext>
              </a:extLst>
            </p:cNvPr>
            <p:cNvSpPr>
              <a:spLocks noChangeAspect="1"/>
            </p:cNvSpPr>
            <p:nvPr userDrawn="1"/>
          </p:nvSpPr>
          <p:spPr>
            <a:xfrm flipH="1">
              <a:off x="6533834" y="3146530"/>
              <a:ext cx="149392" cy="149392"/>
            </a:xfrm>
            <a:prstGeom prst="ellipse">
              <a:avLst/>
            </a:prstGeom>
            <a:grpFill/>
            <a:ln>
              <a:solidFill>
                <a:schemeClr val="bg1">
                  <a:alpha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7" name="Oval 156">
              <a:extLst>
                <a:ext uri="{FF2B5EF4-FFF2-40B4-BE49-F238E27FC236}">
                  <a16:creationId xmlns:a16="http://schemas.microsoft.com/office/drawing/2014/main" id="{33458A0F-3EBC-4AD2-9618-5BF28C4D01E7}"/>
                </a:ext>
              </a:extLst>
            </p:cNvPr>
            <p:cNvSpPr/>
            <p:nvPr userDrawn="1"/>
          </p:nvSpPr>
          <p:spPr>
            <a:xfrm flipH="1">
              <a:off x="2399072" y="3649393"/>
              <a:ext cx="224088" cy="224088"/>
            </a:xfrm>
            <a:prstGeom prst="ellipse">
              <a:avLst/>
            </a:prstGeom>
            <a:grpFill/>
            <a:ln>
              <a:solidFill>
                <a:schemeClr val="bg1">
                  <a:alpha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8" name="Oval 157">
              <a:extLst>
                <a:ext uri="{FF2B5EF4-FFF2-40B4-BE49-F238E27FC236}">
                  <a16:creationId xmlns:a16="http://schemas.microsoft.com/office/drawing/2014/main" id="{22E06256-2354-48C8-81FA-D4F25430FDA1}"/>
                </a:ext>
              </a:extLst>
            </p:cNvPr>
            <p:cNvSpPr/>
            <p:nvPr userDrawn="1"/>
          </p:nvSpPr>
          <p:spPr>
            <a:xfrm flipH="1">
              <a:off x="2162916" y="5027432"/>
              <a:ext cx="224088" cy="224088"/>
            </a:xfrm>
            <a:prstGeom prst="ellipse">
              <a:avLst/>
            </a:prstGeom>
            <a:grpFill/>
            <a:ln>
              <a:solidFill>
                <a:schemeClr val="bg1">
                  <a:alpha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9" name="Oval 158">
              <a:extLst>
                <a:ext uri="{FF2B5EF4-FFF2-40B4-BE49-F238E27FC236}">
                  <a16:creationId xmlns:a16="http://schemas.microsoft.com/office/drawing/2014/main" id="{7DFDE8E0-D8B7-4F08-A3B3-78A18FE9C526}"/>
                </a:ext>
              </a:extLst>
            </p:cNvPr>
            <p:cNvSpPr>
              <a:spLocks noChangeAspect="1"/>
            </p:cNvSpPr>
            <p:nvPr userDrawn="1"/>
          </p:nvSpPr>
          <p:spPr>
            <a:xfrm flipH="1">
              <a:off x="2865756" y="6105090"/>
              <a:ext cx="149392" cy="149392"/>
            </a:xfrm>
            <a:prstGeom prst="ellipse">
              <a:avLst/>
            </a:prstGeom>
            <a:grpFill/>
            <a:ln>
              <a:solidFill>
                <a:schemeClr val="bg1">
                  <a:alpha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0" name="Oval 159">
              <a:extLst>
                <a:ext uri="{FF2B5EF4-FFF2-40B4-BE49-F238E27FC236}">
                  <a16:creationId xmlns:a16="http://schemas.microsoft.com/office/drawing/2014/main" id="{70E8F3FF-3CEC-4A91-BBFF-53AD04C312BC}"/>
                </a:ext>
              </a:extLst>
            </p:cNvPr>
            <p:cNvSpPr>
              <a:spLocks noChangeAspect="1"/>
            </p:cNvSpPr>
            <p:nvPr userDrawn="1"/>
          </p:nvSpPr>
          <p:spPr>
            <a:xfrm flipH="1">
              <a:off x="11489475" y="4550799"/>
              <a:ext cx="149392" cy="149392"/>
            </a:xfrm>
            <a:prstGeom prst="ellipse">
              <a:avLst/>
            </a:prstGeom>
            <a:grpFill/>
            <a:ln>
              <a:solidFill>
                <a:schemeClr val="bg1">
                  <a:alpha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1" name="Chord 160">
              <a:extLst>
                <a:ext uri="{FF2B5EF4-FFF2-40B4-BE49-F238E27FC236}">
                  <a16:creationId xmlns:a16="http://schemas.microsoft.com/office/drawing/2014/main" id="{5838E83D-3671-469D-985F-BEC091B78741}"/>
                </a:ext>
              </a:extLst>
            </p:cNvPr>
            <p:cNvSpPr>
              <a:spLocks noChangeAspect="1"/>
            </p:cNvSpPr>
            <p:nvPr userDrawn="1"/>
          </p:nvSpPr>
          <p:spPr>
            <a:xfrm flipH="1">
              <a:off x="9919813" y="6746029"/>
              <a:ext cx="149392" cy="149392"/>
            </a:xfrm>
            <a:prstGeom prst="chord">
              <a:avLst>
                <a:gd name="adj1" fmla="val 10550803"/>
                <a:gd name="adj2" fmla="val 185318"/>
              </a:avLst>
            </a:prstGeom>
            <a:grpFill/>
            <a:ln>
              <a:solidFill>
                <a:schemeClr val="bg1">
                  <a:alpha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2" name="Chord 161">
              <a:extLst>
                <a:ext uri="{FF2B5EF4-FFF2-40B4-BE49-F238E27FC236}">
                  <a16:creationId xmlns:a16="http://schemas.microsoft.com/office/drawing/2014/main" id="{BC66DE4A-23D1-40BA-86A5-B7E5D30C6777}"/>
                </a:ext>
              </a:extLst>
            </p:cNvPr>
            <p:cNvSpPr>
              <a:spLocks noChangeAspect="1"/>
            </p:cNvSpPr>
            <p:nvPr userDrawn="1"/>
          </p:nvSpPr>
          <p:spPr>
            <a:xfrm flipH="1">
              <a:off x="6151551" y="6717004"/>
              <a:ext cx="224088" cy="224088"/>
            </a:xfrm>
            <a:prstGeom prst="chord">
              <a:avLst>
                <a:gd name="adj1" fmla="val 10550803"/>
                <a:gd name="adj2" fmla="val 185318"/>
              </a:avLst>
            </a:prstGeom>
            <a:grpFill/>
            <a:ln>
              <a:solidFill>
                <a:schemeClr val="bg1">
                  <a:alpha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63" name="Straight Connector 162">
              <a:extLst>
                <a:ext uri="{FF2B5EF4-FFF2-40B4-BE49-F238E27FC236}">
                  <a16:creationId xmlns:a16="http://schemas.microsoft.com/office/drawing/2014/main" id="{00F1609D-54EC-4F7A-A097-5E34ECD898B8}"/>
                </a:ext>
              </a:extLst>
            </p:cNvPr>
            <p:cNvCxnSpPr>
              <a:cxnSpLocks/>
              <a:stCxn id="161" idx="1"/>
              <a:endCxn id="149" idx="3"/>
            </p:cNvCxnSpPr>
            <p:nvPr userDrawn="1"/>
          </p:nvCxnSpPr>
          <p:spPr>
            <a:xfrm flipH="1" flipV="1">
              <a:off x="8879746" y="5764388"/>
              <a:ext cx="1040177" cy="1060362"/>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164" name="Straight Connector 163">
              <a:extLst>
                <a:ext uri="{FF2B5EF4-FFF2-40B4-BE49-F238E27FC236}">
                  <a16:creationId xmlns:a16="http://schemas.microsoft.com/office/drawing/2014/main" id="{3AACB750-E775-4631-A59D-79677CCC9B9D}"/>
                </a:ext>
              </a:extLst>
            </p:cNvPr>
            <p:cNvCxnSpPr>
              <a:cxnSpLocks/>
              <a:stCxn id="183" idx="6"/>
              <a:endCxn id="157" idx="6"/>
            </p:cNvCxnSpPr>
            <p:nvPr userDrawn="1"/>
          </p:nvCxnSpPr>
          <p:spPr>
            <a:xfrm>
              <a:off x="1249806" y="3691601"/>
              <a:ext cx="1149266" cy="69836"/>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165" name="Straight Connector 164">
              <a:extLst>
                <a:ext uri="{FF2B5EF4-FFF2-40B4-BE49-F238E27FC236}">
                  <a16:creationId xmlns:a16="http://schemas.microsoft.com/office/drawing/2014/main" id="{CEB26039-8B27-4436-B67D-BDFFED7CEFE4}"/>
                </a:ext>
              </a:extLst>
            </p:cNvPr>
            <p:cNvCxnSpPr>
              <a:cxnSpLocks/>
              <a:stCxn id="180" idx="4"/>
              <a:endCxn id="186" idx="1"/>
            </p:cNvCxnSpPr>
            <p:nvPr userDrawn="1"/>
          </p:nvCxnSpPr>
          <p:spPr>
            <a:xfrm>
              <a:off x="181389" y="3694736"/>
              <a:ext cx="833340" cy="862592"/>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166" name="Straight Connector 165">
              <a:extLst>
                <a:ext uri="{FF2B5EF4-FFF2-40B4-BE49-F238E27FC236}">
                  <a16:creationId xmlns:a16="http://schemas.microsoft.com/office/drawing/2014/main" id="{FF4941D2-C21B-43AE-BC49-DC248DF59153}"/>
                </a:ext>
              </a:extLst>
            </p:cNvPr>
            <p:cNvCxnSpPr>
              <a:cxnSpLocks/>
              <a:stCxn id="186" idx="4"/>
              <a:endCxn id="185" idx="0"/>
            </p:cNvCxnSpPr>
            <p:nvPr userDrawn="1"/>
          </p:nvCxnSpPr>
          <p:spPr>
            <a:xfrm flipH="1">
              <a:off x="990250" y="4724846"/>
              <a:ext cx="93868" cy="726111"/>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167" name="Straight Connector 166">
              <a:extLst>
                <a:ext uri="{FF2B5EF4-FFF2-40B4-BE49-F238E27FC236}">
                  <a16:creationId xmlns:a16="http://schemas.microsoft.com/office/drawing/2014/main" id="{9E18E30F-14C0-47D6-9BF7-9B0E4678B7F5}"/>
                </a:ext>
              </a:extLst>
            </p:cNvPr>
            <p:cNvCxnSpPr>
              <a:cxnSpLocks/>
              <a:stCxn id="184" idx="3"/>
            </p:cNvCxnSpPr>
            <p:nvPr userDrawn="1"/>
          </p:nvCxnSpPr>
          <p:spPr>
            <a:xfrm flipH="1">
              <a:off x="994391" y="6664731"/>
              <a:ext cx="195332" cy="193269"/>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168" name="Straight Connector 167">
              <a:extLst>
                <a:ext uri="{FF2B5EF4-FFF2-40B4-BE49-F238E27FC236}">
                  <a16:creationId xmlns:a16="http://schemas.microsoft.com/office/drawing/2014/main" id="{47208C46-E8DF-42E1-9337-1C60D4B0C5FE}"/>
                </a:ext>
              </a:extLst>
            </p:cNvPr>
            <p:cNvCxnSpPr>
              <a:cxnSpLocks/>
              <a:stCxn id="184" idx="0"/>
              <a:endCxn id="185" idx="4"/>
            </p:cNvCxnSpPr>
            <p:nvPr userDrawn="1"/>
          </p:nvCxnSpPr>
          <p:spPr>
            <a:xfrm flipH="1" flipV="1">
              <a:off x="990250" y="5745345"/>
              <a:ext cx="303555" cy="668110"/>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169" name="Straight Connector 168">
              <a:extLst>
                <a:ext uri="{FF2B5EF4-FFF2-40B4-BE49-F238E27FC236}">
                  <a16:creationId xmlns:a16="http://schemas.microsoft.com/office/drawing/2014/main" id="{BD88AC33-1639-4F47-84B2-7F9A7E6192EE}"/>
                </a:ext>
              </a:extLst>
            </p:cNvPr>
            <p:cNvCxnSpPr>
              <a:cxnSpLocks/>
              <a:stCxn id="194" idx="1"/>
              <a:endCxn id="180" idx="3"/>
            </p:cNvCxnSpPr>
            <p:nvPr userDrawn="1"/>
          </p:nvCxnSpPr>
          <p:spPr>
            <a:xfrm flipV="1">
              <a:off x="7025" y="3684478"/>
              <a:ext cx="62174" cy="1039628"/>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170" name="Straight Connector 169">
              <a:extLst>
                <a:ext uri="{FF2B5EF4-FFF2-40B4-BE49-F238E27FC236}">
                  <a16:creationId xmlns:a16="http://schemas.microsoft.com/office/drawing/2014/main" id="{4921C51B-507F-4B38-8799-432D97AEAB38}"/>
                </a:ext>
              </a:extLst>
            </p:cNvPr>
            <p:cNvCxnSpPr>
              <a:cxnSpLocks/>
              <a:stCxn id="185" idx="2"/>
              <a:endCxn id="194" idx="0"/>
            </p:cNvCxnSpPr>
            <p:nvPr userDrawn="1"/>
          </p:nvCxnSpPr>
          <p:spPr>
            <a:xfrm flipH="1" flipV="1">
              <a:off x="4947" y="4947737"/>
              <a:ext cx="838109" cy="650414"/>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171" name="Straight Connector 170">
              <a:extLst>
                <a:ext uri="{FF2B5EF4-FFF2-40B4-BE49-F238E27FC236}">
                  <a16:creationId xmlns:a16="http://schemas.microsoft.com/office/drawing/2014/main" id="{D8CB33B1-CD2C-4337-93FF-B0AE55A8E4F0}"/>
                </a:ext>
              </a:extLst>
            </p:cNvPr>
            <p:cNvCxnSpPr>
              <a:cxnSpLocks/>
              <a:stCxn id="184" idx="1"/>
            </p:cNvCxnSpPr>
            <p:nvPr userDrawn="1"/>
          </p:nvCxnSpPr>
          <p:spPr>
            <a:xfrm flipH="1">
              <a:off x="0" y="6456567"/>
              <a:ext cx="1189723" cy="190557"/>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172" name="Straight Connector 171">
              <a:extLst>
                <a:ext uri="{FF2B5EF4-FFF2-40B4-BE49-F238E27FC236}">
                  <a16:creationId xmlns:a16="http://schemas.microsoft.com/office/drawing/2014/main" id="{E0036B86-00B1-4A15-A887-1C8FD24F2021}"/>
                </a:ext>
              </a:extLst>
            </p:cNvPr>
            <p:cNvCxnSpPr>
              <a:cxnSpLocks/>
              <a:stCxn id="157" idx="1"/>
              <a:endCxn id="64" idx="0"/>
            </p:cNvCxnSpPr>
            <p:nvPr userDrawn="1"/>
          </p:nvCxnSpPr>
          <p:spPr>
            <a:xfrm flipV="1">
              <a:off x="2590343" y="2989715"/>
              <a:ext cx="770893" cy="692495"/>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173" name="Straight Connector 172">
              <a:extLst>
                <a:ext uri="{FF2B5EF4-FFF2-40B4-BE49-F238E27FC236}">
                  <a16:creationId xmlns:a16="http://schemas.microsoft.com/office/drawing/2014/main" id="{B51C13A3-4AF5-4F10-AE6E-C716AF82C77C}"/>
                </a:ext>
              </a:extLst>
            </p:cNvPr>
            <p:cNvCxnSpPr>
              <a:cxnSpLocks/>
              <a:stCxn id="182" idx="6"/>
              <a:endCxn id="181" idx="2"/>
            </p:cNvCxnSpPr>
            <p:nvPr userDrawn="1"/>
          </p:nvCxnSpPr>
          <p:spPr>
            <a:xfrm>
              <a:off x="683818" y="2689233"/>
              <a:ext cx="1046792" cy="260972"/>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174" name="Straight Connector 173">
              <a:extLst>
                <a:ext uri="{FF2B5EF4-FFF2-40B4-BE49-F238E27FC236}">
                  <a16:creationId xmlns:a16="http://schemas.microsoft.com/office/drawing/2014/main" id="{B02DCD13-65A8-4507-9430-DC888F9AB3DA}"/>
                </a:ext>
              </a:extLst>
            </p:cNvPr>
            <p:cNvCxnSpPr>
              <a:cxnSpLocks/>
              <a:stCxn id="180" idx="7"/>
              <a:endCxn id="182" idx="3"/>
            </p:cNvCxnSpPr>
            <p:nvPr userDrawn="1"/>
          </p:nvCxnSpPr>
          <p:spPr>
            <a:xfrm flipV="1">
              <a:off x="206155" y="2793315"/>
              <a:ext cx="226387" cy="630571"/>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175" name="Straight Connector 174">
              <a:extLst>
                <a:ext uri="{FF2B5EF4-FFF2-40B4-BE49-F238E27FC236}">
                  <a16:creationId xmlns:a16="http://schemas.microsoft.com/office/drawing/2014/main" id="{0267751D-234F-43EC-8CB3-A1490C98A767}"/>
                </a:ext>
              </a:extLst>
            </p:cNvPr>
            <p:cNvCxnSpPr>
              <a:cxnSpLocks/>
              <a:stCxn id="180" idx="5"/>
              <a:endCxn id="183" idx="2"/>
            </p:cNvCxnSpPr>
            <p:nvPr userDrawn="1"/>
          </p:nvCxnSpPr>
          <p:spPr>
            <a:xfrm>
              <a:off x="267973" y="3622660"/>
              <a:ext cx="785574" cy="68941"/>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176" name="Straight Connector 175">
              <a:extLst>
                <a:ext uri="{FF2B5EF4-FFF2-40B4-BE49-F238E27FC236}">
                  <a16:creationId xmlns:a16="http://schemas.microsoft.com/office/drawing/2014/main" id="{23AB97B3-C90E-467A-B4EA-844E11591E48}"/>
                </a:ext>
              </a:extLst>
            </p:cNvPr>
            <p:cNvCxnSpPr>
              <a:cxnSpLocks/>
              <a:stCxn id="181" idx="3"/>
              <a:endCxn id="183" idx="7"/>
            </p:cNvCxnSpPr>
            <p:nvPr userDrawn="1"/>
          </p:nvCxnSpPr>
          <p:spPr>
            <a:xfrm flipH="1">
              <a:off x="1221065" y="3059892"/>
              <a:ext cx="554979" cy="562320"/>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177" name="Straight Connector 176">
              <a:extLst>
                <a:ext uri="{FF2B5EF4-FFF2-40B4-BE49-F238E27FC236}">
                  <a16:creationId xmlns:a16="http://schemas.microsoft.com/office/drawing/2014/main" id="{490DC053-BA35-42B7-86BC-D72A42DAE2F6}"/>
                </a:ext>
              </a:extLst>
            </p:cNvPr>
            <p:cNvCxnSpPr>
              <a:cxnSpLocks/>
              <a:stCxn id="183" idx="4"/>
              <a:endCxn id="186" idx="0"/>
            </p:cNvCxnSpPr>
            <p:nvPr userDrawn="1"/>
          </p:nvCxnSpPr>
          <p:spPr>
            <a:xfrm flipH="1">
              <a:off x="1084118" y="3789730"/>
              <a:ext cx="67559" cy="738857"/>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178" name="Straight Connector 177">
              <a:extLst>
                <a:ext uri="{FF2B5EF4-FFF2-40B4-BE49-F238E27FC236}">
                  <a16:creationId xmlns:a16="http://schemas.microsoft.com/office/drawing/2014/main" id="{CBB6BE4B-7427-4FBC-951E-331BB943F778}"/>
                </a:ext>
              </a:extLst>
            </p:cNvPr>
            <p:cNvCxnSpPr>
              <a:cxnSpLocks/>
              <a:stCxn id="159" idx="2"/>
              <a:endCxn id="184" idx="2"/>
            </p:cNvCxnSpPr>
            <p:nvPr userDrawn="1"/>
          </p:nvCxnSpPr>
          <p:spPr>
            <a:xfrm flipH="1">
              <a:off x="1146611" y="6179786"/>
              <a:ext cx="1868537" cy="380863"/>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179" name="Straight Connector 178">
              <a:extLst>
                <a:ext uri="{FF2B5EF4-FFF2-40B4-BE49-F238E27FC236}">
                  <a16:creationId xmlns:a16="http://schemas.microsoft.com/office/drawing/2014/main" id="{F0E95818-5D23-448D-A6E1-A937389F8130}"/>
                </a:ext>
              </a:extLst>
            </p:cNvPr>
            <p:cNvCxnSpPr>
              <a:cxnSpLocks/>
              <a:endCxn id="184" idx="5"/>
            </p:cNvCxnSpPr>
            <p:nvPr userDrawn="1"/>
          </p:nvCxnSpPr>
          <p:spPr>
            <a:xfrm flipH="1" flipV="1">
              <a:off x="1397887" y="6664731"/>
              <a:ext cx="704210" cy="276362"/>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sp>
          <p:nvSpPr>
            <p:cNvPr id="180" name="Oval 179">
              <a:extLst>
                <a:ext uri="{FF2B5EF4-FFF2-40B4-BE49-F238E27FC236}">
                  <a16:creationId xmlns:a16="http://schemas.microsoft.com/office/drawing/2014/main" id="{D12A92C1-0780-4D5C-B8B2-7F4868EA32B9}"/>
                </a:ext>
              </a:extLst>
            </p:cNvPr>
            <p:cNvSpPr/>
            <p:nvPr userDrawn="1"/>
          </p:nvSpPr>
          <p:spPr>
            <a:xfrm rot="20563470">
              <a:off x="-9517" y="3406988"/>
              <a:ext cx="294388" cy="294388"/>
            </a:xfrm>
            <a:prstGeom prst="ellipse">
              <a:avLst/>
            </a:prstGeom>
            <a:grpFill/>
            <a:ln>
              <a:solidFill>
                <a:schemeClr val="bg1">
                  <a:alpha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1" name="Oval 180">
              <a:extLst>
                <a:ext uri="{FF2B5EF4-FFF2-40B4-BE49-F238E27FC236}">
                  <a16:creationId xmlns:a16="http://schemas.microsoft.com/office/drawing/2014/main" id="{21A1D674-0C1A-42EE-A5C4-38F10C7CF4E7}"/>
                </a:ext>
              </a:extLst>
            </p:cNvPr>
            <p:cNvSpPr/>
            <p:nvPr userDrawn="1"/>
          </p:nvSpPr>
          <p:spPr>
            <a:xfrm>
              <a:off x="1730610" y="2795084"/>
              <a:ext cx="310242" cy="310242"/>
            </a:xfrm>
            <a:prstGeom prst="ellipse">
              <a:avLst/>
            </a:prstGeom>
            <a:grpFill/>
            <a:ln>
              <a:solidFill>
                <a:schemeClr val="bg1">
                  <a:alpha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2" name="Oval 181">
              <a:extLst>
                <a:ext uri="{FF2B5EF4-FFF2-40B4-BE49-F238E27FC236}">
                  <a16:creationId xmlns:a16="http://schemas.microsoft.com/office/drawing/2014/main" id="{E5991706-7D8D-49A2-BAF5-452B8455B3EC}"/>
                </a:ext>
              </a:extLst>
            </p:cNvPr>
            <p:cNvSpPr/>
            <p:nvPr userDrawn="1"/>
          </p:nvSpPr>
          <p:spPr>
            <a:xfrm>
              <a:off x="389430" y="2542039"/>
              <a:ext cx="294388" cy="294388"/>
            </a:xfrm>
            <a:prstGeom prst="ellipse">
              <a:avLst/>
            </a:prstGeom>
            <a:grpFill/>
            <a:ln>
              <a:solidFill>
                <a:schemeClr val="bg1">
                  <a:alpha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3" name="Oval 182">
              <a:extLst>
                <a:ext uri="{FF2B5EF4-FFF2-40B4-BE49-F238E27FC236}">
                  <a16:creationId xmlns:a16="http://schemas.microsoft.com/office/drawing/2014/main" id="{264F6344-FCEF-4009-9CE4-F8FBA55D1EF8}"/>
                </a:ext>
              </a:extLst>
            </p:cNvPr>
            <p:cNvSpPr>
              <a:spLocks noChangeAspect="1"/>
            </p:cNvSpPr>
            <p:nvPr userDrawn="1"/>
          </p:nvSpPr>
          <p:spPr>
            <a:xfrm>
              <a:off x="1053547" y="3593471"/>
              <a:ext cx="196259" cy="196259"/>
            </a:xfrm>
            <a:prstGeom prst="ellipse">
              <a:avLst/>
            </a:prstGeom>
            <a:grpFill/>
            <a:ln>
              <a:solidFill>
                <a:schemeClr val="bg1">
                  <a:alpha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4" name="Oval 183">
              <a:extLst>
                <a:ext uri="{FF2B5EF4-FFF2-40B4-BE49-F238E27FC236}">
                  <a16:creationId xmlns:a16="http://schemas.microsoft.com/office/drawing/2014/main" id="{3A827730-9575-4C49-BED2-BAB98E0B2C24}"/>
                </a:ext>
              </a:extLst>
            </p:cNvPr>
            <p:cNvSpPr>
              <a:spLocks noChangeAspect="1"/>
            </p:cNvSpPr>
            <p:nvPr userDrawn="1"/>
          </p:nvSpPr>
          <p:spPr>
            <a:xfrm>
              <a:off x="1146611" y="6413455"/>
              <a:ext cx="294388" cy="294388"/>
            </a:xfrm>
            <a:prstGeom prst="ellipse">
              <a:avLst/>
            </a:prstGeom>
            <a:grpFill/>
            <a:ln>
              <a:solidFill>
                <a:schemeClr val="bg1">
                  <a:alpha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5" name="Oval 184">
              <a:extLst>
                <a:ext uri="{FF2B5EF4-FFF2-40B4-BE49-F238E27FC236}">
                  <a16:creationId xmlns:a16="http://schemas.microsoft.com/office/drawing/2014/main" id="{005FE7DA-E716-4455-8F43-8D908A605B12}"/>
                </a:ext>
              </a:extLst>
            </p:cNvPr>
            <p:cNvSpPr>
              <a:spLocks noChangeAspect="1"/>
            </p:cNvSpPr>
            <p:nvPr userDrawn="1"/>
          </p:nvSpPr>
          <p:spPr>
            <a:xfrm>
              <a:off x="843056" y="5450957"/>
              <a:ext cx="294388" cy="294388"/>
            </a:xfrm>
            <a:prstGeom prst="ellipse">
              <a:avLst/>
            </a:prstGeom>
            <a:grpFill/>
            <a:ln>
              <a:solidFill>
                <a:schemeClr val="bg1">
                  <a:alpha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6" name="Oval 185">
              <a:extLst>
                <a:ext uri="{FF2B5EF4-FFF2-40B4-BE49-F238E27FC236}">
                  <a16:creationId xmlns:a16="http://schemas.microsoft.com/office/drawing/2014/main" id="{549594E1-4041-4E92-B8B3-A891EC0581C6}"/>
                </a:ext>
              </a:extLst>
            </p:cNvPr>
            <p:cNvSpPr>
              <a:spLocks noChangeAspect="1"/>
            </p:cNvSpPr>
            <p:nvPr userDrawn="1"/>
          </p:nvSpPr>
          <p:spPr>
            <a:xfrm>
              <a:off x="985988" y="4528587"/>
              <a:ext cx="196259" cy="196259"/>
            </a:xfrm>
            <a:prstGeom prst="ellipse">
              <a:avLst/>
            </a:prstGeom>
            <a:grpFill/>
            <a:ln>
              <a:solidFill>
                <a:schemeClr val="bg1">
                  <a:alpha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87" name="Straight Connector 186">
              <a:extLst>
                <a:ext uri="{FF2B5EF4-FFF2-40B4-BE49-F238E27FC236}">
                  <a16:creationId xmlns:a16="http://schemas.microsoft.com/office/drawing/2014/main" id="{0CC1D165-7523-42F8-BDE7-C09E423737B8}"/>
                </a:ext>
              </a:extLst>
            </p:cNvPr>
            <p:cNvCxnSpPr>
              <a:cxnSpLocks/>
              <a:stCxn id="186" idx="3"/>
            </p:cNvCxnSpPr>
            <p:nvPr userDrawn="1"/>
          </p:nvCxnSpPr>
          <p:spPr>
            <a:xfrm flipH="1">
              <a:off x="125106" y="4696105"/>
              <a:ext cx="889623" cy="162851"/>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188" name="Straight Connector 187">
              <a:extLst>
                <a:ext uri="{FF2B5EF4-FFF2-40B4-BE49-F238E27FC236}">
                  <a16:creationId xmlns:a16="http://schemas.microsoft.com/office/drawing/2014/main" id="{701809D7-69A2-456D-B9CB-CD5CE8981D21}"/>
                </a:ext>
              </a:extLst>
            </p:cNvPr>
            <p:cNvCxnSpPr>
              <a:cxnSpLocks/>
              <a:stCxn id="182" idx="4"/>
              <a:endCxn id="183" idx="1"/>
            </p:cNvCxnSpPr>
            <p:nvPr userDrawn="1"/>
          </p:nvCxnSpPr>
          <p:spPr>
            <a:xfrm>
              <a:off x="536624" y="2836427"/>
              <a:ext cx="545664" cy="785785"/>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sp>
          <p:nvSpPr>
            <p:cNvPr id="189" name="Oval 188">
              <a:extLst>
                <a:ext uri="{FF2B5EF4-FFF2-40B4-BE49-F238E27FC236}">
                  <a16:creationId xmlns:a16="http://schemas.microsoft.com/office/drawing/2014/main" id="{37DEB8E5-06EB-4462-8F2F-507B9972E278}"/>
                </a:ext>
              </a:extLst>
            </p:cNvPr>
            <p:cNvSpPr>
              <a:spLocks noChangeAspect="1"/>
            </p:cNvSpPr>
            <p:nvPr userDrawn="1"/>
          </p:nvSpPr>
          <p:spPr>
            <a:xfrm>
              <a:off x="4972557" y="2874980"/>
              <a:ext cx="196259" cy="196259"/>
            </a:xfrm>
            <a:prstGeom prst="ellipse">
              <a:avLst/>
            </a:prstGeom>
            <a:grpFill/>
            <a:ln>
              <a:solidFill>
                <a:schemeClr val="bg1">
                  <a:alpha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90" name="Straight Connector 189">
              <a:extLst>
                <a:ext uri="{FF2B5EF4-FFF2-40B4-BE49-F238E27FC236}">
                  <a16:creationId xmlns:a16="http://schemas.microsoft.com/office/drawing/2014/main" id="{7311709C-1FBE-4EBF-8C4B-094200B579D2}"/>
                </a:ext>
              </a:extLst>
            </p:cNvPr>
            <p:cNvCxnSpPr>
              <a:cxnSpLocks/>
              <a:stCxn id="189" idx="3"/>
              <a:endCxn id="153" idx="0"/>
            </p:cNvCxnSpPr>
            <p:nvPr userDrawn="1"/>
          </p:nvCxnSpPr>
          <p:spPr>
            <a:xfrm flipH="1">
              <a:off x="4536645" y="3042498"/>
              <a:ext cx="464653" cy="781995"/>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191" name="Straight Connector 190">
              <a:extLst>
                <a:ext uri="{FF2B5EF4-FFF2-40B4-BE49-F238E27FC236}">
                  <a16:creationId xmlns:a16="http://schemas.microsoft.com/office/drawing/2014/main" id="{8F20F7E0-954F-4AD3-AC0D-2A1D83EFEECB}"/>
                </a:ext>
              </a:extLst>
            </p:cNvPr>
            <p:cNvCxnSpPr>
              <a:cxnSpLocks/>
              <a:stCxn id="189" idx="2"/>
              <a:endCxn id="64" idx="6"/>
            </p:cNvCxnSpPr>
            <p:nvPr userDrawn="1"/>
          </p:nvCxnSpPr>
          <p:spPr>
            <a:xfrm flipH="1" flipV="1">
              <a:off x="3501498" y="2915999"/>
              <a:ext cx="1471059" cy="57111"/>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192" name="Straight Connector 191">
              <a:extLst>
                <a:ext uri="{FF2B5EF4-FFF2-40B4-BE49-F238E27FC236}">
                  <a16:creationId xmlns:a16="http://schemas.microsoft.com/office/drawing/2014/main" id="{4F5A4052-FECE-4568-986D-FF2FA7051506}"/>
                </a:ext>
              </a:extLst>
            </p:cNvPr>
            <p:cNvCxnSpPr>
              <a:cxnSpLocks/>
              <a:stCxn id="182" idx="7"/>
              <a:endCxn id="66" idx="1"/>
            </p:cNvCxnSpPr>
            <p:nvPr userDrawn="1"/>
          </p:nvCxnSpPr>
          <p:spPr>
            <a:xfrm flipV="1">
              <a:off x="640706" y="1905029"/>
              <a:ext cx="785344" cy="680122"/>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193" name="Straight Connector 192">
              <a:extLst>
                <a:ext uri="{FF2B5EF4-FFF2-40B4-BE49-F238E27FC236}">
                  <a16:creationId xmlns:a16="http://schemas.microsoft.com/office/drawing/2014/main" id="{CB602BCE-6ACD-450B-AC92-82EE91E3D592}"/>
                </a:ext>
              </a:extLst>
            </p:cNvPr>
            <p:cNvCxnSpPr>
              <a:cxnSpLocks/>
              <a:endCxn id="182" idx="1"/>
            </p:cNvCxnSpPr>
            <p:nvPr userDrawn="1"/>
          </p:nvCxnSpPr>
          <p:spPr>
            <a:xfrm>
              <a:off x="-60734" y="2344833"/>
              <a:ext cx="493276" cy="240318"/>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sp>
          <p:nvSpPr>
            <p:cNvPr id="194" name="Chord 193">
              <a:extLst>
                <a:ext uri="{FF2B5EF4-FFF2-40B4-BE49-F238E27FC236}">
                  <a16:creationId xmlns:a16="http://schemas.microsoft.com/office/drawing/2014/main" id="{4277B453-F7CE-4C82-AD1D-C96188720837}"/>
                </a:ext>
              </a:extLst>
            </p:cNvPr>
            <p:cNvSpPr>
              <a:spLocks noChangeAspect="1"/>
            </p:cNvSpPr>
            <p:nvPr userDrawn="1"/>
          </p:nvSpPr>
          <p:spPr>
            <a:xfrm rot="5400000" flipH="1">
              <a:off x="-98982" y="4723943"/>
              <a:ext cx="224088" cy="224088"/>
            </a:xfrm>
            <a:prstGeom prst="chord">
              <a:avLst>
                <a:gd name="adj1" fmla="val 10550803"/>
                <a:gd name="adj2" fmla="val 185318"/>
              </a:avLst>
            </a:prstGeom>
            <a:grpFill/>
            <a:ln>
              <a:solidFill>
                <a:schemeClr val="bg1">
                  <a:alpha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95" name="Straight Connector 194">
              <a:extLst>
                <a:ext uri="{FF2B5EF4-FFF2-40B4-BE49-F238E27FC236}">
                  <a16:creationId xmlns:a16="http://schemas.microsoft.com/office/drawing/2014/main" id="{897DF0AF-23F7-47A8-83D8-A797BD669B8B}"/>
                </a:ext>
              </a:extLst>
            </p:cNvPr>
            <p:cNvCxnSpPr>
              <a:cxnSpLocks/>
              <a:stCxn id="185" idx="3"/>
            </p:cNvCxnSpPr>
            <p:nvPr userDrawn="1"/>
          </p:nvCxnSpPr>
          <p:spPr>
            <a:xfrm flipH="1">
              <a:off x="0" y="5702233"/>
              <a:ext cx="886168" cy="564794"/>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196" name="Straight Connector 195">
              <a:extLst>
                <a:ext uri="{FF2B5EF4-FFF2-40B4-BE49-F238E27FC236}">
                  <a16:creationId xmlns:a16="http://schemas.microsoft.com/office/drawing/2014/main" id="{1D82BBC8-6C11-4CAE-B345-030895BB454D}"/>
                </a:ext>
              </a:extLst>
            </p:cNvPr>
            <p:cNvCxnSpPr>
              <a:cxnSpLocks/>
              <a:stCxn id="181" idx="6"/>
              <a:endCxn id="64" idx="1"/>
            </p:cNvCxnSpPr>
            <p:nvPr userDrawn="1"/>
          </p:nvCxnSpPr>
          <p:spPr>
            <a:xfrm flipV="1">
              <a:off x="2040852" y="2934851"/>
              <a:ext cx="1254476" cy="15354"/>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197" name="Straight Connector 196">
              <a:extLst>
                <a:ext uri="{FF2B5EF4-FFF2-40B4-BE49-F238E27FC236}">
                  <a16:creationId xmlns:a16="http://schemas.microsoft.com/office/drawing/2014/main" id="{46708C2E-6550-40E9-AF5F-AB057C4EDBF3}"/>
                </a:ext>
              </a:extLst>
            </p:cNvPr>
            <p:cNvCxnSpPr>
              <a:cxnSpLocks/>
              <a:stCxn id="181" idx="5"/>
              <a:endCxn id="157" idx="0"/>
            </p:cNvCxnSpPr>
            <p:nvPr userDrawn="1"/>
          </p:nvCxnSpPr>
          <p:spPr>
            <a:xfrm>
              <a:off x="1995418" y="3059892"/>
              <a:ext cx="515698" cy="589501"/>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198" name="Straight Connector 197">
              <a:extLst>
                <a:ext uri="{FF2B5EF4-FFF2-40B4-BE49-F238E27FC236}">
                  <a16:creationId xmlns:a16="http://schemas.microsoft.com/office/drawing/2014/main" id="{C933B556-3554-4E92-A88E-708353656D99}"/>
                </a:ext>
              </a:extLst>
            </p:cNvPr>
            <p:cNvCxnSpPr>
              <a:cxnSpLocks/>
              <a:stCxn id="66" idx="0"/>
              <a:endCxn id="181" idx="0"/>
            </p:cNvCxnSpPr>
            <p:nvPr userDrawn="1"/>
          </p:nvCxnSpPr>
          <p:spPr>
            <a:xfrm>
              <a:off x="1505277" y="1937846"/>
              <a:ext cx="380454" cy="857238"/>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199" name="Straight Connector 198">
              <a:extLst>
                <a:ext uri="{FF2B5EF4-FFF2-40B4-BE49-F238E27FC236}">
                  <a16:creationId xmlns:a16="http://schemas.microsoft.com/office/drawing/2014/main" id="{55AAED15-F9E5-438D-81C3-6F2350589391}"/>
                </a:ext>
              </a:extLst>
            </p:cNvPr>
            <p:cNvCxnSpPr>
              <a:cxnSpLocks/>
              <a:stCxn id="186" idx="5"/>
              <a:endCxn id="158" idx="7"/>
            </p:cNvCxnSpPr>
            <p:nvPr userDrawn="1"/>
          </p:nvCxnSpPr>
          <p:spPr>
            <a:xfrm>
              <a:off x="1153506" y="4696105"/>
              <a:ext cx="1042227" cy="364144"/>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200" name="Straight Connector 199">
              <a:extLst>
                <a:ext uri="{FF2B5EF4-FFF2-40B4-BE49-F238E27FC236}">
                  <a16:creationId xmlns:a16="http://schemas.microsoft.com/office/drawing/2014/main" id="{D979670F-A226-445F-87BE-0EDA404539ED}"/>
                </a:ext>
              </a:extLst>
            </p:cNvPr>
            <p:cNvCxnSpPr>
              <a:cxnSpLocks/>
              <a:stCxn id="153" idx="7"/>
              <a:endCxn id="64" idx="7"/>
            </p:cNvCxnSpPr>
            <p:nvPr userDrawn="1"/>
          </p:nvCxnSpPr>
          <p:spPr>
            <a:xfrm flipH="1" flipV="1">
              <a:off x="3446634" y="2981907"/>
              <a:ext cx="1005609" cy="857760"/>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201" name="Straight Connector 200">
              <a:extLst>
                <a:ext uri="{FF2B5EF4-FFF2-40B4-BE49-F238E27FC236}">
                  <a16:creationId xmlns:a16="http://schemas.microsoft.com/office/drawing/2014/main" id="{C3DCF77F-7EB5-4D09-B658-5AC9CDF13197}"/>
                </a:ext>
              </a:extLst>
            </p:cNvPr>
            <p:cNvCxnSpPr>
              <a:cxnSpLocks/>
              <a:stCxn id="82" idx="7"/>
              <a:endCxn id="189" idx="0"/>
            </p:cNvCxnSpPr>
            <p:nvPr userDrawn="1"/>
          </p:nvCxnSpPr>
          <p:spPr>
            <a:xfrm>
              <a:off x="5065787" y="2247314"/>
              <a:ext cx="4900" cy="627666"/>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202" name="Straight Connector 201">
              <a:extLst>
                <a:ext uri="{FF2B5EF4-FFF2-40B4-BE49-F238E27FC236}">
                  <a16:creationId xmlns:a16="http://schemas.microsoft.com/office/drawing/2014/main" id="{0A0EC9F9-7A3D-4D3E-8F51-22E8F3FF9F76}"/>
                </a:ext>
              </a:extLst>
            </p:cNvPr>
            <p:cNvCxnSpPr>
              <a:cxnSpLocks/>
              <a:stCxn id="156" idx="7"/>
              <a:endCxn id="71" idx="0"/>
            </p:cNvCxnSpPr>
            <p:nvPr userDrawn="1"/>
          </p:nvCxnSpPr>
          <p:spPr>
            <a:xfrm flipH="1" flipV="1">
              <a:off x="6285610" y="2383792"/>
              <a:ext cx="270102" cy="784616"/>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203" name="Straight Connector 202">
              <a:extLst>
                <a:ext uri="{FF2B5EF4-FFF2-40B4-BE49-F238E27FC236}">
                  <a16:creationId xmlns:a16="http://schemas.microsoft.com/office/drawing/2014/main" id="{2E5B285C-491B-4D42-8A83-1D17F853756E}"/>
                </a:ext>
              </a:extLst>
            </p:cNvPr>
            <p:cNvCxnSpPr>
              <a:cxnSpLocks/>
              <a:stCxn id="156" idx="6"/>
              <a:endCxn id="189" idx="5"/>
            </p:cNvCxnSpPr>
            <p:nvPr userDrawn="1"/>
          </p:nvCxnSpPr>
          <p:spPr>
            <a:xfrm flipH="1" flipV="1">
              <a:off x="5140075" y="3042498"/>
              <a:ext cx="1393759" cy="178728"/>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204" name="Straight Connector 203">
              <a:extLst>
                <a:ext uri="{FF2B5EF4-FFF2-40B4-BE49-F238E27FC236}">
                  <a16:creationId xmlns:a16="http://schemas.microsoft.com/office/drawing/2014/main" id="{AB94BD98-278C-4A47-9949-49987FC9194B}"/>
                </a:ext>
              </a:extLst>
            </p:cNvPr>
            <p:cNvCxnSpPr>
              <a:cxnSpLocks/>
              <a:stCxn id="72" idx="0"/>
              <a:endCxn id="156" idx="1"/>
            </p:cNvCxnSpPr>
            <p:nvPr userDrawn="1"/>
          </p:nvCxnSpPr>
          <p:spPr>
            <a:xfrm flipH="1">
              <a:off x="6661348" y="1834225"/>
              <a:ext cx="1076455" cy="1334183"/>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205" name="Straight Connector 204">
              <a:extLst>
                <a:ext uri="{FF2B5EF4-FFF2-40B4-BE49-F238E27FC236}">
                  <a16:creationId xmlns:a16="http://schemas.microsoft.com/office/drawing/2014/main" id="{01BC6748-5005-463B-ADDB-6CD8EDC3D9E6}"/>
                </a:ext>
              </a:extLst>
            </p:cNvPr>
            <p:cNvCxnSpPr>
              <a:cxnSpLocks/>
              <a:stCxn id="212" idx="0"/>
              <a:endCxn id="211" idx="4"/>
            </p:cNvCxnSpPr>
            <p:nvPr userDrawn="1"/>
          </p:nvCxnSpPr>
          <p:spPr>
            <a:xfrm>
              <a:off x="9621563" y="3044363"/>
              <a:ext cx="760622" cy="316136"/>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206" name="Straight Connector 205">
              <a:extLst>
                <a:ext uri="{FF2B5EF4-FFF2-40B4-BE49-F238E27FC236}">
                  <a16:creationId xmlns:a16="http://schemas.microsoft.com/office/drawing/2014/main" id="{FE57A417-C969-4A4B-A0DA-693318CEC0F5}"/>
                </a:ext>
              </a:extLst>
            </p:cNvPr>
            <p:cNvCxnSpPr>
              <a:cxnSpLocks/>
              <a:stCxn id="80" idx="0"/>
              <a:endCxn id="211" idx="5"/>
            </p:cNvCxnSpPr>
            <p:nvPr userDrawn="1"/>
          </p:nvCxnSpPr>
          <p:spPr>
            <a:xfrm>
              <a:off x="10349083" y="2680523"/>
              <a:ext cx="90128" cy="615930"/>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207" name="Straight Connector 206">
              <a:extLst>
                <a:ext uri="{FF2B5EF4-FFF2-40B4-BE49-F238E27FC236}">
                  <a16:creationId xmlns:a16="http://schemas.microsoft.com/office/drawing/2014/main" id="{45AD6383-C94F-4C9C-B60D-A6EFB3198D7C}"/>
                </a:ext>
              </a:extLst>
            </p:cNvPr>
            <p:cNvCxnSpPr>
              <a:cxnSpLocks/>
              <a:stCxn id="79" idx="0"/>
              <a:endCxn id="212" idx="6"/>
            </p:cNvCxnSpPr>
            <p:nvPr userDrawn="1"/>
          </p:nvCxnSpPr>
          <p:spPr>
            <a:xfrm>
              <a:off x="9306676" y="1739765"/>
              <a:ext cx="245878" cy="1161961"/>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208" name="Straight Connector 207">
              <a:extLst>
                <a:ext uri="{FF2B5EF4-FFF2-40B4-BE49-F238E27FC236}">
                  <a16:creationId xmlns:a16="http://schemas.microsoft.com/office/drawing/2014/main" id="{10CF3434-4FC7-4349-A2AA-4A3DA56A6C16}"/>
                </a:ext>
              </a:extLst>
            </p:cNvPr>
            <p:cNvCxnSpPr>
              <a:cxnSpLocks/>
              <a:stCxn id="156" idx="1"/>
              <a:endCxn id="213" idx="5"/>
            </p:cNvCxnSpPr>
            <p:nvPr userDrawn="1"/>
          </p:nvCxnSpPr>
          <p:spPr>
            <a:xfrm>
              <a:off x="6661348" y="3168408"/>
              <a:ext cx="1391015" cy="19028"/>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209" name="Straight Connector 208">
              <a:extLst>
                <a:ext uri="{FF2B5EF4-FFF2-40B4-BE49-F238E27FC236}">
                  <a16:creationId xmlns:a16="http://schemas.microsoft.com/office/drawing/2014/main" id="{68F595A8-8713-4A94-96F9-9DEF8744C37A}"/>
                </a:ext>
              </a:extLst>
            </p:cNvPr>
            <p:cNvCxnSpPr>
              <a:cxnSpLocks/>
              <a:stCxn id="72" idx="0"/>
              <a:endCxn id="213" idx="5"/>
            </p:cNvCxnSpPr>
            <p:nvPr userDrawn="1"/>
          </p:nvCxnSpPr>
          <p:spPr>
            <a:xfrm>
              <a:off x="7737803" y="1834225"/>
              <a:ext cx="314560" cy="1353211"/>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210" name="Straight Connector 209">
              <a:extLst>
                <a:ext uri="{FF2B5EF4-FFF2-40B4-BE49-F238E27FC236}">
                  <a16:creationId xmlns:a16="http://schemas.microsoft.com/office/drawing/2014/main" id="{07631C7D-9EEF-4650-BCDD-28BEFACB6B0A}"/>
                </a:ext>
              </a:extLst>
            </p:cNvPr>
            <p:cNvCxnSpPr>
              <a:cxnSpLocks/>
              <a:stCxn id="213" idx="7"/>
              <a:endCxn id="212" idx="4"/>
            </p:cNvCxnSpPr>
            <p:nvPr userDrawn="1"/>
          </p:nvCxnSpPr>
          <p:spPr>
            <a:xfrm flipV="1">
              <a:off x="8152134" y="2970735"/>
              <a:ext cx="1257783" cy="251410"/>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sp>
          <p:nvSpPr>
            <p:cNvPr id="211" name="Oval 210">
              <a:extLst>
                <a:ext uri="{FF2B5EF4-FFF2-40B4-BE49-F238E27FC236}">
                  <a16:creationId xmlns:a16="http://schemas.microsoft.com/office/drawing/2014/main" id="{BC11F5EA-4C6F-4C4B-AB59-6467B8806D24}"/>
                </a:ext>
              </a:extLst>
            </p:cNvPr>
            <p:cNvSpPr/>
            <p:nvPr userDrawn="1"/>
          </p:nvSpPr>
          <p:spPr>
            <a:xfrm rot="17350916" flipV="1">
              <a:off x="10375964" y="3285269"/>
              <a:ext cx="224088" cy="224088"/>
            </a:xfrm>
            <a:prstGeom prst="ellipse">
              <a:avLst/>
            </a:prstGeom>
            <a:grpFill/>
            <a:ln>
              <a:solidFill>
                <a:schemeClr val="bg1">
                  <a:alpha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2" name="Oval 211">
              <a:extLst>
                <a:ext uri="{FF2B5EF4-FFF2-40B4-BE49-F238E27FC236}">
                  <a16:creationId xmlns:a16="http://schemas.microsoft.com/office/drawing/2014/main" id="{27FAF4D5-B37F-4BC4-8279-CDBC72FBC8E2}"/>
                </a:ext>
              </a:extLst>
            </p:cNvPr>
            <p:cNvSpPr/>
            <p:nvPr userDrawn="1"/>
          </p:nvSpPr>
          <p:spPr>
            <a:xfrm rot="17350916" flipV="1">
              <a:off x="9403696" y="2895505"/>
              <a:ext cx="224088" cy="224088"/>
            </a:xfrm>
            <a:prstGeom prst="ellipse">
              <a:avLst/>
            </a:prstGeom>
            <a:grpFill/>
            <a:ln>
              <a:solidFill>
                <a:schemeClr val="bg1">
                  <a:alpha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3" name="Oval 212">
              <a:extLst>
                <a:ext uri="{FF2B5EF4-FFF2-40B4-BE49-F238E27FC236}">
                  <a16:creationId xmlns:a16="http://schemas.microsoft.com/office/drawing/2014/main" id="{020B9E01-F380-4F5A-A128-5051AEEA05B1}"/>
                </a:ext>
              </a:extLst>
            </p:cNvPr>
            <p:cNvSpPr>
              <a:spLocks noChangeAspect="1"/>
            </p:cNvSpPr>
            <p:nvPr userDrawn="1"/>
          </p:nvSpPr>
          <p:spPr>
            <a:xfrm rot="17350916" flipV="1">
              <a:off x="8010198" y="3179980"/>
              <a:ext cx="149392" cy="149392"/>
            </a:xfrm>
            <a:prstGeom prst="ellipse">
              <a:avLst/>
            </a:prstGeom>
            <a:grpFill/>
            <a:ln>
              <a:solidFill>
                <a:schemeClr val="bg1">
                  <a:alpha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14" name="Straight Connector 213">
              <a:extLst>
                <a:ext uri="{FF2B5EF4-FFF2-40B4-BE49-F238E27FC236}">
                  <a16:creationId xmlns:a16="http://schemas.microsoft.com/office/drawing/2014/main" id="{CE1EE67B-63F6-49F9-B01D-84E5AA3015C8}"/>
                </a:ext>
              </a:extLst>
            </p:cNvPr>
            <p:cNvCxnSpPr>
              <a:cxnSpLocks/>
              <a:stCxn id="77" idx="0"/>
              <a:endCxn id="211" idx="7"/>
            </p:cNvCxnSpPr>
            <p:nvPr userDrawn="1"/>
          </p:nvCxnSpPr>
          <p:spPr>
            <a:xfrm flipH="1">
              <a:off x="10588868" y="2983008"/>
              <a:ext cx="1256853" cy="365508"/>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215" name="Straight Connector 214">
              <a:extLst>
                <a:ext uri="{FF2B5EF4-FFF2-40B4-BE49-F238E27FC236}">
                  <a16:creationId xmlns:a16="http://schemas.microsoft.com/office/drawing/2014/main" id="{8B633272-CDDF-4643-8E96-0E69E26B508C}"/>
                </a:ext>
              </a:extLst>
            </p:cNvPr>
            <p:cNvCxnSpPr>
              <a:cxnSpLocks/>
              <a:endCxn id="77" idx="7"/>
            </p:cNvCxnSpPr>
            <p:nvPr userDrawn="1"/>
          </p:nvCxnSpPr>
          <p:spPr>
            <a:xfrm flipH="1" flipV="1">
              <a:off x="11930123" y="2967834"/>
              <a:ext cx="291194" cy="286842"/>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14583943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3_Agenda slide layout">
    <p:bg>
      <p:bgPr>
        <a:gradFill>
          <a:gsLst>
            <a:gs pos="0">
              <a:schemeClr val="accent1"/>
            </a:gs>
            <a:gs pos="27000">
              <a:schemeClr val="accent1">
                <a:lumMod val="70000"/>
                <a:lumOff val="30000"/>
              </a:schemeClr>
            </a:gs>
            <a:gs pos="50000">
              <a:schemeClr val="accent1">
                <a:lumMod val="60000"/>
                <a:lumOff val="40000"/>
              </a:schemeClr>
            </a:gs>
            <a:gs pos="73000">
              <a:schemeClr val="accent1">
                <a:lumMod val="70000"/>
                <a:lumOff val="30000"/>
              </a:schemeClr>
            </a:gs>
            <a:gs pos="100000">
              <a:schemeClr val="accent1"/>
            </a:gs>
          </a:gsLst>
          <a:lin ang="16200000" scaled="1"/>
        </a:gradFill>
        <a:effectLst/>
      </p:bgPr>
    </p:bg>
    <p:spTree>
      <p:nvGrpSpPr>
        <p:cNvPr id="1" name=""/>
        <p:cNvGrpSpPr/>
        <p:nvPr/>
      </p:nvGrpSpPr>
      <p:grpSpPr>
        <a:xfrm>
          <a:off x="0" y="0"/>
          <a:ext cx="0" cy="0"/>
          <a:chOff x="0" y="0"/>
          <a:chExt cx="0" cy="0"/>
        </a:xfrm>
      </p:grpSpPr>
      <p:grpSp>
        <p:nvGrpSpPr>
          <p:cNvPr id="217" name="Group 216">
            <a:extLst>
              <a:ext uri="{FF2B5EF4-FFF2-40B4-BE49-F238E27FC236}">
                <a16:creationId xmlns:a16="http://schemas.microsoft.com/office/drawing/2014/main" id="{A93A0354-2687-4B75-81A7-A8072F1BC991}"/>
              </a:ext>
            </a:extLst>
          </p:cNvPr>
          <p:cNvGrpSpPr/>
          <p:nvPr userDrawn="1"/>
        </p:nvGrpSpPr>
        <p:grpSpPr>
          <a:xfrm>
            <a:off x="-98982" y="-104349"/>
            <a:ext cx="12408253" cy="7045442"/>
            <a:chOff x="-98982" y="-104349"/>
            <a:chExt cx="12408253" cy="7045442"/>
          </a:xfrm>
          <a:solidFill>
            <a:schemeClr val="bg1">
              <a:alpha val="10000"/>
            </a:schemeClr>
          </a:solidFill>
        </p:grpSpPr>
        <p:cxnSp>
          <p:nvCxnSpPr>
            <p:cNvPr id="218" name="Straight Connector 217">
              <a:extLst>
                <a:ext uri="{FF2B5EF4-FFF2-40B4-BE49-F238E27FC236}">
                  <a16:creationId xmlns:a16="http://schemas.microsoft.com/office/drawing/2014/main" id="{ECC07AD6-9B7B-4F82-A681-2DF36F226EB3}"/>
                </a:ext>
              </a:extLst>
            </p:cNvPr>
            <p:cNvCxnSpPr>
              <a:cxnSpLocks/>
              <a:stCxn id="281" idx="7"/>
              <a:endCxn id="279" idx="2"/>
            </p:cNvCxnSpPr>
            <p:nvPr userDrawn="1"/>
          </p:nvCxnSpPr>
          <p:spPr>
            <a:xfrm>
              <a:off x="1584504" y="1905029"/>
              <a:ext cx="1703016" cy="944424"/>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219" name="Straight Connector 218">
              <a:extLst>
                <a:ext uri="{FF2B5EF4-FFF2-40B4-BE49-F238E27FC236}">
                  <a16:creationId xmlns:a16="http://schemas.microsoft.com/office/drawing/2014/main" id="{59F0B30D-5D1D-45D2-82DF-10C1AFD89F54}"/>
                </a:ext>
              </a:extLst>
            </p:cNvPr>
            <p:cNvCxnSpPr>
              <a:cxnSpLocks/>
              <a:stCxn id="279" idx="4"/>
              <a:endCxn id="298" idx="1"/>
            </p:cNvCxnSpPr>
            <p:nvPr userDrawn="1"/>
          </p:nvCxnSpPr>
          <p:spPr>
            <a:xfrm flipV="1">
              <a:off x="3427782" y="2205662"/>
              <a:ext cx="482924" cy="570075"/>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220" name="Straight Connector 219">
              <a:extLst>
                <a:ext uri="{FF2B5EF4-FFF2-40B4-BE49-F238E27FC236}">
                  <a16:creationId xmlns:a16="http://schemas.microsoft.com/office/drawing/2014/main" id="{01CAF030-2C10-4C83-BAA2-5BB6EA477CDD}"/>
                </a:ext>
              </a:extLst>
            </p:cNvPr>
            <p:cNvCxnSpPr>
              <a:cxnSpLocks/>
              <a:stCxn id="284" idx="2"/>
              <a:endCxn id="296" idx="6"/>
            </p:cNvCxnSpPr>
            <p:nvPr userDrawn="1"/>
          </p:nvCxnSpPr>
          <p:spPr>
            <a:xfrm flipH="1">
              <a:off x="4004116" y="998896"/>
              <a:ext cx="1032867" cy="414493"/>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221" name="Straight Connector 220">
              <a:extLst>
                <a:ext uri="{FF2B5EF4-FFF2-40B4-BE49-F238E27FC236}">
                  <a16:creationId xmlns:a16="http://schemas.microsoft.com/office/drawing/2014/main" id="{9EC820E7-0700-4BD1-92FE-DED231C50008}"/>
                </a:ext>
              </a:extLst>
            </p:cNvPr>
            <p:cNvCxnSpPr>
              <a:cxnSpLocks/>
              <a:stCxn id="298" idx="5"/>
              <a:endCxn id="284" idx="1"/>
            </p:cNvCxnSpPr>
            <p:nvPr userDrawn="1"/>
          </p:nvCxnSpPr>
          <p:spPr>
            <a:xfrm flipV="1">
              <a:off x="4016342" y="1082390"/>
              <a:ext cx="1055225" cy="1017636"/>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222" name="Straight Connector 221">
              <a:extLst>
                <a:ext uri="{FF2B5EF4-FFF2-40B4-BE49-F238E27FC236}">
                  <a16:creationId xmlns:a16="http://schemas.microsoft.com/office/drawing/2014/main" id="{AF163596-75A8-4537-9E5B-2DD50101FD0A}"/>
                </a:ext>
              </a:extLst>
            </p:cNvPr>
            <p:cNvCxnSpPr>
              <a:cxnSpLocks/>
              <a:stCxn id="279" idx="5"/>
              <a:endCxn id="297" idx="1"/>
            </p:cNvCxnSpPr>
            <p:nvPr userDrawn="1"/>
          </p:nvCxnSpPr>
          <p:spPr>
            <a:xfrm flipV="1">
              <a:off x="3493690" y="2247314"/>
              <a:ext cx="1466461" cy="583287"/>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223" name="Straight Connector 222">
              <a:extLst>
                <a:ext uri="{FF2B5EF4-FFF2-40B4-BE49-F238E27FC236}">
                  <a16:creationId xmlns:a16="http://schemas.microsoft.com/office/drawing/2014/main" id="{95EFD9B9-1375-467F-9E23-96880F6D3ECB}"/>
                </a:ext>
              </a:extLst>
            </p:cNvPr>
            <p:cNvCxnSpPr>
              <a:cxnSpLocks/>
              <a:stCxn id="284" idx="0"/>
              <a:endCxn id="297" idx="4"/>
            </p:cNvCxnSpPr>
            <p:nvPr userDrawn="1"/>
          </p:nvCxnSpPr>
          <p:spPr>
            <a:xfrm flipH="1">
              <a:off x="5012969" y="1116974"/>
              <a:ext cx="142092" cy="1002826"/>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224" name="Straight Connector 223">
              <a:extLst>
                <a:ext uri="{FF2B5EF4-FFF2-40B4-BE49-F238E27FC236}">
                  <a16:creationId xmlns:a16="http://schemas.microsoft.com/office/drawing/2014/main" id="{50AB135D-E9EC-44D0-9157-59B971AF415D}"/>
                </a:ext>
              </a:extLst>
            </p:cNvPr>
            <p:cNvCxnSpPr>
              <a:cxnSpLocks/>
              <a:stCxn id="298" idx="3"/>
              <a:endCxn id="296" idx="0"/>
            </p:cNvCxnSpPr>
            <p:nvPr userDrawn="1"/>
          </p:nvCxnSpPr>
          <p:spPr>
            <a:xfrm flipH="1" flipV="1">
              <a:off x="3892072" y="1525433"/>
              <a:ext cx="18633" cy="574593"/>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225" name="Straight Connector 224">
              <a:extLst>
                <a:ext uri="{FF2B5EF4-FFF2-40B4-BE49-F238E27FC236}">
                  <a16:creationId xmlns:a16="http://schemas.microsoft.com/office/drawing/2014/main" id="{CA4B8596-A3B9-43CC-912A-8D3308DDC71E}"/>
                </a:ext>
              </a:extLst>
            </p:cNvPr>
            <p:cNvCxnSpPr>
              <a:cxnSpLocks/>
              <a:stCxn id="404" idx="7"/>
              <a:endCxn id="286" idx="1"/>
            </p:cNvCxnSpPr>
            <p:nvPr userDrawn="1"/>
          </p:nvCxnSpPr>
          <p:spPr>
            <a:xfrm flipV="1">
              <a:off x="5140075" y="2350975"/>
              <a:ext cx="1066308" cy="552746"/>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226" name="Straight Connector 225">
              <a:extLst>
                <a:ext uri="{FF2B5EF4-FFF2-40B4-BE49-F238E27FC236}">
                  <a16:creationId xmlns:a16="http://schemas.microsoft.com/office/drawing/2014/main" id="{9A9BF639-9C64-46E1-A5AC-83D592382C73}"/>
                </a:ext>
              </a:extLst>
            </p:cNvPr>
            <p:cNvCxnSpPr>
              <a:cxnSpLocks/>
              <a:stCxn id="284" idx="7"/>
              <a:endCxn id="286" idx="3"/>
            </p:cNvCxnSpPr>
            <p:nvPr userDrawn="1"/>
          </p:nvCxnSpPr>
          <p:spPr>
            <a:xfrm>
              <a:off x="5238555" y="1082390"/>
              <a:ext cx="967828" cy="1110131"/>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227" name="Straight Connector 226">
              <a:extLst>
                <a:ext uri="{FF2B5EF4-FFF2-40B4-BE49-F238E27FC236}">
                  <a16:creationId xmlns:a16="http://schemas.microsoft.com/office/drawing/2014/main" id="{E26D96E3-49CA-4158-B064-E417086598CC}"/>
                </a:ext>
              </a:extLst>
            </p:cNvPr>
            <p:cNvCxnSpPr>
              <a:cxnSpLocks/>
              <a:stCxn id="283" idx="3"/>
            </p:cNvCxnSpPr>
            <p:nvPr userDrawn="1"/>
          </p:nvCxnSpPr>
          <p:spPr>
            <a:xfrm flipH="1" flipV="1">
              <a:off x="3211650" y="18443"/>
              <a:ext cx="498790" cy="582890"/>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228" name="Straight Connector 227">
              <a:extLst>
                <a:ext uri="{FF2B5EF4-FFF2-40B4-BE49-F238E27FC236}">
                  <a16:creationId xmlns:a16="http://schemas.microsoft.com/office/drawing/2014/main" id="{511B573A-E05B-432D-9A0A-181EC0026387}"/>
                </a:ext>
              </a:extLst>
            </p:cNvPr>
            <p:cNvCxnSpPr>
              <a:cxnSpLocks/>
              <a:stCxn id="298" idx="6"/>
              <a:endCxn id="297" idx="2"/>
            </p:cNvCxnSpPr>
            <p:nvPr userDrawn="1"/>
          </p:nvCxnSpPr>
          <p:spPr>
            <a:xfrm>
              <a:off x="4038220" y="2152844"/>
              <a:ext cx="900054" cy="41652"/>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229" name="Straight Connector 228">
              <a:extLst>
                <a:ext uri="{FF2B5EF4-FFF2-40B4-BE49-F238E27FC236}">
                  <a16:creationId xmlns:a16="http://schemas.microsoft.com/office/drawing/2014/main" id="{D948FAFD-9608-41A5-B712-131AE0079261}"/>
                </a:ext>
              </a:extLst>
            </p:cNvPr>
            <p:cNvCxnSpPr>
              <a:cxnSpLocks/>
              <a:stCxn id="283" idx="0"/>
              <a:endCxn id="296" idx="4"/>
            </p:cNvCxnSpPr>
            <p:nvPr userDrawn="1"/>
          </p:nvCxnSpPr>
          <p:spPr>
            <a:xfrm>
              <a:off x="3789668" y="792604"/>
              <a:ext cx="102405" cy="508741"/>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230" name="Straight Connector 229">
              <a:extLst>
                <a:ext uri="{FF2B5EF4-FFF2-40B4-BE49-F238E27FC236}">
                  <a16:creationId xmlns:a16="http://schemas.microsoft.com/office/drawing/2014/main" id="{F0F91089-6159-4A00-AB22-14C9B5CBCA13}"/>
                </a:ext>
              </a:extLst>
            </p:cNvPr>
            <p:cNvCxnSpPr>
              <a:cxnSpLocks/>
              <a:stCxn id="297" idx="6"/>
              <a:endCxn id="286" idx="2"/>
            </p:cNvCxnSpPr>
            <p:nvPr userDrawn="1"/>
          </p:nvCxnSpPr>
          <p:spPr>
            <a:xfrm>
              <a:off x="5087665" y="2194496"/>
              <a:ext cx="1085901" cy="77252"/>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231" name="Straight Connector 230">
              <a:extLst>
                <a:ext uri="{FF2B5EF4-FFF2-40B4-BE49-F238E27FC236}">
                  <a16:creationId xmlns:a16="http://schemas.microsoft.com/office/drawing/2014/main" id="{74EE683A-E741-41AC-AEEE-99EDD23B3F51}"/>
                </a:ext>
              </a:extLst>
            </p:cNvPr>
            <p:cNvCxnSpPr>
              <a:cxnSpLocks/>
              <a:stCxn id="285" idx="0"/>
              <a:endCxn id="286" idx="4"/>
            </p:cNvCxnSpPr>
            <p:nvPr userDrawn="1"/>
          </p:nvCxnSpPr>
          <p:spPr>
            <a:xfrm>
              <a:off x="6243041" y="1291086"/>
              <a:ext cx="42569" cy="868618"/>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232" name="Straight Connector 231">
              <a:extLst>
                <a:ext uri="{FF2B5EF4-FFF2-40B4-BE49-F238E27FC236}">
                  <a16:creationId xmlns:a16="http://schemas.microsoft.com/office/drawing/2014/main" id="{56C10DAD-DCC4-4785-B866-77C5CDBDA72D}"/>
                </a:ext>
              </a:extLst>
            </p:cNvPr>
            <p:cNvCxnSpPr>
              <a:cxnSpLocks/>
              <a:stCxn id="288" idx="1"/>
              <a:endCxn id="286" idx="5"/>
            </p:cNvCxnSpPr>
            <p:nvPr userDrawn="1"/>
          </p:nvCxnSpPr>
          <p:spPr>
            <a:xfrm flipH="1">
              <a:off x="6364837" y="570689"/>
              <a:ext cx="1332558" cy="1621832"/>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233" name="Straight Connector 232">
              <a:extLst>
                <a:ext uri="{FF2B5EF4-FFF2-40B4-BE49-F238E27FC236}">
                  <a16:creationId xmlns:a16="http://schemas.microsoft.com/office/drawing/2014/main" id="{62E05A1B-5B10-41DC-B18E-0AC5720B98AF}"/>
                </a:ext>
              </a:extLst>
            </p:cNvPr>
            <p:cNvCxnSpPr>
              <a:cxnSpLocks/>
              <a:stCxn id="288" idx="0"/>
              <a:endCxn id="287" idx="4"/>
            </p:cNvCxnSpPr>
            <p:nvPr userDrawn="1"/>
          </p:nvCxnSpPr>
          <p:spPr>
            <a:xfrm flipH="1">
              <a:off x="7737803" y="592567"/>
              <a:ext cx="12410" cy="1017569"/>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234" name="Straight Connector 233">
              <a:extLst>
                <a:ext uri="{FF2B5EF4-FFF2-40B4-BE49-F238E27FC236}">
                  <a16:creationId xmlns:a16="http://schemas.microsoft.com/office/drawing/2014/main" id="{7A76CF74-2C36-42FC-9F18-FCA36A274B01}"/>
                </a:ext>
              </a:extLst>
            </p:cNvPr>
            <p:cNvCxnSpPr>
              <a:cxnSpLocks/>
              <a:stCxn id="287" idx="2"/>
              <a:endCxn id="286" idx="6"/>
            </p:cNvCxnSpPr>
            <p:nvPr userDrawn="1"/>
          </p:nvCxnSpPr>
          <p:spPr>
            <a:xfrm flipH="1">
              <a:off x="6397654" y="1722181"/>
              <a:ext cx="1228105" cy="549567"/>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235" name="Straight Connector 234">
              <a:extLst>
                <a:ext uri="{FF2B5EF4-FFF2-40B4-BE49-F238E27FC236}">
                  <a16:creationId xmlns:a16="http://schemas.microsoft.com/office/drawing/2014/main" id="{2C1CEA6C-9704-436F-9B16-D5CD852F06EF}"/>
                </a:ext>
              </a:extLst>
            </p:cNvPr>
            <p:cNvCxnSpPr>
              <a:cxnSpLocks/>
              <a:stCxn id="287" idx="7"/>
              <a:endCxn id="427" idx="5"/>
            </p:cNvCxnSpPr>
            <p:nvPr userDrawn="1"/>
          </p:nvCxnSpPr>
          <p:spPr>
            <a:xfrm>
              <a:off x="7817030" y="1801408"/>
              <a:ext cx="1649913" cy="1105281"/>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236" name="Straight Connector 235">
              <a:extLst>
                <a:ext uri="{FF2B5EF4-FFF2-40B4-BE49-F238E27FC236}">
                  <a16:creationId xmlns:a16="http://schemas.microsoft.com/office/drawing/2014/main" id="{792D9CB8-8BE0-4EBA-9B89-B0183F56C6CB}"/>
                </a:ext>
              </a:extLst>
            </p:cNvPr>
            <p:cNvCxnSpPr>
              <a:cxnSpLocks/>
              <a:stCxn id="287" idx="6"/>
              <a:endCxn id="294" idx="2"/>
            </p:cNvCxnSpPr>
            <p:nvPr userDrawn="1"/>
          </p:nvCxnSpPr>
          <p:spPr>
            <a:xfrm flipV="1">
              <a:off x="7849847" y="1627721"/>
              <a:ext cx="1344785" cy="94459"/>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237" name="Straight Connector 236">
              <a:extLst>
                <a:ext uri="{FF2B5EF4-FFF2-40B4-BE49-F238E27FC236}">
                  <a16:creationId xmlns:a16="http://schemas.microsoft.com/office/drawing/2014/main" id="{D0F76799-51CB-4BB9-A524-3D9837B0327F}"/>
                </a:ext>
              </a:extLst>
            </p:cNvPr>
            <p:cNvCxnSpPr>
              <a:cxnSpLocks/>
              <a:stCxn id="294" idx="7"/>
              <a:endCxn id="295" idx="3"/>
            </p:cNvCxnSpPr>
            <p:nvPr userDrawn="1"/>
          </p:nvCxnSpPr>
          <p:spPr>
            <a:xfrm>
              <a:off x="9385903" y="1706948"/>
              <a:ext cx="910362" cy="846061"/>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238" name="Straight Connector 237">
              <a:extLst>
                <a:ext uri="{FF2B5EF4-FFF2-40B4-BE49-F238E27FC236}">
                  <a16:creationId xmlns:a16="http://schemas.microsoft.com/office/drawing/2014/main" id="{73F81D86-59B4-41C8-B71D-C1233DF89F07}"/>
                </a:ext>
              </a:extLst>
            </p:cNvPr>
            <p:cNvCxnSpPr>
              <a:cxnSpLocks/>
              <a:stCxn id="280" idx="0"/>
              <a:endCxn id="279" idx="3"/>
            </p:cNvCxnSpPr>
            <p:nvPr userDrawn="1"/>
          </p:nvCxnSpPr>
          <p:spPr>
            <a:xfrm>
              <a:off x="2865686" y="1745404"/>
              <a:ext cx="476698" cy="1038141"/>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239" name="Straight Connector 238">
              <a:extLst>
                <a:ext uri="{FF2B5EF4-FFF2-40B4-BE49-F238E27FC236}">
                  <a16:creationId xmlns:a16="http://schemas.microsoft.com/office/drawing/2014/main" id="{A29C7661-32D0-4070-A60D-8812F08D9553}"/>
                </a:ext>
              </a:extLst>
            </p:cNvPr>
            <p:cNvCxnSpPr>
              <a:cxnSpLocks/>
              <a:stCxn id="296" idx="2"/>
              <a:endCxn id="280" idx="6"/>
            </p:cNvCxnSpPr>
            <p:nvPr userDrawn="1"/>
          </p:nvCxnSpPr>
          <p:spPr>
            <a:xfrm flipH="1">
              <a:off x="2983764" y="1413389"/>
              <a:ext cx="796264" cy="213937"/>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240" name="Straight Connector 239">
              <a:extLst>
                <a:ext uri="{FF2B5EF4-FFF2-40B4-BE49-F238E27FC236}">
                  <a16:creationId xmlns:a16="http://schemas.microsoft.com/office/drawing/2014/main" id="{40CFDEB5-8BD6-4B0E-920C-24D6A09B3F96}"/>
                </a:ext>
              </a:extLst>
            </p:cNvPr>
            <p:cNvCxnSpPr>
              <a:cxnSpLocks/>
              <a:stCxn id="283" idx="1"/>
              <a:endCxn id="280" idx="5"/>
            </p:cNvCxnSpPr>
            <p:nvPr userDrawn="1"/>
          </p:nvCxnSpPr>
          <p:spPr>
            <a:xfrm flipH="1">
              <a:off x="2949180" y="759787"/>
              <a:ext cx="761261" cy="784045"/>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241" name="Straight Connector 240">
              <a:extLst>
                <a:ext uri="{FF2B5EF4-FFF2-40B4-BE49-F238E27FC236}">
                  <a16:creationId xmlns:a16="http://schemas.microsoft.com/office/drawing/2014/main" id="{2EBF05BC-BDCF-4ED2-9D19-1952C482B3DA}"/>
                </a:ext>
              </a:extLst>
            </p:cNvPr>
            <p:cNvCxnSpPr>
              <a:cxnSpLocks/>
              <a:stCxn id="282" idx="7"/>
              <a:endCxn id="280" idx="3"/>
            </p:cNvCxnSpPr>
            <p:nvPr userDrawn="1"/>
          </p:nvCxnSpPr>
          <p:spPr>
            <a:xfrm>
              <a:off x="2026273" y="811101"/>
              <a:ext cx="755920" cy="732731"/>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242" name="Straight Connector 241">
              <a:extLst>
                <a:ext uri="{FF2B5EF4-FFF2-40B4-BE49-F238E27FC236}">
                  <a16:creationId xmlns:a16="http://schemas.microsoft.com/office/drawing/2014/main" id="{35E41A46-E730-4BDB-9452-784BCDBB33C3}"/>
                </a:ext>
              </a:extLst>
            </p:cNvPr>
            <p:cNvCxnSpPr>
              <a:cxnSpLocks/>
              <a:stCxn id="281" idx="6"/>
              <a:endCxn id="280" idx="2"/>
            </p:cNvCxnSpPr>
            <p:nvPr userDrawn="1"/>
          </p:nvCxnSpPr>
          <p:spPr>
            <a:xfrm flipV="1">
              <a:off x="1617321" y="1627326"/>
              <a:ext cx="1130287" cy="198476"/>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243" name="Straight Connector 242">
              <a:extLst>
                <a:ext uri="{FF2B5EF4-FFF2-40B4-BE49-F238E27FC236}">
                  <a16:creationId xmlns:a16="http://schemas.microsoft.com/office/drawing/2014/main" id="{4E2FB429-AEDA-432F-B37E-50F4871C0365}"/>
                </a:ext>
              </a:extLst>
            </p:cNvPr>
            <p:cNvCxnSpPr>
              <a:cxnSpLocks/>
              <a:stCxn id="301" idx="7"/>
              <a:endCxn id="281" idx="3"/>
            </p:cNvCxnSpPr>
            <p:nvPr userDrawn="1"/>
          </p:nvCxnSpPr>
          <p:spPr>
            <a:xfrm>
              <a:off x="562732" y="991183"/>
              <a:ext cx="863318" cy="755391"/>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244" name="Straight Connector 243">
              <a:extLst>
                <a:ext uri="{FF2B5EF4-FFF2-40B4-BE49-F238E27FC236}">
                  <a16:creationId xmlns:a16="http://schemas.microsoft.com/office/drawing/2014/main" id="{1CC9691F-489B-4390-9DE1-E1011A7FAC4A}"/>
                </a:ext>
              </a:extLst>
            </p:cNvPr>
            <p:cNvCxnSpPr>
              <a:cxnSpLocks/>
              <a:stCxn id="301" idx="6"/>
              <a:endCxn id="282" idx="2"/>
            </p:cNvCxnSpPr>
            <p:nvPr userDrawn="1"/>
          </p:nvCxnSpPr>
          <p:spPr>
            <a:xfrm flipV="1">
              <a:off x="584609" y="758283"/>
              <a:ext cx="1314149" cy="180082"/>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245" name="Straight Connector 244">
              <a:extLst>
                <a:ext uri="{FF2B5EF4-FFF2-40B4-BE49-F238E27FC236}">
                  <a16:creationId xmlns:a16="http://schemas.microsoft.com/office/drawing/2014/main" id="{7EA1AC0D-3354-41AB-8AC8-ADF4BD8915B3}"/>
                </a:ext>
              </a:extLst>
            </p:cNvPr>
            <p:cNvCxnSpPr>
              <a:cxnSpLocks/>
              <a:stCxn id="301" idx="5"/>
            </p:cNvCxnSpPr>
            <p:nvPr userDrawn="1"/>
          </p:nvCxnSpPr>
          <p:spPr>
            <a:xfrm flipV="1">
              <a:off x="562732" y="7695"/>
              <a:ext cx="830501" cy="877852"/>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246" name="Straight Connector 245">
              <a:extLst>
                <a:ext uri="{FF2B5EF4-FFF2-40B4-BE49-F238E27FC236}">
                  <a16:creationId xmlns:a16="http://schemas.microsoft.com/office/drawing/2014/main" id="{25A6F784-BFC5-4301-80B3-14793CDF9D53}"/>
                </a:ext>
              </a:extLst>
            </p:cNvPr>
            <p:cNvCxnSpPr>
              <a:cxnSpLocks/>
              <a:stCxn id="282" idx="4"/>
            </p:cNvCxnSpPr>
            <p:nvPr userDrawn="1"/>
          </p:nvCxnSpPr>
          <p:spPr>
            <a:xfrm flipH="1" flipV="1">
              <a:off x="1913190" y="8940"/>
              <a:ext cx="60264" cy="674646"/>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247" name="Straight Connector 246">
              <a:extLst>
                <a:ext uri="{FF2B5EF4-FFF2-40B4-BE49-F238E27FC236}">
                  <a16:creationId xmlns:a16="http://schemas.microsoft.com/office/drawing/2014/main" id="{93EA3626-D595-4DCD-989D-13B860D94A44}"/>
                </a:ext>
              </a:extLst>
            </p:cNvPr>
            <p:cNvCxnSpPr>
              <a:cxnSpLocks/>
              <a:stCxn id="282" idx="5"/>
            </p:cNvCxnSpPr>
            <p:nvPr userDrawn="1"/>
          </p:nvCxnSpPr>
          <p:spPr>
            <a:xfrm flipV="1">
              <a:off x="2026273" y="21571"/>
              <a:ext cx="969507" cy="683893"/>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248" name="Straight Connector 247">
              <a:extLst>
                <a:ext uri="{FF2B5EF4-FFF2-40B4-BE49-F238E27FC236}">
                  <a16:creationId xmlns:a16="http://schemas.microsoft.com/office/drawing/2014/main" id="{AA1DC40D-2213-4B14-8112-09C7A2865BD0}"/>
                </a:ext>
              </a:extLst>
            </p:cNvPr>
            <p:cNvCxnSpPr>
              <a:cxnSpLocks/>
              <a:stCxn id="283" idx="5"/>
            </p:cNvCxnSpPr>
            <p:nvPr userDrawn="1"/>
          </p:nvCxnSpPr>
          <p:spPr>
            <a:xfrm flipV="1">
              <a:off x="3868895" y="-11241"/>
              <a:ext cx="430441" cy="612574"/>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249" name="Straight Connector 248">
              <a:extLst>
                <a:ext uri="{FF2B5EF4-FFF2-40B4-BE49-F238E27FC236}">
                  <a16:creationId xmlns:a16="http://schemas.microsoft.com/office/drawing/2014/main" id="{B92997EF-6D7E-4C87-8D00-2F1ACB5AA962}"/>
                </a:ext>
              </a:extLst>
            </p:cNvPr>
            <p:cNvCxnSpPr>
              <a:cxnSpLocks/>
              <a:stCxn id="282" idx="6"/>
              <a:endCxn id="283" idx="2"/>
            </p:cNvCxnSpPr>
            <p:nvPr userDrawn="1"/>
          </p:nvCxnSpPr>
          <p:spPr>
            <a:xfrm flipV="1">
              <a:off x="2048150" y="680560"/>
              <a:ext cx="1629474" cy="77723"/>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250" name="Straight Connector 249">
              <a:extLst>
                <a:ext uri="{FF2B5EF4-FFF2-40B4-BE49-F238E27FC236}">
                  <a16:creationId xmlns:a16="http://schemas.microsoft.com/office/drawing/2014/main" id="{D79DE1C7-883C-47F4-8E70-58B4EB328FE5}"/>
                </a:ext>
              </a:extLst>
            </p:cNvPr>
            <p:cNvCxnSpPr>
              <a:cxnSpLocks/>
              <a:stCxn id="283" idx="6"/>
              <a:endCxn id="284" idx="3"/>
            </p:cNvCxnSpPr>
            <p:nvPr userDrawn="1"/>
          </p:nvCxnSpPr>
          <p:spPr>
            <a:xfrm>
              <a:off x="3901712" y="680560"/>
              <a:ext cx="1169856" cy="234842"/>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251" name="Straight Connector 250">
              <a:extLst>
                <a:ext uri="{FF2B5EF4-FFF2-40B4-BE49-F238E27FC236}">
                  <a16:creationId xmlns:a16="http://schemas.microsoft.com/office/drawing/2014/main" id="{AAFFB451-B1DC-4495-B341-6445EE8FC1C9}"/>
                </a:ext>
              </a:extLst>
            </p:cNvPr>
            <p:cNvCxnSpPr>
              <a:cxnSpLocks/>
              <a:stCxn id="285" idx="2"/>
              <a:endCxn id="284" idx="6"/>
            </p:cNvCxnSpPr>
            <p:nvPr userDrawn="1"/>
          </p:nvCxnSpPr>
          <p:spPr>
            <a:xfrm flipH="1" flipV="1">
              <a:off x="5273139" y="998896"/>
              <a:ext cx="895205" cy="217494"/>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252" name="Straight Connector 251">
              <a:extLst>
                <a:ext uri="{FF2B5EF4-FFF2-40B4-BE49-F238E27FC236}">
                  <a16:creationId xmlns:a16="http://schemas.microsoft.com/office/drawing/2014/main" id="{D0B2ED9C-A273-40CD-A70E-F3C04E316367}"/>
                </a:ext>
              </a:extLst>
            </p:cNvPr>
            <p:cNvCxnSpPr>
              <a:cxnSpLocks/>
              <a:stCxn id="306" idx="0"/>
              <a:endCxn id="284" idx="5"/>
            </p:cNvCxnSpPr>
            <p:nvPr userDrawn="1"/>
          </p:nvCxnSpPr>
          <p:spPr>
            <a:xfrm flipH="1">
              <a:off x="5238555" y="-6145"/>
              <a:ext cx="1269576" cy="921547"/>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253" name="Straight Connector 252">
              <a:extLst>
                <a:ext uri="{FF2B5EF4-FFF2-40B4-BE49-F238E27FC236}">
                  <a16:creationId xmlns:a16="http://schemas.microsoft.com/office/drawing/2014/main" id="{A82FB7B0-F1F9-40A2-981C-E300FB4AB433}"/>
                </a:ext>
              </a:extLst>
            </p:cNvPr>
            <p:cNvCxnSpPr>
              <a:cxnSpLocks/>
              <a:endCxn id="284" idx="4"/>
            </p:cNvCxnSpPr>
            <p:nvPr userDrawn="1"/>
          </p:nvCxnSpPr>
          <p:spPr>
            <a:xfrm>
              <a:off x="4883094" y="-29536"/>
              <a:ext cx="271967" cy="910354"/>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254" name="Straight Connector 253">
              <a:extLst>
                <a:ext uri="{FF2B5EF4-FFF2-40B4-BE49-F238E27FC236}">
                  <a16:creationId xmlns:a16="http://schemas.microsoft.com/office/drawing/2014/main" id="{29EAA0FA-7783-40A6-A1D6-02C0356587F2}"/>
                </a:ext>
              </a:extLst>
            </p:cNvPr>
            <p:cNvCxnSpPr>
              <a:cxnSpLocks/>
              <a:stCxn id="306" idx="2"/>
              <a:endCxn id="285" idx="4"/>
            </p:cNvCxnSpPr>
            <p:nvPr userDrawn="1"/>
          </p:nvCxnSpPr>
          <p:spPr>
            <a:xfrm flipH="1">
              <a:off x="6243041" y="-5452"/>
              <a:ext cx="339634" cy="1147146"/>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255" name="Straight Connector 254">
              <a:extLst>
                <a:ext uri="{FF2B5EF4-FFF2-40B4-BE49-F238E27FC236}">
                  <a16:creationId xmlns:a16="http://schemas.microsoft.com/office/drawing/2014/main" id="{EDF7C2EC-B2C6-4779-81E6-3FAFD227A155}"/>
                </a:ext>
              </a:extLst>
            </p:cNvPr>
            <p:cNvCxnSpPr>
              <a:cxnSpLocks/>
              <a:stCxn id="288" idx="2"/>
              <a:endCxn id="285" idx="6"/>
            </p:cNvCxnSpPr>
            <p:nvPr userDrawn="1"/>
          </p:nvCxnSpPr>
          <p:spPr>
            <a:xfrm flipH="1">
              <a:off x="6317737" y="517871"/>
              <a:ext cx="1357780" cy="698519"/>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256" name="Straight Connector 255">
              <a:extLst>
                <a:ext uri="{FF2B5EF4-FFF2-40B4-BE49-F238E27FC236}">
                  <a16:creationId xmlns:a16="http://schemas.microsoft.com/office/drawing/2014/main" id="{8B73CE0F-5857-4FBE-9AA5-1C086D8C8579}"/>
                </a:ext>
              </a:extLst>
            </p:cNvPr>
            <p:cNvCxnSpPr>
              <a:cxnSpLocks/>
              <a:stCxn id="288" idx="4"/>
            </p:cNvCxnSpPr>
            <p:nvPr userDrawn="1"/>
          </p:nvCxnSpPr>
          <p:spPr>
            <a:xfrm flipV="1">
              <a:off x="7750213" y="54467"/>
              <a:ext cx="93642" cy="388708"/>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257" name="Straight Connector 256">
              <a:extLst>
                <a:ext uri="{FF2B5EF4-FFF2-40B4-BE49-F238E27FC236}">
                  <a16:creationId xmlns:a16="http://schemas.microsoft.com/office/drawing/2014/main" id="{66750EFA-B553-44AA-BD0E-2F90E984FCA7}"/>
                </a:ext>
              </a:extLst>
            </p:cNvPr>
            <p:cNvCxnSpPr>
              <a:cxnSpLocks/>
              <a:stCxn id="289" idx="3"/>
            </p:cNvCxnSpPr>
            <p:nvPr userDrawn="1"/>
          </p:nvCxnSpPr>
          <p:spPr>
            <a:xfrm flipH="1" flipV="1">
              <a:off x="8652184" y="-11241"/>
              <a:ext cx="511421" cy="356774"/>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258" name="Straight Connector 257">
              <a:extLst>
                <a:ext uri="{FF2B5EF4-FFF2-40B4-BE49-F238E27FC236}">
                  <a16:creationId xmlns:a16="http://schemas.microsoft.com/office/drawing/2014/main" id="{042CC6A0-33D2-43B2-87FB-EFA2486811A5}"/>
                </a:ext>
              </a:extLst>
            </p:cNvPr>
            <p:cNvCxnSpPr>
              <a:cxnSpLocks/>
              <a:stCxn id="289" idx="2"/>
              <a:endCxn id="288" idx="6"/>
            </p:cNvCxnSpPr>
            <p:nvPr userDrawn="1"/>
          </p:nvCxnSpPr>
          <p:spPr>
            <a:xfrm flipH="1">
              <a:off x="7824909" y="424760"/>
              <a:ext cx="1305879" cy="93111"/>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259" name="Straight Connector 258">
              <a:extLst>
                <a:ext uri="{FF2B5EF4-FFF2-40B4-BE49-F238E27FC236}">
                  <a16:creationId xmlns:a16="http://schemas.microsoft.com/office/drawing/2014/main" id="{3F72EFF0-E6EC-44B8-8475-8D1D7C14CDD1}"/>
                </a:ext>
              </a:extLst>
            </p:cNvPr>
            <p:cNvCxnSpPr>
              <a:cxnSpLocks/>
              <a:stCxn id="294" idx="4"/>
              <a:endCxn id="289" idx="0"/>
            </p:cNvCxnSpPr>
            <p:nvPr userDrawn="1"/>
          </p:nvCxnSpPr>
          <p:spPr>
            <a:xfrm flipH="1" flipV="1">
              <a:off x="9242832" y="536804"/>
              <a:ext cx="63844" cy="978873"/>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260" name="Straight Connector 259">
              <a:extLst>
                <a:ext uri="{FF2B5EF4-FFF2-40B4-BE49-F238E27FC236}">
                  <a16:creationId xmlns:a16="http://schemas.microsoft.com/office/drawing/2014/main" id="{9103CFC0-6C29-499B-AD29-181247A3253F}"/>
                </a:ext>
              </a:extLst>
            </p:cNvPr>
            <p:cNvCxnSpPr>
              <a:cxnSpLocks/>
              <a:stCxn id="293" idx="3"/>
              <a:endCxn id="289" idx="7"/>
            </p:cNvCxnSpPr>
            <p:nvPr userDrawn="1"/>
          </p:nvCxnSpPr>
          <p:spPr>
            <a:xfrm flipH="1" flipV="1">
              <a:off x="9322059" y="503987"/>
              <a:ext cx="1572968" cy="649673"/>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261" name="Straight Connector 260">
              <a:extLst>
                <a:ext uri="{FF2B5EF4-FFF2-40B4-BE49-F238E27FC236}">
                  <a16:creationId xmlns:a16="http://schemas.microsoft.com/office/drawing/2014/main" id="{C11A6C73-62CF-42DA-9BB3-78A541EF9DD4}"/>
                </a:ext>
              </a:extLst>
            </p:cNvPr>
            <p:cNvCxnSpPr>
              <a:cxnSpLocks/>
              <a:stCxn id="293" idx="2"/>
              <a:endCxn id="294" idx="6"/>
            </p:cNvCxnSpPr>
            <p:nvPr userDrawn="1"/>
          </p:nvCxnSpPr>
          <p:spPr>
            <a:xfrm flipH="1">
              <a:off x="9418720" y="1237716"/>
              <a:ext cx="1459318" cy="390005"/>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262" name="Straight Connector 261">
              <a:extLst>
                <a:ext uri="{FF2B5EF4-FFF2-40B4-BE49-F238E27FC236}">
                  <a16:creationId xmlns:a16="http://schemas.microsoft.com/office/drawing/2014/main" id="{C9F5E034-3384-4868-B51D-0EF3FE4B1792}"/>
                </a:ext>
              </a:extLst>
            </p:cNvPr>
            <p:cNvCxnSpPr>
              <a:cxnSpLocks/>
              <a:stCxn id="293" idx="1"/>
              <a:endCxn id="295" idx="4"/>
            </p:cNvCxnSpPr>
            <p:nvPr userDrawn="1"/>
          </p:nvCxnSpPr>
          <p:spPr>
            <a:xfrm flipH="1">
              <a:off x="10349083" y="1309164"/>
              <a:ext cx="576378" cy="1221967"/>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263" name="Straight Connector 262">
              <a:extLst>
                <a:ext uri="{FF2B5EF4-FFF2-40B4-BE49-F238E27FC236}">
                  <a16:creationId xmlns:a16="http://schemas.microsoft.com/office/drawing/2014/main" id="{E6E3F94C-B647-4CF0-AEF4-51CE460B6DA4}"/>
                </a:ext>
              </a:extLst>
            </p:cNvPr>
            <p:cNvCxnSpPr>
              <a:cxnSpLocks/>
              <a:stCxn id="291" idx="1"/>
              <a:endCxn id="295" idx="5"/>
            </p:cNvCxnSpPr>
            <p:nvPr userDrawn="1"/>
          </p:nvCxnSpPr>
          <p:spPr>
            <a:xfrm flipH="1">
              <a:off x="10401901" y="1774673"/>
              <a:ext cx="1757220" cy="778336"/>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264" name="Straight Connector 263">
              <a:extLst>
                <a:ext uri="{FF2B5EF4-FFF2-40B4-BE49-F238E27FC236}">
                  <a16:creationId xmlns:a16="http://schemas.microsoft.com/office/drawing/2014/main" id="{A5A3A9FA-4DB7-4899-94CD-6831B6F1D132}"/>
                </a:ext>
              </a:extLst>
            </p:cNvPr>
            <p:cNvCxnSpPr>
              <a:cxnSpLocks/>
              <a:stCxn id="291" idx="0"/>
              <a:endCxn id="292" idx="4"/>
            </p:cNvCxnSpPr>
            <p:nvPr userDrawn="1"/>
          </p:nvCxnSpPr>
          <p:spPr>
            <a:xfrm flipH="1">
              <a:off x="11893491" y="1806534"/>
              <a:ext cx="313099" cy="957536"/>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265" name="Straight Connector 264">
              <a:extLst>
                <a:ext uri="{FF2B5EF4-FFF2-40B4-BE49-F238E27FC236}">
                  <a16:creationId xmlns:a16="http://schemas.microsoft.com/office/drawing/2014/main" id="{FB265748-D260-46F1-A07B-B7E62DF572FA}"/>
                </a:ext>
              </a:extLst>
            </p:cNvPr>
            <p:cNvCxnSpPr>
              <a:cxnSpLocks/>
              <a:stCxn id="363" idx="7"/>
              <a:endCxn id="428" idx="1"/>
            </p:cNvCxnSpPr>
            <p:nvPr userDrawn="1"/>
          </p:nvCxnSpPr>
          <p:spPr>
            <a:xfrm flipH="1" flipV="1">
              <a:off x="8117425" y="3321916"/>
              <a:ext cx="642685" cy="1106117"/>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266" name="Straight Connector 265">
              <a:extLst>
                <a:ext uri="{FF2B5EF4-FFF2-40B4-BE49-F238E27FC236}">
                  <a16:creationId xmlns:a16="http://schemas.microsoft.com/office/drawing/2014/main" id="{AC966C4B-F642-4553-9E7F-D6F6DE484E1E}"/>
                </a:ext>
              </a:extLst>
            </p:cNvPr>
            <p:cNvCxnSpPr>
              <a:cxnSpLocks/>
              <a:endCxn id="290" idx="6"/>
            </p:cNvCxnSpPr>
            <p:nvPr userDrawn="1"/>
          </p:nvCxnSpPr>
          <p:spPr>
            <a:xfrm flipH="1">
              <a:off x="11941804" y="350882"/>
              <a:ext cx="294325" cy="0"/>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267" name="Straight Connector 266">
              <a:extLst>
                <a:ext uri="{FF2B5EF4-FFF2-40B4-BE49-F238E27FC236}">
                  <a16:creationId xmlns:a16="http://schemas.microsoft.com/office/drawing/2014/main" id="{5F56F1BD-37DE-4583-920D-EDDFBE266103}"/>
                </a:ext>
              </a:extLst>
            </p:cNvPr>
            <p:cNvCxnSpPr>
              <a:cxnSpLocks/>
              <a:stCxn id="363" idx="0"/>
              <a:endCxn id="427" idx="3"/>
            </p:cNvCxnSpPr>
            <p:nvPr userDrawn="1"/>
          </p:nvCxnSpPr>
          <p:spPr>
            <a:xfrm flipV="1">
              <a:off x="8839337" y="3056346"/>
              <a:ext cx="575543" cy="1338870"/>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268" name="Straight Connector 267">
              <a:extLst>
                <a:ext uri="{FF2B5EF4-FFF2-40B4-BE49-F238E27FC236}">
                  <a16:creationId xmlns:a16="http://schemas.microsoft.com/office/drawing/2014/main" id="{EE7AFFC2-B8F8-4AFD-B696-7BD0837B44BD}"/>
                </a:ext>
              </a:extLst>
            </p:cNvPr>
            <p:cNvCxnSpPr>
              <a:cxnSpLocks/>
              <a:stCxn id="375" idx="0"/>
              <a:endCxn id="426" idx="0"/>
            </p:cNvCxnSpPr>
            <p:nvPr userDrawn="1"/>
          </p:nvCxnSpPr>
          <p:spPr>
            <a:xfrm flipH="1" flipV="1">
              <a:off x="10593831" y="3434127"/>
              <a:ext cx="970340" cy="1116672"/>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269" name="Straight Connector 268">
              <a:extLst>
                <a:ext uri="{FF2B5EF4-FFF2-40B4-BE49-F238E27FC236}">
                  <a16:creationId xmlns:a16="http://schemas.microsoft.com/office/drawing/2014/main" id="{969F3B65-E810-489E-A445-E77720D20165}"/>
                </a:ext>
              </a:extLst>
            </p:cNvPr>
            <p:cNvCxnSpPr>
              <a:cxnSpLocks/>
              <a:stCxn id="375" idx="1"/>
              <a:endCxn id="292" idx="0"/>
            </p:cNvCxnSpPr>
            <p:nvPr userDrawn="1"/>
          </p:nvCxnSpPr>
          <p:spPr>
            <a:xfrm flipV="1">
              <a:off x="11616989" y="2983008"/>
              <a:ext cx="228732" cy="1589669"/>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270" name="Straight Connector 269">
              <a:extLst>
                <a:ext uri="{FF2B5EF4-FFF2-40B4-BE49-F238E27FC236}">
                  <a16:creationId xmlns:a16="http://schemas.microsoft.com/office/drawing/2014/main" id="{1B0BC112-A9C9-48B5-A6C1-4030CB95A28E}"/>
                </a:ext>
              </a:extLst>
            </p:cNvPr>
            <p:cNvCxnSpPr>
              <a:cxnSpLocks/>
              <a:stCxn id="292" idx="2"/>
              <a:endCxn id="295" idx="6"/>
            </p:cNvCxnSpPr>
            <p:nvPr userDrawn="1"/>
          </p:nvCxnSpPr>
          <p:spPr>
            <a:xfrm flipH="1" flipV="1">
              <a:off x="10423779" y="2605827"/>
              <a:ext cx="1336358" cy="243827"/>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271" name="Straight Connector 270">
              <a:extLst>
                <a:ext uri="{FF2B5EF4-FFF2-40B4-BE49-F238E27FC236}">
                  <a16:creationId xmlns:a16="http://schemas.microsoft.com/office/drawing/2014/main" id="{0934F7A6-399A-4CAC-A7E9-0BEB6E3ABF2D}"/>
                </a:ext>
              </a:extLst>
            </p:cNvPr>
            <p:cNvCxnSpPr>
              <a:cxnSpLocks/>
              <a:stCxn id="291" idx="2"/>
              <a:endCxn id="293" idx="6"/>
            </p:cNvCxnSpPr>
            <p:nvPr userDrawn="1"/>
          </p:nvCxnSpPr>
          <p:spPr>
            <a:xfrm flipH="1" flipV="1">
              <a:off x="11097954" y="1194675"/>
              <a:ext cx="1050131" cy="523904"/>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272" name="Straight Connector 271">
              <a:extLst>
                <a:ext uri="{FF2B5EF4-FFF2-40B4-BE49-F238E27FC236}">
                  <a16:creationId xmlns:a16="http://schemas.microsoft.com/office/drawing/2014/main" id="{8C5C9ECE-0069-4B5E-9CCE-19B46B9C941C}"/>
                </a:ext>
              </a:extLst>
            </p:cNvPr>
            <p:cNvCxnSpPr>
              <a:cxnSpLocks/>
              <a:stCxn id="290" idx="1"/>
              <a:endCxn id="293" idx="5"/>
            </p:cNvCxnSpPr>
            <p:nvPr userDrawn="1"/>
          </p:nvCxnSpPr>
          <p:spPr>
            <a:xfrm flipH="1">
              <a:off x="11050531" y="430109"/>
              <a:ext cx="700002" cy="693117"/>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273" name="Straight Connector 272">
              <a:extLst>
                <a:ext uri="{FF2B5EF4-FFF2-40B4-BE49-F238E27FC236}">
                  <a16:creationId xmlns:a16="http://schemas.microsoft.com/office/drawing/2014/main" id="{15F4530F-E483-40B9-88CD-C9476422E32F}"/>
                </a:ext>
              </a:extLst>
            </p:cNvPr>
            <p:cNvCxnSpPr>
              <a:cxnSpLocks/>
              <a:stCxn id="290" idx="3"/>
              <a:endCxn id="307" idx="1"/>
            </p:cNvCxnSpPr>
            <p:nvPr userDrawn="1"/>
          </p:nvCxnSpPr>
          <p:spPr>
            <a:xfrm flipH="1" flipV="1">
              <a:off x="10480717" y="1658"/>
              <a:ext cx="1269816" cy="269997"/>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274" name="Straight Connector 273">
              <a:extLst>
                <a:ext uri="{FF2B5EF4-FFF2-40B4-BE49-F238E27FC236}">
                  <a16:creationId xmlns:a16="http://schemas.microsoft.com/office/drawing/2014/main" id="{B8274BE7-0BBC-4EE9-B660-FFBF06EE36D5}"/>
                </a:ext>
              </a:extLst>
            </p:cNvPr>
            <p:cNvCxnSpPr>
              <a:cxnSpLocks/>
              <a:stCxn id="293" idx="4"/>
              <a:endCxn id="307" idx="2"/>
            </p:cNvCxnSpPr>
            <p:nvPr userDrawn="1"/>
          </p:nvCxnSpPr>
          <p:spPr>
            <a:xfrm flipH="1" flipV="1">
              <a:off x="10368902" y="619"/>
              <a:ext cx="597574" cy="1105618"/>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275" name="Straight Connector 274">
              <a:extLst>
                <a:ext uri="{FF2B5EF4-FFF2-40B4-BE49-F238E27FC236}">
                  <a16:creationId xmlns:a16="http://schemas.microsoft.com/office/drawing/2014/main" id="{0BE2AC43-6ED1-4734-9019-8890AB14F57C}"/>
                </a:ext>
              </a:extLst>
            </p:cNvPr>
            <p:cNvCxnSpPr>
              <a:cxnSpLocks/>
              <a:stCxn id="289" idx="5"/>
              <a:endCxn id="307" idx="0"/>
            </p:cNvCxnSpPr>
            <p:nvPr userDrawn="1"/>
          </p:nvCxnSpPr>
          <p:spPr>
            <a:xfrm flipV="1">
              <a:off x="9322059" y="-420"/>
              <a:ext cx="935027" cy="345953"/>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276" name="Straight Connector 275">
              <a:extLst>
                <a:ext uri="{FF2B5EF4-FFF2-40B4-BE49-F238E27FC236}">
                  <a16:creationId xmlns:a16="http://schemas.microsoft.com/office/drawing/2014/main" id="{FBDBEEAC-A05D-45C3-94F5-81CB8E365434}"/>
                </a:ext>
              </a:extLst>
            </p:cNvPr>
            <p:cNvCxnSpPr>
              <a:cxnSpLocks/>
              <a:stCxn id="290" idx="7"/>
              <a:endCxn id="291" idx="3"/>
            </p:cNvCxnSpPr>
            <p:nvPr userDrawn="1"/>
          </p:nvCxnSpPr>
          <p:spPr>
            <a:xfrm>
              <a:off x="11908987" y="430109"/>
              <a:ext cx="270959" cy="1241001"/>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277" name="Straight Connector 276">
              <a:extLst>
                <a:ext uri="{FF2B5EF4-FFF2-40B4-BE49-F238E27FC236}">
                  <a16:creationId xmlns:a16="http://schemas.microsoft.com/office/drawing/2014/main" id="{E4942A7A-00B9-48C7-8A5D-543DE034D568}"/>
                </a:ext>
              </a:extLst>
            </p:cNvPr>
            <p:cNvCxnSpPr>
              <a:cxnSpLocks/>
              <a:stCxn id="288" idx="7"/>
              <a:endCxn id="294" idx="3"/>
            </p:cNvCxnSpPr>
            <p:nvPr userDrawn="1"/>
          </p:nvCxnSpPr>
          <p:spPr>
            <a:xfrm>
              <a:off x="7803031" y="570690"/>
              <a:ext cx="1424418" cy="977805"/>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278" name="Straight Connector 277">
              <a:extLst>
                <a:ext uri="{FF2B5EF4-FFF2-40B4-BE49-F238E27FC236}">
                  <a16:creationId xmlns:a16="http://schemas.microsoft.com/office/drawing/2014/main" id="{906F2FA8-D822-486C-B518-F0178594347E}"/>
                </a:ext>
              </a:extLst>
            </p:cNvPr>
            <p:cNvCxnSpPr>
              <a:cxnSpLocks/>
              <a:endCxn id="290" idx="4"/>
            </p:cNvCxnSpPr>
            <p:nvPr userDrawn="1"/>
          </p:nvCxnSpPr>
          <p:spPr>
            <a:xfrm flipH="1">
              <a:off x="11829760" y="8940"/>
              <a:ext cx="14366" cy="229898"/>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sp>
          <p:nvSpPr>
            <p:cNvPr id="279" name="Oval 278">
              <a:extLst>
                <a:ext uri="{FF2B5EF4-FFF2-40B4-BE49-F238E27FC236}">
                  <a16:creationId xmlns:a16="http://schemas.microsoft.com/office/drawing/2014/main" id="{E04135AD-B34E-4C86-AE95-B91ED87D97D2}"/>
                </a:ext>
              </a:extLst>
            </p:cNvPr>
            <p:cNvSpPr/>
            <p:nvPr userDrawn="1"/>
          </p:nvSpPr>
          <p:spPr>
            <a:xfrm rot="1036530" flipV="1">
              <a:off x="3282465" y="2770682"/>
              <a:ext cx="224088" cy="224088"/>
            </a:xfrm>
            <a:prstGeom prst="ellipse">
              <a:avLst/>
            </a:prstGeom>
            <a:grpFill/>
            <a:ln>
              <a:solidFill>
                <a:schemeClr val="bg1">
                  <a:alpha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0" name="Oval 279">
              <a:extLst>
                <a:ext uri="{FF2B5EF4-FFF2-40B4-BE49-F238E27FC236}">
                  <a16:creationId xmlns:a16="http://schemas.microsoft.com/office/drawing/2014/main" id="{8C5492B1-9DA0-4566-AB89-4C3E942CFC6C}"/>
                </a:ext>
              </a:extLst>
            </p:cNvPr>
            <p:cNvSpPr/>
            <p:nvPr userDrawn="1"/>
          </p:nvSpPr>
          <p:spPr>
            <a:xfrm flipV="1">
              <a:off x="2747608" y="1509248"/>
              <a:ext cx="236156" cy="236156"/>
            </a:xfrm>
            <a:prstGeom prst="ellipse">
              <a:avLst/>
            </a:prstGeom>
            <a:grpFill/>
            <a:ln>
              <a:solidFill>
                <a:schemeClr val="bg1">
                  <a:alpha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1" name="Oval 280">
              <a:extLst>
                <a:ext uri="{FF2B5EF4-FFF2-40B4-BE49-F238E27FC236}">
                  <a16:creationId xmlns:a16="http://schemas.microsoft.com/office/drawing/2014/main" id="{30BDA989-BB89-4A73-9463-FBB3DE9CAE52}"/>
                </a:ext>
              </a:extLst>
            </p:cNvPr>
            <p:cNvSpPr/>
            <p:nvPr userDrawn="1"/>
          </p:nvSpPr>
          <p:spPr>
            <a:xfrm flipV="1">
              <a:off x="1393233" y="1713758"/>
              <a:ext cx="224088" cy="224088"/>
            </a:xfrm>
            <a:prstGeom prst="ellipse">
              <a:avLst/>
            </a:prstGeom>
            <a:grpFill/>
            <a:ln>
              <a:solidFill>
                <a:schemeClr val="bg1">
                  <a:alpha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2" name="Oval 281">
              <a:extLst>
                <a:ext uri="{FF2B5EF4-FFF2-40B4-BE49-F238E27FC236}">
                  <a16:creationId xmlns:a16="http://schemas.microsoft.com/office/drawing/2014/main" id="{9410E2AC-D6AB-461E-885D-A3D40782ABF5}"/>
                </a:ext>
              </a:extLst>
            </p:cNvPr>
            <p:cNvSpPr>
              <a:spLocks noChangeAspect="1"/>
            </p:cNvSpPr>
            <p:nvPr userDrawn="1"/>
          </p:nvSpPr>
          <p:spPr>
            <a:xfrm flipV="1">
              <a:off x="1898758" y="683587"/>
              <a:ext cx="149392" cy="149392"/>
            </a:xfrm>
            <a:prstGeom prst="ellipse">
              <a:avLst/>
            </a:prstGeom>
            <a:grpFill/>
            <a:ln>
              <a:solidFill>
                <a:schemeClr val="bg1">
                  <a:alpha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3" name="Oval 282">
              <a:extLst>
                <a:ext uri="{FF2B5EF4-FFF2-40B4-BE49-F238E27FC236}">
                  <a16:creationId xmlns:a16="http://schemas.microsoft.com/office/drawing/2014/main" id="{115DDC6F-E401-4AC2-81B6-47486358B731}"/>
                </a:ext>
              </a:extLst>
            </p:cNvPr>
            <p:cNvSpPr>
              <a:spLocks noChangeAspect="1"/>
            </p:cNvSpPr>
            <p:nvPr userDrawn="1"/>
          </p:nvSpPr>
          <p:spPr>
            <a:xfrm flipV="1">
              <a:off x="3677624" y="568516"/>
              <a:ext cx="224088" cy="224088"/>
            </a:xfrm>
            <a:prstGeom prst="ellipse">
              <a:avLst/>
            </a:prstGeom>
            <a:grpFill/>
            <a:ln>
              <a:solidFill>
                <a:schemeClr val="bg1">
                  <a:alpha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4" name="Oval 283">
              <a:extLst>
                <a:ext uri="{FF2B5EF4-FFF2-40B4-BE49-F238E27FC236}">
                  <a16:creationId xmlns:a16="http://schemas.microsoft.com/office/drawing/2014/main" id="{01A58AE3-7F6F-47E6-950F-C1D07CA63104}"/>
                </a:ext>
              </a:extLst>
            </p:cNvPr>
            <p:cNvSpPr/>
            <p:nvPr userDrawn="1"/>
          </p:nvSpPr>
          <p:spPr>
            <a:xfrm flipV="1">
              <a:off x="5036983" y="880818"/>
              <a:ext cx="236156" cy="236156"/>
            </a:xfrm>
            <a:prstGeom prst="ellipse">
              <a:avLst/>
            </a:prstGeom>
            <a:grpFill/>
            <a:ln>
              <a:solidFill>
                <a:schemeClr val="bg1">
                  <a:alpha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5" name="Oval 284">
              <a:extLst>
                <a:ext uri="{FF2B5EF4-FFF2-40B4-BE49-F238E27FC236}">
                  <a16:creationId xmlns:a16="http://schemas.microsoft.com/office/drawing/2014/main" id="{C52BF545-6D1B-4DC6-B148-6B7619A7D8B1}"/>
                </a:ext>
              </a:extLst>
            </p:cNvPr>
            <p:cNvSpPr>
              <a:spLocks noChangeAspect="1"/>
            </p:cNvSpPr>
            <p:nvPr userDrawn="1"/>
          </p:nvSpPr>
          <p:spPr>
            <a:xfrm flipV="1">
              <a:off x="6168345" y="1141694"/>
              <a:ext cx="149392" cy="149392"/>
            </a:xfrm>
            <a:prstGeom prst="ellipse">
              <a:avLst/>
            </a:prstGeom>
            <a:grpFill/>
            <a:ln>
              <a:solidFill>
                <a:schemeClr val="bg1">
                  <a:alpha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6" name="Oval 285">
              <a:extLst>
                <a:ext uri="{FF2B5EF4-FFF2-40B4-BE49-F238E27FC236}">
                  <a16:creationId xmlns:a16="http://schemas.microsoft.com/office/drawing/2014/main" id="{2FA6CD32-4868-4861-A413-A22D9747374F}"/>
                </a:ext>
              </a:extLst>
            </p:cNvPr>
            <p:cNvSpPr/>
            <p:nvPr userDrawn="1"/>
          </p:nvSpPr>
          <p:spPr>
            <a:xfrm flipV="1">
              <a:off x="6173566" y="2159704"/>
              <a:ext cx="224088" cy="224088"/>
            </a:xfrm>
            <a:prstGeom prst="ellipse">
              <a:avLst/>
            </a:prstGeom>
            <a:grpFill/>
            <a:ln>
              <a:solidFill>
                <a:schemeClr val="bg1">
                  <a:alpha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7" name="Oval 286">
              <a:extLst>
                <a:ext uri="{FF2B5EF4-FFF2-40B4-BE49-F238E27FC236}">
                  <a16:creationId xmlns:a16="http://schemas.microsoft.com/office/drawing/2014/main" id="{3DC86FF1-EF7B-49A4-8B8D-572E497E48B2}"/>
                </a:ext>
              </a:extLst>
            </p:cNvPr>
            <p:cNvSpPr/>
            <p:nvPr userDrawn="1"/>
          </p:nvSpPr>
          <p:spPr>
            <a:xfrm flipV="1">
              <a:off x="7625759" y="1610137"/>
              <a:ext cx="224088" cy="224088"/>
            </a:xfrm>
            <a:prstGeom prst="ellipse">
              <a:avLst/>
            </a:prstGeom>
            <a:grpFill/>
            <a:ln>
              <a:solidFill>
                <a:schemeClr val="bg1">
                  <a:alpha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8" name="Oval 287">
              <a:extLst>
                <a:ext uri="{FF2B5EF4-FFF2-40B4-BE49-F238E27FC236}">
                  <a16:creationId xmlns:a16="http://schemas.microsoft.com/office/drawing/2014/main" id="{97186B5D-71E6-4754-A38C-299230BF8D83}"/>
                </a:ext>
              </a:extLst>
            </p:cNvPr>
            <p:cNvSpPr>
              <a:spLocks noChangeAspect="1"/>
            </p:cNvSpPr>
            <p:nvPr userDrawn="1"/>
          </p:nvSpPr>
          <p:spPr>
            <a:xfrm flipV="1">
              <a:off x="7675517" y="443175"/>
              <a:ext cx="149392" cy="149392"/>
            </a:xfrm>
            <a:prstGeom prst="ellipse">
              <a:avLst/>
            </a:prstGeom>
            <a:grpFill/>
            <a:ln>
              <a:solidFill>
                <a:schemeClr val="bg1">
                  <a:alpha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9" name="Oval 288">
              <a:extLst>
                <a:ext uri="{FF2B5EF4-FFF2-40B4-BE49-F238E27FC236}">
                  <a16:creationId xmlns:a16="http://schemas.microsoft.com/office/drawing/2014/main" id="{459398D9-3B32-4949-A360-59A3B04505A0}"/>
                </a:ext>
              </a:extLst>
            </p:cNvPr>
            <p:cNvSpPr/>
            <p:nvPr userDrawn="1"/>
          </p:nvSpPr>
          <p:spPr>
            <a:xfrm flipV="1">
              <a:off x="9130788" y="312716"/>
              <a:ext cx="224088" cy="224088"/>
            </a:xfrm>
            <a:prstGeom prst="ellipse">
              <a:avLst/>
            </a:prstGeom>
            <a:grpFill/>
            <a:ln>
              <a:solidFill>
                <a:schemeClr val="bg1">
                  <a:alpha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0" name="Oval 289">
              <a:extLst>
                <a:ext uri="{FF2B5EF4-FFF2-40B4-BE49-F238E27FC236}">
                  <a16:creationId xmlns:a16="http://schemas.microsoft.com/office/drawing/2014/main" id="{EB23C537-8A55-40FD-9D25-46F47EE25A0A}"/>
                </a:ext>
              </a:extLst>
            </p:cNvPr>
            <p:cNvSpPr/>
            <p:nvPr userDrawn="1"/>
          </p:nvSpPr>
          <p:spPr>
            <a:xfrm flipV="1">
              <a:off x="11717716" y="238838"/>
              <a:ext cx="224088" cy="224088"/>
            </a:xfrm>
            <a:prstGeom prst="ellipse">
              <a:avLst/>
            </a:prstGeom>
            <a:grpFill/>
            <a:ln>
              <a:solidFill>
                <a:schemeClr val="bg1">
                  <a:alpha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1" name="Oval 290">
              <a:extLst>
                <a:ext uri="{FF2B5EF4-FFF2-40B4-BE49-F238E27FC236}">
                  <a16:creationId xmlns:a16="http://schemas.microsoft.com/office/drawing/2014/main" id="{2A8671FC-2DD8-4132-AD26-F6E446F3F53B}"/>
                </a:ext>
              </a:extLst>
            </p:cNvPr>
            <p:cNvSpPr>
              <a:spLocks noChangeAspect="1"/>
            </p:cNvSpPr>
            <p:nvPr userDrawn="1"/>
          </p:nvSpPr>
          <p:spPr>
            <a:xfrm rot="682168" flipV="1">
              <a:off x="12146619" y="1658608"/>
              <a:ext cx="149392" cy="149392"/>
            </a:xfrm>
            <a:prstGeom prst="ellipse">
              <a:avLst/>
            </a:prstGeom>
            <a:grpFill/>
            <a:ln>
              <a:solidFill>
                <a:schemeClr val="bg1">
                  <a:alpha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2" name="Oval 291">
              <a:extLst>
                <a:ext uri="{FF2B5EF4-FFF2-40B4-BE49-F238E27FC236}">
                  <a16:creationId xmlns:a16="http://schemas.microsoft.com/office/drawing/2014/main" id="{186ABEF3-0B35-4039-A786-B65F7B13ABA5}"/>
                </a:ext>
              </a:extLst>
            </p:cNvPr>
            <p:cNvSpPr/>
            <p:nvPr userDrawn="1"/>
          </p:nvSpPr>
          <p:spPr>
            <a:xfrm rot="738506" flipV="1">
              <a:off x="11757562" y="2761495"/>
              <a:ext cx="224088" cy="224088"/>
            </a:xfrm>
            <a:prstGeom prst="ellipse">
              <a:avLst/>
            </a:prstGeom>
            <a:grpFill/>
            <a:ln>
              <a:solidFill>
                <a:schemeClr val="bg1">
                  <a:alpha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3" name="Oval 292">
              <a:extLst>
                <a:ext uri="{FF2B5EF4-FFF2-40B4-BE49-F238E27FC236}">
                  <a16:creationId xmlns:a16="http://schemas.microsoft.com/office/drawing/2014/main" id="{5A7BDA52-027F-473E-9F7B-CD41955213E7}"/>
                </a:ext>
              </a:extLst>
            </p:cNvPr>
            <p:cNvSpPr/>
            <p:nvPr userDrawn="1"/>
          </p:nvSpPr>
          <p:spPr>
            <a:xfrm rot="20935587" flipV="1">
              <a:off x="10875952" y="1104151"/>
              <a:ext cx="224088" cy="224088"/>
            </a:xfrm>
            <a:prstGeom prst="ellipse">
              <a:avLst/>
            </a:prstGeom>
            <a:grpFill/>
            <a:ln>
              <a:solidFill>
                <a:schemeClr val="bg1">
                  <a:alpha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4" name="Oval 293">
              <a:extLst>
                <a:ext uri="{FF2B5EF4-FFF2-40B4-BE49-F238E27FC236}">
                  <a16:creationId xmlns:a16="http://schemas.microsoft.com/office/drawing/2014/main" id="{5BD262F9-1571-4795-9B1F-B3C108AA58F8}"/>
                </a:ext>
              </a:extLst>
            </p:cNvPr>
            <p:cNvSpPr/>
            <p:nvPr userDrawn="1"/>
          </p:nvSpPr>
          <p:spPr>
            <a:xfrm flipV="1">
              <a:off x="9194632" y="1515677"/>
              <a:ext cx="224088" cy="224088"/>
            </a:xfrm>
            <a:prstGeom prst="ellipse">
              <a:avLst/>
            </a:prstGeom>
            <a:grpFill/>
            <a:ln>
              <a:solidFill>
                <a:schemeClr val="bg1">
                  <a:alpha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5" name="Oval 294">
              <a:extLst>
                <a:ext uri="{FF2B5EF4-FFF2-40B4-BE49-F238E27FC236}">
                  <a16:creationId xmlns:a16="http://schemas.microsoft.com/office/drawing/2014/main" id="{4AED8A0C-A2D6-4093-AC16-074E30A6F1E1}"/>
                </a:ext>
              </a:extLst>
            </p:cNvPr>
            <p:cNvSpPr>
              <a:spLocks noChangeAspect="1"/>
            </p:cNvSpPr>
            <p:nvPr userDrawn="1"/>
          </p:nvSpPr>
          <p:spPr>
            <a:xfrm flipV="1">
              <a:off x="10274387" y="2531131"/>
              <a:ext cx="149392" cy="149392"/>
            </a:xfrm>
            <a:prstGeom prst="ellipse">
              <a:avLst/>
            </a:prstGeom>
            <a:grpFill/>
            <a:ln>
              <a:solidFill>
                <a:schemeClr val="bg1">
                  <a:alpha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6" name="Oval 295">
              <a:extLst>
                <a:ext uri="{FF2B5EF4-FFF2-40B4-BE49-F238E27FC236}">
                  <a16:creationId xmlns:a16="http://schemas.microsoft.com/office/drawing/2014/main" id="{CCA917DF-8980-47F7-99A7-9BF89F3DDA33}"/>
                </a:ext>
              </a:extLst>
            </p:cNvPr>
            <p:cNvSpPr>
              <a:spLocks noChangeAspect="1"/>
            </p:cNvSpPr>
            <p:nvPr userDrawn="1"/>
          </p:nvSpPr>
          <p:spPr>
            <a:xfrm flipV="1">
              <a:off x="3780028" y="1301345"/>
              <a:ext cx="224088" cy="224088"/>
            </a:xfrm>
            <a:prstGeom prst="ellipse">
              <a:avLst/>
            </a:prstGeom>
            <a:grpFill/>
            <a:ln>
              <a:solidFill>
                <a:schemeClr val="bg1">
                  <a:alpha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7" name="Oval 296">
              <a:extLst>
                <a:ext uri="{FF2B5EF4-FFF2-40B4-BE49-F238E27FC236}">
                  <a16:creationId xmlns:a16="http://schemas.microsoft.com/office/drawing/2014/main" id="{00B3F6E6-2F47-4C22-B19E-E352A509A57D}"/>
                </a:ext>
              </a:extLst>
            </p:cNvPr>
            <p:cNvSpPr>
              <a:spLocks noChangeAspect="1"/>
            </p:cNvSpPr>
            <p:nvPr userDrawn="1"/>
          </p:nvSpPr>
          <p:spPr>
            <a:xfrm flipV="1">
              <a:off x="4938273" y="2119800"/>
              <a:ext cx="149392" cy="149392"/>
            </a:xfrm>
            <a:prstGeom prst="ellipse">
              <a:avLst/>
            </a:prstGeom>
            <a:grpFill/>
            <a:ln>
              <a:solidFill>
                <a:schemeClr val="bg1">
                  <a:alpha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8" name="Oval 297">
              <a:extLst>
                <a:ext uri="{FF2B5EF4-FFF2-40B4-BE49-F238E27FC236}">
                  <a16:creationId xmlns:a16="http://schemas.microsoft.com/office/drawing/2014/main" id="{0EE9B063-0452-4976-B9DE-023F10114FCC}"/>
                </a:ext>
              </a:extLst>
            </p:cNvPr>
            <p:cNvSpPr>
              <a:spLocks noChangeAspect="1"/>
            </p:cNvSpPr>
            <p:nvPr userDrawn="1"/>
          </p:nvSpPr>
          <p:spPr>
            <a:xfrm flipV="1">
              <a:off x="3888828" y="2078148"/>
              <a:ext cx="149392" cy="149392"/>
            </a:xfrm>
            <a:prstGeom prst="ellipse">
              <a:avLst/>
            </a:prstGeom>
            <a:grpFill/>
            <a:ln>
              <a:solidFill>
                <a:schemeClr val="bg1">
                  <a:alpha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99" name="Straight Connector 298">
              <a:extLst>
                <a:ext uri="{FF2B5EF4-FFF2-40B4-BE49-F238E27FC236}">
                  <a16:creationId xmlns:a16="http://schemas.microsoft.com/office/drawing/2014/main" id="{7E184B9C-2883-4B1E-AB02-A0C0E00F120A}"/>
                </a:ext>
              </a:extLst>
            </p:cNvPr>
            <p:cNvCxnSpPr>
              <a:cxnSpLocks/>
              <a:stCxn id="298" idx="2"/>
              <a:endCxn id="280" idx="7"/>
            </p:cNvCxnSpPr>
            <p:nvPr userDrawn="1"/>
          </p:nvCxnSpPr>
          <p:spPr>
            <a:xfrm flipH="1" flipV="1">
              <a:off x="2949180" y="1710820"/>
              <a:ext cx="939648" cy="442025"/>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300" name="Straight Connector 299">
              <a:extLst>
                <a:ext uri="{FF2B5EF4-FFF2-40B4-BE49-F238E27FC236}">
                  <a16:creationId xmlns:a16="http://schemas.microsoft.com/office/drawing/2014/main" id="{1E4CB873-E45B-4AC4-B721-87D85D6CC0AF}"/>
                </a:ext>
              </a:extLst>
            </p:cNvPr>
            <p:cNvCxnSpPr>
              <a:cxnSpLocks/>
              <a:stCxn id="281" idx="4"/>
              <a:endCxn id="282" idx="1"/>
            </p:cNvCxnSpPr>
            <p:nvPr userDrawn="1"/>
          </p:nvCxnSpPr>
          <p:spPr>
            <a:xfrm flipV="1">
              <a:off x="1505277" y="811101"/>
              <a:ext cx="415359" cy="902657"/>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sp>
          <p:nvSpPr>
            <p:cNvPr id="301" name="Oval 300">
              <a:extLst>
                <a:ext uri="{FF2B5EF4-FFF2-40B4-BE49-F238E27FC236}">
                  <a16:creationId xmlns:a16="http://schemas.microsoft.com/office/drawing/2014/main" id="{AA055FA6-A716-4E54-9407-7435933906B2}"/>
                </a:ext>
              </a:extLst>
            </p:cNvPr>
            <p:cNvSpPr>
              <a:spLocks noChangeAspect="1"/>
            </p:cNvSpPr>
            <p:nvPr userDrawn="1"/>
          </p:nvSpPr>
          <p:spPr>
            <a:xfrm flipV="1">
              <a:off x="435217" y="863669"/>
              <a:ext cx="149392" cy="149392"/>
            </a:xfrm>
            <a:prstGeom prst="ellipse">
              <a:avLst/>
            </a:prstGeom>
            <a:grpFill/>
            <a:ln>
              <a:solidFill>
                <a:schemeClr val="bg1">
                  <a:alpha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302" name="Straight Connector 301">
              <a:extLst>
                <a:ext uri="{FF2B5EF4-FFF2-40B4-BE49-F238E27FC236}">
                  <a16:creationId xmlns:a16="http://schemas.microsoft.com/office/drawing/2014/main" id="{85C74136-4162-4A64-B85E-586C91BFCCF6}"/>
                </a:ext>
              </a:extLst>
            </p:cNvPr>
            <p:cNvCxnSpPr>
              <a:cxnSpLocks/>
              <a:stCxn id="301" idx="3"/>
            </p:cNvCxnSpPr>
            <p:nvPr userDrawn="1"/>
          </p:nvCxnSpPr>
          <p:spPr>
            <a:xfrm flipH="1" flipV="1">
              <a:off x="14396" y="20999"/>
              <a:ext cx="442699" cy="864548"/>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303" name="Straight Connector 302">
              <a:extLst>
                <a:ext uri="{FF2B5EF4-FFF2-40B4-BE49-F238E27FC236}">
                  <a16:creationId xmlns:a16="http://schemas.microsoft.com/office/drawing/2014/main" id="{A0E9EDB8-8C42-473D-8C66-7867496BA187}"/>
                </a:ext>
              </a:extLst>
            </p:cNvPr>
            <p:cNvCxnSpPr>
              <a:cxnSpLocks/>
              <a:stCxn id="301" idx="2"/>
            </p:cNvCxnSpPr>
            <p:nvPr userDrawn="1"/>
          </p:nvCxnSpPr>
          <p:spPr>
            <a:xfrm flipH="1" flipV="1">
              <a:off x="-27532" y="832189"/>
              <a:ext cx="462749" cy="106176"/>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304" name="Straight Connector 303">
              <a:extLst>
                <a:ext uri="{FF2B5EF4-FFF2-40B4-BE49-F238E27FC236}">
                  <a16:creationId xmlns:a16="http://schemas.microsoft.com/office/drawing/2014/main" id="{E55D9255-3AF7-4C41-AE1F-8409B32F04C3}"/>
                </a:ext>
              </a:extLst>
            </p:cNvPr>
            <p:cNvCxnSpPr>
              <a:cxnSpLocks/>
              <a:stCxn id="301" idx="1"/>
            </p:cNvCxnSpPr>
            <p:nvPr userDrawn="1"/>
          </p:nvCxnSpPr>
          <p:spPr>
            <a:xfrm flipH="1">
              <a:off x="-27532" y="991183"/>
              <a:ext cx="484627" cy="496569"/>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305" name="Straight Connector 304">
              <a:extLst>
                <a:ext uri="{FF2B5EF4-FFF2-40B4-BE49-F238E27FC236}">
                  <a16:creationId xmlns:a16="http://schemas.microsoft.com/office/drawing/2014/main" id="{4344FD83-9983-4424-AAA6-148AE4CCFAD9}"/>
                </a:ext>
              </a:extLst>
            </p:cNvPr>
            <p:cNvCxnSpPr>
              <a:cxnSpLocks/>
              <a:endCxn id="281" idx="2"/>
            </p:cNvCxnSpPr>
            <p:nvPr userDrawn="1"/>
          </p:nvCxnSpPr>
          <p:spPr>
            <a:xfrm flipV="1">
              <a:off x="42498" y="1825802"/>
              <a:ext cx="1350735" cy="177456"/>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sp>
          <p:nvSpPr>
            <p:cNvPr id="306" name="Chord 305">
              <a:extLst>
                <a:ext uri="{FF2B5EF4-FFF2-40B4-BE49-F238E27FC236}">
                  <a16:creationId xmlns:a16="http://schemas.microsoft.com/office/drawing/2014/main" id="{28D4CFF2-1DBE-4876-B3BF-8A7776EF4157}"/>
                </a:ext>
              </a:extLst>
            </p:cNvPr>
            <p:cNvSpPr>
              <a:spLocks noChangeAspect="1"/>
            </p:cNvSpPr>
            <p:nvPr userDrawn="1"/>
          </p:nvSpPr>
          <p:spPr>
            <a:xfrm flipV="1">
              <a:off x="6507935" y="-75430"/>
              <a:ext cx="149392" cy="149392"/>
            </a:xfrm>
            <a:prstGeom prst="chord">
              <a:avLst>
                <a:gd name="adj1" fmla="val 10550803"/>
                <a:gd name="adj2" fmla="val 185318"/>
              </a:avLst>
            </a:prstGeom>
            <a:grpFill/>
            <a:ln>
              <a:solidFill>
                <a:schemeClr val="bg1">
                  <a:alpha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7" name="Chord 306">
              <a:extLst>
                <a:ext uri="{FF2B5EF4-FFF2-40B4-BE49-F238E27FC236}">
                  <a16:creationId xmlns:a16="http://schemas.microsoft.com/office/drawing/2014/main" id="{0F2AD8D5-59DD-42AF-8A54-081DDAA505F5}"/>
                </a:ext>
              </a:extLst>
            </p:cNvPr>
            <p:cNvSpPr>
              <a:spLocks noChangeAspect="1"/>
            </p:cNvSpPr>
            <p:nvPr userDrawn="1"/>
          </p:nvSpPr>
          <p:spPr>
            <a:xfrm flipV="1">
              <a:off x="10256792" y="-104349"/>
              <a:ext cx="224088" cy="224088"/>
            </a:xfrm>
            <a:prstGeom prst="chord">
              <a:avLst>
                <a:gd name="adj1" fmla="val 10550803"/>
                <a:gd name="adj2" fmla="val 185318"/>
              </a:avLst>
            </a:prstGeom>
            <a:grpFill/>
            <a:ln>
              <a:solidFill>
                <a:schemeClr val="bg1">
                  <a:alpha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308" name="Straight Connector 307">
              <a:extLst>
                <a:ext uri="{FF2B5EF4-FFF2-40B4-BE49-F238E27FC236}">
                  <a16:creationId xmlns:a16="http://schemas.microsoft.com/office/drawing/2014/main" id="{444FA6C2-DCD5-48E6-9B87-9C33B7C104C9}"/>
                </a:ext>
              </a:extLst>
            </p:cNvPr>
            <p:cNvCxnSpPr>
              <a:cxnSpLocks/>
              <a:stCxn id="306" idx="1"/>
              <a:endCxn id="288" idx="3"/>
            </p:cNvCxnSpPr>
            <p:nvPr userDrawn="1"/>
          </p:nvCxnSpPr>
          <p:spPr>
            <a:xfrm>
              <a:off x="6657218" y="-4759"/>
              <a:ext cx="1040177" cy="469812"/>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309" name="Straight Connector 308">
              <a:extLst>
                <a:ext uri="{FF2B5EF4-FFF2-40B4-BE49-F238E27FC236}">
                  <a16:creationId xmlns:a16="http://schemas.microsoft.com/office/drawing/2014/main" id="{EC17BC5D-1968-4A00-9612-60AF3C1DC048}"/>
                </a:ext>
              </a:extLst>
            </p:cNvPr>
            <p:cNvCxnSpPr>
              <a:cxnSpLocks/>
              <a:endCxn id="360" idx="1"/>
            </p:cNvCxnSpPr>
            <p:nvPr userDrawn="1"/>
          </p:nvCxnSpPr>
          <p:spPr>
            <a:xfrm flipH="1">
              <a:off x="11505573" y="5340915"/>
              <a:ext cx="674373" cy="396686"/>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310" name="Straight Connector 309">
              <a:extLst>
                <a:ext uri="{FF2B5EF4-FFF2-40B4-BE49-F238E27FC236}">
                  <a16:creationId xmlns:a16="http://schemas.microsoft.com/office/drawing/2014/main" id="{78C26D02-86DC-4F20-AD2A-20EE17100464}"/>
                </a:ext>
              </a:extLst>
            </p:cNvPr>
            <p:cNvCxnSpPr>
              <a:cxnSpLocks/>
              <a:endCxn id="375" idx="2"/>
            </p:cNvCxnSpPr>
            <p:nvPr userDrawn="1"/>
          </p:nvCxnSpPr>
          <p:spPr>
            <a:xfrm flipH="1">
              <a:off x="11638867" y="4355007"/>
              <a:ext cx="670058" cy="270488"/>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311" name="Straight Connector 310">
              <a:extLst>
                <a:ext uri="{FF2B5EF4-FFF2-40B4-BE49-F238E27FC236}">
                  <a16:creationId xmlns:a16="http://schemas.microsoft.com/office/drawing/2014/main" id="{B901A91C-F420-44C0-A758-2D50358BB2CF}"/>
                </a:ext>
              </a:extLst>
            </p:cNvPr>
            <p:cNvCxnSpPr>
              <a:cxnSpLocks/>
              <a:stCxn id="360" idx="0"/>
              <a:endCxn id="375" idx="4"/>
            </p:cNvCxnSpPr>
            <p:nvPr userDrawn="1"/>
          </p:nvCxnSpPr>
          <p:spPr>
            <a:xfrm flipV="1">
              <a:off x="11422079" y="4700191"/>
              <a:ext cx="142092" cy="1002826"/>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312" name="Straight Connector 311">
              <a:extLst>
                <a:ext uri="{FF2B5EF4-FFF2-40B4-BE49-F238E27FC236}">
                  <a16:creationId xmlns:a16="http://schemas.microsoft.com/office/drawing/2014/main" id="{789DB2A7-80EE-4CFF-AC06-49621DD9B1D1}"/>
                </a:ext>
              </a:extLst>
            </p:cNvPr>
            <p:cNvCxnSpPr>
              <a:cxnSpLocks/>
              <a:stCxn id="426" idx="2"/>
              <a:endCxn id="362" idx="1"/>
            </p:cNvCxnSpPr>
            <p:nvPr userDrawn="1"/>
          </p:nvCxnSpPr>
          <p:spPr>
            <a:xfrm>
              <a:off x="10451194" y="3503136"/>
              <a:ext cx="31607" cy="693417"/>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313" name="Straight Connector 312">
              <a:extLst>
                <a:ext uri="{FF2B5EF4-FFF2-40B4-BE49-F238E27FC236}">
                  <a16:creationId xmlns:a16="http://schemas.microsoft.com/office/drawing/2014/main" id="{998575A5-C5D1-4804-B4EB-7907C235F278}"/>
                </a:ext>
              </a:extLst>
            </p:cNvPr>
            <p:cNvCxnSpPr>
              <a:cxnSpLocks/>
              <a:stCxn id="360" idx="7"/>
              <a:endCxn id="362" idx="3"/>
            </p:cNvCxnSpPr>
            <p:nvPr userDrawn="1"/>
          </p:nvCxnSpPr>
          <p:spPr>
            <a:xfrm flipH="1" flipV="1">
              <a:off x="10482801" y="4355007"/>
              <a:ext cx="855784" cy="1382594"/>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314" name="Straight Connector 313">
              <a:extLst>
                <a:ext uri="{FF2B5EF4-FFF2-40B4-BE49-F238E27FC236}">
                  <a16:creationId xmlns:a16="http://schemas.microsoft.com/office/drawing/2014/main" id="{EA80B120-CD43-41C6-AC7B-E7CD8E94F0C4}"/>
                </a:ext>
              </a:extLst>
            </p:cNvPr>
            <p:cNvCxnSpPr>
              <a:cxnSpLocks/>
              <a:endCxn id="375" idx="3"/>
            </p:cNvCxnSpPr>
            <p:nvPr userDrawn="1"/>
          </p:nvCxnSpPr>
          <p:spPr>
            <a:xfrm flipH="1" flipV="1">
              <a:off x="11616989" y="4678313"/>
              <a:ext cx="692282" cy="409588"/>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315" name="Straight Connector 314">
              <a:extLst>
                <a:ext uri="{FF2B5EF4-FFF2-40B4-BE49-F238E27FC236}">
                  <a16:creationId xmlns:a16="http://schemas.microsoft.com/office/drawing/2014/main" id="{28C8C297-0234-4A22-A5F7-1B79EEC2A404}"/>
                </a:ext>
              </a:extLst>
            </p:cNvPr>
            <p:cNvCxnSpPr>
              <a:cxnSpLocks/>
              <a:stCxn id="375" idx="6"/>
              <a:endCxn id="362" idx="2"/>
            </p:cNvCxnSpPr>
            <p:nvPr userDrawn="1"/>
          </p:nvCxnSpPr>
          <p:spPr>
            <a:xfrm flipH="1" flipV="1">
              <a:off x="10515618" y="4275780"/>
              <a:ext cx="973856" cy="349715"/>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316" name="Straight Connector 315">
              <a:extLst>
                <a:ext uri="{FF2B5EF4-FFF2-40B4-BE49-F238E27FC236}">
                  <a16:creationId xmlns:a16="http://schemas.microsoft.com/office/drawing/2014/main" id="{FFF6B43D-DCD2-411F-98EE-485281DB961A}"/>
                </a:ext>
              </a:extLst>
            </p:cNvPr>
            <p:cNvCxnSpPr>
              <a:cxnSpLocks/>
              <a:stCxn id="361" idx="0"/>
              <a:endCxn id="362" idx="4"/>
            </p:cNvCxnSpPr>
            <p:nvPr userDrawn="1"/>
          </p:nvCxnSpPr>
          <p:spPr>
            <a:xfrm flipV="1">
              <a:off x="10334099" y="4387824"/>
              <a:ext cx="69475" cy="1141081"/>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317" name="Straight Connector 316">
              <a:extLst>
                <a:ext uri="{FF2B5EF4-FFF2-40B4-BE49-F238E27FC236}">
                  <a16:creationId xmlns:a16="http://schemas.microsoft.com/office/drawing/2014/main" id="{C6138CA4-90DD-4B41-9514-5327FF10A391}"/>
                </a:ext>
              </a:extLst>
            </p:cNvPr>
            <p:cNvCxnSpPr>
              <a:cxnSpLocks/>
              <a:stCxn id="364" idx="1"/>
              <a:endCxn id="362" idx="5"/>
            </p:cNvCxnSpPr>
            <p:nvPr userDrawn="1"/>
          </p:nvCxnSpPr>
          <p:spPr>
            <a:xfrm flipV="1">
              <a:off x="8879746" y="4355007"/>
              <a:ext cx="1444602" cy="1303745"/>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318" name="Straight Connector 317">
              <a:extLst>
                <a:ext uri="{FF2B5EF4-FFF2-40B4-BE49-F238E27FC236}">
                  <a16:creationId xmlns:a16="http://schemas.microsoft.com/office/drawing/2014/main" id="{1387748F-CA4F-45D8-85AF-1FBE8B866CA3}"/>
                </a:ext>
              </a:extLst>
            </p:cNvPr>
            <p:cNvCxnSpPr>
              <a:cxnSpLocks/>
              <a:stCxn id="364" idx="0"/>
              <a:endCxn id="363" idx="4"/>
            </p:cNvCxnSpPr>
            <p:nvPr userDrawn="1"/>
          </p:nvCxnSpPr>
          <p:spPr>
            <a:xfrm flipV="1">
              <a:off x="8826927" y="4619304"/>
              <a:ext cx="12410" cy="1017569"/>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319" name="Straight Connector 318">
              <a:extLst>
                <a:ext uri="{FF2B5EF4-FFF2-40B4-BE49-F238E27FC236}">
                  <a16:creationId xmlns:a16="http://schemas.microsoft.com/office/drawing/2014/main" id="{72956221-B676-447C-B9DD-085A3BB85F21}"/>
                </a:ext>
              </a:extLst>
            </p:cNvPr>
            <p:cNvCxnSpPr>
              <a:cxnSpLocks/>
              <a:stCxn id="363" idx="2"/>
              <a:endCxn id="362" idx="6"/>
            </p:cNvCxnSpPr>
            <p:nvPr userDrawn="1"/>
          </p:nvCxnSpPr>
          <p:spPr>
            <a:xfrm flipV="1">
              <a:off x="8951381" y="4275780"/>
              <a:ext cx="1340149" cy="231481"/>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320" name="Straight Connector 319">
              <a:extLst>
                <a:ext uri="{FF2B5EF4-FFF2-40B4-BE49-F238E27FC236}">
                  <a16:creationId xmlns:a16="http://schemas.microsoft.com/office/drawing/2014/main" id="{5919CFFE-9B03-43F7-BB98-9DCE4363A413}"/>
                </a:ext>
              </a:extLst>
            </p:cNvPr>
            <p:cNvCxnSpPr>
              <a:cxnSpLocks/>
              <a:stCxn id="363" idx="7"/>
              <a:endCxn id="371" idx="2"/>
            </p:cNvCxnSpPr>
            <p:nvPr userDrawn="1"/>
          </p:nvCxnSpPr>
          <p:spPr>
            <a:xfrm flipH="1" flipV="1">
              <a:off x="6683226" y="3221226"/>
              <a:ext cx="2076884" cy="1206808"/>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321" name="Straight Connector 320">
              <a:extLst>
                <a:ext uri="{FF2B5EF4-FFF2-40B4-BE49-F238E27FC236}">
                  <a16:creationId xmlns:a16="http://schemas.microsoft.com/office/drawing/2014/main" id="{CE6DAF90-054B-45FD-A8BE-AA4AD3F7304B}"/>
                </a:ext>
              </a:extLst>
            </p:cNvPr>
            <p:cNvCxnSpPr>
              <a:cxnSpLocks/>
              <a:stCxn id="363" idx="6"/>
              <a:endCxn id="370" idx="2"/>
            </p:cNvCxnSpPr>
            <p:nvPr userDrawn="1"/>
          </p:nvCxnSpPr>
          <p:spPr>
            <a:xfrm flipH="1">
              <a:off x="7382508" y="4507260"/>
              <a:ext cx="1344785" cy="94459"/>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322" name="Straight Connector 321">
              <a:extLst>
                <a:ext uri="{FF2B5EF4-FFF2-40B4-BE49-F238E27FC236}">
                  <a16:creationId xmlns:a16="http://schemas.microsoft.com/office/drawing/2014/main" id="{2B446FD8-EC95-4A59-81DC-AA0905A8FEA0}"/>
                </a:ext>
              </a:extLst>
            </p:cNvPr>
            <p:cNvCxnSpPr>
              <a:cxnSpLocks/>
              <a:stCxn id="370" idx="7"/>
              <a:endCxn id="371" idx="3"/>
            </p:cNvCxnSpPr>
            <p:nvPr userDrawn="1"/>
          </p:nvCxnSpPr>
          <p:spPr>
            <a:xfrm flipH="1" flipV="1">
              <a:off x="6661348" y="3274044"/>
              <a:ext cx="529889" cy="1248448"/>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323" name="Straight Connector 322">
              <a:extLst>
                <a:ext uri="{FF2B5EF4-FFF2-40B4-BE49-F238E27FC236}">
                  <a16:creationId xmlns:a16="http://schemas.microsoft.com/office/drawing/2014/main" id="{D11C0E1F-126C-4C7C-9359-0B0EB7E23951}"/>
                </a:ext>
              </a:extLst>
            </p:cNvPr>
            <p:cNvCxnSpPr>
              <a:cxnSpLocks/>
              <a:stCxn id="427" idx="1"/>
              <a:endCxn id="362" idx="0"/>
            </p:cNvCxnSpPr>
            <p:nvPr userDrawn="1"/>
          </p:nvCxnSpPr>
          <p:spPr>
            <a:xfrm>
              <a:off x="9564537" y="3108409"/>
              <a:ext cx="839037" cy="1055327"/>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324" name="Straight Connector 323">
              <a:extLst>
                <a:ext uri="{FF2B5EF4-FFF2-40B4-BE49-F238E27FC236}">
                  <a16:creationId xmlns:a16="http://schemas.microsoft.com/office/drawing/2014/main" id="{B1B077D1-AE77-4790-A4D3-EDDAFBE4AD79}"/>
                </a:ext>
              </a:extLst>
            </p:cNvPr>
            <p:cNvCxnSpPr>
              <a:cxnSpLocks/>
              <a:endCxn id="360" idx="3"/>
            </p:cNvCxnSpPr>
            <p:nvPr userDrawn="1"/>
          </p:nvCxnSpPr>
          <p:spPr>
            <a:xfrm flipH="1" flipV="1">
              <a:off x="11505573" y="5904589"/>
              <a:ext cx="674373" cy="328015"/>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325" name="Straight Connector 324">
              <a:extLst>
                <a:ext uri="{FF2B5EF4-FFF2-40B4-BE49-F238E27FC236}">
                  <a16:creationId xmlns:a16="http://schemas.microsoft.com/office/drawing/2014/main" id="{36A0B4EC-A9D5-4874-85D0-4DD07D4D5357}"/>
                </a:ext>
              </a:extLst>
            </p:cNvPr>
            <p:cNvCxnSpPr>
              <a:cxnSpLocks/>
              <a:stCxn id="361" idx="2"/>
              <a:endCxn id="360" idx="6"/>
            </p:cNvCxnSpPr>
            <p:nvPr userDrawn="1"/>
          </p:nvCxnSpPr>
          <p:spPr>
            <a:xfrm>
              <a:off x="10408795" y="5603601"/>
              <a:ext cx="895205" cy="217494"/>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326" name="Straight Connector 325">
              <a:extLst>
                <a:ext uri="{FF2B5EF4-FFF2-40B4-BE49-F238E27FC236}">
                  <a16:creationId xmlns:a16="http://schemas.microsoft.com/office/drawing/2014/main" id="{70AF63E9-A691-4C2B-96DC-E0A55EFE79B8}"/>
                </a:ext>
              </a:extLst>
            </p:cNvPr>
            <p:cNvCxnSpPr>
              <a:cxnSpLocks/>
              <a:stCxn id="376" idx="0"/>
              <a:endCxn id="360" idx="5"/>
            </p:cNvCxnSpPr>
            <p:nvPr userDrawn="1"/>
          </p:nvCxnSpPr>
          <p:spPr>
            <a:xfrm flipV="1">
              <a:off x="10069009" y="5904589"/>
              <a:ext cx="1269576" cy="921547"/>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327" name="Straight Connector 326">
              <a:extLst>
                <a:ext uri="{FF2B5EF4-FFF2-40B4-BE49-F238E27FC236}">
                  <a16:creationId xmlns:a16="http://schemas.microsoft.com/office/drawing/2014/main" id="{C98890E5-F733-4BD1-9F15-A377B562DE6C}"/>
                </a:ext>
              </a:extLst>
            </p:cNvPr>
            <p:cNvCxnSpPr>
              <a:cxnSpLocks/>
              <a:endCxn id="360" idx="4"/>
            </p:cNvCxnSpPr>
            <p:nvPr userDrawn="1"/>
          </p:nvCxnSpPr>
          <p:spPr>
            <a:xfrm flipH="1" flipV="1">
              <a:off x="11422079" y="5939173"/>
              <a:ext cx="271967" cy="910354"/>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328" name="Straight Connector 327">
              <a:extLst>
                <a:ext uri="{FF2B5EF4-FFF2-40B4-BE49-F238E27FC236}">
                  <a16:creationId xmlns:a16="http://schemas.microsoft.com/office/drawing/2014/main" id="{952932B9-3B9C-47F5-A4E7-1273B9D16590}"/>
                </a:ext>
              </a:extLst>
            </p:cNvPr>
            <p:cNvCxnSpPr>
              <a:cxnSpLocks/>
              <a:stCxn id="376" idx="2"/>
              <a:endCxn id="361" idx="4"/>
            </p:cNvCxnSpPr>
            <p:nvPr userDrawn="1"/>
          </p:nvCxnSpPr>
          <p:spPr>
            <a:xfrm flipV="1">
              <a:off x="9994466" y="5678297"/>
              <a:ext cx="339634" cy="1147146"/>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329" name="Straight Connector 328">
              <a:extLst>
                <a:ext uri="{FF2B5EF4-FFF2-40B4-BE49-F238E27FC236}">
                  <a16:creationId xmlns:a16="http://schemas.microsoft.com/office/drawing/2014/main" id="{CEF81320-CCA6-48C5-90ED-C2CF9F3BB076}"/>
                </a:ext>
              </a:extLst>
            </p:cNvPr>
            <p:cNvCxnSpPr>
              <a:cxnSpLocks/>
              <a:stCxn id="364" idx="2"/>
              <a:endCxn id="361" idx="6"/>
            </p:cNvCxnSpPr>
            <p:nvPr userDrawn="1"/>
          </p:nvCxnSpPr>
          <p:spPr>
            <a:xfrm flipV="1">
              <a:off x="8901623" y="5603601"/>
              <a:ext cx="1357780" cy="107969"/>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330" name="Straight Connector 329">
              <a:extLst>
                <a:ext uri="{FF2B5EF4-FFF2-40B4-BE49-F238E27FC236}">
                  <a16:creationId xmlns:a16="http://schemas.microsoft.com/office/drawing/2014/main" id="{F7D6AFDB-8233-411A-AAD8-5F807321294C}"/>
                </a:ext>
              </a:extLst>
            </p:cNvPr>
            <p:cNvCxnSpPr>
              <a:cxnSpLocks/>
              <a:stCxn id="364" idx="4"/>
            </p:cNvCxnSpPr>
            <p:nvPr userDrawn="1"/>
          </p:nvCxnSpPr>
          <p:spPr>
            <a:xfrm flipH="1">
              <a:off x="8785593" y="5786266"/>
              <a:ext cx="41334" cy="1042411"/>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331" name="Straight Connector 330">
              <a:extLst>
                <a:ext uri="{FF2B5EF4-FFF2-40B4-BE49-F238E27FC236}">
                  <a16:creationId xmlns:a16="http://schemas.microsoft.com/office/drawing/2014/main" id="{EC452515-2D1B-4D48-A0C4-14D38BBB5D0B}"/>
                </a:ext>
              </a:extLst>
            </p:cNvPr>
            <p:cNvCxnSpPr>
              <a:cxnSpLocks/>
              <a:stCxn id="365" idx="3"/>
            </p:cNvCxnSpPr>
            <p:nvPr userDrawn="1"/>
          </p:nvCxnSpPr>
          <p:spPr>
            <a:xfrm>
              <a:off x="7413535" y="5883908"/>
              <a:ext cx="565475" cy="958793"/>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332" name="Straight Connector 331">
              <a:extLst>
                <a:ext uri="{FF2B5EF4-FFF2-40B4-BE49-F238E27FC236}">
                  <a16:creationId xmlns:a16="http://schemas.microsoft.com/office/drawing/2014/main" id="{51039415-542D-43C0-A772-285C2A26B200}"/>
                </a:ext>
              </a:extLst>
            </p:cNvPr>
            <p:cNvCxnSpPr>
              <a:cxnSpLocks/>
              <a:stCxn id="365" idx="2"/>
              <a:endCxn id="364" idx="6"/>
            </p:cNvCxnSpPr>
            <p:nvPr userDrawn="1"/>
          </p:nvCxnSpPr>
          <p:spPr>
            <a:xfrm flipV="1">
              <a:off x="7446352" y="5711570"/>
              <a:ext cx="1305879" cy="93111"/>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333" name="Straight Connector 332">
              <a:extLst>
                <a:ext uri="{FF2B5EF4-FFF2-40B4-BE49-F238E27FC236}">
                  <a16:creationId xmlns:a16="http://schemas.microsoft.com/office/drawing/2014/main" id="{B2024C51-9B95-439A-AD66-53986FB726CC}"/>
                </a:ext>
              </a:extLst>
            </p:cNvPr>
            <p:cNvCxnSpPr>
              <a:cxnSpLocks/>
              <a:stCxn id="370" idx="4"/>
              <a:endCxn id="365" idx="0"/>
            </p:cNvCxnSpPr>
            <p:nvPr userDrawn="1"/>
          </p:nvCxnSpPr>
          <p:spPr>
            <a:xfrm>
              <a:off x="7270464" y="4713764"/>
              <a:ext cx="63844" cy="978873"/>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334" name="Straight Connector 333">
              <a:extLst>
                <a:ext uri="{FF2B5EF4-FFF2-40B4-BE49-F238E27FC236}">
                  <a16:creationId xmlns:a16="http://schemas.microsoft.com/office/drawing/2014/main" id="{4A55F1D2-4D93-468D-9F4C-6B767FF87608}"/>
                </a:ext>
              </a:extLst>
            </p:cNvPr>
            <p:cNvCxnSpPr>
              <a:cxnSpLocks/>
              <a:stCxn id="369" idx="3"/>
              <a:endCxn id="365" idx="7"/>
            </p:cNvCxnSpPr>
            <p:nvPr userDrawn="1"/>
          </p:nvCxnSpPr>
          <p:spPr>
            <a:xfrm>
              <a:off x="5682113" y="5075781"/>
              <a:ext cx="1572968" cy="649673"/>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335" name="Straight Connector 334">
              <a:extLst>
                <a:ext uri="{FF2B5EF4-FFF2-40B4-BE49-F238E27FC236}">
                  <a16:creationId xmlns:a16="http://schemas.microsoft.com/office/drawing/2014/main" id="{C19949A7-C92B-4983-BDEC-67F5A5078671}"/>
                </a:ext>
              </a:extLst>
            </p:cNvPr>
            <p:cNvCxnSpPr>
              <a:cxnSpLocks/>
              <a:stCxn id="369" idx="2"/>
              <a:endCxn id="370" idx="6"/>
            </p:cNvCxnSpPr>
            <p:nvPr userDrawn="1"/>
          </p:nvCxnSpPr>
          <p:spPr>
            <a:xfrm flipV="1">
              <a:off x="5699103" y="4601720"/>
              <a:ext cx="1459318" cy="390005"/>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336" name="Straight Connector 335">
              <a:extLst>
                <a:ext uri="{FF2B5EF4-FFF2-40B4-BE49-F238E27FC236}">
                  <a16:creationId xmlns:a16="http://schemas.microsoft.com/office/drawing/2014/main" id="{B755025B-01FD-4D43-9B4B-12A4866F4FAD}"/>
                </a:ext>
              </a:extLst>
            </p:cNvPr>
            <p:cNvCxnSpPr>
              <a:cxnSpLocks/>
              <a:stCxn id="369" idx="1"/>
              <a:endCxn id="371" idx="4"/>
            </p:cNvCxnSpPr>
            <p:nvPr userDrawn="1"/>
          </p:nvCxnSpPr>
          <p:spPr>
            <a:xfrm flipV="1">
              <a:off x="5651680" y="3295922"/>
              <a:ext cx="956850" cy="1624356"/>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337" name="Straight Connector 336">
              <a:extLst>
                <a:ext uri="{FF2B5EF4-FFF2-40B4-BE49-F238E27FC236}">
                  <a16:creationId xmlns:a16="http://schemas.microsoft.com/office/drawing/2014/main" id="{F5F6DE21-CC6D-4EBC-84E4-E8F521B9CC9B}"/>
                </a:ext>
              </a:extLst>
            </p:cNvPr>
            <p:cNvCxnSpPr>
              <a:cxnSpLocks/>
              <a:stCxn id="367" idx="1"/>
              <a:endCxn id="371" idx="5"/>
            </p:cNvCxnSpPr>
            <p:nvPr userDrawn="1"/>
          </p:nvCxnSpPr>
          <p:spPr>
            <a:xfrm flipV="1">
              <a:off x="4477836" y="3274044"/>
              <a:ext cx="2077876" cy="1772842"/>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338" name="Straight Connector 337">
              <a:extLst>
                <a:ext uri="{FF2B5EF4-FFF2-40B4-BE49-F238E27FC236}">
                  <a16:creationId xmlns:a16="http://schemas.microsoft.com/office/drawing/2014/main" id="{EB697230-A569-4613-A7AE-24FDCA8B57B8}"/>
                </a:ext>
              </a:extLst>
            </p:cNvPr>
            <p:cNvCxnSpPr>
              <a:cxnSpLocks/>
              <a:stCxn id="367" idx="0"/>
              <a:endCxn id="368" idx="4"/>
            </p:cNvCxnSpPr>
            <p:nvPr userDrawn="1"/>
          </p:nvCxnSpPr>
          <p:spPr>
            <a:xfrm flipV="1">
              <a:off x="4430367" y="4043431"/>
              <a:ext cx="58508" cy="971594"/>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339" name="Straight Connector 338">
              <a:extLst>
                <a:ext uri="{FF2B5EF4-FFF2-40B4-BE49-F238E27FC236}">
                  <a16:creationId xmlns:a16="http://schemas.microsoft.com/office/drawing/2014/main" id="{A3CE513B-D11A-452C-95F8-6EDE3B110406}"/>
                </a:ext>
              </a:extLst>
            </p:cNvPr>
            <p:cNvCxnSpPr>
              <a:cxnSpLocks/>
              <a:stCxn id="373" idx="0"/>
              <a:endCxn id="372" idx="4"/>
            </p:cNvCxnSpPr>
            <p:nvPr userDrawn="1"/>
          </p:nvCxnSpPr>
          <p:spPr>
            <a:xfrm flipV="1">
              <a:off x="2274960" y="3873481"/>
              <a:ext cx="236156" cy="1153951"/>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340" name="Straight Connector 339">
              <a:extLst>
                <a:ext uri="{FF2B5EF4-FFF2-40B4-BE49-F238E27FC236}">
                  <a16:creationId xmlns:a16="http://schemas.microsoft.com/office/drawing/2014/main" id="{42DDD300-0B37-4843-B94A-6816EC4D236E}"/>
                </a:ext>
              </a:extLst>
            </p:cNvPr>
            <p:cNvCxnSpPr>
              <a:cxnSpLocks/>
              <a:stCxn id="401" idx="7"/>
              <a:endCxn id="372" idx="5"/>
            </p:cNvCxnSpPr>
            <p:nvPr userDrawn="1"/>
          </p:nvCxnSpPr>
          <p:spPr>
            <a:xfrm flipV="1">
              <a:off x="1153506" y="3840664"/>
              <a:ext cx="1278383" cy="716664"/>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341" name="Straight Connector 340">
              <a:extLst>
                <a:ext uri="{FF2B5EF4-FFF2-40B4-BE49-F238E27FC236}">
                  <a16:creationId xmlns:a16="http://schemas.microsoft.com/office/drawing/2014/main" id="{97E13790-07D9-42D8-9C81-CAB74D51E509}"/>
                </a:ext>
              </a:extLst>
            </p:cNvPr>
            <p:cNvCxnSpPr>
              <a:cxnSpLocks/>
              <a:endCxn id="373" idx="6"/>
            </p:cNvCxnSpPr>
            <p:nvPr userDrawn="1"/>
          </p:nvCxnSpPr>
          <p:spPr>
            <a:xfrm flipV="1">
              <a:off x="1109306" y="5139476"/>
              <a:ext cx="1053610" cy="420451"/>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342" name="Straight Connector 341">
              <a:extLst>
                <a:ext uri="{FF2B5EF4-FFF2-40B4-BE49-F238E27FC236}">
                  <a16:creationId xmlns:a16="http://schemas.microsoft.com/office/drawing/2014/main" id="{D88DB5DF-4EA5-4C04-8B59-6AB8C890CE3A}"/>
                </a:ext>
              </a:extLst>
            </p:cNvPr>
            <p:cNvCxnSpPr>
              <a:cxnSpLocks/>
              <a:stCxn id="400" idx="5"/>
              <a:endCxn id="374" idx="6"/>
            </p:cNvCxnSpPr>
            <p:nvPr userDrawn="1"/>
          </p:nvCxnSpPr>
          <p:spPr>
            <a:xfrm>
              <a:off x="1094332" y="5702233"/>
              <a:ext cx="1771424" cy="477553"/>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343" name="Straight Connector 342">
              <a:extLst>
                <a:ext uri="{FF2B5EF4-FFF2-40B4-BE49-F238E27FC236}">
                  <a16:creationId xmlns:a16="http://schemas.microsoft.com/office/drawing/2014/main" id="{3D10A8DE-876A-4EF9-9BCD-5A868CD92BF8}"/>
                </a:ext>
              </a:extLst>
            </p:cNvPr>
            <p:cNvCxnSpPr>
              <a:cxnSpLocks/>
              <a:endCxn id="374" idx="4"/>
            </p:cNvCxnSpPr>
            <p:nvPr userDrawn="1"/>
          </p:nvCxnSpPr>
          <p:spPr>
            <a:xfrm flipV="1">
              <a:off x="2739040" y="6254482"/>
              <a:ext cx="201412" cy="543938"/>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344" name="Straight Connector 343">
              <a:extLst>
                <a:ext uri="{FF2B5EF4-FFF2-40B4-BE49-F238E27FC236}">
                  <a16:creationId xmlns:a16="http://schemas.microsoft.com/office/drawing/2014/main" id="{05977368-D475-41FC-9BD1-7865E3B68B30}"/>
                </a:ext>
              </a:extLst>
            </p:cNvPr>
            <p:cNvCxnSpPr>
              <a:cxnSpLocks/>
              <a:stCxn id="374" idx="3"/>
            </p:cNvCxnSpPr>
            <p:nvPr userDrawn="1"/>
          </p:nvCxnSpPr>
          <p:spPr>
            <a:xfrm>
              <a:off x="2993271" y="6232605"/>
              <a:ext cx="836426" cy="565815"/>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345" name="Straight Connector 344">
              <a:extLst>
                <a:ext uri="{FF2B5EF4-FFF2-40B4-BE49-F238E27FC236}">
                  <a16:creationId xmlns:a16="http://schemas.microsoft.com/office/drawing/2014/main" id="{067275D2-B467-4C84-B854-CF85E21C0631}"/>
                </a:ext>
              </a:extLst>
            </p:cNvPr>
            <p:cNvCxnSpPr>
              <a:cxnSpLocks/>
              <a:stCxn id="374" idx="3"/>
              <a:endCxn id="366" idx="6"/>
            </p:cNvCxnSpPr>
            <p:nvPr userDrawn="1"/>
          </p:nvCxnSpPr>
          <p:spPr>
            <a:xfrm flipV="1">
              <a:off x="2993270" y="6187800"/>
              <a:ext cx="1496920" cy="44804"/>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346" name="Straight Connector 345">
              <a:extLst>
                <a:ext uri="{FF2B5EF4-FFF2-40B4-BE49-F238E27FC236}">
                  <a16:creationId xmlns:a16="http://schemas.microsoft.com/office/drawing/2014/main" id="{5F1EAD1F-105F-4CDC-92A1-B9091E1BE060}"/>
                </a:ext>
              </a:extLst>
            </p:cNvPr>
            <p:cNvCxnSpPr>
              <a:cxnSpLocks/>
              <a:stCxn id="374" idx="1"/>
              <a:endCxn id="367" idx="5"/>
            </p:cNvCxnSpPr>
            <p:nvPr userDrawn="1"/>
          </p:nvCxnSpPr>
          <p:spPr>
            <a:xfrm flipV="1">
              <a:off x="2993270" y="5129624"/>
              <a:ext cx="1360178" cy="997344"/>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347" name="Straight Connector 346">
              <a:extLst>
                <a:ext uri="{FF2B5EF4-FFF2-40B4-BE49-F238E27FC236}">
                  <a16:creationId xmlns:a16="http://schemas.microsoft.com/office/drawing/2014/main" id="{812A71D5-AB21-4848-879C-BF9E3225E6A5}"/>
                </a:ext>
              </a:extLst>
            </p:cNvPr>
            <p:cNvCxnSpPr>
              <a:cxnSpLocks/>
              <a:stCxn id="373" idx="2"/>
              <a:endCxn id="367" idx="6"/>
            </p:cNvCxnSpPr>
            <p:nvPr userDrawn="1"/>
          </p:nvCxnSpPr>
          <p:spPr>
            <a:xfrm flipV="1">
              <a:off x="2387004" y="5073530"/>
              <a:ext cx="1955408" cy="65946"/>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348" name="Straight Connector 347">
              <a:extLst>
                <a:ext uri="{FF2B5EF4-FFF2-40B4-BE49-F238E27FC236}">
                  <a16:creationId xmlns:a16="http://schemas.microsoft.com/office/drawing/2014/main" id="{E2633FAE-0F3D-4612-B80E-97B404C88C50}"/>
                </a:ext>
              </a:extLst>
            </p:cNvPr>
            <p:cNvCxnSpPr>
              <a:cxnSpLocks/>
              <a:stCxn id="372" idx="3"/>
              <a:endCxn id="367" idx="7"/>
            </p:cNvCxnSpPr>
            <p:nvPr userDrawn="1"/>
          </p:nvCxnSpPr>
          <p:spPr>
            <a:xfrm>
              <a:off x="2590343" y="3840664"/>
              <a:ext cx="1783930" cy="1185397"/>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349" name="Straight Connector 348">
              <a:extLst>
                <a:ext uri="{FF2B5EF4-FFF2-40B4-BE49-F238E27FC236}">
                  <a16:creationId xmlns:a16="http://schemas.microsoft.com/office/drawing/2014/main" id="{6F109A7D-23F1-48B1-888C-220826EFB185}"/>
                </a:ext>
              </a:extLst>
            </p:cNvPr>
            <p:cNvCxnSpPr>
              <a:cxnSpLocks/>
              <a:stCxn id="372" idx="2"/>
              <a:endCxn id="368" idx="6"/>
            </p:cNvCxnSpPr>
            <p:nvPr userDrawn="1"/>
          </p:nvCxnSpPr>
          <p:spPr>
            <a:xfrm>
              <a:off x="2623160" y="3761437"/>
              <a:ext cx="1780131" cy="148640"/>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350" name="Straight Connector 349">
              <a:extLst>
                <a:ext uri="{FF2B5EF4-FFF2-40B4-BE49-F238E27FC236}">
                  <a16:creationId xmlns:a16="http://schemas.microsoft.com/office/drawing/2014/main" id="{FDCE7B84-963B-431A-8151-70B118C4B57A}"/>
                </a:ext>
              </a:extLst>
            </p:cNvPr>
            <p:cNvCxnSpPr>
              <a:cxnSpLocks/>
              <a:stCxn id="368" idx="1"/>
              <a:endCxn id="371" idx="6"/>
            </p:cNvCxnSpPr>
            <p:nvPr userDrawn="1"/>
          </p:nvCxnSpPr>
          <p:spPr>
            <a:xfrm flipV="1">
              <a:off x="4607055" y="3221226"/>
              <a:ext cx="1926779" cy="652219"/>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351" name="Straight Connector 350">
              <a:extLst>
                <a:ext uri="{FF2B5EF4-FFF2-40B4-BE49-F238E27FC236}">
                  <a16:creationId xmlns:a16="http://schemas.microsoft.com/office/drawing/2014/main" id="{82FAE79D-5228-4D29-B7FB-ED0B70163840}"/>
                </a:ext>
              </a:extLst>
            </p:cNvPr>
            <p:cNvCxnSpPr>
              <a:cxnSpLocks/>
              <a:stCxn id="367" idx="2"/>
              <a:endCxn id="369" idx="6"/>
            </p:cNvCxnSpPr>
            <p:nvPr userDrawn="1"/>
          </p:nvCxnSpPr>
          <p:spPr>
            <a:xfrm flipV="1">
              <a:off x="4488872" y="5034766"/>
              <a:ext cx="990314" cy="68214"/>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352" name="Straight Connector 351">
              <a:extLst>
                <a:ext uri="{FF2B5EF4-FFF2-40B4-BE49-F238E27FC236}">
                  <a16:creationId xmlns:a16="http://schemas.microsoft.com/office/drawing/2014/main" id="{4AF9E01C-B022-4431-9F06-E287DC35B90E}"/>
                </a:ext>
              </a:extLst>
            </p:cNvPr>
            <p:cNvCxnSpPr>
              <a:cxnSpLocks/>
              <a:stCxn id="366" idx="1"/>
              <a:endCxn id="369" idx="5"/>
            </p:cNvCxnSpPr>
            <p:nvPr userDrawn="1"/>
          </p:nvCxnSpPr>
          <p:spPr>
            <a:xfrm flipV="1">
              <a:off x="4681461" y="5106214"/>
              <a:ext cx="845148" cy="1002359"/>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353" name="Straight Connector 352">
              <a:extLst>
                <a:ext uri="{FF2B5EF4-FFF2-40B4-BE49-F238E27FC236}">
                  <a16:creationId xmlns:a16="http://schemas.microsoft.com/office/drawing/2014/main" id="{E2E5F3D5-D0E1-452F-B41A-3A8311642A21}"/>
                </a:ext>
              </a:extLst>
            </p:cNvPr>
            <p:cNvCxnSpPr>
              <a:cxnSpLocks/>
              <a:stCxn id="366" idx="3"/>
              <a:endCxn id="377" idx="1"/>
            </p:cNvCxnSpPr>
            <p:nvPr userDrawn="1"/>
          </p:nvCxnSpPr>
          <p:spPr>
            <a:xfrm>
              <a:off x="4681461" y="6267027"/>
              <a:ext cx="1470253" cy="568058"/>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354" name="Straight Connector 353">
              <a:extLst>
                <a:ext uri="{FF2B5EF4-FFF2-40B4-BE49-F238E27FC236}">
                  <a16:creationId xmlns:a16="http://schemas.microsoft.com/office/drawing/2014/main" id="{D2CF1BE6-46B8-46E9-8A6D-88A1291EB9DB}"/>
                </a:ext>
              </a:extLst>
            </p:cNvPr>
            <p:cNvCxnSpPr>
              <a:cxnSpLocks/>
              <a:stCxn id="369" idx="4"/>
              <a:endCxn id="377" idx="2"/>
            </p:cNvCxnSpPr>
            <p:nvPr userDrawn="1"/>
          </p:nvCxnSpPr>
          <p:spPr>
            <a:xfrm>
              <a:off x="5610665" y="5123204"/>
              <a:ext cx="652864" cy="1712920"/>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355" name="Straight Connector 354">
              <a:extLst>
                <a:ext uri="{FF2B5EF4-FFF2-40B4-BE49-F238E27FC236}">
                  <a16:creationId xmlns:a16="http://schemas.microsoft.com/office/drawing/2014/main" id="{E2464A55-51F4-41A6-BDCE-EEFEE9435F39}"/>
                </a:ext>
              </a:extLst>
            </p:cNvPr>
            <p:cNvCxnSpPr>
              <a:cxnSpLocks/>
              <a:stCxn id="365" idx="5"/>
              <a:endCxn id="377" idx="0"/>
            </p:cNvCxnSpPr>
            <p:nvPr userDrawn="1"/>
          </p:nvCxnSpPr>
          <p:spPr>
            <a:xfrm flipH="1">
              <a:off x="6375345" y="5883908"/>
              <a:ext cx="879736" cy="953255"/>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356" name="Straight Connector 355">
              <a:extLst>
                <a:ext uri="{FF2B5EF4-FFF2-40B4-BE49-F238E27FC236}">
                  <a16:creationId xmlns:a16="http://schemas.microsoft.com/office/drawing/2014/main" id="{CA017B64-0FAE-42FE-A697-95B0CD79CAFD}"/>
                </a:ext>
              </a:extLst>
            </p:cNvPr>
            <p:cNvCxnSpPr>
              <a:cxnSpLocks/>
              <a:stCxn id="366" idx="7"/>
              <a:endCxn id="367" idx="3"/>
            </p:cNvCxnSpPr>
            <p:nvPr userDrawn="1"/>
          </p:nvCxnSpPr>
          <p:spPr>
            <a:xfrm flipH="1" flipV="1">
              <a:off x="4457011" y="5150449"/>
              <a:ext cx="65996" cy="958124"/>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357" name="Straight Connector 356">
              <a:extLst>
                <a:ext uri="{FF2B5EF4-FFF2-40B4-BE49-F238E27FC236}">
                  <a16:creationId xmlns:a16="http://schemas.microsoft.com/office/drawing/2014/main" id="{FFA65365-4610-4BC3-ABDA-E05C4952074C}"/>
                </a:ext>
              </a:extLst>
            </p:cNvPr>
            <p:cNvCxnSpPr>
              <a:cxnSpLocks/>
              <a:stCxn id="364" idx="7"/>
              <a:endCxn id="370" idx="3"/>
            </p:cNvCxnSpPr>
            <p:nvPr userDrawn="1"/>
          </p:nvCxnSpPr>
          <p:spPr>
            <a:xfrm flipH="1" flipV="1">
              <a:off x="7349691" y="4680947"/>
              <a:ext cx="1424418" cy="977805"/>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358" name="Straight Connector 357">
              <a:extLst>
                <a:ext uri="{FF2B5EF4-FFF2-40B4-BE49-F238E27FC236}">
                  <a16:creationId xmlns:a16="http://schemas.microsoft.com/office/drawing/2014/main" id="{260044F5-AB8B-4D74-9DA2-22172CB47D7E}"/>
                </a:ext>
              </a:extLst>
            </p:cNvPr>
            <p:cNvCxnSpPr>
              <a:cxnSpLocks/>
              <a:endCxn id="366" idx="4"/>
            </p:cNvCxnSpPr>
            <p:nvPr userDrawn="1"/>
          </p:nvCxnSpPr>
          <p:spPr>
            <a:xfrm flipV="1">
              <a:off x="4489041" y="6299844"/>
              <a:ext cx="113193" cy="546145"/>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359" name="Straight Connector 358">
              <a:extLst>
                <a:ext uri="{FF2B5EF4-FFF2-40B4-BE49-F238E27FC236}">
                  <a16:creationId xmlns:a16="http://schemas.microsoft.com/office/drawing/2014/main" id="{CF997CB2-EE23-4B3F-8B33-A1AB4AABB123}"/>
                </a:ext>
              </a:extLst>
            </p:cNvPr>
            <p:cNvCxnSpPr>
              <a:cxnSpLocks/>
              <a:stCxn id="374" idx="7"/>
              <a:endCxn id="373" idx="4"/>
            </p:cNvCxnSpPr>
            <p:nvPr userDrawn="1"/>
          </p:nvCxnSpPr>
          <p:spPr>
            <a:xfrm flipH="1" flipV="1">
              <a:off x="2274960" y="5251520"/>
              <a:ext cx="612674" cy="875448"/>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sp>
          <p:nvSpPr>
            <p:cNvPr id="360" name="Oval 359">
              <a:extLst>
                <a:ext uri="{FF2B5EF4-FFF2-40B4-BE49-F238E27FC236}">
                  <a16:creationId xmlns:a16="http://schemas.microsoft.com/office/drawing/2014/main" id="{2BF7CF02-0951-4FC1-9A53-2DF098374936}"/>
                </a:ext>
              </a:extLst>
            </p:cNvPr>
            <p:cNvSpPr/>
            <p:nvPr userDrawn="1"/>
          </p:nvSpPr>
          <p:spPr>
            <a:xfrm flipH="1">
              <a:off x="11304001" y="5703017"/>
              <a:ext cx="236156" cy="236156"/>
            </a:xfrm>
            <a:prstGeom prst="ellipse">
              <a:avLst/>
            </a:prstGeom>
            <a:grpFill/>
            <a:ln>
              <a:solidFill>
                <a:schemeClr val="bg1">
                  <a:alpha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1" name="Oval 360">
              <a:extLst>
                <a:ext uri="{FF2B5EF4-FFF2-40B4-BE49-F238E27FC236}">
                  <a16:creationId xmlns:a16="http://schemas.microsoft.com/office/drawing/2014/main" id="{6654CAAF-887A-4D94-8B94-CD62BC9B1A1E}"/>
                </a:ext>
              </a:extLst>
            </p:cNvPr>
            <p:cNvSpPr>
              <a:spLocks noChangeAspect="1"/>
            </p:cNvSpPr>
            <p:nvPr userDrawn="1"/>
          </p:nvSpPr>
          <p:spPr>
            <a:xfrm flipH="1">
              <a:off x="10259403" y="5528905"/>
              <a:ext cx="149392" cy="149392"/>
            </a:xfrm>
            <a:prstGeom prst="ellipse">
              <a:avLst/>
            </a:prstGeom>
            <a:grpFill/>
            <a:ln>
              <a:solidFill>
                <a:schemeClr val="bg1">
                  <a:alpha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2" name="Oval 361">
              <a:extLst>
                <a:ext uri="{FF2B5EF4-FFF2-40B4-BE49-F238E27FC236}">
                  <a16:creationId xmlns:a16="http://schemas.microsoft.com/office/drawing/2014/main" id="{2B3EEFCD-D1DF-4416-B576-493369DE4F56}"/>
                </a:ext>
              </a:extLst>
            </p:cNvPr>
            <p:cNvSpPr/>
            <p:nvPr userDrawn="1"/>
          </p:nvSpPr>
          <p:spPr>
            <a:xfrm flipH="1">
              <a:off x="10291530" y="4163736"/>
              <a:ext cx="224088" cy="224088"/>
            </a:xfrm>
            <a:prstGeom prst="ellipse">
              <a:avLst/>
            </a:prstGeom>
            <a:grpFill/>
            <a:ln>
              <a:solidFill>
                <a:schemeClr val="bg1">
                  <a:alpha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3" name="Oval 362">
              <a:extLst>
                <a:ext uri="{FF2B5EF4-FFF2-40B4-BE49-F238E27FC236}">
                  <a16:creationId xmlns:a16="http://schemas.microsoft.com/office/drawing/2014/main" id="{A723E2C2-B21B-4FF7-A5CE-794DD3642936}"/>
                </a:ext>
              </a:extLst>
            </p:cNvPr>
            <p:cNvSpPr/>
            <p:nvPr userDrawn="1"/>
          </p:nvSpPr>
          <p:spPr>
            <a:xfrm flipH="1">
              <a:off x="8727293" y="4395216"/>
              <a:ext cx="224088" cy="224088"/>
            </a:xfrm>
            <a:prstGeom prst="ellipse">
              <a:avLst/>
            </a:prstGeom>
            <a:grpFill/>
            <a:ln>
              <a:solidFill>
                <a:schemeClr val="bg1">
                  <a:alpha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4" name="Oval 363">
              <a:extLst>
                <a:ext uri="{FF2B5EF4-FFF2-40B4-BE49-F238E27FC236}">
                  <a16:creationId xmlns:a16="http://schemas.microsoft.com/office/drawing/2014/main" id="{EF7697D1-C724-466D-80AD-D298A03F93E8}"/>
                </a:ext>
              </a:extLst>
            </p:cNvPr>
            <p:cNvSpPr>
              <a:spLocks noChangeAspect="1"/>
            </p:cNvSpPr>
            <p:nvPr userDrawn="1"/>
          </p:nvSpPr>
          <p:spPr>
            <a:xfrm flipH="1">
              <a:off x="8752231" y="5636874"/>
              <a:ext cx="149392" cy="149392"/>
            </a:xfrm>
            <a:prstGeom prst="ellipse">
              <a:avLst/>
            </a:prstGeom>
            <a:grpFill/>
            <a:ln>
              <a:solidFill>
                <a:schemeClr val="bg1">
                  <a:alpha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5" name="Oval 364">
              <a:extLst>
                <a:ext uri="{FF2B5EF4-FFF2-40B4-BE49-F238E27FC236}">
                  <a16:creationId xmlns:a16="http://schemas.microsoft.com/office/drawing/2014/main" id="{B0E84311-C529-4F8F-B4D5-44FBD7BD8C72}"/>
                </a:ext>
              </a:extLst>
            </p:cNvPr>
            <p:cNvSpPr/>
            <p:nvPr userDrawn="1"/>
          </p:nvSpPr>
          <p:spPr>
            <a:xfrm flipH="1">
              <a:off x="7222264" y="5692637"/>
              <a:ext cx="224088" cy="224088"/>
            </a:xfrm>
            <a:prstGeom prst="ellipse">
              <a:avLst/>
            </a:prstGeom>
            <a:grpFill/>
            <a:ln>
              <a:solidFill>
                <a:schemeClr val="bg1">
                  <a:alpha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6" name="Oval 365">
              <a:extLst>
                <a:ext uri="{FF2B5EF4-FFF2-40B4-BE49-F238E27FC236}">
                  <a16:creationId xmlns:a16="http://schemas.microsoft.com/office/drawing/2014/main" id="{518A8EBF-F9A3-4656-A45C-2DCBE391AE92}"/>
                </a:ext>
              </a:extLst>
            </p:cNvPr>
            <p:cNvSpPr/>
            <p:nvPr userDrawn="1"/>
          </p:nvSpPr>
          <p:spPr>
            <a:xfrm flipH="1">
              <a:off x="4490190" y="6075756"/>
              <a:ext cx="224088" cy="224088"/>
            </a:xfrm>
            <a:prstGeom prst="ellipse">
              <a:avLst/>
            </a:prstGeom>
            <a:grpFill/>
            <a:ln>
              <a:solidFill>
                <a:schemeClr val="bg1">
                  <a:alpha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7" name="Oval 366">
              <a:extLst>
                <a:ext uri="{FF2B5EF4-FFF2-40B4-BE49-F238E27FC236}">
                  <a16:creationId xmlns:a16="http://schemas.microsoft.com/office/drawing/2014/main" id="{E62137AD-1423-40E5-9BDD-60190AB93310}"/>
                </a:ext>
              </a:extLst>
            </p:cNvPr>
            <p:cNvSpPr>
              <a:spLocks noChangeAspect="1"/>
            </p:cNvSpPr>
            <p:nvPr userDrawn="1"/>
          </p:nvSpPr>
          <p:spPr>
            <a:xfrm rot="682168" flipH="1">
              <a:off x="4340946" y="5013559"/>
              <a:ext cx="149392" cy="149392"/>
            </a:xfrm>
            <a:prstGeom prst="ellipse">
              <a:avLst/>
            </a:prstGeom>
            <a:grpFill/>
            <a:ln>
              <a:solidFill>
                <a:schemeClr val="bg1">
                  <a:alpha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8" name="Oval 367">
              <a:extLst>
                <a:ext uri="{FF2B5EF4-FFF2-40B4-BE49-F238E27FC236}">
                  <a16:creationId xmlns:a16="http://schemas.microsoft.com/office/drawing/2014/main" id="{D8048B5F-1A77-4CD2-90C8-C994712AC692}"/>
                </a:ext>
              </a:extLst>
            </p:cNvPr>
            <p:cNvSpPr/>
            <p:nvPr userDrawn="1"/>
          </p:nvSpPr>
          <p:spPr>
            <a:xfrm rot="738506" flipH="1">
              <a:off x="4400716" y="3821918"/>
              <a:ext cx="224088" cy="224088"/>
            </a:xfrm>
            <a:prstGeom prst="ellipse">
              <a:avLst/>
            </a:prstGeom>
            <a:grpFill/>
            <a:ln>
              <a:solidFill>
                <a:schemeClr val="bg1">
                  <a:alpha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9" name="Oval 368">
              <a:extLst>
                <a:ext uri="{FF2B5EF4-FFF2-40B4-BE49-F238E27FC236}">
                  <a16:creationId xmlns:a16="http://schemas.microsoft.com/office/drawing/2014/main" id="{9AF83336-CD92-4ADE-BF73-C6BE7C14D9C9}"/>
                </a:ext>
              </a:extLst>
            </p:cNvPr>
            <p:cNvSpPr/>
            <p:nvPr userDrawn="1"/>
          </p:nvSpPr>
          <p:spPr>
            <a:xfrm rot="20935587" flipH="1">
              <a:off x="5477100" y="4901202"/>
              <a:ext cx="224088" cy="224088"/>
            </a:xfrm>
            <a:prstGeom prst="ellipse">
              <a:avLst/>
            </a:prstGeom>
            <a:grpFill/>
            <a:ln>
              <a:solidFill>
                <a:schemeClr val="bg1">
                  <a:alpha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0" name="Oval 369">
              <a:extLst>
                <a:ext uri="{FF2B5EF4-FFF2-40B4-BE49-F238E27FC236}">
                  <a16:creationId xmlns:a16="http://schemas.microsoft.com/office/drawing/2014/main" id="{0CB98107-01D4-465B-AA20-F01889572F70}"/>
                </a:ext>
              </a:extLst>
            </p:cNvPr>
            <p:cNvSpPr/>
            <p:nvPr userDrawn="1"/>
          </p:nvSpPr>
          <p:spPr>
            <a:xfrm flipH="1">
              <a:off x="7158420" y="4489676"/>
              <a:ext cx="224088" cy="224088"/>
            </a:xfrm>
            <a:prstGeom prst="ellipse">
              <a:avLst/>
            </a:prstGeom>
            <a:grpFill/>
            <a:ln>
              <a:solidFill>
                <a:schemeClr val="bg1">
                  <a:alpha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1" name="Oval 370">
              <a:extLst>
                <a:ext uri="{FF2B5EF4-FFF2-40B4-BE49-F238E27FC236}">
                  <a16:creationId xmlns:a16="http://schemas.microsoft.com/office/drawing/2014/main" id="{D9FF8CC2-C847-4A18-AE88-C5BB34DD2E56}"/>
                </a:ext>
              </a:extLst>
            </p:cNvPr>
            <p:cNvSpPr>
              <a:spLocks noChangeAspect="1"/>
            </p:cNvSpPr>
            <p:nvPr userDrawn="1"/>
          </p:nvSpPr>
          <p:spPr>
            <a:xfrm flipH="1">
              <a:off x="6533834" y="3146530"/>
              <a:ext cx="149392" cy="149392"/>
            </a:xfrm>
            <a:prstGeom prst="ellipse">
              <a:avLst/>
            </a:prstGeom>
            <a:grpFill/>
            <a:ln>
              <a:solidFill>
                <a:schemeClr val="bg1">
                  <a:alpha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2" name="Oval 371">
              <a:extLst>
                <a:ext uri="{FF2B5EF4-FFF2-40B4-BE49-F238E27FC236}">
                  <a16:creationId xmlns:a16="http://schemas.microsoft.com/office/drawing/2014/main" id="{82E93249-E7CF-42C2-A5E3-8AF8D64027ED}"/>
                </a:ext>
              </a:extLst>
            </p:cNvPr>
            <p:cNvSpPr/>
            <p:nvPr userDrawn="1"/>
          </p:nvSpPr>
          <p:spPr>
            <a:xfrm flipH="1">
              <a:off x="2399072" y="3649393"/>
              <a:ext cx="224088" cy="224088"/>
            </a:xfrm>
            <a:prstGeom prst="ellipse">
              <a:avLst/>
            </a:prstGeom>
            <a:grpFill/>
            <a:ln>
              <a:solidFill>
                <a:schemeClr val="bg1">
                  <a:alpha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3" name="Oval 372">
              <a:extLst>
                <a:ext uri="{FF2B5EF4-FFF2-40B4-BE49-F238E27FC236}">
                  <a16:creationId xmlns:a16="http://schemas.microsoft.com/office/drawing/2014/main" id="{8CC0E03F-55C4-4142-98CE-C35224EEA87A}"/>
                </a:ext>
              </a:extLst>
            </p:cNvPr>
            <p:cNvSpPr/>
            <p:nvPr userDrawn="1"/>
          </p:nvSpPr>
          <p:spPr>
            <a:xfrm flipH="1">
              <a:off x="2162916" y="5027432"/>
              <a:ext cx="224088" cy="224088"/>
            </a:xfrm>
            <a:prstGeom prst="ellipse">
              <a:avLst/>
            </a:prstGeom>
            <a:grpFill/>
            <a:ln>
              <a:solidFill>
                <a:schemeClr val="bg1">
                  <a:alpha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4" name="Oval 373">
              <a:extLst>
                <a:ext uri="{FF2B5EF4-FFF2-40B4-BE49-F238E27FC236}">
                  <a16:creationId xmlns:a16="http://schemas.microsoft.com/office/drawing/2014/main" id="{1D4FEC50-175F-4F4A-A514-35FF8B7EDA73}"/>
                </a:ext>
              </a:extLst>
            </p:cNvPr>
            <p:cNvSpPr>
              <a:spLocks noChangeAspect="1"/>
            </p:cNvSpPr>
            <p:nvPr userDrawn="1"/>
          </p:nvSpPr>
          <p:spPr>
            <a:xfrm flipH="1">
              <a:off x="2865756" y="6105090"/>
              <a:ext cx="149392" cy="149392"/>
            </a:xfrm>
            <a:prstGeom prst="ellipse">
              <a:avLst/>
            </a:prstGeom>
            <a:grpFill/>
            <a:ln>
              <a:solidFill>
                <a:schemeClr val="bg1">
                  <a:alpha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5" name="Oval 374">
              <a:extLst>
                <a:ext uri="{FF2B5EF4-FFF2-40B4-BE49-F238E27FC236}">
                  <a16:creationId xmlns:a16="http://schemas.microsoft.com/office/drawing/2014/main" id="{152027B5-AA2B-4246-818E-E84A7D58DAD7}"/>
                </a:ext>
              </a:extLst>
            </p:cNvPr>
            <p:cNvSpPr>
              <a:spLocks noChangeAspect="1"/>
            </p:cNvSpPr>
            <p:nvPr userDrawn="1"/>
          </p:nvSpPr>
          <p:spPr>
            <a:xfrm flipH="1">
              <a:off x="11489475" y="4550799"/>
              <a:ext cx="149392" cy="149392"/>
            </a:xfrm>
            <a:prstGeom prst="ellipse">
              <a:avLst/>
            </a:prstGeom>
            <a:grpFill/>
            <a:ln>
              <a:solidFill>
                <a:schemeClr val="bg1">
                  <a:alpha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6" name="Chord 375">
              <a:extLst>
                <a:ext uri="{FF2B5EF4-FFF2-40B4-BE49-F238E27FC236}">
                  <a16:creationId xmlns:a16="http://schemas.microsoft.com/office/drawing/2014/main" id="{5377161F-1164-4F3A-BEB4-16EE81F7FFC0}"/>
                </a:ext>
              </a:extLst>
            </p:cNvPr>
            <p:cNvSpPr>
              <a:spLocks noChangeAspect="1"/>
            </p:cNvSpPr>
            <p:nvPr userDrawn="1"/>
          </p:nvSpPr>
          <p:spPr>
            <a:xfrm flipH="1">
              <a:off x="9919813" y="6746029"/>
              <a:ext cx="149392" cy="149392"/>
            </a:xfrm>
            <a:prstGeom prst="chord">
              <a:avLst>
                <a:gd name="adj1" fmla="val 10550803"/>
                <a:gd name="adj2" fmla="val 185318"/>
              </a:avLst>
            </a:prstGeom>
            <a:grpFill/>
            <a:ln>
              <a:solidFill>
                <a:schemeClr val="bg1">
                  <a:alpha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7" name="Chord 376">
              <a:extLst>
                <a:ext uri="{FF2B5EF4-FFF2-40B4-BE49-F238E27FC236}">
                  <a16:creationId xmlns:a16="http://schemas.microsoft.com/office/drawing/2014/main" id="{BBA07DEA-30DC-40D8-8F3F-386F5F00EECA}"/>
                </a:ext>
              </a:extLst>
            </p:cNvPr>
            <p:cNvSpPr>
              <a:spLocks noChangeAspect="1"/>
            </p:cNvSpPr>
            <p:nvPr userDrawn="1"/>
          </p:nvSpPr>
          <p:spPr>
            <a:xfrm flipH="1">
              <a:off x="6151551" y="6717004"/>
              <a:ext cx="224088" cy="224088"/>
            </a:xfrm>
            <a:prstGeom prst="chord">
              <a:avLst>
                <a:gd name="adj1" fmla="val 10550803"/>
                <a:gd name="adj2" fmla="val 185318"/>
              </a:avLst>
            </a:prstGeom>
            <a:grpFill/>
            <a:ln>
              <a:solidFill>
                <a:schemeClr val="bg1">
                  <a:alpha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378" name="Straight Connector 377">
              <a:extLst>
                <a:ext uri="{FF2B5EF4-FFF2-40B4-BE49-F238E27FC236}">
                  <a16:creationId xmlns:a16="http://schemas.microsoft.com/office/drawing/2014/main" id="{A39C8ABC-68DF-4391-B376-87C730E725A1}"/>
                </a:ext>
              </a:extLst>
            </p:cNvPr>
            <p:cNvCxnSpPr>
              <a:cxnSpLocks/>
              <a:stCxn id="376" idx="1"/>
              <a:endCxn id="364" idx="3"/>
            </p:cNvCxnSpPr>
            <p:nvPr userDrawn="1"/>
          </p:nvCxnSpPr>
          <p:spPr>
            <a:xfrm flipH="1" flipV="1">
              <a:off x="8879746" y="5764388"/>
              <a:ext cx="1040177" cy="1060362"/>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379" name="Straight Connector 378">
              <a:extLst>
                <a:ext uri="{FF2B5EF4-FFF2-40B4-BE49-F238E27FC236}">
                  <a16:creationId xmlns:a16="http://schemas.microsoft.com/office/drawing/2014/main" id="{637B1A2B-A174-4773-8BE4-EAD1631DC62C}"/>
                </a:ext>
              </a:extLst>
            </p:cNvPr>
            <p:cNvCxnSpPr>
              <a:cxnSpLocks/>
              <a:stCxn id="398" idx="6"/>
              <a:endCxn id="372" idx="6"/>
            </p:cNvCxnSpPr>
            <p:nvPr userDrawn="1"/>
          </p:nvCxnSpPr>
          <p:spPr>
            <a:xfrm>
              <a:off x="1249806" y="3691601"/>
              <a:ext cx="1149266" cy="69836"/>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380" name="Straight Connector 379">
              <a:extLst>
                <a:ext uri="{FF2B5EF4-FFF2-40B4-BE49-F238E27FC236}">
                  <a16:creationId xmlns:a16="http://schemas.microsoft.com/office/drawing/2014/main" id="{4E784C83-9452-43CB-99B3-2F33E21084BF}"/>
                </a:ext>
              </a:extLst>
            </p:cNvPr>
            <p:cNvCxnSpPr>
              <a:cxnSpLocks/>
              <a:stCxn id="395" idx="4"/>
              <a:endCxn id="401" idx="1"/>
            </p:cNvCxnSpPr>
            <p:nvPr userDrawn="1"/>
          </p:nvCxnSpPr>
          <p:spPr>
            <a:xfrm>
              <a:off x="181389" y="3694736"/>
              <a:ext cx="833340" cy="862592"/>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381" name="Straight Connector 380">
              <a:extLst>
                <a:ext uri="{FF2B5EF4-FFF2-40B4-BE49-F238E27FC236}">
                  <a16:creationId xmlns:a16="http://schemas.microsoft.com/office/drawing/2014/main" id="{84147A60-A408-46E2-BBB4-F19B00237FE2}"/>
                </a:ext>
              </a:extLst>
            </p:cNvPr>
            <p:cNvCxnSpPr>
              <a:cxnSpLocks/>
              <a:stCxn id="401" idx="4"/>
              <a:endCxn id="400" idx="0"/>
            </p:cNvCxnSpPr>
            <p:nvPr userDrawn="1"/>
          </p:nvCxnSpPr>
          <p:spPr>
            <a:xfrm flipH="1">
              <a:off x="990250" y="4724846"/>
              <a:ext cx="93868" cy="726111"/>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382" name="Straight Connector 381">
              <a:extLst>
                <a:ext uri="{FF2B5EF4-FFF2-40B4-BE49-F238E27FC236}">
                  <a16:creationId xmlns:a16="http://schemas.microsoft.com/office/drawing/2014/main" id="{C57D33F0-D5D2-4E9C-8FDE-545F9AD95BE0}"/>
                </a:ext>
              </a:extLst>
            </p:cNvPr>
            <p:cNvCxnSpPr>
              <a:cxnSpLocks/>
              <a:stCxn id="399" idx="3"/>
            </p:cNvCxnSpPr>
            <p:nvPr userDrawn="1"/>
          </p:nvCxnSpPr>
          <p:spPr>
            <a:xfrm flipH="1">
              <a:off x="994391" y="6664731"/>
              <a:ext cx="195332" cy="193269"/>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383" name="Straight Connector 382">
              <a:extLst>
                <a:ext uri="{FF2B5EF4-FFF2-40B4-BE49-F238E27FC236}">
                  <a16:creationId xmlns:a16="http://schemas.microsoft.com/office/drawing/2014/main" id="{6D73257D-6AA1-4DBE-8A91-09CF8AB21615}"/>
                </a:ext>
              </a:extLst>
            </p:cNvPr>
            <p:cNvCxnSpPr>
              <a:cxnSpLocks/>
              <a:stCxn id="399" idx="0"/>
              <a:endCxn id="400" idx="4"/>
            </p:cNvCxnSpPr>
            <p:nvPr userDrawn="1"/>
          </p:nvCxnSpPr>
          <p:spPr>
            <a:xfrm flipH="1" flipV="1">
              <a:off x="990250" y="5745345"/>
              <a:ext cx="303555" cy="668110"/>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384" name="Straight Connector 383">
              <a:extLst>
                <a:ext uri="{FF2B5EF4-FFF2-40B4-BE49-F238E27FC236}">
                  <a16:creationId xmlns:a16="http://schemas.microsoft.com/office/drawing/2014/main" id="{04A882FA-74F8-4630-8CFF-5E9A2B40024D}"/>
                </a:ext>
              </a:extLst>
            </p:cNvPr>
            <p:cNvCxnSpPr>
              <a:cxnSpLocks/>
              <a:stCxn id="409" idx="1"/>
              <a:endCxn id="395" idx="3"/>
            </p:cNvCxnSpPr>
            <p:nvPr userDrawn="1"/>
          </p:nvCxnSpPr>
          <p:spPr>
            <a:xfrm flipV="1">
              <a:off x="7025" y="3684478"/>
              <a:ext cx="62174" cy="1039628"/>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385" name="Straight Connector 384">
              <a:extLst>
                <a:ext uri="{FF2B5EF4-FFF2-40B4-BE49-F238E27FC236}">
                  <a16:creationId xmlns:a16="http://schemas.microsoft.com/office/drawing/2014/main" id="{F3E8B179-88BD-4464-A9EE-5B5C2256A910}"/>
                </a:ext>
              </a:extLst>
            </p:cNvPr>
            <p:cNvCxnSpPr>
              <a:cxnSpLocks/>
              <a:stCxn id="400" idx="2"/>
              <a:endCxn id="409" idx="0"/>
            </p:cNvCxnSpPr>
            <p:nvPr userDrawn="1"/>
          </p:nvCxnSpPr>
          <p:spPr>
            <a:xfrm flipH="1" flipV="1">
              <a:off x="4947" y="4947737"/>
              <a:ext cx="838109" cy="650414"/>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386" name="Straight Connector 385">
              <a:extLst>
                <a:ext uri="{FF2B5EF4-FFF2-40B4-BE49-F238E27FC236}">
                  <a16:creationId xmlns:a16="http://schemas.microsoft.com/office/drawing/2014/main" id="{EF528E5C-5A1E-443B-B2C4-0B87FDE96BD7}"/>
                </a:ext>
              </a:extLst>
            </p:cNvPr>
            <p:cNvCxnSpPr>
              <a:cxnSpLocks/>
              <a:stCxn id="399" idx="1"/>
            </p:cNvCxnSpPr>
            <p:nvPr userDrawn="1"/>
          </p:nvCxnSpPr>
          <p:spPr>
            <a:xfrm flipH="1">
              <a:off x="0" y="6456567"/>
              <a:ext cx="1189723" cy="190557"/>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387" name="Straight Connector 386">
              <a:extLst>
                <a:ext uri="{FF2B5EF4-FFF2-40B4-BE49-F238E27FC236}">
                  <a16:creationId xmlns:a16="http://schemas.microsoft.com/office/drawing/2014/main" id="{A8077282-A72A-4C7B-A0F7-F39F8EB9EA46}"/>
                </a:ext>
              </a:extLst>
            </p:cNvPr>
            <p:cNvCxnSpPr>
              <a:cxnSpLocks/>
              <a:stCxn id="372" idx="1"/>
              <a:endCxn id="279" idx="0"/>
            </p:cNvCxnSpPr>
            <p:nvPr userDrawn="1"/>
          </p:nvCxnSpPr>
          <p:spPr>
            <a:xfrm flipV="1">
              <a:off x="2590343" y="2989715"/>
              <a:ext cx="770893" cy="692495"/>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388" name="Straight Connector 387">
              <a:extLst>
                <a:ext uri="{FF2B5EF4-FFF2-40B4-BE49-F238E27FC236}">
                  <a16:creationId xmlns:a16="http://schemas.microsoft.com/office/drawing/2014/main" id="{ABF27A6B-1B40-45AA-9ABA-4D754980B11B}"/>
                </a:ext>
              </a:extLst>
            </p:cNvPr>
            <p:cNvCxnSpPr>
              <a:cxnSpLocks/>
              <a:stCxn id="397" idx="6"/>
              <a:endCxn id="396" idx="2"/>
            </p:cNvCxnSpPr>
            <p:nvPr userDrawn="1"/>
          </p:nvCxnSpPr>
          <p:spPr>
            <a:xfrm>
              <a:off x="683818" y="2689233"/>
              <a:ext cx="1046792" cy="260972"/>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389" name="Straight Connector 388">
              <a:extLst>
                <a:ext uri="{FF2B5EF4-FFF2-40B4-BE49-F238E27FC236}">
                  <a16:creationId xmlns:a16="http://schemas.microsoft.com/office/drawing/2014/main" id="{015B63C6-D22A-4302-AD66-8DD0FEBFAD5C}"/>
                </a:ext>
              </a:extLst>
            </p:cNvPr>
            <p:cNvCxnSpPr>
              <a:cxnSpLocks/>
              <a:stCxn id="395" idx="7"/>
              <a:endCxn id="397" idx="3"/>
            </p:cNvCxnSpPr>
            <p:nvPr userDrawn="1"/>
          </p:nvCxnSpPr>
          <p:spPr>
            <a:xfrm flipV="1">
              <a:off x="206155" y="2793315"/>
              <a:ext cx="226387" cy="630571"/>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390" name="Straight Connector 389">
              <a:extLst>
                <a:ext uri="{FF2B5EF4-FFF2-40B4-BE49-F238E27FC236}">
                  <a16:creationId xmlns:a16="http://schemas.microsoft.com/office/drawing/2014/main" id="{33AC1887-C424-4C58-9440-EC5532EBF6AC}"/>
                </a:ext>
              </a:extLst>
            </p:cNvPr>
            <p:cNvCxnSpPr>
              <a:cxnSpLocks/>
              <a:stCxn id="395" idx="5"/>
              <a:endCxn id="398" idx="2"/>
            </p:cNvCxnSpPr>
            <p:nvPr userDrawn="1"/>
          </p:nvCxnSpPr>
          <p:spPr>
            <a:xfrm>
              <a:off x="267973" y="3622660"/>
              <a:ext cx="785574" cy="68941"/>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391" name="Straight Connector 390">
              <a:extLst>
                <a:ext uri="{FF2B5EF4-FFF2-40B4-BE49-F238E27FC236}">
                  <a16:creationId xmlns:a16="http://schemas.microsoft.com/office/drawing/2014/main" id="{CEDE98E8-BBB2-4081-B835-C364DBEFDA70}"/>
                </a:ext>
              </a:extLst>
            </p:cNvPr>
            <p:cNvCxnSpPr>
              <a:cxnSpLocks/>
              <a:stCxn id="396" idx="3"/>
              <a:endCxn id="398" idx="7"/>
            </p:cNvCxnSpPr>
            <p:nvPr userDrawn="1"/>
          </p:nvCxnSpPr>
          <p:spPr>
            <a:xfrm flipH="1">
              <a:off x="1221065" y="3059892"/>
              <a:ext cx="554979" cy="562320"/>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392" name="Straight Connector 391">
              <a:extLst>
                <a:ext uri="{FF2B5EF4-FFF2-40B4-BE49-F238E27FC236}">
                  <a16:creationId xmlns:a16="http://schemas.microsoft.com/office/drawing/2014/main" id="{FD33A178-AF11-4EAB-A111-22E1AB29BF48}"/>
                </a:ext>
              </a:extLst>
            </p:cNvPr>
            <p:cNvCxnSpPr>
              <a:cxnSpLocks/>
              <a:stCxn id="398" idx="4"/>
              <a:endCxn id="401" idx="0"/>
            </p:cNvCxnSpPr>
            <p:nvPr userDrawn="1"/>
          </p:nvCxnSpPr>
          <p:spPr>
            <a:xfrm flipH="1">
              <a:off x="1084118" y="3789730"/>
              <a:ext cx="67559" cy="738857"/>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393" name="Straight Connector 392">
              <a:extLst>
                <a:ext uri="{FF2B5EF4-FFF2-40B4-BE49-F238E27FC236}">
                  <a16:creationId xmlns:a16="http://schemas.microsoft.com/office/drawing/2014/main" id="{22438091-5AE0-4B80-B41E-24CB0BA53200}"/>
                </a:ext>
              </a:extLst>
            </p:cNvPr>
            <p:cNvCxnSpPr>
              <a:cxnSpLocks/>
              <a:stCxn id="374" idx="2"/>
              <a:endCxn id="399" idx="2"/>
            </p:cNvCxnSpPr>
            <p:nvPr userDrawn="1"/>
          </p:nvCxnSpPr>
          <p:spPr>
            <a:xfrm flipH="1">
              <a:off x="1146611" y="6179786"/>
              <a:ext cx="1868537" cy="380863"/>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394" name="Straight Connector 393">
              <a:extLst>
                <a:ext uri="{FF2B5EF4-FFF2-40B4-BE49-F238E27FC236}">
                  <a16:creationId xmlns:a16="http://schemas.microsoft.com/office/drawing/2014/main" id="{3EDBF97C-81C6-4CCE-BE70-2A9563362942}"/>
                </a:ext>
              </a:extLst>
            </p:cNvPr>
            <p:cNvCxnSpPr>
              <a:cxnSpLocks/>
              <a:endCxn id="399" idx="5"/>
            </p:cNvCxnSpPr>
            <p:nvPr userDrawn="1"/>
          </p:nvCxnSpPr>
          <p:spPr>
            <a:xfrm flipH="1" flipV="1">
              <a:off x="1397887" y="6664731"/>
              <a:ext cx="704210" cy="276362"/>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sp>
          <p:nvSpPr>
            <p:cNvPr id="395" name="Oval 394">
              <a:extLst>
                <a:ext uri="{FF2B5EF4-FFF2-40B4-BE49-F238E27FC236}">
                  <a16:creationId xmlns:a16="http://schemas.microsoft.com/office/drawing/2014/main" id="{AB893935-70E6-48C7-96CF-A2D6B4C679A5}"/>
                </a:ext>
              </a:extLst>
            </p:cNvPr>
            <p:cNvSpPr/>
            <p:nvPr userDrawn="1"/>
          </p:nvSpPr>
          <p:spPr>
            <a:xfrm rot="20563470">
              <a:off x="-9517" y="3406988"/>
              <a:ext cx="294388" cy="294388"/>
            </a:xfrm>
            <a:prstGeom prst="ellipse">
              <a:avLst/>
            </a:prstGeom>
            <a:grpFill/>
            <a:ln>
              <a:solidFill>
                <a:schemeClr val="bg1">
                  <a:alpha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6" name="Oval 395">
              <a:extLst>
                <a:ext uri="{FF2B5EF4-FFF2-40B4-BE49-F238E27FC236}">
                  <a16:creationId xmlns:a16="http://schemas.microsoft.com/office/drawing/2014/main" id="{61CD8673-556C-4340-A7C5-23E34CDAC6C7}"/>
                </a:ext>
              </a:extLst>
            </p:cNvPr>
            <p:cNvSpPr/>
            <p:nvPr userDrawn="1"/>
          </p:nvSpPr>
          <p:spPr>
            <a:xfrm>
              <a:off x="1730610" y="2795084"/>
              <a:ext cx="310242" cy="310242"/>
            </a:xfrm>
            <a:prstGeom prst="ellipse">
              <a:avLst/>
            </a:prstGeom>
            <a:grpFill/>
            <a:ln>
              <a:solidFill>
                <a:schemeClr val="bg1">
                  <a:alpha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7" name="Oval 396">
              <a:extLst>
                <a:ext uri="{FF2B5EF4-FFF2-40B4-BE49-F238E27FC236}">
                  <a16:creationId xmlns:a16="http://schemas.microsoft.com/office/drawing/2014/main" id="{5585A82A-1F0E-48AA-9B04-D3453F213A46}"/>
                </a:ext>
              </a:extLst>
            </p:cNvPr>
            <p:cNvSpPr/>
            <p:nvPr userDrawn="1"/>
          </p:nvSpPr>
          <p:spPr>
            <a:xfrm>
              <a:off x="389430" y="2542039"/>
              <a:ext cx="294388" cy="294388"/>
            </a:xfrm>
            <a:prstGeom prst="ellipse">
              <a:avLst/>
            </a:prstGeom>
            <a:grpFill/>
            <a:ln>
              <a:solidFill>
                <a:schemeClr val="bg1">
                  <a:alpha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8" name="Oval 397">
              <a:extLst>
                <a:ext uri="{FF2B5EF4-FFF2-40B4-BE49-F238E27FC236}">
                  <a16:creationId xmlns:a16="http://schemas.microsoft.com/office/drawing/2014/main" id="{363A2D18-CE76-4553-A7D2-B05619B7473D}"/>
                </a:ext>
              </a:extLst>
            </p:cNvPr>
            <p:cNvSpPr>
              <a:spLocks noChangeAspect="1"/>
            </p:cNvSpPr>
            <p:nvPr userDrawn="1"/>
          </p:nvSpPr>
          <p:spPr>
            <a:xfrm>
              <a:off x="1053547" y="3593471"/>
              <a:ext cx="196259" cy="196259"/>
            </a:xfrm>
            <a:prstGeom prst="ellipse">
              <a:avLst/>
            </a:prstGeom>
            <a:grpFill/>
            <a:ln>
              <a:solidFill>
                <a:schemeClr val="bg1">
                  <a:alpha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9" name="Oval 398">
              <a:extLst>
                <a:ext uri="{FF2B5EF4-FFF2-40B4-BE49-F238E27FC236}">
                  <a16:creationId xmlns:a16="http://schemas.microsoft.com/office/drawing/2014/main" id="{1DE03C71-F304-416A-9B90-0778A60E92F3}"/>
                </a:ext>
              </a:extLst>
            </p:cNvPr>
            <p:cNvSpPr>
              <a:spLocks noChangeAspect="1"/>
            </p:cNvSpPr>
            <p:nvPr userDrawn="1"/>
          </p:nvSpPr>
          <p:spPr>
            <a:xfrm>
              <a:off x="1146611" y="6413455"/>
              <a:ext cx="294388" cy="294388"/>
            </a:xfrm>
            <a:prstGeom prst="ellipse">
              <a:avLst/>
            </a:prstGeom>
            <a:grpFill/>
            <a:ln>
              <a:solidFill>
                <a:schemeClr val="bg1">
                  <a:alpha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0" name="Oval 399">
              <a:extLst>
                <a:ext uri="{FF2B5EF4-FFF2-40B4-BE49-F238E27FC236}">
                  <a16:creationId xmlns:a16="http://schemas.microsoft.com/office/drawing/2014/main" id="{0062CAFA-520B-4A9B-8B87-D9E58F3E8CD1}"/>
                </a:ext>
              </a:extLst>
            </p:cNvPr>
            <p:cNvSpPr>
              <a:spLocks noChangeAspect="1"/>
            </p:cNvSpPr>
            <p:nvPr userDrawn="1"/>
          </p:nvSpPr>
          <p:spPr>
            <a:xfrm>
              <a:off x="843056" y="5450957"/>
              <a:ext cx="294388" cy="294388"/>
            </a:xfrm>
            <a:prstGeom prst="ellipse">
              <a:avLst/>
            </a:prstGeom>
            <a:grpFill/>
            <a:ln>
              <a:solidFill>
                <a:schemeClr val="bg1">
                  <a:alpha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1" name="Oval 400">
              <a:extLst>
                <a:ext uri="{FF2B5EF4-FFF2-40B4-BE49-F238E27FC236}">
                  <a16:creationId xmlns:a16="http://schemas.microsoft.com/office/drawing/2014/main" id="{C198A024-AD4F-4ED3-AEB5-2EF7E2FFC24C}"/>
                </a:ext>
              </a:extLst>
            </p:cNvPr>
            <p:cNvSpPr>
              <a:spLocks noChangeAspect="1"/>
            </p:cNvSpPr>
            <p:nvPr userDrawn="1"/>
          </p:nvSpPr>
          <p:spPr>
            <a:xfrm>
              <a:off x="985988" y="4528587"/>
              <a:ext cx="196259" cy="196259"/>
            </a:xfrm>
            <a:prstGeom prst="ellipse">
              <a:avLst/>
            </a:prstGeom>
            <a:grpFill/>
            <a:ln>
              <a:solidFill>
                <a:schemeClr val="bg1">
                  <a:alpha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402" name="Straight Connector 401">
              <a:extLst>
                <a:ext uri="{FF2B5EF4-FFF2-40B4-BE49-F238E27FC236}">
                  <a16:creationId xmlns:a16="http://schemas.microsoft.com/office/drawing/2014/main" id="{5F5E3FF3-8848-482F-A4BB-74BA13A3348D}"/>
                </a:ext>
              </a:extLst>
            </p:cNvPr>
            <p:cNvCxnSpPr>
              <a:cxnSpLocks/>
              <a:stCxn id="401" idx="3"/>
            </p:cNvCxnSpPr>
            <p:nvPr userDrawn="1"/>
          </p:nvCxnSpPr>
          <p:spPr>
            <a:xfrm flipH="1">
              <a:off x="125106" y="4696105"/>
              <a:ext cx="889623" cy="162851"/>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403" name="Straight Connector 402">
              <a:extLst>
                <a:ext uri="{FF2B5EF4-FFF2-40B4-BE49-F238E27FC236}">
                  <a16:creationId xmlns:a16="http://schemas.microsoft.com/office/drawing/2014/main" id="{B3903467-D446-466D-BB68-30D8587378A1}"/>
                </a:ext>
              </a:extLst>
            </p:cNvPr>
            <p:cNvCxnSpPr>
              <a:cxnSpLocks/>
              <a:stCxn id="397" idx="4"/>
              <a:endCxn id="398" idx="1"/>
            </p:cNvCxnSpPr>
            <p:nvPr userDrawn="1"/>
          </p:nvCxnSpPr>
          <p:spPr>
            <a:xfrm>
              <a:off x="536624" y="2836427"/>
              <a:ext cx="545664" cy="785785"/>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sp>
          <p:nvSpPr>
            <p:cNvPr id="404" name="Oval 403">
              <a:extLst>
                <a:ext uri="{FF2B5EF4-FFF2-40B4-BE49-F238E27FC236}">
                  <a16:creationId xmlns:a16="http://schemas.microsoft.com/office/drawing/2014/main" id="{1D60BC83-A17D-4675-AC61-F331D505BBE5}"/>
                </a:ext>
              </a:extLst>
            </p:cNvPr>
            <p:cNvSpPr>
              <a:spLocks noChangeAspect="1"/>
            </p:cNvSpPr>
            <p:nvPr userDrawn="1"/>
          </p:nvSpPr>
          <p:spPr>
            <a:xfrm>
              <a:off x="4972557" y="2874980"/>
              <a:ext cx="196259" cy="196259"/>
            </a:xfrm>
            <a:prstGeom prst="ellipse">
              <a:avLst/>
            </a:prstGeom>
            <a:grpFill/>
            <a:ln>
              <a:solidFill>
                <a:schemeClr val="bg1">
                  <a:alpha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405" name="Straight Connector 404">
              <a:extLst>
                <a:ext uri="{FF2B5EF4-FFF2-40B4-BE49-F238E27FC236}">
                  <a16:creationId xmlns:a16="http://schemas.microsoft.com/office/drawing/2014/main" id="{EBDDAE6B-1B1A-4150-8EF6-6CCF0533C1F3}"/>
                </a:ext>
              </a:extLst>
            </p:cNvPr>
            <p:cNvCxnSpPr>
              <a:cxnSpLocks/>
              <a:stCxn id="404" idx="3"/>
              <a:endCxn id="368" idx="0"/>
            </p:cNvCxnSpPr>
            <p:nvPr userDrawn="1"/>
          </p:nvCxnSpPr>
          <p:spPr>
            <a:xfrm flipH="1">
              <a:off x="4536645" y="3042498"/>
              <a:ext cx="464653" cy="781995"/>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406" name="Straight Connector 405">
              <a:extLst>
                <a:ext uri="{FF2B5EF4-FFF2-40B4-BE49-F238E27FC236}">
                  <a16:creationId xmlns:a16="http://schemas.microsoft.com/office/drawing/2014/main" id="{A7A66A6D-9C9F-4674-915F-B1B1731409F3}"/>
                </a:ext>
              </a:extLst>
            </p:cNvPr>
            <p:cNvCxnSpPr>
              <a:cxnSpLocks/>
              <a:stCxn id="404" idx="2"/>
              <a:endCxn id="279" idx="6"/>
            </p:cNvCxnSpPr>
            <p:nvPr userDrawn="1"/>
          </p:nvCxnSpPr>
          <p:spPr>
            <a:xfrm flipH="1" flipV="1">
              <a:off x="3501498" y="2915999"/>
              <a:ext cx="1471059" cy="57111"/>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407" name="Straight Connector 406">
              <a:extLst>
                <a:ext uri="{FF2B5EF4-FFF2-40B4-BE49-F238E27FC236}">
                  <a16:creationId xmlns:a16="http://schemas.microsoft.com/office/drawing/2014/main" id="{A2936015-02CE-4462-B5BF-E3F6E19A897E}"/>
                </a:ext>
              </a:extLst>
            </p:cNvPr>
            <p:cNvCxnSpPr>
              <a:cxnSpLocks/>
              <a:stCxn id="397" idx="7"/>
              <a:endCxn id="281" idx="1"/>
            </p:cNvCxnSpPr>
            <p:nvPr userDrawn="1"/>
          </p:nvCxnSpPr>
          <p:spPr>
            <a:xfrm flipV="1">
              <a:off x="640706" y="1905029"/>
              <a:ext cx="785344" cy="680122"/>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408" name="Straight Connector 407">
              <a:extLst>
                <a:ext uri="{FF2B5EF4-FFF2-40B4-BE49-F238E27FC236}">
                  <a16:creationId xmlns:a16="http://schemas.microsoft.com/office/drawing/2014/main" id="{151E4D2E-B015-4BD1-870D-E36CEC2ADB0D}"/>
                </a:ext>
              </a:extLst>
            </p:cNvPr>
            <p:cNvCxnSpPr>
              <a:cxnSpLocks/>
              <a:endCxn id="397" idx="1"/>
            </p:cNvCxnSpPr>
            <p:nvPr userDrawn="1"/>
          </p:nvCxnSpPr>
          <p:spPr>
            <a:xfrm>
              <a:off x="-60734" y="2344833"/>
              <a:ext cx="493276" cy="240318"/>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sp>
          <p:nvSpPr>
            <p:cNvPr id="409" name="Chord 408">
              <a:extLst>
                <a:ext uri="{FF2B5EF4-FFF2-40B4-BE49-F238E27FC236}">
                  <a16:creationId xmlns:a16="http://schemas.microsoft.com/office/drawing/2014/main" id="{74D27A8B-8228-4975-94EB-908B6260892E}"/>
                </a:ext>
              </a:extLst>
            </p:cNvPr>
            <p:cNvSpPr>
              <a:spLocks noChangeAspect="1"/>
            </p:cNvSpPr>
            <p:nvPr userDrawn="1"/>
          </p:nvSpPr>
          <p:spPr>
            <a:xfrm rot="5400000" flipH="1">
              <a:off x="-98982" y="4723943"/>
              <a:ext cx="224088" cy="224088"/>
            </a:xfrm>
            <a:prstGeom prst="chord">
              <a:avLst>
                <a:gd name="adj1" fmla="val 10550803"/>
                <a:gd name="adj2" fmla="val 185318"/>
              </a:avLst>
            </a:prstGeom>
            <a:grpFill/>
            <a:ln>
              <a:solidFill>
                <a:schemeClr val="bg1">
                  <a:alpha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410" name="Straight Connector 409">
              <a:extLst>
                <a:ext uri="{FF2B5EF4-FFF2-40B4-BE49-F238E27FC236}">
                  <a16:creationId xmlns:a16="http://schemas.microsoft.com/office/drawing/2014/main" id="{95957489-9EDF-44CA-8471-37B1195688BE}"/>
                </a:ext>
              </a:extLst>
            </p:cNvPr>
            <p:cNvCxnSpPr>
              <a:cxnSpLocks/>
              <a:stCxn id="400" idx="3"/>
            </p:cNvCxnSpPr>
            <p:nvPr userDrawn="1"/>
          </p:nvCxnSpPr>
          <p:spPr>
            <a:xfrm flipH="1">
              <a:off x="0" y="5702233"/>
              <a:ext cx="886168" cy="564794"/>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411" name="Straight Connector 410">
              <a:extLst>
                <a:ext uri="{FF2B5EF4-FFF2-40B4-BE49-F238E27FC236}">
                  <a16:creationId xmlns:a16="http://schemas.microsoft.com/office/drawing/2014/main" id="{7B950646-9F93-4F73-9801-191066E643C3}"/>
                </a:ext>
              </a:extLst>
            </p:cNvPr>
            <p:cNvCxnSpPr>
              <a:cxnSpLocks/>
              <a:stCxn id="396" idx="6"/>
              <a:endCxn id="279" idx="1"/>
            </p:cNvCxnSpPr>
            <p:nvPr userDrawn="1"/>
          </p:nvCxnSpPr>
          <p:spPr>
            <a:xfrm flipV="1">
              <a:off x="2040852" y="2934851"/>
              <a:ext cx="1254476" cy="15354"/>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412" name="Straight Connector 411">
              <a:extLst>
                <a:ext uri="{FF2B5EF4-FFF2-40B4-BE49-F238E27FC236}">
                  <a16:creationId xmlns:a16="http://schemas.microsoft.com/office/drawing/2014/main" id="{E0FE4ADE-08CB-409A-B7C5-3C0AA04B6698}"/>
                </a:ext>
              </a:extLst>
            </p:cNvPr>
            <p:cNvCxnSpPr>
              <a:cxnSpLocks/>
              <a:stCxn id="396" idx="5"/>
              <a:endCxn id="372" idx="0"/>
            </p:cNvCxnSpPr>
            <p:nvPr userDrawn="1"/>
          </p:nvCxnSpPr>
          <p:spPr>
            <a:xfrm>
              <a:off x="1995418" y="3059892"/>
              <a:ext cx="515698" cy="589501"/>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413" name="Straight Connector 412">
              <a:extLst>
                <a:ext uri="{FF2B5EF4-FFF2-40B4-BE49-F238E27FC236}">
                  <a16:creationId xmlns:a16="http://schemas.microsoft.com/office/drawing/2014/main" id="{AADE9625-03BE-4779-97DF-E23F9DB47D77}"/>
                </a:ext>
              </a:extLst>
            </p:cNvPr>
            <p:cNvCxnSpPr>
              <a:cxnSpLocks/>
              <a:stCxn id="281" idx="0"/>
              <a:endCxn id="396" idx="0"/>
            </p:cNvCxnSpPr>
            <p:nvPr userDrawn="1"/>
          </p:nvCxnSpPr>
          <p:spPr>
            <a:xfrm>
              <a:off x="1505277" y="1937846"/>
              <a:ext cx="380454" cy="857238"/>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414" name="Straight Connector 413">
              <a:extLst>
                <a:ext uri="{FF2B5EF4-FFF2-40B4-BE49-F238E27FC236}">
                  <a16:creationId xmlns:a16="http://schemas.microsoft.com/office/drawing/2014/main" id="{D286A631-CCFF-4507-907D-0DD436B90B60}"/>
                </a:ext>
              </a:extLst>
            </p:cNvPr>
            <p:cNvCxnSpPr>
              <a:cxnSpLocks/>
              <a:stCxn id="401" idx="5"/>
              <a:endCxn id="373" idx="7"/>
            </p:cNvCxnSpPr>
            <p:nvPr userDrawn="1"/>
          </p:nvCxnSpPr>
          <p:spPr>
            <a:xfrm>
              <a:off x="1153506" y="4696105"/>
              <a:ext cx="1042227" cy="364144"/>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415" name="Straight Connector 414">
              <a:extLst>
                <a:ext uri="{FF2B5EF4-FFF2-40B4-BE49-F238E27FC236}">
                  <a16:creationId xmlns:a16="http://schemas.microsoft.com/office/drawing/2014/main" id="{AC6F06B5-7365-4709-9504-3B7BC024E347}"/>
                </a:ext>
              </a:extLst>
            </p:cNvPr>
            <p:cNvCxnSpPr>
              <a:cxnSpLocks/>
              <a:stCxn id="368" idx="7"/>
              <a:endCxn id="279" idx="7"/>
            </p:cNvCxnSpPr>
            <p:nvPr userDrawn="1"/>
          </p:nvCxnSpPr>
          <p:spPr>
            <a:xfrm flipH="1" flipV="1">
              <a:off x="3446634" y="2981907"/>
              <a:ext cx="1005609" cy="857760"/>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416" name="Straight Connector 415">
              <a:extLst>
                <a:ext uri="{FF2B5EF4-FFF2-40B4-BE49-F238E27FC236}">
                  <a16:creationId xmlns:a16="http://schemas.microsoft.com/office/drawing/2014/main" id="{75786A9E-316F-4012-A125-F1F4D0533DCF}"/>
                </a:ext>
              </a:extLst>
            </p:cNvPr>
            <p:cNvCxnSpPr>
              <a:cxnSpLocks/>
              <a:stCxn id="297" idx="7"/>
              <a:endCxn id="404" idx="0"/>
            </p:cNvCxnSpPr>
            <p:nvPr userDrawn="1"/>
          </p:nvCxnSpPr>
          <p:spPr>
            <a:xfrm>
              <a:off x="5065787" y="2247314"/>
              <a:ext cx="4900" cy="627666"/>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417" name="Straight Connector 416">
              <a:extLst>
                <a:ext uri="{FF2B5EF4-FFF2-40B4-BE49-F238E27FC236}">
                  <a16:creationId xmlns:a16="http://schemas.microsoft.com/office/drawing/2014/main" id="{71D0DA9B-47D4-4497-8052-846DDBFD844F}"/>
                </a:ext>
              </a:extLst>
            </p:cNvPr>
            <p:cNvCxnSpPr>
              <a:cxnSpLocks/>
              <a:stCxn id="371" idx="7"/>
              <a:endCxn id="286" idx="0"/>
            </p:cNvCxnSpPr>
            <p:nvPr userDrawn="1"/>
          </p:nvCxnSpPr>
          <p:spPr>
            <a:xfrm flipH="1" flipV="1">
              <a:off x="6285610" y="2383792"/>
              <a:ext cx="270102" cy="784616"/>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418" name="Straight Connector 417">
              <a:extLst>
                <a:ext uri="{FF2B5EF4-FFF2-40B4-BE49-F238E27FC236}">
                  <a16:creationId xmlns:a16="http://schemas.microsoft.com/office/drawing/2014/main" id="{B05A7A40-84A4-4833-B0A6-DBC8A66C6EA5}"/>
                </a:ext>
              </a:extLst>
            </p:cNvPr>
            <p:cNvCxnSpPr>
              <a:cxnSpLocks/>
              <a:stCxn id="371" idx="6"/>
              <a:endCxn id="404" idx="5"/>
            </p:cNvCxnSpPr>
            <p:nvPr userDrawn="1"/>
          </p:nvCxnSpPr>
          <p:spPr>
            <a:xfrm flipH="1" flipV="1">
              <a:off x="5140075" y="3042498"/>
              <a:ext cx="1393759" cy="178728"/>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419" name="Straight Connector 418">
              <a:extLst>
                <a:ext uri="{FF2B5EF4-FFF2-40B4-BE49-F238E27FC236}">
                  <a16:creationId xmlns:a16="http://schemas.microsoft.com/office/drawing/2014/main" id="{82394A9E-28D2-465A-8607-D81F9F87C35C}"/>
                </a:ext>
              </a:extLst>
            </p:cNvPr>
            <p:cNvCxnSpPr>
              <a:cxnSpLocks/>
              <a:stCxn id="287" idx="0"/>
              <a:endCxn id="371" idx="1"/>
            </p:cNvCxnSpPr>
            <p:nvPr userDrawn="1"/>
          </p:nvCxnSpPr>
          <p:spPr>
            <a:xfrm flipH="1">
              <a:off x="6661348" y="1834225"/>
              <a:ext cx="1076455" cy="1334183"/>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420" name="Straight Connector 419">
              <a:extLst>
                <a:ext uri="{FF2B5EF4-FFF2-40B4-BE49-F238E27FC236}">
                  <a16:creationId xmlns:a16="http://schemas.microsoft.com/office/drawing/2014/main" id="{4A5A7BAB-8CF4-47EC-AFB4-413954452E75}"/>
                </a:ext>
              </a:extLst>
            </p:cNvPr>
            <p:cNvCxnSpPr>
              <a:cxnSpLocks/>
              <a:stCxn id="427" idx="0"/>
              <a:endCxn id="426" idx="4"/>
            </p:cNvCxnSpPr>
            <p:nvPr userDrawn="1"/>
          </p:nvCxnSpPr>
          <p:spPr>
            <a:xfrm>
              <a:off x="9621563" y="3044363"/>
              <a:ext cx="760622" cy="316136"/>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421" name="Straight Connector 420">
              <a:extLst>
                <a:ext uri="{FF2B5EF4-FFF2-40B4-BE49-F238E27FC236}">
                  <a16:creationId xmlns:a16="http://schemas.microsoft.com/office/drawing/2014/main" id="{83FE8D99-5BCF-437C-B9D6-FF1DF3EBEC5F}"/>
                </a:ext>
              </a:extLst>
            </p:cNvPr>
            <p:cNvCxnSpPr>
              <a:cxnSpLocks/>
              <a:stCxn id="295" idx="0"/>
              <a:endCxn id="426" idx="5"/>
            </p:cNvCxnSpPr>
            <p:nvPr userDrawn="1"/>
          </p:nvCxnSpPr>
          <p:spPr>
            <a:xfrm>
              <a:off x="10349083" y="2680523"/>
              <a:ext cx="90128" cy="615930"/>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422" name="Straight Connector 421">
              <a:extLst>
                <a:ext uri="{FF2B5EF4-FFF2-40B4-BE49-F238E27FC236}">
                  <a16:creationId xmlns:a16="http://schemas.microsoft.com/office/drawing/2014/main" id="{1AC3CE58-ED52-42C4-A8DD-68C5BE4091F4}"/>
                </a:ext>
              </a:extLst>
            </p:cNvPr>
            <p:cNvCxnSpPr>
              <a:cxnSpLocks/>
              <a:stCxn id="294" idx="0"/>
              <a:endCxn id="427" idx="6"/>
            </p:cNvCxnSpPr>
            <p:nvPr userDrawn="1"/>
          </p:nvCxnSpPr>
          <p:spPr>
            <a:xfrm>
              <a:off x="9306676" y="1739765"/>
              <a:ext cx="245878" cy="1161961"/>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423" name="Straight Connector 422">
              <a:extLst>
                <a:ext uri="{FF2B5EF4-FFF2-40B4-BE49-F238E27FC236}">
                  <a16:creationId xmlns:a16="http://schemas.microsoft.com/office/drawing/2014/main" id="{953DE94E-36D7-477D-872A-3D0D03E70AAF}"/>
                </a:ext>
              </a:extLst>
            </p:cNvPr>
            <p:cNvCxnSpPr>
              <a:cxnSpLocks/>
              <a:stCxn id="371" idx="1"/>
              <a:endCxn id="428" idx="5"/>
            </p:cNvCxnSpPr>
            <p:nvPr userDrawn="1"/>
          </p:nvCxnSpPr>
          <p:spPr>
            <a:xfrm>
              <a:off x="6661348" y="3168408"/>
              <a:ext cx="1391015" cy="19028"/>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424" name="Straight Connector 423">
              <a:extLst>
                <a:ext uri="{FF2B5EF4-FFF2-40B4-BE49-F238E27FC236}">
                  <a16:creationId xmlns:a16="http://schemas.microsoft.com/office/drawing/2014/main" id="{AD2C91B2-6F94-4004-8417-DB426FC29673}"/>
                </a:ext>
              </a:extLst>
            </p:cNvPr>
            <p:cNvCxnSpPr>
              <a:cxnSpLocks/>
              <a:stCxn id="287" idx="0"/>
              <a:endCxn id="428" idx="5"/>
            </p:cNvCxnSpPr>
            <p:nvPr userDrawn="1"/>
          </p:nvCxnSpPr>
          <p:spPr>
            <a:xfrm>
              <a:off x="7737803" y="1834225"/>
              <a:ext cx="314560" cy="1353211"/>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425" name="Straight Connector 424">
              <a:extLst>
                <a:ext uri="{FF2B5EF4-FFF2-40B4-BE49-F238E27FC236}">
                  <a16:creationId xmlns:a16="http://schemas.microsoft.com/office/drawing/2014/main" id="{C8050FDA-32DD-4AF0-BB11-5B8129C4BDA5}"/>
                </a:ext>
              </a:extLst>
            </p:cNvPr>
            <p:cNvCxnSpPr>
              <a:cxnSpLocks/>
              <a:stCxn id="428" idx="7"/>
              <a:endCxn id="427" idx="4"/>
            </p:cNvCxnSpPr>
            <p:nvPr userDrawn="1"/>
          </p:nvCxnSpPr>
          <p:spPr>
            <a:xfrm flipV="1">
              <a:off x="8152134" y="2970735"/>
              <a:ext cx="1257783" cy="251410"/>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sp>
          <p:nvSpPr>
            <p:cNvPr id="426" name="Oval 425">
              <a:extLst>
                <a:ext uri="{FF2B5EF4-FFF2-40B4-BE49-F238E27FC236}">
                  <a16:creationId xmlns:a16="http://schemas.microsoft.com/office/drawing/2014/main" id="{66581318-BA3B-44C0-94F8-E43172A6EA03}"/>
                </a:ext>
              </a:extLst>
            </p:cNvPr>
            <p:cNvSpPr/>
            <p:nvPr userDrawn="1"/>
          </p:nvSpPr>
          <p:spPr>
            <a:xfrm rot="17350916" flipV="1">
              <a:off x="10375964" y="3285269"/>
              <a:ext cx="224088" cy="224088"/>
            </a:xfrm>
            <a:prstGeom prst="ellipse">
              <a:avLst/>
            </a:prstGeom>
            <a:grpFill/>
            <a:ln>
              <a:solidFill>
                <a:schemeClr val="bg1">
                  <a:alpha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7" name="Oval 426">
              <a:extLst>
                <a:ext uri="{FF2B5EF4-FFF2-40B4-BE49-F238E27FC236}">
                  <a16:creationId xmlns:a16="http://schemas.microsoft.com/office/drawing/2014/main" id="{0CBBA3F5-760F-4E15-A6AE-386B8A36AF22}"/>
                </a:ext>
              </a:extLst>
            </p:cNvPr>
            <p:cNvSpPr/>
            <p:nvPr userDrawn="1"/>
          </p:nvSpPr>
          <p:spPr>
            <a:xfrm rot="17350916" flipV="1">
              <a:off x="9403696" y="2895505"/>
              <a:ext cx="224088" cy="224088"/>
            </a:xfrm>
            <a:prstGeom prst="ellipse">
              <a:avLst/>
            </a:prstGeom>
            <a:grpFill/>
            <a:ln>
              <a:solidFill>
                <a:schemeClr val="bg1">
                  <a:alpha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8" name="Oval 427">
              <a:extLst>
                <a:ext uri="{FF2B5EF4-FFF2-40B4-BE49-F238E27FC236}">
                  <a16:creationId xmlns:a16="http://schemas.microsoft.com/office/drawing/2014/main" id="{A0C321F2-1BEB-4EA8-AEA4-64BF9BD4F220}"/>
                </a:ext>
              </a:extLst>
            </p:cNvPr>
            <p:cNvSpPr>
              <a:spLocks noChangeAspect="1"/>
            </p:cNvSpPr>
            <p:nvPr userDrawn="1"/>
          </p:nvSpPr>
          <p:spPr>
            <a:xfrm rot="17350916" flipV="1">
              <a:off x="8010198" y="3179980"/>
              <a:ext cx="149392" cy="149392"/>
            </a:xfrm>
            <a:prstGeom prst="ellipse">
              <a:avLst/>
            </a:prstGeom>
            <a:grpFill/>
            <a:ln>
              <a:solidFill>
                <a:schemeClr val="bg1">
                  <a:alpha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429" name="Straight Connector 428">
              <a:extLst>
                <a:ext uri="{FF2B5EF4-FFF2-40B4-BE49-F238E27FC236}">
                  <a16:creationId xmlns:a16="http://schemas.microsoft.com/office/drawing/2014/main" id="{F7FAA5CA-27EA-4652-89CC-517C73FE9F2E}"/>
                </a:ext>
              </a:extLst>
            </p:cNvPr>
            <p:cNvCxnSpPr>
              <a:cxnSpLocks/>
              <a:stCxn id="292" idx="0"/>
              <a:endCxn id="426" idx="7"/>
            </p:cNvCxnSpPr>
            <p:nvPr userDrawn="1"/>
          </p:nvCxnSpPr>
          <p:spPr>
            <a:xfrm flipH="1">
              <a:off x="10588868" y="2983008"/>
              <a:ext cx="1256853" cy="365508"/>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430" name="Straight Connector 429">
              <a:extLst>
                <a:ext uri="{FF2B5EF4-FFF2-40B4-BE49-F238E27FC236}">
                  <a16:creationId xmlns:a16="http://schemas.microsoft.com/office/drawing/2014/main" id="{C500C6D4-0F38-4F5E-A2AE-21E20CE66DB1}"/>
                </a:ext>
              </a:extLst>
            </p:cNvPr>
            <p:cNvCxnSpPr>
              <a:cxnSpLocks/>
              <a:endCxn id="292" idx="7"/>
            </p:cNvCxnSpPr>
            <p:nvPr userDrawn="1"/>
          </p:nvCxnSpPr>
          <p:spPr>
            <a:xfrm flipH="1" flipV="1">
              <a:off x="11930123" y="2967834"/>
              <a:ext cx="291194" cy="286842"/>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378232006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4_Taam slide layout">
    <p:bg>
      <p:bgPr>
        <a:gradFill>
          <a:gsLst>
            <a:gs pos="0">
              <a:schemeClr val="accent1"/>
            </a:gs>
            <a:gs pos="27000">
              <a:schemeClr val="accent1">
                <a:lumMod val="70000"/>
                <a:lumOff val="30000"/>
              </a:schemeClr>
            </a:gs>
            <a:gs pos="50000">
              <a:schemeClr val="accent1">
                <a:lumMod val="60000"/>
                <a:lumOff val="40000"/>
              </a:schemeClr>
            </a:gs>
            <a:gs pos="73000">
              <a:schemeClr val="accent1">
                <a:lumMod val="70000"/>
                <a:lumOff val="30000"/>
              </a:schemeClr>
            </a:gs>
            <a:gs pos="100000">
              <a:schemeClr val="accent1"/>
            </a:gs>
          </a:gsLst>
          <a:lin ang="16200000" scaled="1"/>
        </a:gradFill>
        <a:effectLst/>
      </p:bgPr>
    </p:bg>
    <p:spTree>
      <p:nvGrpSpPr>
        <p:cNvPr id="1" name=""/>
        <p:cNvGrpSpPr/>
        <p:nvPr/>
      </p:nvGrpSpPr>
      <p:grpSpPr>
        <a:xfrm>
          <a:off x="0" y="0"/>
          <a:ext cx="0" cy="0"/>
          <a:chOff x="0" y="0"/>
          <a:chExt cx="0" cy="0"/>
        </a:xfrm>
      </p:grpSpPr>
      <p:sp>
        <p:nvSpPr>
          <p:cNvPr id="222" name="Rectangle 4">
            <a:extLst>
              <a:ext uri="{FF2B5EF4-FFF2-40B4-BE49-F238E27FC236}">
                <a16:creationId xmlns:a16="http://schemas.microsoft.com/office/drawing/2014/main" id="{A62A4E05-D5EC-4D7B-ABD9-783098202487}"/>
              </a:ext>
            </a:extLst>
          </p:cNvPr>
          <p:cNvSpPr/>
          <p:nvPr userDrawn="1"/>
        </p:nvSpPr>
        <p:spPr>
          <a:xfrm flipV="1">
            <a:off x="0" y="-7184"/>
            <a:ext cx="12192000" cy="2848891"/>
          </a:xfrm>
          <a:prstGeom prst="rect">
            <a:avLst/>
          </a:pr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1800"/>
          </a:p>
        </p:txBody>
      </p:sp>
      <p:sp>
        <p:nvSpPr>
          <p:cNvPr id="227" name="Block Arc 1">
            <a:extLst>
              <a:ext uri="{FF2B5EF4-FFF2-40B4-BE49-F238E27FC236}">
                <a16:creationId xmlns:a16="http://schemas.microsoft.com/office/drawing/2014/main" id="{E9A8D7B4-3433-4BFA-9525-FD17C4D2B7B7}"/>
              </a:ext>
            </a:extLst>
          </p:cNvPr>
          <p:cNvSpPr/>
          <p:nvPr userDrawn="1"/>
        </p:nvSpPr>
        <p:spPr>
          <a:xfrm>
            <a:off x="3582255" y="1676990"/>
            <a:ext cx="2340000" cy="2340000"/>
          </a:xfrm>
          <a:prstGeom prst="blockArc">
            <a:avLst>
              <a:gd name="adj1" fmla="val 10800000"/>
              <a:gd name="adj2" fmla="val 28362"/>
              <a:gd name="adj3" fmla="val 5618"/>
            </a:avLst>
          </a:prstGeom>
          <a:solidFill>
            <a:schemeClr val="accent2"/>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800">
              <a:solidFill>
                <a:schemeClr val="tx1"/>
              </a:solidFill>
              <a:latin typeface="+mn-lt"/>
            </a:endParaRPr>
          </a:p>
        </p:txBody>
      </p:sp>
      <p:sp>
        <p:nvSpPr>
          <p:cNvPr id="229" name="Block Arc 13">
            <a:extLst>
              <a:ext uri="{FF2B5EF4-FFF2-40B4-BE49-F238E27FC236}">
                <a16:creationId xmlns:a16="http://schemas.microsoft.com/office/drawing/2014/main" id="{1D21E8CD-0062-46B8-B48F-BCBBA362EC1D}"/>
              </a:ext>
            </a:extLst>
          </p:cNvPr>
          <p:cNvSpPr/>
          <p:nvPr userDrawn="1"/>
        </p:nvSpPr>
        <p:spPr>
          <a:xfrm>
            <a:off x="6271299" y="1676990"/>
            <a:ext cx="2340000" cy="2340000"/>
          </a:xfrm>
          <a:prstGeom prst="blockArc">
            <a:avLst>
              <a:gd name="adj1" fmla="val 10800000"/>
              <a:gd name="adj2" fmla="val 21570952"/>
              <a:gd name="adj3" fmla="val 5246"/>
            </a:avLst>
          </a:prstGeom>
          <a:solidFill>
            <a:schemeClr val="accent3"/>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800">
              <a:solidFill>
                <a:schemeClr val="tx1"/>
              </a:solidFill>
              <a:latin typeface="+mn-lt"/>
            </a:endParaRPr>
          </a:p>
        </p:txBody>
      </p:sp>
      <p:sp>
        <p:nvSpPr>
          <p:cNvPr id="230" name="Block Arc 15">
            <a:extLst>
              <a:ext uri="{FF2B5EF4-FFF2-40B4-BE49-F238E27FC236}">
                <a16:creationId xmlns:a16="http://schemas.microsoft.com/office/drawing/2014/main" id="{5E72CE5D-50AB-4E79-B094-8452C1CB1BC5}"/>
              </a:ext>
            </a:extLst>
          </p:cNvPr>
          <p:cNvSpPr/>
          <p:nvPr userDrawn="1"/>
        </p:nvSpPr>
        <p:spPr>
          <a:xfrm>
            <a:off x="8960343" y="1676990"/>
            <a:ext cx="2340000" cy="2340000"/>
          </a:xfrm>
          <a:prstGeom prst="blockArc">
            <a:avLst>
              <a:gd name="adj1" fmla="val 10800000"/>
              <a:gd name="adj2" fmla="val 21570209"/>
              <a:gd name="adj3" fmla="val 6362"/>
            </a:avLst>
          </a:prstGeom>
          <a:solidFill>
            <a:schemeClr val="accent4"/>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800">
              <a:solidFill>
                <a:schemeClr val="tx1"/>
              </a:solidFill>
              <a:latin typeface="+mn-lt"/>
            </a:endParaRPr>
          </a:p>
        </p:txBody>
      </p:sp>
      <p:sp>
        <p:nvSpPr>
          <p:cNvPr id="228" name="Block Arc 12">
            <a:extLst>
              <a:ext uri="{FF2B5EF4-FFF2-40B4-BE49-F238E27FC236}">
                <a16:creationId xmlns:a16="http://schemas.microsoft.com/office/drawing/2014/main" id="{2E091664-DD03-46FE-8304-18866EBB8D12}"/>
              </a:ext>
            </a:extLst>
          </p:cNvPr>
          <p:cNvSpPr/>
          <p:nvPr userDrawn="1"/>
        </p:nvSpPr>
        <p:spPr>
          <a:xfrm>
            <a:off x="893211" y="1676990"/>
            <a:ext cx="2340000" cy="2340000"/>
          </a:xfrm>
          <a:prstGeom prst="blockArc">
            <a:avLst>
              <a:gd name="adj1" fmla="val 10800000"/>
              <a:gd name="adj2" fmla="val 21599540"/>
              <a:gd name="adj3" fmla="val 5247"/>
            </a:avLst>
          </a:prstGeom>
          <a:solidFill>
            <a:schemeClr val="accent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800">
              <a:solidFill>
                <a:schemeClr val="tx1"/>
              </a:solidFill>
              <a:latin typeface="+mn-lt"/>
            </a:endParaRPr>
          </a:p>
        </p:txBody>
      </p:sp>
      <p:grpSp>
        <p:nvGrpSpPr>
          <p:cNvPr id="4" name="Group 3">
            <a:extLst>
              <a:ext uri="{FF2B5EF4-FFF2-40B4-BE49-F238E27FC236}">
                <a16:creationId xmlns:a16="http://schemas.microsoft.com/office/drawing/2014/main" id="{B76B9D93-713A-40ED-94C2-DA91F74E3A74}"/>
              </a:ext>
            </a:extLst>
          </p:cNvPr>
          <p:cNvGrpSpPr/>
          <p:nvPr userDrawn="1"/>
        </p:nvGrpSpPr>
        <p:grpSpPr>
          <a:xfrm>
            <a:off x="-98982" y="-104349"/>
            <a:ext cx="12408253" cy="7045442"/>
            <a:chOff x="-98982" y="-104349"/>
            <a:chExt cx="12408253" cy="7045442"/>
          </a:xfrm>
          <a:solidFill>
            <a:schemeClr val="bg1">
              <a:alpha val="10000"/>
            </a:schemeClr>
          </a:solidFill>
        </p:grpSpPr>
        <p:cxnSp>
          <p:nvCxnSpPr>
            <p:cNvPr id="5" name="Straight Connector 4">
              <a:extLst>
                <a:ext uri="{FF2B5EF4-FFF2-40B4-BE49-F238E27FC236}">
                  <a16:creationId xmlns:a16="http://schemas.microsoft.com/office/drawing/2014/main" id="{13574BBA-5A6F-462E-84AF-A8DF244C614D}"/>
                </a:ext>
              </a:extLst>
            </p:cNvPr>
            <p:cNvCxnSpPr>
              <a:cxnSpLocks/>
              <a:stCxn id="68" idx="7"/>
              <a:endCxn id="66" idx="2"/>
            </p:cNvCxnSpPr>
            <p:nvPr userDrawn="1"/>
          </p:nvCxnSpPr>
          <p:spPr>
            <a:xfrm>
              <a:off x="1584504" y="1905029"/>
              <a:ext cx="1703016" cy="944424"/>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6" name="Straight Connector 5">
              <a:extLst>
                <a:ext uri="{FF2B5EF4-FFF2-40B4-BE49-F238E27FC236}">
                  <a16:creationId xmlns:a16="http://schemas.microsoft.com/office/drawing/2014/main" id="{5D9955CD-7999-439E-B931-6DC0A2B2B81A}"/>
                </a:ext>
              </a:extLst>
            </p:cNvPr>
            <p:cNvCxnSpPr>
              <a:cxnSpLocks/>
              <a:stCxn id="66" idx="4"/>
              <a:endCxn id="85" idx="1"/>
            </p:cNvCxnSpPr>
            <p:nvPr userDrawn="1"/>
          </p:nvCxnSpPr>
          <p:spPr>
            <a:xfrm flipV="1">
              <a:off x="3427782" y="2205662"/>
              <a:ext cx="482924" cy="570075"/>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7" name="Straight Connector 6">
              <a:extLst>
                <a:ext uri="{FF2B5EF4-FFF2-40B4-BE49-F238E27FC236}">
                  <a16:creationId xmlns:a16="http://schemas.microsoft.com/office/drawing/2014/main" id="{1DBEE600-DA29-4A28-B66C-AD1D4D274F59}"/>
                </a:ext>
              </a:extLst>
            </p:cNvPr>
            <p:cNvCxnSpPr>
              <a:cxnSpLocks/>
              <a:stCxn id="71" idx="2"/>
              <a:endCxn id="83" idx="6"/>
            </p:cNvCxnSpPr>
            <p:nvPr userDrawn="1"/>
          </p:nvCxnSpPr>
          <p:spPr>
            <a:xfrm flipH="1">
              <a:off x="4004116" y="998896"/>
              <a:ext cx="1032867" cy="414493"/>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8" name="Straight Connector 7">
              <a:extLst>
                <a:ext uri="{FF2B5EF4-FFF2-40B4-BE49-F238E27FC236}">
                  <a16:creationId xmlns:a16="http://schemas.microsoft.com/office/drawing/2014/main" id="{EF3060E4-9EF5-4D4B-82F6-C73611F4A04F}"/>
                </a:ext>
              </a:extLst>
            </p:cNvPr>
            <p:cNvCxnSpPr>
              <a:cxnSpLocks/>
              <a:stCxn id="85" idx="5"/>
              <a:endCxn id="71" idx="1"/>
            </p:cNvCxnSpPr>
            <p:nvPr userDrawn="1"/>
          </p:nvCxnSpPr>
          <p:spPr>
            <a:xfrm flipV="1">
              <a:off x="4016342" y="1082390"/>
              <a:ext cx="1055225" cy="1017636"/>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EBE8DD59-DC59-4F25-A7B1-3D1AA5364A64}"/>
                </a:ext>
              </a:extLst>
            </p:cNvPr>
            <p:cNvCxnSpPr>
              <a:cxnSpLocks/>
              <a:stCxn id="66" idx="5"/>
              <a:endCxn id="84" idx="1"/>
            </p:cNvCxnSpPr>
            <p:nvPr userDrawn="1"/>
          </p:nvCxnSpPr>
          <p:spPr>
            <a:xfrm flipV="1">
              <a:off x="3493690" y="2247314"/>
              <a:ext cx="1466461" cy="583287"/>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F35E4062-0ED4-42EC-B6E1-2B9E4C299057}"/>
                </a:ext>
              </a:extLst>
            </p:cNvPr>
            <p:cNvCxnSpPr>
              <a:cxnSpLocks/>
              <a:stCxn id="71" idx="0"/>
              <a:endCxn id="84" idx="4"/>
            </p:cNvCxnSpPr>
            <p:nvPr userDrawn="1"/>
          </p:nvCxnSpPr>
          <p:spPr>
            <a:xfrm flipH="1">
              <a:off x="5012969" y="1116974"/>
              <a:ext cx="142092" cy="1002826"/>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AE7894C4-AB88-4C4F-8B46-077785446A4B}"/>
                </a:ext>
              </a:extLst>
            </p:cNvPr>
            <p:cNvCxnSpPr>
              <a:cxnSpLocks/>
              <a:stCxn id="85" idx="3"/>
              <a:endCxn id="83" idx="0"/>
            </p:cNvCxnSpPr>
            <p:nvPr userDrawn="1"/>
          </p:nvCxnSpPr>
          <p:spPr>
            <a:xfrm flipH="1" flipV="1">
              <a:off x="3892072" y="1525433"/>
              <a:ext cx="18633" cy="574593"/>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D37020EC-C83B-4EBA-B805-05EEE55C5CFD}"/>
                </a:ext>
              </a:extLst>
            </p:cNvPr>
            <p:cNvCxnSpPr>
              <a:cxnSpLocks/>
              <a:stCxn id="191" idx="7"/>
              <a:endCxn id="73" idx="1"/>
            </p:cNvCxnSpPr>
            <p:nvPr userDrawn="1"/>
          </p:nvCxnSpPr>
          <p:spPr>
            <a:xfrm flipV="1">
              <a:off x="5140075" y="2350975"/>
              <a:ext cx="1066308" cy="552746"/>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67E5422B-4F4E-4EF3-BF30-09F502B270D9}"/>
                </a:ext>
              </a:extLst>
            </p:cNvPr>
            <p:cNvCxnSpPr>
              <a:cxnSpLocks/>
              <a:stCxn id="71" idx="7"/>
              <a:endCxn id="73" idx="3"/>
            </p:cNvCxnSpPr>
            <p:nvPr userDrawn="1"/>
          </p:nvCxnSpPr>
          <p:spPr>
            <a:xfrm>
              <a:off x="5238555" y="1082390"/>
              <a:ext cx="967828" cy="1110131"/>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6035FCD9-2CBD-49BC-9D2D-2EDB1CC52A90}"/>
                </a:ext>
              </a:extLst>
            </p:cNvPr>
            <p:cNvCxnSpPr>
              <a:cxnSpLocks/>
              <a:stCxn id="70" idx="3"/>
            </p:cNvCxnSpPr>
            <p:nvPr userDrawn="1"/>
          </p:nvCxnSpPr>
          <p:spPr>
            <a:xfrm flipH="1" flipV="1">
              <a:off x="3211650" y="18443"/>
              <a:ext cx="498790" cy="582890"/>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38713C5B-01C6-49EE-93D1-16BC8D9FC54D}"/>
                </a:ext>
              </a:extLst>
            </p:cNvPr>
            <p:cNvCxnSpPr>
              <a:cxnSpLocks/>
              <a:stCxn id="85" idx="6"/>
              <a:endCxn id="84" idx="2"/>
            </p:cNvCxnSpPr>
            <p:nvPr userDrawn="1"/>
          </p:nvCxnSpPr>
          <p:spPr>
            <a:xfrm>
              <a:off x="4038220" y="2152844"/>
              <a:ext cx="900054" cy="41652"/>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CA55FB29-6C54-4F71-8EF8-7A7410EB19C0}"/>
                </a:ext>
              </a:extLst>
            </p:cNvPr>
            <p:cNvCxnSpPr>
              <a:cxnSpLocks/>
              <a:stCxn id="70" idx="0"/>
              <a:endCxn id="83" idx="4"/>
            </p:cNvCxnSpPr>
            <p:nvPr userDrawn="1"/>
          </p:nvCxnSpPr>
          <p:spPr>
            <a:xfrm>
              <a:off x="3789668" y="792604"/>
              <a:ext cx="102405" cy="508741"/>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CACBECF4-2792-4CFF-9B3B-9716A9662325}"/>
                </a:ext>
              </a:extLst>
            </p:cNvPr>
            <p:cNvCxnSpPr>
              <a:cxnSpLocks/>
              <a:stCxn id="84" idx="6"/>
              <a:endCxn id="73" idx="2"/>
            </p:cNvCxnSpPr>
            <p:nvPr userDrawn="1"/>
          </p:nvCxnSpPr>
          <p:spPr>
            <a:xfrm>
              <a:off x="5087665" y="2194496"/>
              <a:ext cx="1085901" cy="77252"/>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D1BC205A-F7BB-4D27-9073-2A4A32BBFB50}"/>
                </a:ext>
              </a:extLst>
            </p:cNvPr>
            <p:cNvCxnSpPr>
              <a:cxnSpLocks/>
              <a:stCxn id="72" idx="0"/>
              <a:endCxn id="73" idx="4"/>
            </p:cNvCxnSpPr>
            <p:nvPr userDrawn="1"/>
          </p:nvCxnSpPr>
          <p:spPr>
            <a:xfrm>
              <a:off x="6243041" y="1291086"/>
              <a:ext cx="42569" cy="868618"/>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700651C2-9CC5-49E7-B573-F8483E188ABF}"/>
                </a:ext>
              </a:extLst>
            </p:cNvPr>
            <p:cNvCxnSpPr>
              <a:cxnSpLocks/>
              <a:stCxn id="75" idx="1"/>
              <a:endCxn id="73" idx="5"/>
            </p:cNvCxnSpPr>
            <p:nvPr userDrawn="1"/>
          </p:nvCxnSpPr>
          <p:spPr>
            <a:xfrm flipH="1">
              <a:off x="6364837" y="570689"/>
              <a:ext cx="1332558" cy="1621832"/>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A94B7C26-C6F8-4579-ADB3-57064DC524E4}"/>
                </a:ext>
              </a:extLst>
            </p:cNvPr>
            <p:cNvCxnSpPr>
              <a:cxnSpLocks/>
              <a:stCxn id="75" idx="0"/>
              <a:endCxn id="74" idx="4"/>
            </p:cNvCxnSpPr>
            <p:nvPr userDrawn="1"/>
          </p:nvCxnSpPr>
          <p:spPr>
            <a:xfrm flipH="1">
              <a:off x="7737803" y="592567"/>
              <a:ext cx="12410" cy="1017569"/>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id="{185A2ECA-6465-49DD-9CA4-2307CEA42AA5}"/>
                </a:ext>
              </a:extLst>
            </p:cNvPr>
            <p:cNvCxnSpPr>
              <a:cxnSpLocks/>
              <a:stCxn id="74" idx="2"/>
              <a:endCxn id="73" idx="6"/>
            </p:cNvCxnSpPr>
            <p:nvPr userDrawn="1"/>
          </p:nvCxnSpPr>
          <p:spPr>
            <a:xfrm flipH="1">
              <a:off x="6397654" y="1722181"/>
              <a:ext cx="1228105" cy="549567"/>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4132A994-F3AE-40FB-BC10-6AC29DB2C531}"/>
                </a:ext>
              </a:extLst>
            </p:cNvPr>
            <p:cNvCxnSpPr>
              <a:cxnSpLocks/>
              <a:stCxn id="74" idx="7"/>
              <a:endCxn id="214" idx="5"/>
            </p:cNvCxnSpPr>
            <p:nvPr userDrawn="1"/>
          </p:nvCxnSpPr>
          <p:spPr>
            <a:xfrm>
              <a:off x="7817030" y="1801408"/>
              <a:ext cx="1649913" cy="1105281"/>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F4CFD37F-36BC-4F32-9C7C-A2376C8AA42F}"/>
                </a:ext>
              </a:extLst>
            </p:cNvPr>
            <p:cNvCxnSpPr>
              <a:cxnSpLocks/>
              <a:stCxn id="74" idx="6"/>
              <a:endCxn id="81" idx="2"/>
            </p:cNvCxnSpPr>
            <p:nvPr userDrawn="1"/>
          </p:nvCxnSpPr>
          <p:spPr>
            <a:xfrm flipV="1">
              <a:off x="7849847" y="1627721"/>
              <a:ext cx="1344785" cy="94459"/>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5973D917-5D0C-4426-8EEB-C5BAD8CCEE9F}"/>
                </a:ext>
              </a:extLst>
            </p:cNvPr>
            <p:cNvCxnSpPr>
              <a:cxnSpLocks/>
              <a:stCxn id="81" idx="7"/>
              <a:endCxn id="82" idx="3"/>
            </p:cNvCxnSpPr>
            <p:nvPr userDrawn="1"/>
          </p:nvCxnSpPr>
          <p:spPr>
            <a:xfrm>
              <a:off x="9385903" y="1706948"/>
              <a:ext cx="910362" cy="846061"/>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25" name="Straight Connector 24">
              <a:extLst>
                <a:ext uri="{FF2B5EF4-FFF2-40B4-BE49-F238E27FC236}">
                  <a16:creationId xmlns:a16="http://schemas.microsoft.com/office/drawing/2014/main" id="{6AA0E6EB-88F3-4B1F-8863-E21BF94BD882}"/>
                </a:ext>
              </a:extLst>
            </p:cNvPr>
            <p:cNvCxnSpPr>
              <a:cxnSpLocks/>
              <a:stCxn id="67" idx="0"/>
              <a:endCxn id="66" idx="3"/>
            </p:cNvCxnSpPr>
            <p:nvPr userDrawn="1"/>
          </p:nvCxnSpPr>
          <p:spPr>
            <a:xfrm>
              <a:off x="2865686" y="1745404"/>
              <a:ext cx="476698" cy="1038141"/>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26" name="Straight Connector 25">
              <a:extLst>
                <a:ext uri="{FF2B5EF4-FFF2-40B4-BE49-F238E27FC236}">
                  <a16:creationId xmlns:a16="http://schemas.microsoft.com/office/drawing/2014/main" id="{71624A79-CD9C-4A7D-9F15-B4A82D3B1AF7}"/>
                </a:ext>
              </a:extLst>
            </p:cNvPr>
            <p:cNvCxnSpPr>
              <a:cxnSpLocks/>
              <a:stCxn id="83" idx="2"/>
              <a:endCxn id="67" idx="6"/>
            </p:cNvCxnSpPr>
            <p:nvPr userDrawn="1"/>
          </p:nvCxnSpPr>
          <p:spPr>
            <a:xfrm flipH="1">
              <a:off x="2983764" y="1413389"/>
              <a:ext cx="796264" cy="213937"/>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27" name="Straight Connector 26">
              <a:extLst>
                <a:ext uri="{FF2B5EF4-FFF2-40B4-BE49-F238E27FC236}">
                  <a16:creationId xmlns:a16="http://schemas.microsoft.com/office/drawing/2014/main" id="{9F8C9FAF-9F51-4A35-BABD-BE3D30FB6548}"/>
                </a:ext>
              </a:extLst>
            </p:cNvPr>
            <p:cNvCxnSpPr>
              <a:cxnSpLocks/>
              <a:stCxn id="70" idx="1"/>
              <a:endCxn id="67" idx="5"/>
            </p:cNvCxnSpPr>
            <p:nvPr userDrawn="1"/>
          </p:nvCxnSpPr>
          <p:spPr>
            <a:xfrm flipH="1">
              <a:off x="2949180" y="759787"/>
              <a:ext cx="761261" cy="784045"/>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id="{5F6834BC-6EA9-41D2-BD81-5E1318046679}"/>
                </a:ext>
              </a:extLst>
            </p:cNvPr>
            <p:cNvCxnSpPr>
              <a:cxnSpLocks/>
              <a:stCxn id="69" idx="7"/>
              <a:endCxn id="67" idx="3"/>
            </p:cNvCxnSpPr>
            <p:nvPr userDrawn="1"/>
          </p:nvCxnSpPr>
          <p:spPr>
            <a:xfrm>
              <a:off x="2026273" y="811101"/>
              <a:ext cx="755920" cy="732731"/>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D2333035-BBE0-41C0-B841-EE4679A93618}"/>
                </a:ext>
              </a:extLst>
            </p:cNvPr>
            <p:cNvCxnSpPr>
              <a:cxnSpLocks/>
              <a:stCxn id="68" idx="6"/>
              <a:endCxn id="67" idx="2"/>
            </p:cNvCxnSpPr>
            <p:nvPr userDrawn="1"/>
          </p:nvCxnSpPr>
          <p:spPr>
            <a:xfrm flipV="1">
              <a:off x="1617321" y="1627326"/>
              <a:ext cx="1130287" cy="198476"/>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30" name="Straight Connector 29">
              <a:extLst>
                <a:ext uri="{FF2B5EF4-FFF2-40B4-BE49-F238E27FC236}">
                  <a16:creationId xmlns:a16="http://schemas.microsoft.com/office/drawing/2014/main" id="{7E9A0FBC-7CFF-4AFA-ADC2-70A883BBAB52}"/>
                </a:ext>
              </a:extLst>
            </p:cNvPr>
            <p:cNvCxnSpPr>
              <a:cxnSpLocks/>
              <a:stCxn id="88" idx="7"/>
              <a:endCxn id="68" idx="3"/>
            </p:cNvCxnSpPr>
            <p:nvPr userDrawn="1"/>
          </p:nvCxnSpPr>
          <p:spPr>
            <a:xfrm>
              <a:off x="562732" y="991183"/>
              <a:ext cx="863318" cy="755391"/>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31" name="Straight Connector 30">
              <a:extLst>
                <a:ext uri="{FF2B5EF4-FFF2-40B4-BE49-F238E27FC236}">
                  <a16:creationId xmlns:a16="http://schemas.microsoft.com/office/drawing/2014/main" id="{DA4B84F3-447D-4B3E-AEEF-81177D4289CC}"/>
                </a:ext>
              </a:extLst>
            </p:cNvPr>
            <p:cNvCxnSpPr>
              <a:cxnSpLocks/>
              <a:stCxn id="88" idx="6"/>
              <a:endCxn id="69" idx="2"/>
            </p:cNvCxnSpPr>
            <p:nvPr userDrawn="1"/>
          </p:nvCxnSpPr>
          <p:spPr>
            <a:xfrm flipV="1">
              <a:off x="584609" y="758283"/>
              <a:ext cx="1314149" cy="180082"/>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C618F212-7F6A-41E4-8AF8-7BFDA2D561E0}"/>
                </a:ext>
              </a:extLst>
            </p:cNvPr>
            <p:cNvCxnSpPr>
              <a:cxnSpLocks/>
              <a:stCxn id="88" idx="5"/>
            </p:cNvCxnSpPr>
            <p:nvPr userDrawn="1"/>
          </p:nvCxnSpPr>
          <p:spPr>
            <a:xfrm flipV="1">
              <a:off x="562732" y="7695"/>
              <a:ext cx="830501" cy="877852"/>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EE98D6B3-4767-4E65-80F5-5805E7D0D088}"/>
                </a:ext>
              </a:extLst>
            </p:cNvPr>
            <p:cNvCxnSpPr>
              <a:cxnSpLocks/>
              <a:stCxn id="69" idx="4"/>
            </p:cNvCxnSpPr>
            <p:nvPr userDrawn="1"/>
          </p:nvCxnSpPr>
          <p:spPr>
            <a:xfrm flipH="1" flipV="1">
              <a:off x="1913190" y="8940"/>
              <a:ext cx="60264" cy="674646"/>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34" name="Straight Connector 33">
              <a:extLst>
                <a:ext uri="{FF2B5EF4-FFF2-40B4-BE49-F238E27FC236}">
                  <a16:creationId xmlns:a16="http://schemas.microsoft.com/office/drawing/2014/main" id="{DB54EE6A-8715-4615-8EE4-C3F183ECB7F6}"/>
                </a:ext>
              </a:extLst>
            </p:cNvPr>
            <p:cNvCxnSpPr>
              <a:cxnSpLocks/>
              <a:stCxn id="69" idx="5"/>
            </p:cNvCxnSpPr>
            <p:nvPr userDrawn="1"/>
          </p:nvCxnSpPr>
          <p:spPr>
            <a:xfrm flipV="1">
              <a:off x="2026273" y="21571"/>
              <a:ext cx="969507" cy="683893"/>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35" name="Straight Connector 34">
              <a:extLst>
                <a:ext uri="{FF2B5EF4-FFF2-40B4-BE49-F238E27FC236}">
                  <a16:creationId xmlns:a16="http://schemas.microsoft.com/office/drawing/2014/main" id="{AD47ACAD-79CA-4181-A603-B3F3A3C56972}"/>
                </a:ext>
              </a:extLst>
            </p:cNvPr>
            <p:cNvCxnSpPr>
              <a:cxnSpLocks/>
              <a:stCxn id="70" idx="5"/>
            </p:cNvCxnSpPr>
            <p:nvPr userDrawn="1"/>
          </p:nvCxnSpPr>
          <p:spPr>
            <a:xfrm flipV="1">
              <a:off x="3868895" y="-11241"/>
              <a:ext cx="430441" cy="612574"/>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36" name="Straight Connector 35">
              <a:extLst>
                <a:ext uri="{FF2B5EF4-FFF2-40B4-BE49-F238E27FC236}">
                  <a16:creationId xmlns:a16="http://schemas.microsoft.com/office/drawing/2014/main" id="{E4D21E65-A33D-4B82-8F6D-5E57631945F5}"/>
                </a:ext>
              </a:extLst>
            </p:cNvPr>
            <p:cNvCxnSpPr>
              <a:cxnSpLocks/>
              <a:stCxn id="69" idx="6"/>
              <a:endCxn id="70" idx="2"/>
            </p:cNvCxnSpPr>
            <p:nvPr userDrawn="1"/>
          </p:nvCxnSpPr>
          <p:spPr>
            <a:xfrm flipV="1">
              <a:off x="2048150" y="680560"/>
              <a:ext cx="1629474" cy="77723"/>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37" name="Straight Connector 36">
              <a:extLst>
                <a:ext uri="{FF2B5EF4-FFF2-40B4-BE49-F238E27FC236}">
                  <a16:creationId xmlns:a16="http://schemas.microsoft.com/office/drawing/2014/main" id="{B05BBB2A-AADA-4A12-AFEF-C304AEBA3955}"/>
                </a:ext>
              </a:extLst>
            </p:cNvPr>
            <p:cNvCxnSpPr>
              <a:cxnSpLocks/>
              <a:stCxn id="70" idx="6"/>
              <a:endCxn id="71" idx="3"/>
            </p:cNvCxnSpPr>
            <p:nvPr userDrawn="1"/>
          </p:nvCxnSpPr>
          <p:spPr>
            <a:xfrm>
              <a:off x="3901712" y="680560"/>
              <a:ext cx="1169856" cy="234842"/>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38" name="Straight Connector 37">
              <a:extLst>
                <a:ext uri="{FF2B5EF4-FFF2-40B4-BE49-F238E27FC236}">
                  <a16:creationId xmlns:a16="http://schemas.microsoft.com/office/drawing/2014/main" id="{B1BE11C2-43D1-48CE-B701-2B22922EC4B2}"/>
                </a:ext>
              </a:extLst>
            </p:cNvPr>
            <p:cNvCxnSpPr>
              <a:cxnSpLocks/>
              <a:stCxn id="72" idx="2"/>
              <a:endCxn id="71" idx="6"/>
            </p:cNvCxnSpPr>
            <p:nvPr userDrawn="1"/>
          </p:nvCxnSpPr>
          <p:spPr>
            <a:xfrm flipH="1" flipV="1">
              <a:off x="5273139" y="998896"/>
              <a:ext cx="895205" cy="217494"/>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39" name="Straight Connector 38">
              <a:extLst>
                <a:ext uri="{FF2B5EF4-FFF2-40B4-BE49-F238E27FC236}">
                  <a16:creationId xmlns:a16="http://schemas.microsoft.com/office/drawing/2014/main" id="{8F500EBD-A961-40B0-A633-D663B266CDD9}"/>
                </a:ext>
              </a:extLst>
            </p:cNvPr>
            <p:cNvCxnSpPr>
              <a:cxnSpLocks/>
              <a:stCxn id="93" idx="0"/>
              <a:endCxn id="71" idx="5"/>
            </p:cNvCxnSpPr>
            <p:nvPr userDrawn="1"/>
          </p:nvCxnSpPr>
          <p:spPr>
            <a:xfrm flipH="1">
              <a:off x="5238555" y="-6145"/>
              <a:ext cx="1269576" cy="921547"/>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40" name="Straight Connector 39">
              <a:extLst>
                <a:ext uri="{FF2B5EF4-FFF2-40B4-BE49-F238E27FC236}">
                  <a16:creationId xmlns:a16="http://schemas.microsoft.com/office/drawing/2014/main" id="{50649136-82AD-404A-AC08-D5DA5B8ADA26}"/>
                </a:ext>
              </a:extLst>
            </p:cNvPr>
            <p:cNvCxnSpPr>
              <a:cxnSpLocks/>
              <a:endCxn id="71" idx="4"/>
            </p:cNvCxnSpPr>
            <p:nvPr userDrawn="1"/>
          </p:nvCxnSpPr>
          <p:spPr>
            <a:xfrm>
              <a:off x="4883094" y="-29536"/>
              <a:ext cx="271967" cy="910354"/>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41" name="Straight Connector 40">
              <a:extLst>
                <a:ext uri="{FF2B5EF4-FFF2-40B4-BE49-F238E27FC236}">
                  <a16:creationId xmlns:a16="http://schemas.microsoft.com/office/drawing/2014/main" id="{716D3833-79A9-4D05-94EA-2A1FBD47D6FD}"/>
                </a:ext>
              </a:extLst>
            </p:cNvPr>
            <p:cNvCxnSpPr>
              <a:cxnSpLocks/>
              <a:stCxn id="93" idx="2"/>
              <a:endCxn id="72" idx="4"/>
            </p:cNvCxnSpPr>
            <p:nvPr userDrawn="1"/>
          </p:nvCxnSpPr>
          <p:spPr>
            <a:xfrm flipH="1">
              <a:off x="6243041" y="-5452"/>
              <a:ext cx="339634" cy="1147146"/>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42" name="Straight Connector 41">
              <a:extLst>
                <a:ext uri="{FF2B5EF4-FFF2-40B4-BE49-F238E27FC236}">
                  <a16:creationId xmlns:a16="http://schemas.microsoft.com/office/drawing/2014/main" id="{54F01212-BB44-4345-AFB8-784C37C091F0}"/>
                </a:ext>
              </a:extLst>
            </p:cNvPr>
            <p:cNvCxnSpPr>
              <a:cxnSpLocks/>
              <a:stCxn id="75" idx="2"/>
              <a:endCxn id="72" idx="6"/>
            </p:cNvCxnSpPr>
            <p:nvPr userDrawn="1"/>
          </p:nvCxnSpPr>
          <p:spPr>
            <a:xfrm flipH="1">
              <a:off x="6317737" y="517871"/>
              <a:ext cx="1357780" cy="698519"/>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43" name="Straight Connector 42">
              <a:extLst>
                <a:ext uri="{FF2B5EF4-FFF2-40B4-BE49-F238E27FC236}">
                  <a16:creationId xmlns:a16="http://schemas.microsoft.com/office/drawing/2014/main" id="{3A22C632-F251-47BF-A47C-BB32F238E49E}"/>
                </a:ext>
              </a:extLst>
            </p:cNvPr>
            <p:cNvCxnSpPr>
              <a:cxnSpLocks/>
              <a:stCxn id="75" idx="4"/>
            </p:cNvCxnSpPr>
            <p:nvPr userDrawn="1"/>
          </p:nvCxnSpPr>
          <p:spPr>
            <a:xfrm flipV="1">
              <a:off x="7750213" y="54467"/>
              <a:ext cx="93642" cy="388708"/>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44" name="Straight Connector 43">
              <a:extLst>
                <a:ext uri="{FF2B5EF4-FFF2-40B4-BE49-F238E27FC236}">
                  <a16:creationId xmlns:a16="http://schemas.microsoft.com/office/drawing/2014/main" id="{23E6CA4A-B30D-4EB2-AA92-4A81F8C72FC0}"/>
                </a:ext>
              </a:extLst>
            </p:cNvPr>
            <p:cNvCxnSpPr>
              <a:cxnSpLocks/>
              <a:stCxn id="76" idx="3"/>
            </p:cNvCxnSpPr>
            <p:nvPr userDrawn="1"/>
          </p:nvCxnSpPr>
          <p:spPr>
            <a:xfrm flipH="1" flipV="1">
              <a:off x="8652184" y="-11241"/>
              <a:ext cx="511421" cy="356774"/>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45" name="Straight Connector 44">
              <a:extLst>
                <a:ext uri="{FF2B5EF4-FFF2-40B4-BE49-F238E27FC236}">
                  <a16:creationId xmlns:a16="http://schemas.microsoft.com/office/drawing/2014/main" id="{FA31386C-C4D0-4EFC-A276-443457DE9BC7}"/>
                </a:ext>
              </a:extLst>
            </p:cNvPr>
            <p:cNvCxnSpPr>
              <a:cxnSpLocks/>
              <a:stCxn id="76" idx="2"/>
              <a:endCxn id="75" idx="6"/>
            </p:cNvCxnSpPr>
            <p:nvPr userDrawn="1"/>
          </p:nvCxnSpPr>
          <p:spPr>
            <a:xfrm flipH="1">
              <a:off x="7824909" y="424760"/>
              <a:ext cx="1305879" cy="93111"/>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46" name="Straight Connector 45">
              <a:extLst>
                <a:ext uri="{FF2B5EF4-FFF2-40B4-BE49-F238E27FC236}">
                  <a16:creationId xmlns:a16="http://schemas.microsoft.com/office/drawing/2014/main" id="{5EDD08E5-161D-44C4-8CC7-16C83B54B9FF}"/>
                </a:ext>
              </a:extLst>
            </p:cNvPr>
            <p:cNvCxnSpPr>
              <a:cxnSpLocks/>
              <a:stCxn id="81" idx="4"/>
              <a:endCxn id="76" idx="0"/>
            </p:cNvCxnSpPr>
            <p:nvPr userDrawn="1"/>
          </p:nvCxnSpPr>
          <p:spPr>
            <a:xfrm flipH="1" flipV="1">
              <a:off x="9242832" y="536804"/>
              <a:ext cx="63844" cy="978873"/>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47" name="Straight Connector 46">
              <a:extLst>
                <a:ext uri="{FF2B5EF4-FFF2-40B4-BE49-F238E27FC236}">
                  <a16:creationId xmlns:a16="http://schemas.microsoft.com/office/drawing/2014/main" id="{5BB52D6B-BBC9-4049-89CF-F4BE3BA82C6D}"/>
                </a:ext>
              </a:extLst>
            </p:cNvPr>
            <p:cNvCxnSpPr>
              <a:cxnSpLocks/>
              <a:stCxn id="80" idx="3"/>
              <a:endCxn id="76" idx="7"/>
            </p:cNvCxnSpPr>
            <p:nvPr userDrawn="1"/>
          </p:nvCxnSpPr>
          <p:spPr>
            <a:xfrm flipH="1" flipV="1">
              <a:off x="9322059" y="503987"/>
              <a:ext cx="1572968" cy="649673"/>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48" name="Straight Connector 47">
              <a:extLst>
                <a:ext uri="{FF2B5EF4-FFF2-40B4-BE49-F238E27FC236}">
                  <a16:creationId xmlns:a16="http://schemas.microsoft.com/office/drawing/2014/main" id="{562766DD-0278-45E7-A418-B00CA9E0B0F0}"/>
                </a:ext>
              </a:extLst>
            </p:cNvPr>
            <p:cNvCxnSpPr>
              <a:cxnSpLocks/>
              <a:stCxn id="80" idx="2"/>
              <a:endCxn id="81" idx="6"/>
            </p:cNvCxnSpPr>
            <p:nvPr userDrawn="1"/>
          </p:nvCxnSpPr>
          <p:spPr>
            <a:xfrm flipH="1">
              <a:off x="9418720" y="1237716"/>
              <a:ext cx="1459318" cy="390005"/>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49" name="Straight Connector 48">
              <a:extLst>
                <a:ext uri="{FF2B5EF4-FFF2-40B4-BE49-F238E27FC236}">
                  <a16:creationId xmlns:a16="http://schemas.microsoft.com/office/drawing/2014/main" id="{9A86ABA7-90CC-43B3-98A4-3A70F3E7CA90}"/>
                </a:ext>
              </a:extLst>
            </p:cNvPr>
            <p:cNvCxnSpPr>
              <a:cxnSpLocks/>
              <a:stCxn id="80" idx="1"/>
              <a:endCxn id="82" idx="4"/>
            </p:cNvCxnSpPr>
            <p:nvPr userDrawn="1"/>
          </p:nvCxnSpPr>
          <p:spPr>
            <a:xfrm flipH="1">
              <a:off x="10349083" y="1309164"/>
              <a:ext cx="576378" cy="1221967"/>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50" name="Straight Connector 49">
              <a:extLst>
                <a:ext uri="{FF2B5EF4-FFF2-40B4-BE49-F238E27FC236}">
                  <a16:creationId xmlns:a16="http://schemas.microsoft.com/office/drawing/2014/main" id="{BBAE8F31-35EA-4950-B29E-54DD0424CBC0}"/>
                </a:ext>
              </a:extLst>
            </p:cNvPr>
            <p:cNvCxnSpPr>
              <a:cxnSpLocks/>
              <a:stCxn id="78" idx="1"/>
              <a:endCxn id="82" idx="5"/>
            </p:cNvCxnSpPr>
            <p:nvPr userDrawn="1"/>
          </p:nvCxnSpPr>
          <p:spPr>
            <a:xfrm flipH="1">
              <a:off x="10401901" y="1774673"/>
              <a:ext cx="1757220" cy="778336"/>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51" name="Straight Connector 50">
              <a:extLst>
                <a:ext uri="{FF2B5EF4-FFF2-40B4-BE49-F238E27FC236}">
                  <a16:creationId xmlns:a16="http://schemas.microsoft.com/office/drawing/2014/main" id="{D14F2F86-5A3C-4FF9-9A2A-894802E84D80}"/>
                </a:ext>
              </a:extLst>
            </p:cNvPr>
            <p:cNvCxnSpPr>
              <a:cxnSpLocks/>
              <a:stCxn id="78" idx="0"/>
              <a:endCxn id="79" idx="4"/>
            </p:cNvCxnSpPr>
            <p:nvPr userDrawn="1"/>
          </p:nvCxnSpPr>
          <p:spPr>
            <a:xfrm flipH="1">
              <a:off x="11893491" y="1806534"/>
              <a:ext cx="313099" cy="957536"/>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52" name="Straight Connector 51">
              <a:extLst>
                <a:ext uri="{FF2B5EF4-FFF2-40B4-BE49-F238E27FC236}">
                  <a16:creationId xmlns:a16="http://schemas.microsoft.com/office/drawing/2014/main" id="{78069052-1C62-41CF-B742-38B248C22B05}"/>
                </a:ext>
              </a:extLst>
            </p:cNvPr>
            <p:cNvCxnSpPr>
              <a:cxnSpLocks/>
              <a:stCxn id="150" idx="7"/>
              <a:endCxn id="215" idx="1"/>
            </p:cNvCxnSpPr>
            <p:nvPr userDrawn="1"/>
          </p:nvCxnSpPr>
          <p:spPr>
            <a:xfrm flipH="1" flipV="1">
              <a:off x="8117425" y="3321916"/>
              <a:ext cx="642685" cy="1106117"/>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53" name="Straight Connector 52">
              <a:extLst>
                <a:ext uri="{FF2B5EF4-FFF2-40B4-BE49-F238E27FC236}">
                  <a16:creationId xmlns:a16="http://schemas.microsoft.com/office/drawing/2014/main" id="{B6A779B7-6A8E-4BE6-AEBA-83918EB4AAE8}"/>
                </a:ext>
              </a:extLst>
            </p:cNvPr>
            <p:cNvCxnSpPr>
              <a:cxnSpLocks/>
              <a:endCxn id="77" idx="6"/>
            </p:cNvCxnSpPr>
            <p:nvPr userDrawn="1"/>
          </p:nvCxnSpPr>
          <p:spPr>
            <a:xfrm flipH="1">
              <a:off x="11941804" y="350882"/>
              <a:ext cx="294325" cy="0"/>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54" name="Straight Connector 53">
              <a:extLst>
                <a:ext uri="{FF2B5EF4-FFF2-40B4-BE49-F238E27FC236}">
                  <a16:creationId xmlns:a16="http://schemas.microsoft.com/office/drawing/2014/main" id="{9FC02040-715C-43BA-A35A-208E1F2B8A2C}"/>
                </a:ext>
              </a:extLst>
            </p:cNvPr>
            <p:cNvCxnSpPr>
              <a:cxnSpLocks/>
              <a:stCxn id="150" idx="0"/>
              <a:endCxn id="214" idx="3"/>
            </p:cNvCxnSpPr>
            <p:nvPr userDrawn="1"/>
          </p:nvCxnSpPr>
          <p:spPr>
            <a:xfrm flipV="1">
              <a:off x="8839337" y="3056346"/>
              <a:ext cx="575543" cy="1338870"/>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55" name="Straight Connector 54">
              <a:extLst>
                <a:ext uri="{FF2B5EF4-FFF2-40B4-BE49-F238E27FC236}">
                  <a16:creationId xmlns:a16="http://schemas.microsoft.com/office/drawing/2014/main" id="{81CE08A8-26F3-4B85-A77B-EA864F861BA3}"/>
                </a:ext>
              </a:extLst>
            </p:cNvPr>
            <p:cNvCxnSpPr>
              <a:cxnSpLocks/>
              <a:stCxn id="162" idx="0"/>
              <a:endCxn id="213" idx="0"/>
            </p:cNvCxnSpPr>
            <p:nvPr userDrawn="1"/>
          </p:nvCxnSpPr>
          <p:spPr>
            <a:xfrm flipH="1" flipV="1">
              <a:off x="10593831" y="3434127"/>
              <a:ext cx="970340" cy="1116672"/>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56" name="Straight Connector 55">
              <a:extLst>
                <a:ext uri="{FF2B5EF4-FFF2-40B4-BE49-F238E27FC236}">
                  <a16:creationId xmlns:a16="http://schemas.microsoft.com/office/drawing/2014/main" id="{E49A2894-59FE-4627-B09B-11B416578DD5}"/>
                </a:ext>
              </a:extLst>
            </p:cNvPr>
            <p:cNvCxnSpPr>
              <a:cxnSpLocks/>
              <a:stCxn id="162" idx="1"/>
              <a:endCxn id="79" idx="0"/>
            </p:cNvCxnSpPr>
            <p:nvPr userDrawn="1"/>
          </p:nvCxnSpPr>
          <p:spPr>
            <a:xfrm flipV="1">
              <a:off x="11616989" y="2983008"/>
              <a:ext cx="228732" cy="1589669"/>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57" name="Straight Connector 56">
              <a:extLst>
                <a:ext uri="{FF2B5EF4-FFF2-40B4-BE49-F238E27FC236}">
                  <a16:creationId xmlns:a16="http://schemas.microsoft.com/office/drawing/2014/main" id="{5C461EA5-AABA-4AFD-A86B-586B4C950946}"/>
                </a:ext>
              </a:extLst>
            </p:cNvPr>
            <p:cNvCxnSpPr>
              <a:cxnSpLocks/>
              <a:stCxn id="79" idx="2"/>
              <a:endCxn id="82" idx="6"/>
            </p:cNvCxnSpPr>
            <p:nvPr userDrawn="1"/>
          </p:nvCxnSpPr>
          <p:spPr>
            <a:xfrm flipH="1" flipV="1">
              <a:off x="10423779" y="2605827"/>
              <a:ext cx="1336358" cy="243827"/>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58" name="Straight Connector 57">
              <a:extLst>
                <a:ext uri="{FF2B5EF4-FFF2-40B4-BE49-F238E27FC236}">
                  <a16:creationId xmlns:a16="http://schemas.microsoft.com/office/drawing/2014/main" id="{07018BEF-3309-4641-BC3C-0B00F6442855}"/>
                </a:ext>
              </a:extLst>
            </p:cNvPr>
            <p:cNvCxnSpPr>
              <a:cxnSpLocks/>
              <a:stCxn id="78" idx="2"/>
              <a:endCxn id="80" idx="6"/>
            </p:cNvCxnSpPr>
            <p:nvPr userDrawn="1"/>
          </p:nvCxnSpPr>
          <p:spPr>
            <a:xfrm flipH="1" flipV="1">
              <a:off x="11097954" y="1194675"/>
              <a:ext cx="1050131" cy="523904"/>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59" name="Straight Connector 58">
              <a:extLst>
                <a:ext uri="{FF2B5EF4-FFF2-40B4-BE49-F238E27FC236}">
                  <a16:creationId xmlns:a16="http://schemas.microsoft.com/office/drawing/2014/main" id="{87694E94-CDB6-42E5-9499-FE75FA476E90}"/>
                </a:ext>
              </a:extLst>
            </p:cNvPr>
            <p:cNvCxnSpPr>
              <a:cxnSpLocks/>
              <a:stCxn id="77" idx="1"/>
              <a:endCxn id="80" idx="5"/>
            </p:cNvCxnSpPr>
            <p:nvPr userDrawn="1"/>
          </p:nvCxnSpPr>
          <p:spPr>
            <a:xfrm flipH="1">
              <a:off x="11050531" y="430109"/>
              <a:ext cx="700002" cy="693117"/>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60" name="Straight Connector 59">
              <a:extLst>
                <a:ext uri="{FF2B5EF4-FFF2-40B4-BE49-F238E27FC236}">
                  <a16:creationId xmlns:a16="http://schemas.microsoft.com/office/drawing/2014/main" id="{9A24D912-578C-4BD9-BD77-68A17AC92C3E}"/>
                </a:ext>
              </a:extLst>
            </p:cNvPr>
            <p:cNvCxnSpPr>
              <a:cxnSpLocks/>
              <a:stCxn id="77" idx="3"/>
              <a:endCxn id="94" idx="1"/>
            </p:cNvCxnSpPr>
            <p:nvPr userDrawn="1"/>
          </p:nvCxnSpPr>
          <p:spPr>
            <a:xfrm flipH="1" flipV="1">
              <a:off x="10480717" y="1658"/>
              <a:ext cx="1269816" cy="269997"/>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61" name="Straight Connector 60">
              <a:extLst>
                <a:ext uri="{FF2B5EF4-FFF2-40B4-BE49-F238E27FC236}">
                  <a16:creationId xmlns:a16="http://schemas.microsoft.com/office/drawing/2014/main" id="{F9B2DC65-AD4F-42B3-A1B3-E9C6AC8A7EB0}"/>
                </a:ext>
              </a:extLst>
            </p:cNvPr>
            <p:cNvCxnSpPr>
              <a:cxnSpLocks/>
              <a:stCxn id="80" idx="4"/>
              <a:endCxn id="94" idx="2"/>
            </p:cNvCxnSpPr>
            <p:nvPr userDrawn="1"/>
          </p:nvCxnSpPr>
          <p:spPr>
            <a:xfrm flipH="1" flipV="1">
              <a:off x="10368902" y="619"/>
              <a:ext cx="597574" cy="1105618"/>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62" name="Straight Connector 61">
              <a:extLst>
                <a:ext uri="{FF2B5EF4-FFF2-40B4-BE49-F238E27FC236}">
                  <a16:creationId xmlns:a16="http://schemas.microsoft.com/office/drawing/2014/main" id="{F77A3B55-7C38-4976-AAE3-1E728660165E}"/>
                </a:ext>
              </a:extLst>
            </p:cNvPr>
            <p:cNvCxnSpPr>
              <a:cxnSpLocks/>
              <a:stCxn id="76" idx="5"/>
              <a:endCxn id="94" idx="0"/>
            </p:cNvCxnSpPr>
            <p:nvPr userDrawn="1"/>
          </p:nvCxnSpPr>
          <p:spPr>
            <a:xfrm flipV="1">
              <a:off x="9322059" y="-420"/>
              <a:ext cx="935027" cy="345953"/>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63" name="Straight Connector 62">
              <a:extLst>
                <a:ext uri="{FF2B5EF4-FFF2-40B4-BE49-F238E27FC236}">
                  <a16:creationId xmlns:a16="http://schemas.microsoft.com/office/drawing/2014/main" id="{98143AC7-756F-476F-B343-8DE46FBFC98A}"/>
                </a:ext>
              </a:extLst>
            </p:cNvPr>
            <p:cNvCxnSpPr>
              <a:cxnSpLocks/>
              <a:stCxn id="77" idx="7"/>
              <a:endCxn id="78" idx="3"/>
            </p:cNvCxnSpPr>
            <p:nvPr userDrawn="1"/>
          </p:nvCxnSpPr>
          <p:spPr>
            <a:xfrm>
              <a:off x="11908987" y="430109"/>
              <a:ext cx="270959" cy="1241001"/>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64" name="Straight Connector 63">
              <a:extLst>
                <a:ext uri="{FF2B5EF4-FFF2-40B4-BE49-F238E27FC236}">
                  <a16:creationId xmlns:a16="http://schemas.microsoft.com/office/drawing/2014/main" id="{A1F9E6FC-94A3-496B-AB95-5F81DDDE8FAA}"/>
                </a:ext>
              </a:extLst>
            </p:cNvPr>
            <p:cNvCxnSpPr>
              <a:cxnSpLocks/>
              <a:stCxn id="75" idx="7"/>
              <a:endCxn id="81" idx="3"/>
            </p:cNvCxnSpPr>
            <p:nvPr userDrawn="1"/>
          </p:nvCxnSpPr>
          <p:spPr>
            <a:xfrm>
              <a:off x="7803031" y="570690"/>
              <a:ext cx="1424418" cy="977805"/>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65" name="Straight Connector 64">
              <a:extLst>
                <a:ext uri="{FF2B5EF4-FFF2-40B4-BE49-F238E27FC236}">
                  <a16:creationId xmlns:a16="http://schemas.microsoft.com/office/drawing/2014/main" id="{70735CA9-DD50-422B-85CE-0C086FC9CC30}"/>
                </a:ext>
              </a:extLst>
            </p:cNvPr>
            <p:cNvCxnSpPr>
              <a:cxnSpLocks/>
              <a:endCxn id="77" idx="4"/>
            </p:cNvCxnSpPr>
            <p:nvPr userDrawn="1"/>
          </p:nvCxnSpPr>
          <p:spPr>
            <a:xfrm flipH="1">
              <a:off x="11829760" y="8940"/>
              <a:ext cx="14366" cy="229898"/>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sp>
          <p:nvSpPr>
            <p:cNvPr id="66" name="Oval 65">
              <a:extLst>
                <a:ext uri="{FF2B5EF4-FFF2-40B4-BE49-F238E27FC236}">
                  <a16:creationId xmlns:a16="http://schemas.microsoft.com/office/drawing/2014/main" id="{C85D7DB4-53E1-47E9-9324-650B2BB0C880}"/>
                </a:ext>
              </a:extLst>
            </p:cNvPr>
            <p:cNvSpPr/>
            <p:nvPr userDrawn="1"/>
          </p:nvSpPr>
          <p:spPr>
            <a:xfrm rot="1036530" flipV="1">
              <a:off x="3282465" y="2770682"/>
              <a:ext cx="224088" cy="224088"/>
            </a:xfrm>
            <a:prstGeom prst="ellipse">
              <a:avLst/>
            </a:prstGeom>
            <a:grpFill/>
            <a:ln>
              <a:solidFill>
                <a:schemeClr val="bg1">
                  <a:alpha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 name="Oval 66">
              <a:extLst>
                <a:ext uri="{FF2B5EF4-FFF2-40B4-BE49-F238E27FC236}">
                  <a16:creationId xmlns:a16="http://schemas.microsoft.com/office/drawing/2014/main" id="{709E2C89-EF9A-4227-98A5-54E426329A83}"/>
                </a:ext>
              </a:extLst>
            </p:cNvPr>
            <p:cNvSpPr/>
            <p:nvPr userDrawn="1"/>
          </p:nvSpPr>
          <p:spPr>
            <a:xfrm flipV="1">
              <a:off x="2747608" y="1509248"/>
              <a:ext cx="236156" cy="236156"/>
            </a:xfrm>
            <a:prstGeom prst="ellipse">
              <a:avLst/>
            </a:prstGeom>
            <a:grpFill/>
            <a:ln>
              <a:solidFill>
                <a:schemeClr val="bg1">
                  <a:alpha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 name="Oval 67">
              <a:extLst>
                <a:ext uri="{FF2B5EF4-FFF2-40B4-BE49-F238E27FC236}">
                  <a16:creationId xmlns:a16="http://schemas.microsoft.com/office/drawing/2014/main" id="{03C40CCB-1D64-419D-BA2D-E718BD22A87E}"/>
                </a:ext>
              </a:extLst>
            </p:cNvPr>
            <p:cNvSpPr/>
            <p:nvPr userDrawn="1"/>
          </p:nvSpPr>
          <p:spPr>
            <a:xfrm flipV="1">
              <a:off x="1393233" y="1713758"/>
              <a:ext cx="224088" cy="224088"/>
            </a:xfrm>
            <a:prstGeom prst="ellipse">
              <a:avLst/>
            </a:prstGeom>
            <a:grpFill/>
            <a:ln>
              <a:solidFill>
                <a:schemeClr val="bg1">
                  <a:alpha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 name="Oval 68">
              <a:extLst>
                <a:ext uri="{FF2B5EF4-FFF2-40B4-BE49-F238E27FC236}">
                  <a16:creationId xmlns:a16="http://schemas.microsoft.com/office/drawing/2014/main" id="{088C3687-EB51-43A0-A744-36177DDFF445}"/>
                </a:ext>
              </a:extLst>
            </p:cNvPr>
            <p:cNvSpPr>
              <a:spLocks noChangeAspect="1"/>
            </p:cNvSpPr>
            <p:nvPr userDrawn="1"/>
          </p:nvSpPr>
          <p:spPr>
            <a:xfrm flipV="1">
              <a:off x="1898758" y="683587"/>
              <a:ext cx="149392" cy="149392"/>
            </a:xfrm>
            <a:prstGeom prst="ellipse">
              <a:avLst/>
            </a:prstGeom>
            <a:grpFill/>
            <a:ln>
              <a:solidFill>
                <a:schemeClr val="bg1">
                  <a:alpha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 name="Oval 69">
              <a:extLst>
                <a:ext uri="{FF2B5EF4-FFF2-40B4-BE49-F238E27FC236}">
                  <a16:creationId xmlns:a16="http://schemas.microsoft.com/office/drawing/2014/main" id="{F04BA939-B0DD-4F21-B346-D46861FC32C1}"/>
                </a:ext>
              </a:extLst>
            </p:cNvPr>
            <p:cNvSpPr>
              <a:spLocks noChangeAspect="1"/>
            </p:cNvSpPr>
            <p:nvPr userDrawn="1"/>
          </p:nvSpPr>
          <p:spPr>
            <a:xfrm flipV="1">
              <a:off x="3677624" y="568516"/>
              <a:ext cx="224088" cy="224088"/>
            </a:xfrm>
            <a:prstGeom prst="ellipse">
              <a:avLst/>
            </a:prstGeom>
            <a:grpFill/>
            <a:ln>
              <a:solidFill>
                <a:schemeClr val="bg1">
                  <a:alpha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 name="Oval 70">
              <a:extLst>
                <a:ext uri="{FF2B5EF4-FFF2-40B4-BE49-F238E27FC236}">
                  <a16:creationId xmlns:a16="http://schemas.microsoft.com/office/drawing/2014/main" id="{FFA3DB31-8773-49EC-B2C8-EDD982D86D5A}"/>
                </a:ext>
              </a:extLst>
            </p:cNvPr>
            <p:cNvSpPr/>
            <p:nvPr userDrawn="1"/>
          </p:nvSpPr>
          <p:spPr>
            <a:xfrm flipV="1">
              <a:off x="5036983" y="880818"/>
              <a:ext cx="236156" cy="236156"/>
            </a:xfrm>
            <a:prstGeom prst="ellipse">
              <a:avLst/>
            </a:prstGeom>
            <a:grpFill/>
            <a:ln>
              <a:solidFill>
                <a:schemeClr val="bg1">
                  <a:alpha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2" name="Oval 71">
              <a:extLst>
                <a:ext uri="{FF2B5EF4-FFF2-40B4-BE49-F238E27FC236}">
                  <a16:creationId xmlns:a16="http://schemas.microsoft.com/office/drawing/2014/main" id="{7860734D-F81E-491D-A36C-7B75D5983484}"/>
                </a:ext>
              </a:extLst>
            </p:cNvPr>
            <p:cNvSpPr>
              <a:spLocks noChangeAspect="1"/>
            </p:cNvSpPr>
            <p:nvPr userDrawn="1"/>
          </p:nvSpPr>
          <p:spPr>
            <a:xfrm flipV="1">
              <a:off x="6168345" y="1141694"/>
              <a:ext cx="149392" cy="149392"/>
            </a:xfrm>
            <a:prstGeom prst="ellipse">
              <a:avLst/>
            </a:prstGeom>
            <a:grpFill/>
            <a:ln>
              <a:solidFill>
                <a:schemeClr val="bg1">
                  <a:alpha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3" name="Oval 72">
              <a:extLst>
                <a:ext uri="{FF2B5EF4-FFF2-40B4-BE49-F238E27FC236}">
                  <a16:creationId xmlns:a16="http://schemas.microsoft.com/office/drawing/2014/main" id="{81219A5C-7EDF-485B-A662-3011F28830F9}"/>
                </a:ext>
              </a:extLst>
            </p:cNvPr>
            <p:cNvSpPr/>
            <p:nvPr userDrawn="1"/>
          </p:nvSpPr>
          <p:spPr>
            <a:xfrm flipV="1">
              <a:off x="6173566" y="2159704"/>
              <a:ext cx="224088" cy="224088"/>
            </a:xfrm>
            <a:prstGeom prst="ellipse">
              <a:avLst/>
            </a:prstGeom>
            <a:grpFill/>
            <a:ln>
              <a:solidFill>
                <a:schemeClr val="bg1">
                  <a:alpha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4" name="Oval 73">
              <a:extLst>
                <a:ext uri="{FF2B5EF4-FFF2-40B4-BE49-F238E27FC236}">
                  <a16:creationId xmlns:a16="http://schemas.microsoft.com/office/drawing/2014/main" id="{20D2140B-3417-4B56-89A8-6F81ED0FFBD2}"/>
                </a:ext>
              </a:extLst>
            </p:cNvPr>
            <p:cNvSpPr/>
            <p:nvPr userDrawn="1"/>
          </p:nvSpPr>
          <p:spPr>
            <a:xfrm flipV="1">
              <a:off x="7625759" y="1610137"/>
              <a:ext cx="224088" cy="224088"/>
            </a:xfrm>
            <a:prstGeom prst="ellipse">
              <a:avLst/>
            </a:prstGeom>
            <a:grpFill/>
            <a:ln>
              <a:solidFill>
                <a:schemeClr val="bg1">
                  <a:alpha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5" name="Oval 74">
              <a:extLst>
                <a:ext uri="{FF2B5EF4-FFF2-40B4-BE49-F238E27FC236}">
                  <a16:creationId xmlns:a16="http://schemas.microsoft.com/office/drawing/2014/main" id="{9AB29AED-F835-48E8-A9C2-F223B3B8FDE6}"/>
                </a:ext>
              </a:extLst>
            </p:cNvPr>
            <p:cNvSpPr>
              <a:spLocks noChangeAspect="1"/>
            </p:cNvSpPr>
            <p:nvPr userDrawn="1"/>
          </p:nvSpPr>
          <p:spPr>
            <a:xfrm flipV="1">
              <a:off x="7675517" y="443175"/>
              <a:ext cx="149392" cy="149392"/>
            </a:xfrm>
            <a:prstGeom prst="ellipse">
              <a:avLst/>
            </a:prstGeom>
            <a:grpFill/>
            <a:ln>
              <a:solidFill>
                <a:schemeClr val="bg1">
                  <a:alpha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6" name="Oval 75">
              <a:extLst>
                <a:ext uri="{FF2B5EF4-FFF2-40B4-BE49-F238E27FC236}">
                  <a16:creationId xmlns:a16="http://schemas.microsoft.com/office/drawing/2014/main" id="{AF33854B-D1D4-4F8A-BACF-2031148326B5}"/>
                </a:ext>
              </a:extLst>
            </p:cNvPr>
            <p:cNvSpPr/>
            <p:nvPr userDrawn="1"/>
          </p:nvSpPr>
          <p:spPr>
            <a:xfrm flipV="1">
              <a:off x="9130788" y="312716"/>
              <a:ext cx="224088" cy="224088"/>
            </a:xfrm>
            <a:prstGeom prst="ellipse">
              <a:avLst/>
            </a:prstGeom>
            <a:grpFill/>
            <a:ln>
              <a:solidFill>
                <a:schemeClr val="bg1">
                  <a:alpha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7" name="Oval 76">
              <a:extLst>
                <a:ext uri="{FF2B5EF4-FFF2-40B4-BE49-F238E27FC236}">
                  <a16:creationId xmlns:a16="http://schemas.microsoft.com/office/drawing/2014/main" id="{32592367-450E-4D51-8BA9-F86A1A3CEC56}"/>
                </a:ext>
              </a:extLst>
            </p:cNvPr>
            <p:cNvSpPr/>
            <p:nvPr userDrawn="1"/>
          </p:nvSpPr>
          <p:spPr>
            <a:xfrm flipV="1">
              <a:off x="11717716" y="238838"/>
              <a:ext cx="224088" cy="224088"/>
            </a:xfrm>
            <a:prstGeom prst="ellipse">
              <a:avLst/>
            </a:prstGeom>
            <a:grpFill/>
            <a:ln>
              <a:solidFill>
                <a:schemeClr val="bg1">
                  <a:alpha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8" name="Oval 77">
              <a:extLst>
                <a:ext uri="{FF2B5EF4-FFF2-40B4-BE49-F238E27FC236}">
                  <a16:creationId xmlns:a16="http://schemas.microsoft.com/office/drawing/2014/main" id="{E36B3983-C1EA-451B-BB22-41EAA60C49C2}"/>
                </a:ext>
              </a:extLst>
            </p:cNvPr>
            <p:cNvSpPr>
              <a:spLocks noChangeAspect="1"/>
            </p:cNvSpPr>
            <p:nvPr userDrawn="1"/>
          </p:nvSpPr>
          <p:spPr>
            <a:xfrm rot="682168" flipV="1">
              <a:off x="12146619" y="1658608"/>
              <a:ext cx="149392" cy="149392"/>
            </a:xfrm>
            <a:prstGeom prst="ellipse">
              <a:avLst/>
            </a:prstGeom>
            <a:grpFill/>
            <a:ln>
              <a:solidFill>
                <a:schemeClr val="bg1">
                  <a:alpha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 name="Oval 78">
              <a:extLst>
                <a:ext uri="{FF2B5EF4-FFF2-40B4-BE49-F238E27FC236}">
                  <a16:creationId xmlns:a16="http://schemas.microsoft.com/office/drawing/2014/main" id="{9E1CB12A-0AE3-4281-95AC-3B8FA027C130}"/>
                </a:ext>
              </a:extLst>
            </p:cNvPr>
            <p:cNvSpPr/>
            <p:nvPr userDrawn="1"/>
          </p:nvSpPr>
          <p:spPr>
            <a:xfrm rot="738506" flipV="1">
              <a:off x="11757562" y="2761495"/>
              <a:ext cx="224088" cy="224088"/>
            </a:xfrm>
            <a:prstGeom prst="ellipse">
              <a:avLst/>
            </a:prstGeom>
            <a:grpFill/>
            <a:ln>
              <a:solidFill>
                <a:schemeClr val="bg1">
                  <a:alpha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0" name="Oval 79">
              <a:extLst>
                <a:ext uri="{FF2B5EF4-FFF2-40B4-BE49-F238E27FC236}">
                  <a16:creationId xmlns:a16="http://schemas.microsoft.com/office/drawing/2014/main" id="{E9045CD3-09B2-4E9E-86B4-3BB4DDDBB852}"/>
                </a:ext>
              </a:extLst>
            </p:cNvPr>
            <p:cNvSpPr/>
            <p:nvPr userDrawn="1"/>
          </p:nvSpPr>
          <p:spPr>
            <a:xfrm rot="20935587" flipV="1">
              <a:off x="10875952" y="1104151"/>
              <a:ext cx="224088" cy="224088"/>
            </a:xfrm>
            <a:prstGeom prst="ellipse">
              <a:avLst/>
            </a:prstGeom>
            <a:grpFill/>
            <a:ln>
              <a:solidFill>
                <a:schemeClr val="bg1">
                  <a:alpha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1" name="Oval 80">
              <a:extLst>
                <a:ext uri="{FF2B5EF4-FFF2-40B4-BE49-F238E27FC236}">
                  <a16:creationId xmlns:a16="http://schemas.microsoft.com/office/drawing/2014/main" id="{BF841AED-9DB7-43A1-85AF-A19C1B7BD64B}"/>
                </a:ext>
              </a:extLst>
            </p:cNvPr>
            <p:cNvSpPr/>
            <p:nvPr userDrawn="1"/>
          </p:nvSpPr>
          <p:spPr>
            <a:xfrm flipV="1">
              <a:off x="9194632" y="1515677"/>
              <a:ext cx="224088" cy="224088"/>
            </a:xfrm>
            <a:prstGeom prst="ellipse">
              <a:avLst/>
            </a:prstGeom>
            <a:grpFill/>
            <a:ln>
              <a:solidFill>
                <a:schemeClr val="bg1">
                  <a:alpha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2" name="Oval 81">
              <a:extLst>
                <a:ext uri="{FF2B5EF4-FFF2-40B4-BE49-F238E27FC236}">
                  <a16:creationId xmlns:a16="http://schemas.microsoft.com/office/drawing/2014/main" id="{F2A0DD65-4FF5-4C15-9BC2-2946F57370DC}"/>
                </a:ext>
              </a:extLst>
            </p:cNvPr>
            <p:cNvSpPr>
              <a:spLocks noChangeAspect="1"/>
            </p:cNvSpPr>
            <p:nvPr userDrawn="1"/>
          </p:nvSpPr>
          <p:spPr>
            <a:xfrm flipV="1">
              <a:off x="10274387" y="2531131"/>
              <a:ext cx="149392" cy="149392"/>
            </a:xfrm>
            <a:prstGeom prst="ellipse">
              <a:avLst/>
            </a:prstGeom>
            <a:grpFill/>
            <a:ln>
              <a:solidFill>
                <a:schemeClr val="bg1">
                  <a:alpha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3" name="Oval 82">
              <a:extLst>
                <a:ext uri="{FF2B5EF4-FFF2-40B4-BE49-F238E27FC236}">
                  <a16:creationId xmlns:a16="http://schemas.microsoft.com/office/drawing/2014/main" id="{58BC5438-5B97-4E01-BBD0-3D932CC60CEA}"/>
                </a:ext>
              </a:extLst>
            </p:cNvPr>
            <p:cNvSpPr>
              <a:spLocks noChangeAspect="1"/>
            </p:cNvSpPr>
            <p:nvPr userDrawn="1"/>
          </p:nvSpPr>
          <p:spPr>
            <a:xfrm flipV="1">
              <a:off x="3780028" y="1301345"/>
              <a:ext cx="224088" cy="224088"/>
            </a:xfrm>
            <a:prstGeom prst="ellipse">
              <a:avLst/>
            </a:prstGeom>
            <a:grpFill/>
            <a:ln>
              <a:solidFill>
                <a:schemeClr val="bg1">
                  <a:alpha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4" name="Oval 83">
              <a:extLst>
                <a:ext uri="{FF2B5EF4-FFF2-40B4-BE49-F238E27FC236}">
                  <a16:creationId xmlns:a16="http://schemas.microsoft.com/office/drawing/2014/main" id="{0F50743A-08C6-492E-BFEB-68FEC2B6A5A5}"/>
                </a:ext>
              </a:extLst>
            </p:cNvPr>
            <p:cNvSpPr>
              <a:spLocks noChangeAspect="1"/>
            </p:cNvSpPr>
            <p:nvPr userDrawn="1"/>
          </p:nvSpPr>
          <p:spPr>
            <a:xfrm flipV="1">
              <a:off x="4938273" y="2119800"/>
              <a:ext cx="149392" cy="149392"/>
            </a:xfrm>
            <a:prstGeom prst="ellipse">
              <a:avLst/>
            </a:prstGeom>
            <a:grpFill/>
            <a:ln>
              <a:solidFill>
                <a:schemeClr val="bg1">
                  <a:alpha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5" name="Oval 84">
              <a:extLst>
                <a:ext uri="{FF2B5EF4-FFF2-40B4-BE49-F238E27FC236}">
                  <a16:creationId xmlns:a16="http://schemas.microsoft.com/office/drawing/2014/main" id="{ED087C55-710F-4512-BDE0-982018584995}"/>
                </a:ext>
              </a:extLst>
            </p:cNvPr>
            <p:cNvSpPr>
              <a:spLocks noChangeAspect="1"/>
            </p:cNvSpPr>
            <p:nvPr userDrawn="1"/>
          </p:nvSpPr>
          <p:spPr>
            <a:xfrm flipV="1">
              <a:off x="3888828" y="2078148"/>
              <a:ext cx="149392" cy="149392"/>
            </a:xfrm>
            <a:prstGeom prst="ellipse">
              <a:avLst/>
            </a:prstGeom>
            <a:grpFill/>
            <a:ln>
              <a:solidFill>
                <a:schemeClr val="bg1">
                  <a:alpha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86" name="Straight Connector 85">
              <a:extLst>
                <a:ext uri="{FF2B5EF4-FFF2-40B4-BE49-F238E27FC236}">
                  <a16:creationId xmlns:a16="http://schemas.microsoft.com/office/drawing/2014/main" id="{CC9C201F-48E4-4BE4-BE7D-7B78E27E2641}"/>
                </a:ext>
              </a:extLst>
            </p:cNvPr>
            <p:cNvCxnSpPr>
              <a:cxnSpLocks/>
              <a:stCxn id="85" idx="2"/>
              <a:endCxn id="67" idx="7"/>
            </p:cNvCxnSpPr>
            <p:nvPr userDrawn="1"/>
          </p:nvCxnSpPr>
          <p:spPr>
            <a:xfrm flipH="1" flipV="1">
              <a:off x="2949180" y="1710820"/>
              <a:ext cx="939648" cy="442025"/>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87" name="Straight Connector 86">
              <a:extLst>
                <a:ext uri="{FF2B5EF4-FFF2-40B4-BE49-F238E27FC236}">
                  <a16:creationId xmlns:a16="http://schemas.microsoft.com/office/drawing/2014/main" id="{FA215683-3F41-4989-A91B-86482CAF52C9}"/>
                </a:ext>
              </a:extLst>
            </p:cNvPr>
            <p:cNvCxnSpPr>
              <a:cxnSpLocks/>
              <a:stCxn id="68" idx="4"/>
              <a:endCxn id="69" idx="1"/>
            </p:cNvCxnSpPr>
            <p:nvPr userDrawn="1"/>
          </p:nvCxnSpPr>
          <p:spPr>
            <a:xfrm flipV="1">
              <a:off x="1505277" y="811101"/>
              <a:ext cx="415359" cy="902657"/>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sp>
          <p:nvSpPr>
            <p:cNvPr id="88" name="Oval 87">
              <a:extLst>
                <a:ext uri="{FF2B5EF4-FFF2-40B4-BE49-F238E27FC236}">
                  <a16:creationId xmlns:a16="http://schemas.microsoft.com/office/drawing/2014/main" id="{9A20A5AC-7B72-46B4-9A02-5A59E89A4579}"/>
                </a:ext>
              </a:extLst>
            </p:cNvPr>
            <p:cNvSpPr>
              <a:spLocks noChangeAspect="1"/>
            </p:cNvSpPr>
            <p:nvPr userDrawn="1"/>
          </p:nvSpPr>
          <p:spPr>
            <a:xfrm flipV="1">
              <a:off x="435217" y="863669"/>
              <a:ext cx="149392" cy="149392"/>
            </a:xfrm>
            <a:prstGeom prst="ellipse">
              <a:avLst/>
            </a:prstGeom>
            <a:grpFill/>
            <a:ln>
              <a:solidFill>
                <a:schemeClr val="bg1">
                  <a:alpha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89" name="Straight Connector 88">
              <a:extLst>
                <a:ext uri="{FF2B5EF4-FFF2-40B4-BE49-F238E27FC236}">
                  <a16:creationId xmlns:a16="http://schemas.microsoft.com/office/drawing/2014/main" id="{5AC034E5-3045-4C72-A245-51A7D7606B36}"/>
                </a:ext>
              </a:extLst>
            </p:cNvPr>
            <p:cNvCxnSpPr>
              <a:cxnSpLocks/>
              <a:stCxn id="88" idx="3"/>
            </p:cNvCxnSpPr>
            <p:nvPr userDrawn="1"/>
          </p:nvCxnSpPr>
          <p:spPr>
            <a:xfrm flipH="1" flipV="1">
              <a:off x="14396" y="20999"/>
              <a:ext cx="442699" cy="864548"/>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90" name="Straight Connector 89">
              <a:extLst>
                <a:ext uri="{FF2B5EF4-FFF2-40B4-BE49-F238E27FC236}">
                  <a16:creationId xmlns:a16="http://schemas.microsoft.com/office/drawing/2014/main" id="{2B4D5B8C-FCAE-4D66-A6B3-791D4787E79E}"/>
                </a:ext>
              </a:extLst>
            </p:cNvPr>
            <p:cNvCxnSpPr>
              <a:cxnSpLocks/>
              <a:stCxn id="88" idx="2"/>
            </p:cNvCxnSpPr>
            <p:nvPr userDrawn="1"/>
          </p:nvCxnSpPr>
          <p:spPr>
            <a:xfrm flipH="1" flipV="1">
              <a:off x="-27532" y="832189"/>
              <a:ext cx="462749" cy="106176"/>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91" name="Straight Connector 90">
              <a:extLst>
                <a:ext uri="{FF2B5EF4-FFF2-40B4-BE49-F238E27FC236}">
                  <a16:creationId xmlns:a16="http://schemas.microsoft.com/office/drawing/2014/main" id="{EA1782CB-DF33-44B9-BED1-41E48F248A50}"/>
                </a:ext>
              </a:extLst>
            </p:cNvPr>
            <p:cNvCxnSpPr>
              <a:cxnSpLocks/>
              <a:stCxn id="88" idx="1"/>
            </p:cNvCxnSpPr>
            <p:nvPr userDrawn="1"/>
          </p:nvCxnSpPr>
          <p:spPr>
            <a:xfrm flipH="1">
              <a:off x="-27532" y="991183"/>
              <a:ext cx="484627" cy="496569"/>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92" name="Straight Connector 91">
              <a:extLst>
                <a:ext uri="{FF2B5EF4-FFF2-40B4-BE49-F238E27FC236}">
                  <a16:creationId xmlns:a16="http://schemas.microsoft.com/office/drawing/2014/main" id="{537FBA88-9688-45F0-B04D-222EDBF843CF}"/>
                </a:ext>
              </a:extLst>
            </p:cNvPr>
            <p:cNvCxnSpPr>
              <a:cxnSpLocks/>
              <a:endCxn id="68" idx="2"/>
            </p:cNvCxnSpPr>
            <p:nvPr userDrawn="1"/>
          </p:nvCxnSpPr>
          <p:spPr>
            <a:xfrm flipV="1">
              <a:off x="42498" y="1825802"/>
              <a:ext cx="1350735" cy="177456"/>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sp>
          <p:nvSpPr>
            <p:cNvPr id="93" name="Chord 92">
              <a:extLst>
                <a:ext uri="{FF2B5EF4-FFF2-40B4-BE49-F238E27FC236}">
                  <a16:creationId xmlns:a16="http://schemas.microsoft.com/office/drawing/2014/main" id="{8F50A8FD-DA90-487E-A4B2-9EF9C90693E8}"/>
                </a:ext>
              </a:extLst>
            </p:cNvPr>
            <p:cNvSpPr>
              <a:spLocks noChangeAspect="1"/>
            </p:cNvSpPr>
            <p:nvPr userDrawn="1"/>
          </p:nvSpPr>
          <p:spPr>
            <a:xfrm flipV="1">
              <a:off x="6507935" y="-75430"/>
              <a:ext cx="149392" cy="149392"/>
            </a:xfrm>
            <a:prstGeom prst="chord">
              <a:avLst>
                <a:gd name="adj1" fmla="val 10550803"/>
                <a:gd name="adj2" fmla="val 185318"/>
              </a:avLst>
            </a:prstGeom>
            <a:grpFill/>
            <a:ln>
              <a:solidFill>
                <a:schemeClr val="bg1">
                  <a:alpha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4" name="Chord 93">
              <a:extLst>
                <a:ext uri="{FF2B5EF4-FFF2-40B4-BE49-F238E27FC236}">
                  <a16:creationId xmlns:a16="http://schemas.microsoft.com/office/drawing/2014/main" id="{8A478409-4933-4289-8478-209580633B34}"/>
                </a:ext>
              </a:extLst>
            </p:cNvPr>
            <p:cNvSpPr>
              <a:spLocks noChangeAspect="1"/>
            </p:cNvSpPr>
            <p:nvPr userDrawn="1"/>
          </p:nvSpPr>
          <p:spPr>
            <a:xfrm flipV="1">
              <a:off x="10256792" y="-104349"/>
              <a:ext cx="224088" cy="224088"/>
            </a:xfrm>
            <a:prstGeom prst="chord">
              <a:avLst>
                <a:gd name="adj1" fmla="val 10550803"/>
                <a:gd name="adj2" fmla="val 185318"/>
              </a:avLst>
            </a:prstGeom>
            <a:grpFill/>
            <a:ln>
              <a:solidFill>
                <a:schemeClr val="bg1">
                  <a:alpha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95" name="Straight Connector 94">
              <a:extLst>
                <a:ext uri="{FF2B5EF4-FFF2-40B4-BE49-F238E27FC236}">
                  <a16:creationId xmlns:a16="http://schemas.microsoft.com/office/drawing/2014/main" id="{F32554CF-827E-44A7-BED4-3A73C3692EEB}"/>
                </a:ext>
              </a:extLst>
            </p:cNvPr>
            <p:cNvCxnSpPr>
              <a:cxnSpLocks/>
              <a:stCxn id="93" idx="1"/>
              <a:endCxn id="75" idx="3"/>
            </p:cNvCxnSpPr>
            <p:nvPr userDrawn="1"/>
          </p:nvCxnSpPr>
          <p:spPr>
            <a:xfrm>
              <a:off x="6657218" y="-4759"/>
              <a:ext cx="1040177" cy="469812"/>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96" name="Straight Connector 95">
              <a:extLst>
                <a:ext uri="{FF2B5EF4-FFF2-40B4-BE49-F238E27FC236}">
                  <a16:creationId xmlns:a16="http://schemas.microsoft.com/office/drawing/2014/main" id="{6981A961-FB45-43D9-AC17-3BFF0259559E}"/>
                </a:ext>
              </a:extLst>
            </p:cNvPr>
            <p:cNvCxnSpPr>
              <a:cxnSpLocks/>
              <a:endCxn id="147" idx="1"/>
            </p:cNvCxnSpPr>
            <p:nvPr userDrawn="1"/>
          </p:nvCxnSpPr>
          <p:spPr>
            <a:xfrm flipH="1">
              <a:off x="11505573" y="5340915"/>
              <a:ext cx="674373" cy="396686"/>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97" name="Straight Connector 96">
              <a:extLst>
                <a:ext uri="{FF2B5EF4-FFF2-40B4-BE49-F238E27FC236}">
                  <a16:creationId xmlns:a16="http://schemas.microsoft.com/office/drawing/2014/main" id="{79959F54-9DCF-4339-8E7B-865CEC1E414D}"/>
                </a:ext>
              </a:extLst>
            </p:cNvPr>
            <p:cNvCxnSpPr>
              <a:cxnSpLocks/>
              <a:endCxn id="162" idx="2"/>
            </p:cNvCxnSpPr>
            <p:nvPr userDrawn="1"/>
          </p:nvCxnSpPr>
          <p:spPr>
            <a:xfrm flipH="1">
              <a:off x="11638867" y="4355007"/>
              <a:ext cx="670058" cy="270488"/>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98" name="Straight Connector 97">
              <a:extLst>
                <a:ext uri="{FF2B5EF4-FFF2-40B4-BE49-F238E27FC236}">
                  <a16:creationId xmlns:a16="http://schemas.microsoft.com/office/drawing/2014/main" id="{4DC7BEE1-C67E-4F94-8D82-4F10366BB570}"/>
                </a:ext>
              </a:extLst>
            </p:cNvPr>
            <p:cNvCxnSpPr>
              <a:cxnSpLocks/>
              <a:stCxn id="147" idx="0"/>
              <a:endCxn id="162" idx="4"/>
            </p:cNvCxnSpPr>
            <p:nvPr userDrawn="1"/>
          </p:nvCxnSpPr>
          <p:spPr>
            <a:xfrm flipV="1">
              <a:off x="11422079" y="4700191"/>
              <a:ext cx="142092" cy="1002826"/>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99" name="Straight Connector 98">
              <a:extLst>
                <a:ext uri="{FF2B5EF4-FFF2-40B4-BE49-F238E27FC236}">
                  <a16:creationId xmlns:a16="http://schemas.microsoft.com/office/drawing/2014/main" id="{646DB28D-DB75-40C7-A319-98F6F3CEDB47}"/>
                </a:ext>
              </a:extLst>
            </p:cNvPr>
            <p:cNvCxnSpPr>
              <a:cxnSpLocks/>
              <a:stCxn id="213" idx="2"/>
              <a:endCxn id="149" idx="1"/>
            </p:cNvCxnSpPr>
            <p:nvPr userDrawn="1"/>
          </p:nvCxnSpPr>
          <p:spPr>
            <a:xfrm>
              <a:off x="10451194" y="3503136"/>
              <a:ext cx="31607" cy="693417"/>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100" name="Straight Connector 99">
              <a:extLst>
                <a:ext uri="{FF2B5EF4-FFF2-40B4-BE49-F238E27FC236}">
                  <a16:creationId xmlns:a16="http://schemas.microsoft.com/office/drawing/2014/main" id="{999718EA-2547-47A1-8E3B-EAE8E1BFFC55}"/>
                </a:ext>
              </a:extLst>
            </p:cNvPr>
            <p:cNvCxnSpPr>
              <a:cxnSpLocks/>
              <a:stCxn id="147" idx="7"/>
              <a:endCxn id="149" idx="3"/>
            </p:cNvCxnSpPr>
            <p:nvPr userDrawn="1"/>
          </p:nvCxnSpPr>
          <p:spPr>
            <a:xfrm flipH="1" flipV="1">
              <a:off x="10482801" y="4355007"/>
              <a:ext cx="855784" cy="1382594"/>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101" name="Straight Connector 100">
              <a:extLst>
                <a:ext uri="{FF2B5EF4-FFF2-40B4-BE49-F238E27FC236}">
                  <a16:creationId xmlns:a16="http://schemas.microsoft.com/office/drawing/2014/main" id="{6FFD2241-A284-449E-9453-D2FB90D201FF}"/>
                </a:ext>
              </a:extLst>
            </p:cNvPr>
            <p:cNvCxnSpPr>
              <a:cxnSpLocks/>
              <a:endCxn id="162" idx="3"/>
            </p:cNvCxnSpPr>
            <p:nvPr userDrawn="1"/>
          </p:nvCxnSpPr>
          <p:spPr>
            <a:xfrm flipH="1" flipV="1">
              <a:off x="11616989" y="4678313"/>
              <a:ext cx="692282" cy="409588"/>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102" name="Straight Connector 101">
              <a:extLst>
                <a:ext uri="{FF2B5EF4-FFF2-40B4-BE49-F238E27FC236}">
                  <a16:creationId xmlns:a16="http://schemas.microsoft.com/office/drawing/2014/main" id="{7EB8ED5C-95A0-4123-A833-9086F3E289D2}"/>
                </a:ext>
              </a:extLst>
            </p:cNvPr>
            <p:cNvCxnSpPr>
              <a:cxnSpLocks/>
              <a:stCxn id="162" idx="6"/>
              <a:endCxn id="149" idx="2"/>
            </p:cNvCxnSpPr>
            <p:nvPr userDrawn="1"/>
          </p:nvCxnSpPr>
          <p:spPr>
            <a:xfrm flipH="1" flipV="1">
              <a:off x="10515618" y="4275780"/>
              <a:ext cx="973856" cy="349715"/>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103" name="Straight Connector 102">
              <a:extLst>
                <a:ext uri="{FF2B5EF4-FFF2-40B4-BE49-F238E27FC236}">
                  <a16:creationId xmlns:a16="http://schemas.microsoft.com/office/drawing/2014/main" id="{E3E50F5B-905F-4F19-BC69-3DCB2B371F51}"/>
                </a:ext>
              </a:extLst>
            </p:cNvPr>
            <p:cNvCxnSpPr>
              <a:cxnSpLocks/>
              <a:stCxn id="148" idx="0"/>
              <a:endCxn id="149" idx="4"/>
            </p:cNvCxnSpPr>
            <p:nvPr userDrawn="1"/>
          </p:nvCxnSpPr>
          <p:spPr>
            <a:xfrm flipV="1">
              <a:off x="10334099" y="4387824"/>
              <a:ext cx="69475" cy="1141081"/>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104" name="Straight Connector 103">
              <a:extLst>
                <a:ext uri="{FF2B5EF4-FFF2-40B4-BE49-F238E27FC236}">
                  <a16:creationId xmlns:a16="http://schemas.microsoft.com/office/drawing/2014/main" id="{CBC9AB95-C9BE-4BA5-B255-CC96D46EFD82}"/>
                </a:ext>
              </a:extLst>
            </p:cNvPr>
            <p:cNvCxnSpPr>
              <a:cxnSpLocks/>
              <a:stCxn id="151" idx="1"/>
              <a:endCxn id="149" idx="5"/>
            </p:cNvCxnSpPr>
            <p:nvPr userDrawn="1"/>
          </p:nvCxnSpPr>
          <p:spPr>
            <a:xfrm flipV="1">
              <a:off x="8879746" y="4355007"/>
              <a:ext cx="1444602" cy="1303745"/>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105" name="Straight Connector 104">
              <a:extLst>
                <a:ext uri="{FF2B5EF4-FFF2-40B4-BE49-F238E27FC236}">
                  <a16:creationId xmlns:a16="http://schemas.microsoft.com/office/drawing/2014/main" id="{1119CD90-6434-4BAC-92DF-40CC638D290E}"/>
                </a:ext>
              </a:extLst>
            </p:cNvPr>
            <p:cNvCxnSpPr>
              <a:cxnSpLocks/>
              <a:stCxn id="151" idx="0"/>
              <a:endCxn id="150" idx="4"/>
            </p:cNvCxnSpPr>
            <p:nvPr userDrawn="1"/>
          </p:nvCxnSpPr>
          <p:spPr>
            <a:xfrm flipV="1">
              <a:off x="8826927" y="4619304"/>
              <a:ext cx="12410" cy="1017569"/>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106" name="Straight Connector 105">
              <a:extLst>
                <a:ext uri="{FF2B5EF4-FFF2-40B4-BE49-F238E27FC236}">
                  <a16:creationId xmlns:a16="http://schemas.microsoft.com/office/drawing/2014/main" id="{E96FFE7C-23EA-4CB4-B29E-3873AE2CB4EE}"/>
                </a:ext>
              </a:extLst>
            </p:cNvPr>
            <p:cNvCxnSpPr>
              <a:cxnSpLocks/>
              <a:stCxn id="150" idx="2"/>
              <a:endCxn id="149" idx="6"/>
            </p:cNvCxnSpPr>
            <p:nvPr userDrawn="1"/>
          </p:nvCxnSpPr>
          <p:spPr>
            <a:xfrm flipV="1">
              <a:off x="8951381" y="4275780"/>
              <a:ext cx="1340149" cy="231481"/>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107" name="Straight Connector 106">
              <a:extLst>
                <a:ext uri="{FF2B5EF4-FFF2-40B4-BE49-F238E27FC236}">
                  <a16:creationId xmlns:a16="http://schemas.microsoft.com/office/drawing/2014/main" id="{51E1FC14-5B30-4C97-81DC-E37AC9430126}"/>
                </a:ext>
              </a:extLst>
            </p:cNvPr>
            <p:cNvCxnSpPr>
              <a:cxnSpLocks/>
              <a:stCxn id="150" idx="7"/>
              <a:endCxn id="158" idx="2"/>
            </p:cNvCxnSpPr>
            <p:nvPr userDrawn="1"/>
          </p:nvCxnSpPr>
          <p:spPr>
            <a:xfrm flipH="1" flipV="1">
              <a:off x="6683226" y="3221226"/>
              <a:ext cx="2076884" cy="1206808"/>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108" name="Straight Connector 107">
              <a:extLst>
                <a:ext uri="{FF2B5EF4-FFF2-40B4-BE49-F238E27FC236}">
                  <a16:creationId xmlns:a16="http://schemas.microsoft.com/office/drawing/2014/main" id="{000D45EF-2ABB-4374-AC35-E7E66C802956}"/>
                </a:ext>
              </a:extLst>
            </p:cNvPr>
            <p:cNvCxnSpPr>
              <a:cxnSpLocks/>
              <a:stCxn id="150" idx="6"/>
              <a:endCxn id="157" idx="2"/>
            </p:cNvCxnSpPr>
            <p:nvPr userDrawn="1"/>
          </p:nvCxnSpPr>
          <p:spPr>
            <a:xfrm flipH="1">
              <a:off x="7382508" y="4507260"/>
              <a:ext cx="1344785" cy="94459"/>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109" name="Straight Connector 108">
              <a:extLst>
                <a:ext uri="{FF2B5EF4-FFF2-40B4-BE49-F238E27FC236}">
                  <a16:creationId xmlns:a16="http://schemas.microsoft.com/office/drawing/2014/main" id="{EB848D5E-4B86-4365-BE40-C1E9C605BEA8}"/>
                </a:ext>
              </a:extLst>
            </p:cNvPr>
            <p:cNvCxnSpPr>
              <a:cxnSpLocks/>
              <a:stCxn id="157" idx="7"/>
              <a:endCxn id="158" idx="3"/>
            </p:cNvCxnSpPr>
            <p:nvPr userDrawn="1"/>
          </p:nvCxnSpPr>
          <p:spPr>
            <a:xfrm flipH="1" flipV="1">
              <a:off x="6661348" y="3274044"/>
              <a:ext cx="529889" cy="1248448"/>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110" name="Straight Connector 109">
              <a:extLst>
                <a:ext uri="{FF2B5EF4-FFF2-40B4-BE49-F238E27FC236}">
                  <a16:creationId xmlns:a16="http://schemas.microsoft.com/office/drawing/2014/main" id="{5CC3D79E-2A0F-4132-B214-2BFC8EBEA6A4}"/>
                </a:ext>
              </a:extLst>
            </p:cNvPr>
            <p:cNvCxnSpPr>
              <a:cxnSpLocks/>
              <a:stCxn id="214" idx="1"/>
              <a:endCxn id="149" idx="0"/>
            </p:cNvCxnSpPr>
            <p:nvPr userDrawn="1"/>
          </p:nvCxnSpPr>
          <p:spPr>
            <a:xfrm>
              <a:off x="9564537" y="3108409"/>
              <a:ext cx="839037" cy="1055327"/>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111" name="Straight Connector 110">
              <a:extLst>
                <a:ext uri="{FF2B5EF4-FFF2-40B4-BE49-F238E27FC236}">
                  <a16:creationId xmlns:a16="http://schemas.microsoft.com/office/drawing/2014/main" id="{1E95C72C-5DC8-4E44-A04C-60712F8C29DC}"/>
                </a:ext>
              </a:extLst>
            </p:cNvPr>
            <p:cNvCxnSpPr>
              <a:cxnSpLocks/>
              <a:endCxn id="147" idx="3"/>
            </p:cNvCxnSpPr>
            <p:nvPr userDrawn="1"/>
          </p:nvCxnSpPr>
          <p:spPr>
            <a:xfrm flipH="1" flipV="1">
              <a:off x="11505573" y="5904589"/>
              <a:ext cx="674373" cy="328015"/>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112" name="Straight Connector 111">
              <a:extLst>
                <a:ext uri="{FF2B5EF4-FFF2-40B4-BE49-F238E27FC236}">
                  <a16:creationId xmlns:a16="http://schemas.microsoft.com/office/drawing/2014/main" id="{A0AA27BD-5A10-4370-9E99-C431FB7BBF06}"/>
                </a:ext>
              </a:extLst>
            </p:cNvPr>
            <p:cNvCxnSpPr>
              <a:cxnSpLocks/>
              <a:stCxn id="148" idx="2"/>
              <a:endCxn id="147" idx="6"/>
            </p:cNvCxnSpPr>
            <p:nvPr userDrawn="1"/>
          </p:nvCxnSpPr>
          <p:spPr>
            <a:xfrm>
              <a:off x="10408795" y="5603601"/>
              <a:ext cx="895205" cy="217494"/>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113" name="Straight Connector 112">
              <a:extLst>
                <a:ext uri="{FF2B5EF4-FFF2-40B4-BE49-F238E27FC236}">
                  <a16:creationId xmlns:a16="http://schemas.microsoft.com/office/drawing/2014/main" id="{4DC9D52B-2BA9-4D4C-94AE-9EBCC9E9F897}"/>
                </a:ext>
              </a:extLst>
            </p:cNvPr>
            <p:cNvCxnSpPr>
              <a:cxnSpLocks/>
              <a:stCxn id="163" idx="0"/>
              <a:endCxn id="147" idx="5"/>
            </p:cNvCxnSpPr>
            <p:nvPr userDrawn="1"/>
          </p:nvCxnSpPr>
          <p:spPr>
            <a:xfrm flipV="1">
              <a:off x="10069009" y="5904589"/>
              <a:ext cx="1269576" cy="921547"/>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114" name="Straight Connector 113">
              <a:extLst>
                <a:ext uri="{FF2B5EF4-FFF2-40B4-BE49-F238E27FC236}">
                  <a16:creationId xmlns:a16="http://schemas.microsoft.com/office/drawing/2014/main" id="{D8EDE77A-C599-4B0B-9DE4-E75C7B7CBD3D}"/>
                </a:ext>
              </a:extLst>
            </p:cNvPr>
            <p:cNvCxnSpPr>
              <a:cxnSpLocks/>
              <a:endCxn id="147" idx="4"/>
            </p:cNvCxnSpPr>
            <p:nvPr userDrawn="1"/>
          </p:nvCxnSpPr>
          <p:spPr>
            <a:xfrm flipH="1" flipV="1">
              <a:off x="11422079" y="5939173"/>
              <a:ext cx="271967" cy="910354"/>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115" name="Straight Connector 114">
              <a:extLst>
                <a:ext uri="{FF2B5EF4-FFF2-40B4-BE49-F238E27FC236}">
                  <a16:creationId xmlns:a16="http://schemas.microsoft.com/office/drawing/2014/main" id="{C30CBD17-90A0-47FF-899E-E5DF5E52088F}"/>
                </a:ext>
              </a:extLst>
            </p:cNvPr>
            <p:cNvCxnSpPr>
              <a:cxnSpLocks/>
              <a:stCxn id="163" idx="2"/>
              <a:endCxn id="148" idx="4"/>
            </p:cNvCxnSpPr>
            <p:nvPr userDrawn="1"/>
          </p:nvCxnSpPr>
          <p:spPr>
            <a:xfrm flipV="1">
              <a:off x="9994466" y="5678297"/>
              <a:ext cx="339634" cy="1147146"/>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116" name="Straight Connector 115">
              <a:extLst>
                <a:ext uri="{FF2B5EF4-FFF2-40B4-BE49-F238E27FC236}">
                  <a16:creationId xmlns:a16="http://schemas.microsoft.com/office/drawing/2014/main" id="{6E9176D4-CAAC-41BF-983F-15BC6B23AA2E}"/>
                </a:ext>
              </a:extLst>
            </p:cNvPr>
            <p:cNvCxnSpPr>
              <a:cxnSpLocks/>
              <a:stCxn id="151" idx="2"/>
              <a:endCxn id="148" idx="6"/>
            </p:cNvCxnSpPr>
            <p:nvPr userDrawn="1"/>
          </p:nvCxnSpPr>
          <p:spPr>
            <a:xfrm flipV="1">
              <a:off x="8901623" y="5603601"/>
              <a:ext cx="1357780" cy="107969"/>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117" name="Straight Connector 116">
              <a:extLst>
                <a:ext uri="{FF2B5EF4-FFF2-40B4-BE49-F238E27FC236}">
                  <a16:creationId xmlns:a16="http://schemas.microsoft.com/office/drawing/2014/main" id="{E0B49AC8-ADAF-4426-A6ED-F73D10B73FBB}"/>
                </a:ext>
              </a:extLst>
            </p:cNvPr>
            <p:cNvCxnSpPr>
              <a:cxnSpLocks/>
              <a:stCxn id="151" idx="4"/>
            </p:cNvCxnSpPr>
            <p:nvPr userDrawn="1"/>
          </p:nvCxnSpPr>
          <p:spPr>
            <a:xfrm flipH="1">
              <a:off x="8785593" y="5786266"/>
              <a:ext cx="41334" cy="1042411"/>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118" name="Straight Connector 117">
              <a:extLst>
                <a:ext uri="{FF2B5EF4-FFF2-40B4-BE49-F238E27FC236}">
                  <a16:creationId xmlns:a16="http://schemas.microsoft.com/office/drawing/2014/main" id="{AD6F00E1-FD8C-4BEE-98A5-4DD1DB590F44}"/>
                </a:ext>
              </a:extLst>
            </p:cNvPr>
            <p:cNvCxnSpPr>
              <a:cxnSpLocks/>
              <a:stCxn id="152" idx="3"/>
            </p:cNvCxnSpPr>
            <p:nvPr userDrawn="1"/>
          </p:nvCxnSpPr>
          <p:spPr>
            <a:xfrm>
              <a:off x="7413535" y="5883908"/>
              <a:ext cx="565475" cy="958793"/>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119" name="Straight Connector 118">
              <a:extLst>
                <a:ext uri="{FF2B5EF4-FFF2-40B4-BE49-F238E27FC236}">
                  <a16:creationId xmlns:a16="http://schemas.microsoft.com/office/drawing/2014/main" id="{88924D97-EE7C-498D-8A80-9C5F7E381C8E}"/>
                </a:ext>
              </a:extLst>
            </p:cNvPr>
            <p:cNvCxnSpPr>
              <a:cxnSpLocks/>
              <a:stCxn id="152" idx="2"/>
              <a:endCxn id="151" idx="6"/>
            </p:cNvCxnSpPr>
            <p:nvPr userDrawn="1"/>
          </p:nvCxnSpPr>
          <p:spPr>
            <a:xfrm flipV="1">
              <a:off x="7446352" y="5711570"/>
              <a:ext cx="1305879" cy="93111"/>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120" name="Straight Connector 119">
              <a:extLst>
                <a:ext uri="{FF2B5EF4-FFF2-40B4-BE49-F238E27FC236}">
                  <a16:creationId xmlns:a16="http://schemas.microsoft.com/office/drawing/2014/main" id="{CC4D91EB-0829-4AD1-9BBC-2414E9D0E0AC}"/>
                </a:ext>
              </a:extLst>
            </p:cNvPr>
            <p:cNvCxnSpPr>
              <a:cxnSpLocks/>
              <a:stCxn id="157" idx="4"/>
              <a:endCxn id="152" idx="0"/>
            </p:cNvCxnSpPr>
            <p:nvPr userDrawn="1"/>
          </p:nvCxnSpPr>
          <p:spPr>
            <a:xfrm>
              <a:off x="7270464" y="4713764"/>
              <a:ext cx="63844" cy="978873"/>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121" name="Straight Connector 120">
              <a:extLst>
                <a:ext uri="{FF2B5EF4-FFF2-40B4-BE49-F238E27FC236}">
                  <a16:creationId xmlns:a16="http://schemas.microsoft.com/office/drawing/2014/main" id="{F63C3E4E-4E4C-4BB9-B5F5-4D72B15F7F2A}"/>
                </a:ext>
              </a:extLst>
            </p:cNvPr>
            <p:cNvCxnSpPr>
              <a:cxnSpLocks/>
              <a:stCxn id="156" idx="3"/>
              <a:endCxn id="152" idx="7"/>
            </p:cNvCxnSpPr>
            <p:nvPr userDrawn="1"/>
          </p:nvCxnSpPr>
          <p:spPr>
            <a:xfrm>
              <a:off x="5682113" y="5075781"/>
              <a:ext cx="1572968" cy="649673"/>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122" name="Straight Connector 121">
              <a:extLst>
                <a:ext uri="{FF2B5EF4-FFF2-40B4-BE49-F238E27FC236}">
                  <a16:creationId xmlns:a16="http://schemas.microsoft.com/office/drawing/2014/main" id="{17589E6F-B89F-4A9B-B756-ED8A5C4A8C63}"/>
                </a:ext>
              </a:extLst>
            </p:cNvPr>
            <p:cNvCxnSpPr>
              <a:cxnSpLocks/>
              <a:stCxn id="156" idx="2"/>
              <a:endCxn id="157" idx="6"/>
            </p:cNvCxnSpPr>
            <p:nvPr userDrawn="1"/>
          </p:nvCxnSpPr>
          <p:spPr>
            <a:xfrm flipV="1">
              <a:off x="5699103" y="4601720"/>
              <a:ext cx="1459318" cy="390005"/>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123" name="Straight Connector 122">
              <a:extLst>
                <a:ext uri="{FF2B5EF4-FFF2-40B4-BE49-F238E27FC236}">
                  <a16:creationId xmlns:a16="http://schemas.microsoft.com/office/drawing/2014/main" id="{C0E0C98F-2AB1-4E89-83EE-A6B8FA60DF09}"/>
                </a:ext>
              </a:extLst>
            </p:cNvPr>
            <p:cNvCxnSpPr>
              <a:cxnSpLocks/>
              <a:stCxn id="156" idx="1"/>
              <a:endCxn id="158" idx="4"/>
            </p:cNvCxnSpPr>
            <p:nvPr userDrawn="1"/>
          </p:nvCxnSpPr>
          <p:spPr>
            <a:xfrm flipV="1">
              <a:off x="5651680" y="3295922"/>
              <a:ext cx="956850" cy="1624356"/>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124" name="Straight Connector 123">
              <a:extLst>
                <a:ext uri="{FF2B5EF4-FFF2-40B4-BE49-F238E27FC236}">
                  <a16:creationId xmlns:a16="http://schemas.microsoft.com/office/drawing/2014/main" id="{E5D2FD08-59D7-4702-9576-A547AC7A8A62}"/>
                </a:ext>
              </a:extLst>
            </p:cNvPr>
            <p:cNvCxnSpPr>
              <a:cxnSpLocks/>
              <a:stCxn id="154" idx="1"/>
              <a:endCxn id="158" idx="5"/>
            </p:cNvCxnSpPr>
            <p:nvPr userDrawn="1"/>
          </p:nvCxnSpPr>
          <p:spPr>
            <a:xfrm flipV="1">
              <a:off x="4477836" y="3274044"/>
              <a:ext cx="2077876" cy="1772842"/>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125" name="Straight Connector 124">
              <a:extLst>
                <a:ext uri="{FF2B5EF4-FFF2-40B4-BE49-F238E27FC236}">
                  <a16:creationId xmlns:a16="http://schemas.microsoft.com/office/drawing/2014/main" id="{52B485EF-8E8D-4479-B819-883453BE241F}"/>
                </a:ext>
              </a:extLst>
            </p:cNvPr>
            <p:cNvCxnSpPr>
              <a:cxnSpLocks/>
              <a:stCxn id="154" idx="0"/>
              <a:endCxn id="155" idx="4"/>
            </p:cNvCxnSpPr>
            <p:nvPr userDrawn="1"/>
          </p:nvCxnSpPr>
          <p:spPr>
            <a:xfrm flipV="1">
              <a:off x="4430367" y="4043431"/>
              <a:ext cx="58508" cy="971594"/>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126" name="Straight Connector 125">
              <a:extLst>
                <a:ext uri="{FF2B5EF4-FFF2-40B4-BE49-F238E27FC236}">
                  <a16:creationId xmlns:a16="http://schemas.microsoft.com/office/drawing/2014/main" id="{4D99830A-0B6B-4B2B-BAAA-39DE8D1D04AA}"/>
                </a:ext>
              </a:extLst>
            </p:cNvPr>
            <p:cNvCxnSpPr>
              <a:cxnSpLocks/>
              <a:stCxn id="160" idx="0"/>
              <a:endCxn id="159" idx="4"/>
            </p:cNvCxnSpPr>
            <p:nvPr userDrawn="1"/>
          </p:nvCxnSpPr>
          <p:spPr>
            <a:xfrm flipV="1">
              <a:off x="2274960" y="3873481"/>
              <a:ext cx="236156" cy="1153951"/>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127" name="Straight Connector 126">
              <a:extLst>
                <a:ext uri="{FF2B5EF4-FFF2-40B4-BE49-F238E27FC236}">
                  <a16:creationId xmlns:a16="http://schemas.microsoft.com/office/drawing/2014/main" id="{2AC6728F-DB31-4983-BE32-4D655323B5BC}"/>
                </a:ext>
              </a:extLst>
            </p:cNvPr>
            <p:cNvCxnSpPr>
              <a:cxnSpLocks/>
              <a:stCxn id="188" idx="7"/>
              <a:endCxn id="159" idx="5"/>
            </p:cNvCxnSpPr>
            <p:nvPr userDrawn="1"/>
          </p:nvCxnSpPr>
          <p:spPr>
            <a:xfrm flipV="1">
              <a:off x="1153506" y="3840664"/>
              <a:ext cx="1278383" cy="716664"/>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128" name="Straight Connector 127">
              <a:extLst>
                <a:ext uri="{FF2B5EF4-FFF2-40B4-BE49-F238E27FC236}">
                  <a16:creationId xmlns:a16="http://schemas.microsoft.com/office/drawing/2014/main" id="{5F9AA938-CC74-4616-B307-1DB70C79C3B9}"/>
                </a:ext>
              </a:extLst>
            </p:cNvPr>
            <p:cNvCxnSpPr>
              <a:cxnSpLocks/>
              <a:endCxn id="160" idx="6"/>
            </p:cNvCxnSpPr>
            <p:nvPr userDrawn="1"/>
          </p:nvCxnSpPr>
          <p:spPr>
            <a:xfrm flipV="1">
              <a:off x="1109306" y="5139476"/>
              <a:ext cx="1053610" cy="420451"/>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129" name="Straight Connector 128">
              <a:extLst>
                <a:ext uri="{FF2B5EF4-FFF2-40B4-BE49-F238E27FC236}">
                  <a16:creationId xmlns:a16="http://schemas.microsoft.com/office/drawing/2014/main" id="{78E304A2-F5D5-4F29-ADF0-E9D4DA4817CE}"/>
                </a:ext>
              </a:extLst>
            </p:cNvPr>
            <p:cNvCxnSpPr>
              <a:cxnSpLocks/>
              <a:stCxn id="187" idx="5"/>
              <a:endCxn id="161" idx="6"/>
            </p:cNvCxnSpPr>
            <p:nvPr userDrawn="1"/>
          </p:nvCxnSpPr>
          <p:spPr>
            <a:xfrm>
              <a:off x="1094332" y="5702233"/>
              <a:ext cx="1771424" cy="477553"/>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130" name="Straight Connector 129">
              <a:extLst>
                <a:ext uri="{FF2B5EF4-FFF2-40B4-BE49-F238E27FC236}">
                  <a16:creationId xmlns:a16="http://schemas.microsoft.com/office/drawing/2014/main" id="{4F8945B3-E7BA-46C4-9545-BCE95E5F9F09}"/>
                </a:ext>
              </a:extLst>
            </p:cNvPr>
            <p:cNvCxnSpPr>
              <a:cxnSpLocks/>
              <a:endCxn id="161" idx="4"/>
            </p:cNvCxnSpPr>
            <p:nvPr userDrawn="1"/>
          </p:nvCxnSpPr>
          <p:spPr>
            <a:xfrm flipV="1">
              <a:off x="2739040" y="6254482"/>
              <a:ext cx="201412" cy="543938"/>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131" name="Straight Connector 130">
              <a:extLst>
                <a:ext uri="{FF2B5EF4-FFF2-40B4-BE49-F238E27FC236}">
                  <a16:creationId xmlns:a16="http://schemas.microsoft.com/office/drawing/2014/main" id="{1C635628-6EFD-441D-9972-6403B0D0FABE}"/>
                </a:ext>
              </a:extLst>
            </p:cNvPr>
            <p:cNvCxnSpPr>
              <a:cxnSpLocks/>
              <a:stCxn id="161" idx="3"/>
            </p:cNvCxnSpPr>
            <p:nvPr userDrawn="1"/>
          </p:nvCxnSpPr>
          <p:spPr>
            <a:xfrm>
              <a:off x="2993271" y="6232605"/>
              <a:ext cx="836426" cy="565815"/>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132" name="Straight Connector 131">
              <a:extLst>
                <a:ext uri="{FF2B5EF4-FFF2-40B4-BE49-F238E27FC236}">
                  <a16:creationId xmlns:a16="http://schemas.microsoft.com/office/drawing/2014/main" id="{9E7AB171-7A32-46D2-9D9D-8AC2DA640438}"/>
                </a:ext>
              </a:extLst>
            </p:cNvPr>
            <p:cNvCxnSpPr>
              <a:cxnSpLocks/>
              <a:stCxn id="161" idx="3"/>
              <a:endCxn id="153" idx="6"/>
            </p:cNvCxnSpPr>
            <p:nvPr userDrawn="1"/>
          </p:nvCxnSpPr>
          <p:spPr>
            <a:xfrm flipV="1">
              <a:off x="2993270" y="6187800"/>
              <a:ext cx="1496920" cy="44804"/>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133" name="Straight Connector 132">
              <a:extLst>
                <a:ext uri="{FF2B5EF4-FFF2-40B4-BE49-F238E27FC236}">
                  <a16:creationId xmlns:a16="http://schemas.microsoft.com/office/drawing/2014/main" id="{A0594AE1-1E9E-4B6E-BC3A-379515A29636}"/>
                </a:ext>
              </a:extLst>
            </p:cNvPr>
            <p:cNvCxnSpPr>
              <a:cxnSpLocks/>
              <a:stCxn id="161" idx="1"/>
              <a:endCxn id="154" idx="5"/>
            </p:cNvCxnSpPr>
            <p:nvPr userDrawn="1"/>
          </p:nvCxnSpPr>
          <p:spPr>
            <a:xfrm flipV="1">
              <a:off x="2993270" y="5129624"/>
              <a:ext cx="1360178" cy="997344"/>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134" name="Straight Connector 133">
              <a:extLst>
                <a:ext uri="{FF2B5EF4-FFF2-40B4-BE49-F238E27FC236}">
                  <a16:creationId xmlns:a16="http://schemas.microsoft.com/office/drawing/2014/main" id="{538D00EE-907C-4360-A607-9D263044EC4E}"/>
                </a:ext>
              </a:extLst>
            </p:cNvPr>
            <p:cNvCxnSpPr>
              <a:cxnSpLocks/>
              <a:stCxn id="160" idx="2"/>
              <a:endCxn id="154" idx="6"/>
            </p:cNvCxnSpPr>
            <p:nvPr userDrawn="1"/>
          </p:nvCxnSpPr>
          <p:spPr>
            <a:xfrm flipV="1">
              <a:off x="2387004" y="5073530"/>
              <a:ext cx="1955408" cy="65946"/>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135" name="Straight Connector 134">
              <a:extLst>
                <a:ext uri="{FF2B5EF4-FFF2-40B4-BE49-F238E27FC236}">
                  <a16:creationId xmlns:a16="http://schemas.microsoft.com/office/drawing/2014/main" id="{9E8AAFF4-8353-4250-AD5B-E30008DA8C0F}"/>
                </a:ext>
              </a:extLst>
            </p:cNvPr>
            <p:cNvCxnSpPr>
              <a:cxnSpLocks/>
              <a:stCxn id="159" idx="3"/>
              <a:endCxn id="154" idx="7"/>
            </p:cNvCxnSpPr>
            <p:nvPr userDrawn="1"/>
          </p:nvCxnSpPr>
          <p:spPr>
            <a:xfrm>
              <a:off x="2590343" y="3840664"/>
              <a:ext cx="1783930" cy="1185397"/>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136" name="Straight Connector 135">
              <a:extLst>
                <a:ext uri="{FF2B5EF4-FFF2-40B4-BE49-F238E27FC236}">
                  <a16:creationId xmlns:a16="http://schemas.microsoft.com/office/drawing/2014/main" id="{DCB3F67A-EFD6-4A00-AF54-A54386887FA1}"/>
                </a:ext>
              </a:extLst>
            </p:cNvPr>
            <p:cNvCxnSpPr>
              <a:cxnSpLocks/>
              <a:stCxn id="159" idx="2"/>
              <a:endCxn id="155" idx="6"/>
            </p:cNvCxnSpPr>
            <p:nvPr userDrawn="1"/>
          </p:nvCxnSpPr>
          <p:spPr>
            <a:xfrm>
              <a:off x="2623160" y="3761437"/>
              <a:ext cx="1780131" cy="148640"/>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137" name="Straight Connector 136">
              <a:extLst>
                <a:ext uri="{FF2B5EF4-FFF2-40B4-BE49-F238E27FC236}">
                  <a16:creationId xmlns:a16="http://schemas.microsoft.com/office/drawing/2014/main" id="{C04A4EB7-B993-4C1E-9512-FC11117D4DD3}"/>
                </a:ext>
              </a:extLst>
            </p:cNvPr>
            <p:cNvCxnSpPr>
              <a:cxnSpLocks/>
              <a:stCxn id="155" idx="1"/>
              <a:endCxn id="158" idx="6"/>
            </p:cNvCxnSpPr>
            <p:nvPr userDrawn="1"/>
          </p:nvCxnSpPr>
          <p:spPr>
            <a:xfrm flipV="1">
              <a:off x="4607055" y="3221226"/>
              <a:ext cx="1926779" cy="652219"/>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138" name="Straight Connector 137">
              <a:extLst>
                <a:ext uri="{FF2B5EF4-FFF2-40B4-BE49-F238E27FC236}">
                  <a16:creationId xmlns:a16="http://schemas.microsoft.com/office/drawing/2014/main" id="{33AB111C-0728-44CB-99DA-BD5F465D17E4}"/>
                </a:ext>
              </a:extLst>
            </p:cNvPr>
            <p:cNvCxnSpPr>
              <a:cxnSpLocks/>
              <a:stCxn id="154" idx="2"/>
              <a:endCxn id="156" idx="6"/>
            </p:cNvCxnSpPr>
            <p:nvPr userDrawn="1"/>
          </p:nvCxnSpPr>
          <p:spPr>
            <a:xfrm flipV="1">
              <a:off x="4488872" y="5034766"/>
              <a:ext cx="990314" cy="68214"/>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139" name="Straight Connector 138">
              <a:extLst>
                <a:ext uri="{FF2B5EF4-FFF2-40B4-BE49-F238E27FC236}">
                  <a16:creationId xmlns:a16="http://schemas.microsoft.com/office/drawing/2014/main" id="{0824AB1A-AF27-4AAC-A510-E835981EB35C}"/>
                </a:ext>
              </a:extLst>
            </p:cNvPr>
            <p:cNvCxnSpPr>
              <a:cxnSpLocks/>
              <a:stCxn id="153" idx="1"/>
              <a:endCxn id="156" idx="5"/>
            </p:cNvCxnSpPr>
            <p:nvPr userDrawn="1"/>
          </p:nvCxnSpPr>
          <p:spPr>
            <a:xfrm flipV="1">
              <a:off x="4681461" y="5106214"/>
              <a:ext cx="845148" cy="1002359"/>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140" name="Straight Connector 139">
              <a:extLst>
                <a:ext uri="{FF2B5EF4-FFF2-40B4-BE49-F238E27FC236}">
                  <a16:creationId xmlns:a16="http://schemas.microsoft.com/office/drawing/2014/main" id="{7B2A9CAE-D54C-4F99-BC89-2A47AC6F057A}"/>
                </a:ext>
              </a:extLst>
            </p:cNvPr>
            <p:cNvCxnSpPr>
              <a:cxnSpLocks/>
              <a:stCxn id="153" idx="3"/>
              <a:endCxn id="164" idx="1"/>
            </p:cNvCxnSpPr>
            <p:nvPr userDrawn="1"/>
          </p:nvCxnSpPr>
          <p:spPr>
            <a:xfrm>
              <a:off x="4681461" y="6267027"/>
              <a:ext cx="1470253" cy="568058"/>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141" name="Straight Connector 140">
              <a:extLst>
                <a:ext uri="{FF2B5EF4-FFF2-40B4-BE49-F238E27FC236}">
                  <a16:creationId xmlns:a16="http://schemas.microsoft.com/office/drawing/2014/main" id="{49C2A513-DA3C-4A76-9627-46F3EA1674F2}"/>
                </a:ext>
              </a:extLst>
            </p:cNvPr>
            <p:cNvCxnSpPr>
              <a:cxnSpLocks/>
              <a:stCxn id="156" idx="4"/>
              <a:endCxn id="164" idx="2"/>
            </p:cNvCxnSpPr>
            <p:nvPr userDrawn="1"/>
          </p:nvCxnSpPr>
          <p:spPr>
            <a:xfrm>
              <a:off x="5610665" y="5123204"/>
              <a:ext cx="652864" cy="1712920"/>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142" name="Straight Connector 141">
              <a:extLst>
                <a:ext uri="{FF2B5EF4-FFF2-40B4-BE49-F238E27FC236}">
                  <a16:creationId xmlns:a16="http://schemas.microsoft.com/office/drawing/2014/main" id="{CB48AD31-8E77-4D83-9FF0-837B6A3CB825}"/>
                </a:ext>
              </a:extLst>
            </p:cNvPr>
            <p:cNvCxnSpPr>
              <a:cxnSpLocks/>
              <a:stCxn id="152" idx="5"/>
              <a:endCxn id="164" idx="0"/>
            </p:cNvCxnSpPr>
            <p:nvPr userDrawn="1"/>
          </p:nvCxnSpPr>
          <p:spPr>
            <a:xfrm flipH="1">
              <a:off x="6375345" y="5883908"/>
              <a:ext cx="879736" cy="953255"/>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143" name="Straight Connector 142">
              <a:extLst>
                <a:ext uri="{FF2B5EF4-FFF2-40B4-BE49-F238E27FC236}">
                  <a16:creationId xmlns:a16="http://schemas.microsoft.com/office/drawing/2014/main" id="{AA383FD2-934F-4979-BD40-681C7BCCDA81}"/>
                </a:ext>
              </a:extLst>
            </p:cNvPr>
            <p:cNvCxnSpPr>
              <a:cxnSpLocks/>
              <a:stCxn id="153" idx="7"/>
              <a:endCxn id="154" idx="3"/>
            </p:cNvCxnSpPr>
            <p:nvPr userDrawn="1"/>
          </p:nvCxnSpPr>
          <p:spPr>
            <a:xfrm flipH="1" flipV="1">
              <a:off x="4457011" y="5150449"/>
              <a:ext cx="65996" cy="958124"/>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144" name="Straight Connector 143">
              <a:extLst>
                <a:ext uri="{FF2B5EF4-FFF2-40B4-BE49-F238E27FC236}">
                  <a16:creationId xmlns:a16="http://schemas.microsoft.com/office/drawing/2014/main" id="{72B60496-127B-4D07-B9D7-550F342723FD}"/>
                </a:ext>
              </a:extLst>
            </p:cNvPr>
            <p:cNvCxnSpPr>
              <a:cxnSpLocks/>
              <a:stCxn id="151" idx="7"/>
              <a:endCxn id="157" idx="3"/>
            </p:cNvCxnSpPr>
            <p:nvPr userDrawn="1"/>
          </p:nvCxnSpPr>
          <p:spPr>
            <a:xfrm flipH="1" flipV="1">
              <a:off x="7349691" y="4680947"/>
              <a:ext cx="1424418" cy="977805"/>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145" name="Straight Connector 144">
              <a:extLst>
                <a:ext uri="{FF2B5EF4-FFF2-40B4-BE49-F238E27FC236}">
                  <a16:creationId xmlns:a16="http://schemas.microsoft.com/office/drawing/2014/main" id="{89043197-9393-4509-8DD1-E5C4512FD9BB}"/>
                </a:ext>
              </a:extLst>
            </p:cNvPr>
            <p:cNvCxnSpPr>
              <a:cxnSpLocks/>
              <a:endCxn id="153" idx="4"/>
            </p:cNvCxnSpPr>
            <p:nvPr userDrawn="1"/>
          </p:nvCxnSpPr>
          <p:spPr>
            <a:xfrm flipV="1">
              <a:off x="4489041" y="6299844"/>
              <a:ext cx="113193" cy="546145"/>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146" name="Straight Connector 145">
              <a:extLst>
                <a:ext uri="{FF2B5EF4-FFF2-40B4-BE49-F238E27FC236}">
                  <a16:creationId xmlns:a16="http://schemas.microsoft.com/office/drawing/2014/main" id="{FB94D064-2104-45B7-8D56-6D27B6F5E7DF}"/>
                </a:ext>
              </a:extLst>
            </p:cNvPr>
            <p:cNvCxnSpPr>
              <a:cxnSpLocks/>
              <a:stCxn id="161" idx="7"/>
              <a:endCxn id="160" idx="4"/>
            </p:cNvCxnSpPr>
            <p:nvPr userDrawn="1"/>
          </p:nvCxnSpPr>
          <p:spPr>
            <a:xfrm flipH="1" flipV="1">
              <a:off x="2274960" y="5251520"/>
              <a:ext cx="612674" cy="875448"/>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sp>
          <p:nvSpPr>
            <p:cNvPr id="147" name="Oval 146">
              <a:extLst>
                <a:ext uri="{FF2B5EF4-FFF2-40B4-BE49-F238E27FC236}">
                  <a16:creationId xmlns:a16="http://schemas.microsoft.com/office/drawing/2014/main" id="{FE1DBC0C-7FF3-4C50-9A4A-B2C226B258D1}"/>
                </a:ext>
              </a:extLst>
            </p:cNvPr>
            <p:cNvSpPr/>
            <p:nvPr userDrawn="1"/>
          </p:nvSpPr>
          <p:spPr>
            <a:xfrm flipH="1">
              <a:off x="11304001" y="5703017"/>
              <a:ext cx="236156" cy="236156"/>
            </a:xfrm>
            <a:prstGeom prst="ellipse">
              <a:avLst/>
            </a:prstGeom>
            <a:grpFill/>
            <a:ln>
              <a:solidFill>
                <a:schemeClr val="bg1">
                  <a:alpha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8" name="Oval 147">
              <a:extLst>
                <a:ext uri="{FF2B5EF4-FFF2-40B4-BE49-F238E27FC236}">
                  <a16:creationId xmlns:a16="http://schemas.microsoft.com/office/drawing/2014/main" id="{819E98D6-2855-4A42-AB3E-365BB54EB1D1}"/>
                </a:ext>
              </a:extLst>
            </p:cNvPr>
            <p:cNvSpPr>
              <a:spLocks noChangeAspect="1"/>
            </p:cNvSpPr>
            <p:nvPr userDrawn="1"/>
          </p:nvSpPr>
          <p:spPr>
            <a:xfrm flipH="1">
              <a:off x="10259403" y="5528905"/>
              <a:ext cx="149392" cy="149392"/>
            </a:xfrm>
            <a:prstGeom prst="ellipse">
              <a:avLst/>
            </a:prstGeom>
            <a:grpFill/>
            <a:ln>
              <a:solidFill>
                <a:schemeClr val="bg1">
                  <a:alpha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9" name="Oval 148">
              <a:extLst>
                <a:ext uri="{FF2B5EF4-FFF2-40B4-BE49-F238E27FC236}">
                  <a16:creationId xmlns:a16="http://schemas.microsoft.com/office/drawing/2014/main" id="{F998912D-7A0B-4FFD-A177-A3B838E6A36A}"/>
                </a:ext>
              </a:extLst>
            </p:cNvPr>
            <p:cNvSpPr/>
            <p:nvPr userDrawn="1"/>
          </p:nvSpPr>
          <p:spPr>
            <a:xfrm flipH="1">
              <a:off x="10291530" y="4163736"/>
              <a:ext cx="224088" cy="224088"/>
            </a:xfrm>
            <a:prstGeom prst="ellipse">
              <a:avLst/>
            </a:prstGeom>
            <a:grpFill/>
            <a:ln>
              <a:solidFill>
                <a:schemeClr val="bg1">
                  <a:alpha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0" name="Oval 149">
              <a:extLst>
                <a:ext uri="{FF2B5EF4-FFF2-40B4-BE49-F238E27FC236}">
                  <a16:creationId xmlns:a16="http://schemas.microsoft.com/office/drawing/2014/main" id="{B8F576D9-EB15-40F7-97F7-51307DCA108A}"/>
                </a:ext>
              </a:extLst>
            </p:cNvPr>
            <p:cNvSpPr/>
            <p:nvPr userDrawn="1"/>
          </p:nvSpPr>
          <p:spPr>
            <a:xfrm flipH="1">
              <a:off x="8727293" y="4395216"/>
              <a:ext cx="224088" cy="224088"/>
            </a:xfrm>
            <a:prstGeom prst="ellipse">
              <a:avLst/>
            </a:prstGeom>
            <a:grpFill/>
            <a:ln>
              <a:solidFill>
                <a:schemeClr val="bg1">
                  <a:alpha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1" name="Oval 150">
              <a:extLst>
                <a:ext uri="{FF2B5EF4-FFF2-40B4-BE49-F238E27FC236}">
                  <a16:creationId xmlns:a16="http://schemas.microsoft.com/office/drawing/2014/main" id="{5F0252DA-0578-484B-BA55-4C22D0C908D3}"/>
                </a:ext>
              </a:extLst>
            </p:cNvPr>
            <p:cNvSpPr>
              <a:spLocks noChangeAspect="1"/>
            </p:cNvSpPr>
            <p:nvPr userDrawn="1"/>
          </p:nvSpPr>
          <p:spPr>
            <a:xfrm flipH="1">
              <a:off x="8752231" y="5636874"/>
              <a:ext cx="149392" cy="149392"/>
            </a:xfrm>
            <a:prstGeom prst="ellipse">
              <a:avLst/>
            </a:prstGeom>
            <a:grpFill/>
            <a:ln>
              <a:solidFill>
                <a:schemeClr val="bg1">
                  <a:alpha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2" name="Oval 151">
              <a:extLst>
                <a:ext uri="{FF2B5EF4-FFF2-40B4-BE49-F238E27FC236}">
                  <a16:creationId xmlns:a16="http://schemas.microsoft.com/office/drawing/2014/main" id="{5957B164-FF03-439C-999F-2D84D2789FE3}"/>
                </a:ext>
              </a:extLst>
            </p:cNvPr>
            <p:cNvSpPr/>
            <p:nvPr userDrawn="1"/>
          </p:nvSpPr>
          <p:spPr>
            <a:xfrm flipH="1">
              <a:off x="7222264" y="5692637"/>
              <a:ext cx="224088" cy="224088"/>
            </a:xfrm>
            <a:prstGeom prst="ellipse">
              <a:avLst/>
            </a:prstGeom>
            <a:grpFill/>
            <a:ln>
              <a:solidFill>
                <a:schemeClr val="bg1">
                  <a:alpha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3" name="Oval 152">
              <a:extLst>
                <a:ext uri="{FF2B5EF4-FFF2-40B4-BE49-F238E27FC236}">
                  <a16:creationId xmlns:a16="http://schemas.microsoft.com/office/drawing/2014/main" id="{5CE014D8-4823-4B50-8CC4-98219946E67B}"/>
                </a:ext>
              </a:extLst>
            </p:cNvPr>
            <p:cNvSpPr/>
            <p:nvPr userDrawn="1"/>
          </p:nvSpPr>
          <p:spPr>
            <a:xfrm flipH="1">
              <a:off x="4490190" y="6075756"/>
              <a:ext cx="224088" cy="224088"/>
            </a:xfrm>
            <a:prstGeom prst="ellipse">
              <a:avLst/>
            </a:prstGeom>
            <a:grpFill/>
            <a:ln>
              <a:solidFill>
                <a:schemeClr val="bg1">
                  <a:alpha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4" name="Oval 153">
              <a:extLst>
                <a:ext uri="{FF2B5EF4-FFF2-40B4-BE49-F238E27FC236}">
                  <a16:creationId xmlns:a16="http://schemas.microsoft.com/office/drawing/2014/main" id="{8BA855C5-6E64-472C-BC81-9D7A13A682F5}"/>
                </a:ext>
              </a:extLst>
            </p:cNvPr>
            <p:cNvSpPr>
              <a:spLocks noChangeAspect="1"/>
            </p:cNvSpPr>
            <p:nvPr userDrawn="1"/>
          </p:nvSpPr>
          <p:spPr>
            <a:xfrm rot="682168" flipH="1">
              <a:off x="4340946" y="5013559"/>
              <a:ext cx="149392" cy="149392"/>
            </a:xfrm>
            <a:prstGeom prst="ellipse">
              <a:avLst/>
            </a:prstGeom>
            <a:grpFill/>
            <a:ln>
              <a:solidFill>
                <a:schemeClr val="bg1">
                  <a:alpha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5" name="Oval 154">
              <a:extLst>
                <a:ext uri="{FF2B5EF4-FFF2-40B4-BE49-F238E27FC236}">
                  <a16:creationId xmlns:a16="http://schemas.microsoft.com/office/drawing/2014/main" id="{5E1565B9-0D0F-49BE-A15D-F8EF68521E12}"/>
                </a:ext>
              </a:extLst>
            </p:cNvPr>
            <p:cNvSpPr/>
            <p:nvPr userDrawn="1"/>
          </p:nvSpPr>
          <p:spPr>
            <a:xfrm rot="738506" flipH="1">
              <a:off x="4400716" y="3821918"/>
              <a:ext cx="224088" cy="224088"/>
            </a:xfrm>
            <a:prstGeom prst="ellipse">
              <a:avLst/>
            </a:prstGeom>
            <a:grpFill/>
            <a:ln>
              <a:solidFill>
                <a:schemeClr val="bg1">
                  <a:alpha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6" name="Oval 155">
              <a:extLst>
                <a:ext uri="{FF2B5EF4-FFF2-40B4-BE49-F238E27FC236}">
                  <a16:creationId xmlns:a16="http://schemas.microsoft.com/office/drawing/2014/main" id="{9C9F9A08-EC57-48F9-88FF-89C46D2D0FAB}"/>
                </a:ext>
              </a:extLst>
            </p:cNvPr>
            <p:cNvSpPr/>
            <p:nvPr userDrawn="1"/>
          </p:nvSpPr>
          <p:spPr>
            <a:xfrm rot="20935587" flipH="1">
              <a:off x="5477100" y="4901202"/>
              <a:ext cx="224088" cy="224088"/>
            </a:xfrm>
            <a:prstGeom prst="ellipse">
              <a:avLst/>
            </a:prstGeom>
            <a:grpFill/>
            <a:ln>
              <a:solidFill>
                <a:schemeClr val="bg1">
                  <a:alpha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7" name="Oval 156">
              <a:extLst>
                <a:ext uri="{FF2B5EF4-FFF2-40B4-BE49-F238E27FC236}">
                  <a16:creationId xmlns:a16="http://schemas.microsoft.com/office/drawing/2014/main" id="{B9F63E34-B71A-4177-A92C-7E6C9FCC9BF7}"/>
                </a:ext>
              </a:extLst>
            </p:cNvPr>
            <p:cNvSpPr/>
            <p:nvPr userDrawn="1"/>
          </p:nvSpPr>
          <p:spPr>
            <a:xfrm flipH="1">
              <a:off x="7158420" y="4489676"/>
              <a:ext cx="224088" cy="224088"/>
            </a:xfrm>
            <a:prstGeom prst="ellipse">
              <a:avLst/>
            </a:prstGeom>
            <a:grpFill/>
            <a:ln>
              <a:solidFill>
                <a:schemeClr val="bg1">
                  <a:alpha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8" name="Oval 157">
              <a:extLst>
                <a:ext uri="{FF2B5EF4-FFF2-40B4-BE49-F238E27FC236}">
                  <a16:creationId xmlns:a16="http://schemas.microsoft.com/office/drawing/2014/main" id="{1608D259-83DB-492F-95A4-F7A165EA7A77}"/>
                </a:ext>
              </a:extLst>
            </p:cNvPr>
            <p:cNvSpPr>
              <a:spLocks noChangeAspect="1"/>
            </p:cNvSpPr>
            <p:nvPr userDrawn="1"/>
          </p:nvSpPr>
          <p:spPr>
            <a:xfrm flipH="1">
              <a:off x="6533834" y="3146530"/>
              <a:ext cx="149392" cy="149392"/>
            </a:xfrm>
            <a:prstGeom prst="ellipse">
              <a:avLst/>
            </a:prstGeom>
            <a:grpFill/>
            <a:ln>
              <a:solidFill>
                <a:schemeClr val="bg1">
                  <a:alpha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9" name="Oval 158">
              <a:extLst>
                <a:ext uri="{FF2B5EF4-FFF2-40B4-BE49-F238E27FC236}">
                  <a16:creationId xmlns:a16="http://schemas.microsoft.com/office/drawing/2014/main" id="{E7AEE8C4-57AB-456F-985F-571138FED7AE}"/>
                </a:ext>
              </a:extLst>
            </p:cNvPr>
            <p:cNvSpPr/>
            <p:nvPr userDrawn="1"/>
          </p:nvSpPr>
          <p:spPr>
            <a:xfrm flipH="1">
              <a:off x="2399072" y="3649393"/>
              <a:ext cx="224088" cy="224088"/>
            </a:xfrm>
            <a:prstGeom prst="ellipse">
              <a:avLst/>
            </a:prstGeom>
            <a:grpFill/>
            <a:ln>
              <a:solidFill>
                <a:schemeClr val="bg1">
                  <a:alpha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0" name="Oval 159">
              <a:extLst>
                <a:ext uri="{FF2B5EF4-FFF2-40B4-BE49-F238E27FC236}">
                  <a16:creationId xmlns:a16="http://schemas.microsoft.com/office/drawing/2014/main" id="{CE94D409-F6CA-456B-87C3-CBD002709847}"/>
                </a:ext>
              </a:extLst>
            </p:cNvPr>
            <p:cNvSpPr/>
            <p:nvPr userDrawn="1"/>
          </p:nvSpPr>
          <p:spPr>
            <a:xfrm flipH="1">
              <a:off x="2162916" y="5027432"/>
              <a:ext cx="224088" cy="224088"/>
            </a:xfrm>
            <a:prstGeom prst="ellipse">
              <a:avLst/>
            </a:prstGeom>
            <a:grpFill/>
            <a:ln>
              <a:solidFill>
                <a:schemeClr val="bg1">
                  <a:alpha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1" name="Oval 160">
              <a:extLst>
                <a:ext uri="{FF2B5EF4-FFF2-40B4-BE49-F238E27FC236}">
                  <a16:creationId xmlns:a16="http://schemas.microsoft.com/office/drawing/2014/main" id="{6D4EFF78-0E0F-4A48-BA14-038A3245C15A}"/>
                </a:ext>
              </a:extLst>
            </p:cNvPr>
            <p:cNvSpPr>
              <a:spLocks noChangeAspect="1"/>
            </p:cNvSpPr>
            <p:nvPr userDrawn="1"/>
          </p:nvSpPr>
          <p:spPr>
            <a:xfrm flipH="1">
              <a:off x="2865756" y="6105090"/>
              <a:ext cx="149392" cy="149392"/>
            </a:xfrm>
            <a:prstGeom prst="ellipse">
              <a:avLst/>
            </a:prstGeom>
            <a:grpFill/>
            <a:ln>
              <a:solidFill>
                <a:schemeClr val="bg1">
                  <a:alpha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2" name="Oval 161">
              <a:extLst>
                <a:ext uri="{FF2B5EF4-FFF2-40B4-BE49-F238E27FC236}">
                  <a16:creationId xmlns:a16="http://schemas.microsoft.com/office/drawing/2014/main" id="{D4981ADC-C194-4F16-9E99-AA33E5E2F9D0}"/>
                </a:ext>
              </a:extLst>
            </p:cNvPr>
            <p:cNvSpPr>
              <a:spLocks noChangeAspect="1"/>
            </p:cNvSpPr>
            <p:nvPr userDrawn="1"/>
          </p:nvSpPr>
          <p:spPr>
            <a:xfrm flipH="1">
              <a:off x="11489475" y="4550799"/>
              <a:ext cx="149392" cy="149392"/>
            </a:xfrm>
            <a:prstGeom prst="ellipse">
              <a:avLst/>
            </a:prstGeom>
            <a:grpFill/>
            <a:ln>
              <a:solidFill>
                <a:schemeClr val="bg1">
                  <a:alpha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3" name="Chord 162">
              <a:extLst>
                <a:ext uri="{FF2B5EF4-FFF2-40B4-BE49-F238E27FC236}">
                  <a16:creationId xmlns:a16="http://schemas.microsoft.com/office/drawing/2014/main" id="{15C62939-53C6-4D13-828C-4B132C094971}"/>
                </a:ext>
              </a:extLst>
            </p:cNvPr>
            <p:cNvSpPr>
              <a:spLocks noChangeAspect="1"/>
            </p:cNvSpPr>
            <p:nvPr userDrawn="1"/>
          </p:nvSpPr>
          <p:spPr>
            <a:xfrm flipH="1">
              <a:off x="9919813" y="6746029"/>
              <a:ext cx="149392" cy="149392"/>
            </a:xfrm>
            <a:prstGeom prst="chord">
              <a:avLst>
                <a:gd name="adj1" fmla="val 10550803"/>
                <a:gd name="adj2" fmla="val 185318"/>
              </a:avLst>
            </a:prstGeom>
            <a:grpFill/>
            <a:ln>
              <a:solidFill>
                <a:schemeClr val="bg1">
                  <a:alpha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4" name="Chord 163">
              <a:extLst>
                <a:ext uri="{FF2B5EF4-FFF2-40B4-BE49-F238E27FC236}">
                  <a16:creationId xmlns:a16="http://schemas.microsoft.com/office/drawing/2014/main" id="{11A7B4C1-28C9-41EF-96AD-01DAED015DAE}"/>
                </a:ext>
              </a:extLst>
            </p:cNvPr>
            <p:cNvSpPr>
              <a:spLocks noChangeAspect="1"/>
            </p:cNvSpPr>
            <p:nvPr userDrawn="1"/>
          </p:nvSpPr>
          <p:spPr>
            <a:xfrm flipH="1">
              <a:off x="6151551" y="6717004"/>
              <a:ext cx="224088" cy="224088"/>
            </a:xfrm>
            <a:prstGeom prst="chord">
              <a:avLst>
                <a:gd name="adj1" fmla="val 10550803"/>
                <a:gd name="adj2" fmla="val 185318"/>
              </a:avLst>
            </a:prstGeom>
            <a:grpFill/>
            <a:ln>
              <a:solidFill>
                <a:schemeClr val="bg1">
                  <a:alpha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65" name="Straight Connector 164">
              <a:extLst>
                <a:ext uri="{FF2B5EF4-FFF2-40B4-BE49-F238E27FC236}">
                  <a16:creationId xmlns:a16="http://schemas.microsoft.com/office/drawing/2014/main" id="{2C386063-0BC2-434C-8E3B-8C49E8AE4314}"/>
                </a:ext>
              </a:extLst>
            </p:cNvPr>
            <p:cNvCxnSpPr>
              <a:cxnSpLocks/>
              <a:stCxn id="163" idx="1"/>
              <a:endCxn id="151" idx="3"/>
            </p:cNvCxnSpPr>
            <p:nvPr userDrawn="1"/>
          </p:nvCxnSpPr>
          <p:spPr>
            <a:xfrm flipH="1" flipV="1">
              <a:off x="8879746" y="5764388"/>
              <a:ext cx="1040177" cy="1060362"/>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166" name="Straight Connector 165">
              <a:extLst>
                <a:ext uri="{FF2B5EF4-FFF2-40B4-BE49-F238E27FC236}">
                  <a16:creationId xmlns:a16="http://schemas.microsoft.com/office/drawing/2014/main" id="{49A57370-6220-4B9E-956C-42A672B35652}"/>
                </a:ext>
              </a:extLst>
            </p:cNvPr>
            <p:cNvCxnSpPr>
              <a:cxnSpLocks/>
              <a:stCxn id="185" idx="6"/>
              <a:endCxn id="159" idx="6"/>
            </p:cNvCxnSpPr>
            <p:nvPr userDrawn="1"/>
          </p:nvCxnSpPr>
          <p:spPr>
            <a:xfrm>
              <a:off x="1249806" y="3691601"/>
              <a:ext cx="1149266" cy="69836"/>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167" name="Straight Connector 166">
              <a:extLst>
                <a:ext uri="{FF2B5EF4-FFF2-40B4-BE49-F238E27FC236}">
                  <a16:creationId xmlns:a16="http://schemas.microsoft.com/office/drawing/2014/main" id="{B0F7DC8C-D286-405D-BCD1-3B2980649D74}"/>
                </a:ext>
              </a:extLst>
            </p:cNvPr>
            <p:cNvCxnSpPr>
              <a:cxnSpLocks/>
              <a:stCxn id="182" idx="4"/>
              <a:endCxn id="188" idx="1"/>
            </p:cNvCxnSpPr>
            <p:nvPr userDrawn="1"/>
          </p:nvCxnSpPr>
          <p:spPr>
            <a:xfrm>
              <a:off x="181389" y="3694736"/>
              <a:ext cx="833340" cy="862592"/>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168" name="Straight Connector 167">
              <a:extLst>
                <a:ext uri="{FF2B5EF4-FFF2-40B4-BE49-F238E27FC236}">
                  <a16:creationId xmlns:a16="http://schemas.microsoft.com/office/drawing/2014/main" id="{BBCFE525-2B87-4315-8BCB-8DAF19C732E7}"/>
                </a:ext>
              </a:extLst>
            </p:cNvPr>
            <p:cNvCxnSpPr>
              <a:cxnSpLocks/>
              <a:stCxn id="188" idx="4"/>
              <a:endCxn id="187" idx="0"/>
            </p:cNvCxnSpPr>
            <p:nvPr userDrawn="1"/>
          </p:nvCxnSpPr>
          <p:spPr>
            <a:xfrm flipH="1">
              <a:off x="990250" y="4724846"/>
              <a:ext cx="93868" cy="726111"/>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169" name="Straight Connector 168">
              <a:extLst>
                <a:ext uri="{FF2B5EF4-FFF2-40B4-BE49-F238E27FC236}">
                  <a16:creationId xmlns:a16="http://schemas.microsoft.com/office/drawing/2014/main" id="{5C6476B1-7DDE-4297-89A9-056A99F9D30A}"/>
                </a:ext>
              </a:extLst>
            </p:cNvPr>
            <p:cNvCxnSpPr>
              <a:cxnSpLocks/>
              <a:stCxn id="186" idx="3"/>
            </p:cNvCxnSpPr>
            <p:nvPr userDrawn="1"/>
          </p:nvCxnSpPr>
          <p:spPr>
            <a:xfrm flipH="1">
              <a:off x="994391" y="6664731"/>
              <a:ext cx="195332" cy="193269"/>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170" name="Straight Connector 169">
              <a:extLst>
                <a:ext uri="{FF2B5EF4-FFF2-40B4-BE49-F238E27FC236}">
                  <a16:creationId xmlns:a16="http://schemas.microsoft.com/office/drawing/2014/main" id="{ED3CD5FC-03C8-45D5-8309-4449E2DC8E7F}"/>
                </a:ext>
              </a:extLst>
            </p:cNvPr>
            <p:cNvCxnSpPr>
              <a:cxnSpLocks/>
              <a:stCxn id="186" idx="0"/>
              <a:endCxn id="187" idx="4"/>
            </p:cNvCxnSpPr>
            <p:nvPr userDrawn="1"/>
          </p:nvCxnSpPr>
          <p:spPr>
            <a:xfrm flipH="1" flipV="1">
              <a:off x="990250" y="5745345"/>
              <a:ext cx="303555" cy="668110"/>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171" name="Straight Connector 170">
              <a:extLst>
                <a:ext uri="{FF2B5EF4-FFF2-40B4-BE49-F238E27FC236}">
                  <a16:creationId xmlns:a16="http://schemas.microsoft.com/office/drawing/2014/main" id="{21B08651-B039-4782-9DEA-F196FEDB7BC5}"/>
                </a:ext>
              </a:extLst>
            </p:cNvPr>
            <p:cNvCxnSpPr>
              <a:cxnSpLocks/>
              <a:stCxn id="196" idx="1"/>
              <a:endCxn id="182" idx="3"/>
            </p:cNvCxnSpPr>
            <p:nvPr userDrawn="1"/>
          </p:nvCxnSpPr>
          <p:spPr>
            <a:xfrm flipV="1">
              <a:off x="7025" y="3684478"/>
              <a:ext cx="62174" cy="1039628"/>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172" name="Straight Connector 171">
              <a:extLst>
                <a:ext uri="{FF2B5EF4-FFF2-40B4-BE49-F238E27FC236}">
                  <a16:creationId xmlns:a16="http://schemas.microsoft.com/office/drawing/2014/main" id="{4CF1415B-B410-49A8-948A-A7A51B9072F0}"/>
                </a:ext>
              </a:extLst>
            </p:cNvPr>
            <p:cNvCxnSpPr>
              <a:cxnSpLocks/>
              <a:stCxn id="187" idx="2"/>
              <a:endCxn id="196" idx="0"/>
            </p:cNvCxnSpPr>
            <p:nvPr userDrawn="1"/>
          </p:nvCxnSpPr>
          <p:spPr>
            <a:xfrm flipH="1" flipV="1">
              <a:off x="4947" y="4947737"/>
              <a:ext cx="838109" cy="650414"/>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173" name="Straight Connector 172">
              <a:extLst>
                <a:ext uri="{FF2B5EF4-FFF2-40B4-BE49-F238E27FC236}">
                  <a16:creationId xmlns:a16="http://schemas.microsoft.com/office/drawing/2014/main" id="{33E0C3E6-A235-471D-A1B3-591C622C5E5A}"/>
                </a:ext>
              </a:extLst>
            </p:cNvPr>
            <p:cNvCxnSpPr>
              <a:cxnSpLocks/>
              <a:stCxn id="186" idx="1"/>
            </p:cNvCxnSpPr>
            <p:nvPr userDrawn="1"/>
          </p:nvCxnSpPr>
          <p:spPr>
            <a:xfrm flipH="1">
              <a:off x="0" y="6456567"/>
              <a:ext cx="1189723" cy="190557"/>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174" name="Straight Connector 173">
              <a:extLst>
                <a:ext uri="{FF2B5EF4-FFF2-40B4-BE49-F238E27FC236}">
                  <a16:creationId xmlns:a16="http://schemas.microsoft.com/office/drawing/2014/main" id="{E131013C-402D-4E7E-AF11-8610E3A4E51B}"/>
                </a:ext>
              </a:extLst>
            </p:cNvPr>
            <p:cNvCxnSpPr>
              <a:cxnSpLocks/>
              <a:stCxn id="159" idx="1"/>
              <a:endCxn id="66" idx="0"/>
            </p:cNvCxnSpPr>
            <p:nvPr userDrawn="1"/>
          </p:nvCxnSpPr>
          <p:spPr>
            <a:xfrm flipV="1">
              <a:off x="2590343" y="2989715"/>
              <a:ext cx="770893" cy="692495"/>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175" name="Straight Connector 174">
              <a:extLst>
                <a:ext uri="{FF2B5EF4-FFF2-40B4-BE49-F238E27FC236}">
                  <a16:creationId xmlns:a16="http://schemas.microsoft.com/office/drawing/2014/main" id="{4A4ADD74-65B5-4E5B-B584-0D4E631840A2}"/>
                </a:ext>
              </a:extLst>
            </p:cNvPr>
            <p:cNvCxnSpPr>
              <a:cxnSpLocks/>
              <a:stCxn id="184" idx="6"/>
              <a:endCxn id="183" idx="2"/>
            </p:cNvCxnSpPr>
            <p:nvPr userDrawn="1"/>
          </p:nvCxnSpPr>
          <p:spPr>
            <a:xfrm>
              <a:off x="683818" y="2689233"/>
              <a:ext cx="1046792" cy="260972"/>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176" name="Straight Connector 175">
              <a:extLst>
                <a:ext uri="{FF2B5EF4-FFF2-40B4-BE49-F238E27FC236}">
                  <a16:creationId xmlns:a16="http://schemas.microsoft.com/office/drawing/2014/main" id="{3B02ADA0-EDA9-4242-A237-2EB77593412A}"/>
                </a:ext>
              </a:extLst>
            </p:cNvPr>
            <p:cNvCxnSpPr>
              <a:cxnSpLocks/>
              <a:stCxn id="182" idx="7"/>
              <a:endCxn id="184" idx="3"/>
            </p:cNvCxnSpPr>
            <p:nvPr userDrawn="1"/>
          </p:nvCxnSpPr>
          <p:spPr>
            <a:xfrm flipV="1">
              <a:off x="206155" y="2793315"/>
              <a:ext cx="226387" cy="630571"/>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177" name="Straight Connector 176">
              <a:extLst>
                <a:ext uri="{FF2B5EF4-FFF2-40B4-BE49-F238E27FC236}">
                  <a16:creationId xmlns:a16="http://schemas.microsoft.com/office/drawing/2014/main" id="{98FAA103-A03F-483B-A8C2-02D377F9478C}"/>
                </a:ext>
              </a:extLst>
            </p:cNvPr>
            <p:cNvCxnSpPr>
              <a:cxnSpLocks/>
              <a:stCxn id="182" idx="5"/>
              <a:endCxn id="185" idx="2"/>
            </p:cNvCxnSpPr>
            <p:nvPr userDrawn="1"/>
          </p:nvCxnSpPr>
          <p:spPr>
            <a:xfrm>
              <a:off x="267973" y="3622660"/>
              <a:ext cx="785574" cy="68941"/>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178" name="Straight Connector 177">
              <a:extLst>
                <a:ext uri="{FF2B5EF4-FFF2-40B4-BE49-F238E27FC236}">
                  <a16:creationId xmlns:a16="http://schemas.microsoft.com/office/drawing/2014/main" id="{59A155A8-9BA2-478B-BF3C-FDCBF42F2FCA}"/>
                </a:ext>
              </a:extLst>
            </p:cNvPr>
            <p:cNvCxnSpPr>
              <a:cxnSpLocks/>
              <a:stCxn id="183" idx="3"/>
              <a:endCxn id="185" idx="7"/>
            </p:cNvCxnSpPr>
            <p:nvPr userDrawn="1"/>
          </p:nvCxnSpPr>
          <p:spPr>
            <a:xfrm flipH="1">
              <a:off x="1221065" y="3059892"/>
              <a:ext cx="554979" cy="562320"/>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179" name="Straight Connector 178">
              <a:extLst>
                <a:ext uri="{FF2B5EF4-FFF2-40B4-BE49-F238E27FC236}">
                  <a16:creationId xmlns:a16="http://schemas.microsoft.com/office/drawing/2014/main" id="{C3D96F16-826A-4CA1-9001-1C1A5FE7682E}"/>
                </a:ext>
              </a:extLst>
            </p:cNvPr>
            <p:cNvCxnSpPr>
              <a:cxnSpLocks/>
              <a:stCxn id="185" idx="4"/>
              <a:endCxn id="188" idx="0"/>
            </p:cNvCxnSpPr>
            <p:nvPr userDrawn="1"/>
          </p:nvCxnSpPr>
          <p:spPr>
            <a:xfrm flipH="1">
              <a:off x="1084118" y="3789730"/>
              <a:ext cx="67559" cy="738857"/>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180" name="Straight Connector 179">
              <a:extLst>
                <a:ext uri="{FF2B5EF4-FFF2-40B4-BE49-F238E27FC236}">
                  <a16:creationId xmlns:a16="http://schemas.microsoft.com/office/drawing/2014/main" id="{E10A8AD3-D413-4513-8B78-6FCC483405F7}"/>
                </a:ext>
              </a:extLst>
            </p:cNvPr>
            <p:cNvCxnSpPr>
              <a:cxnSpLocks/>
              <a:stCxn id="161" idx="2"/>
              <a:endCxn id="186" idx="2"/>
            </p:cNvCxnSpPr>
            <p:nvPr userDrawn="1"/>
          </p:nvCxnSpPr>
          <p:spPr>
            <a:xfrm flipH="1">
              <a:off x="1146611" y="6179786"/>
              <a:ext cx="1868537" cy="380863"/>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181" name="Straight Connector 180">
              <a:extLst>
                <a:ext uri="{FF2B5EF4-FFF2-40B4-BE49-F238E27FC236}">
                  <a16:creationId xmlns:a16="http://schemas.microsoft.com/office/drawing/2014/main" id="{A5B2AAD1-0A07-40A8-81EB-C51DDFDFE59C}"/>
                </a:ext>
              </a:extLst>
            </p:cNvPr>
            <p:cNvCxnSpPr>
              <a:cxnSpLocks/>
              <a:endCxn id="186" idx="5"/>
            </p:cNvCxnSpPr>
            <p:nvPr userDrawn="1"/>
          </p:nvCxnSpPr>
          <p:spPr>
            <a:xfrm flipH="1" flipV="1">
              <a:off x="1397887" y="6664731"/>
              <a:ext cx="704210" cy="276362"/>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sp>
          <p:nvSpPr>
            <p:cNvPr id="182" name="Oval 181">
              <a:extLst>
                <a:ext uri="{FF2B5EF4-FFF2-40B4-BE49-F238E27FC236}">
                  <a16:creationId xmlns:a16="http://schemas.microsoft.com/office/drawing/2014/main" id="{4E31A65C-EDEC-42C4-9417-D67A62525378}"/>
                </a:ext>
              </a:extLst>
            </p:cNvPr>
            <p:cNvSpPr/>
            <p:nvPr userDrawn="1"/>
          </p:nvSpPr>
          <p:spPr>
            <a:xfrm rot="20563470">
              <a:off x="-9517" y="3406988"/>
              <a:ext cx="294388" cy="294388"/>
            </a:xfrm>
            <a:prstGeom prst="ellipse">
              <a:avLst/>
            </a:prstGeom>
            <a:grpFill/>
            <a:ln>
              <a:solidFill>
                <a:schemeClr val="bg1">
                  <a:alpha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3" name="Oval 182">
              <a:extLst>
                <a:ext uri="{FF2B5EF4-FFF2-40B4-BE49-F238E27FC236}">
                  <a16:creationId xmlns:a16="http://schemas.microsoft.com/office/drawing/2014/main" id="{8DDF3B5F-0610-4C1D-BC39-9972618B657E}"/>
                </a:ext>
              </a:extLst>
            </p:cNvPr>
            <p:cNvSpPr/>
            <p:nvPr userDrawn="1"/>
          </p:nvSpPr>
          <p:spPr>
            <a:xfrm>
              <a:off x="1730610" y="2795084"/>
              <a:ext cx="310242" cy="310242"/>
            </a:xfrm>
            <a:prstGeom prst="ellipse">
              <a:avLst/>
            </a:prstGeom>
            <a:grpFill/>
            <a:ln>
              <a:solidFill>
                <a:schemeClr val="bg1">
                  <a:alpha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4" name="Oval 183">
              <a:extLst>
                <a:ext uri="{FF2B5EF4-FFF2-40B4-BE49-F238E27FC236}">
                  <a16:creationId xmlns:a16="http://schemas.microsoft.com/office/drawing/2014/main" id="{1956FE60-41C8-4525-A6E1-A25A3B858D9A}"/>
                </a:ext>
              </a:extLst>
            </p:cNvPr>
            <p:cNvSpPr/>
            <p:nvPr userDrawn="1"/>
          </p:nvSpPr>
          <p:spPr>
            <a:xfrm>
              <a:off x="389430" y="2542039"/>
              <a:ext cx="294388" cy="294388"/>
            </a:xfrm>
            <a:prstGeom prst="ellipse">
              <a:avLst/>
            </a:prstGeom>
            <a:grpFill/>
            <a:ln>
              <a:solidFill>
                <a:schemeClr val="bg1">
                  <a:alpha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5" name="Oval 184">
              <a:extLst>
                <a:ext uri="{FF2B5EF4-FFF2-40B4-BE49-F238E27FC236}">
                  <a16:creationId xmlns:a16="http://schemas.microsoft.com/office/drawing/2014/main" id="{F89E9125-FCE6-45F6-889A-F4214FA6C97A}"/>
                </a:ext>
              </a:extLst>
            </p:cNvPr>
            <p:cNvSpPr>
              <a:spLocks noChangeAspect="1"/>
            </p:cNvSpPr>
            <p:nvPr userDrawn="1"/>
          </p:nvSpPr>
          <p:spPr>
            <a:xfrm>
              <a:off x="1053547" y="3593471"/>
              <a:ext cx="196259" cy="196259"/>
            </a:xfrm>
            <a:prstGeom prst="ellipse">
              <a:avLst/>
            </a:prstGeom>
            <a:grpFill/>
            <a:ln>
              <a:solidFill>
                <a:schemeClr val="bg1">
                  <a:alpha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6" name="Oval 185">
              <a:extLst>
                <a:ext uri="{FF2B5EF4-FFF2-40B4-BE49-F238E27FC236}">
                  <a16:creationId xmlns:a16="http://schemas.microsoft.com/office/drawing/2014/main" id="{C1A4CD43-1EB0-4505-AFE3-A0804CF99DED}"/>
                </a:ext>
              </a:extLst>
            </p:cNvPr>
            <p:cNvSpPr>
              <a:spLocks noChangeAspect="1"/>
            </p:cNvSpPr>
            <p:nvPr userDrawn="1"/>
          </p:nvSpPr>
          <p:spPr>
            <a:xfrm>
              <a:off x="1146611" y="6413455"/>
              <a:ext cx="294388" cy="294388"/>
            </a:xfrm>
            <a:prstGeom prst="ellipse">
              <a:avLst/>
            </a:prstGeom>
            <a:grpFill/>
            <a:ln>
              <a:solidFill>
                <a:schemeClr val="bg1">
                  <a:alpha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7" name="Oval 186">
              <a:extLst>
                <a:ext uri="{FF2B5EF4-FFF2-40B4-BE49-F238E27FC236}">
                  <a16:creationId xmlns:a16="http://schemas.microsoft.com/office/drawing/2014/main" id="{0866670F-4A2D-4683-9CFD-68E415E11DBE}"/>
                </a:ext>
              </a:extLst>
            </p:cNvPr>
            <p:cNvSpPr>
              <a:spLocks noChangeAspect="1"/>
            </p:cNvSpPr>
            <p:nvPr userDrawn="1"/>
          </p:nvSpPr>
          <p:spPr>
            <a:xfrm>
              <a:off x="843056" y="5450957"/>
              <a:ext cx="294388" cy="294388"/>
            </a:xfrm>
            <a:prstGeom prst="ellipse">
              <a:avLst/>
            </a:prstGeom>
            <a:grpFill/>
            <a:ln>
              <a:solidFill>
                <a:schemeClr val="bg1">
                  <a:alpha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8" name="Oval 187">
              <a:extLst>
                <a:ext uri="{FF2B5EF4-FFF2-40B4-BE49-F238E27FC236}">
                  <a16:creationId xmlns:a16="http://schemas.microsoft.com/office/drawing/2014/main" id="{134702E5-52D2-43DD-B14F-D8D4F9A18C47}"/>
                </a:ext>
              </a:extLst>
            </p:cNvPr>
            <p:cNvSpPr>
              <a:spLocks noChangeAspect="1"/>
            </p:cNvSpPr>
            <p:nvPr userDrawn="1"/>
          </p:nvSpPr>
          <p:spPr>
            <a:xfrm>
              <a:off x="985988" y="4528587"/>
              <a:ext cx="196259" cy="196259"/>
            </a:xfrm>
            <a:prstGeom prst="ellipse">
              <a:avLst/>
            </a:prstGeom>
            <a:grpFill/>
            <a:ln>
              <a:solidFill>
                <a:schemeClr val="bg1">
                  <a:alpha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89" name="Straight Connector 188">
              <a:extLst>
                <a:ext uri="{FF2B5EF4-FFF2-40B4-BE49-F238E27FC236}">
                  <a16:creationId xmlns:a16="http://schemas.microsoft.com/office/drawing/2014/main" id="{754ED39E-C29A-4E22-929F-390D51657687}"/>
                </a:ext>
              </a:extLst>
            </p:cNvPr>
            <p:cNvCxnSpPr>
              <a:cxnSpLocks/>
              <a:stCxn id="188" idx="3"/>
            </p:cNvCxnSpPr>
            <p:nvPr userDrawn="1"/>
          </p:nvCxnSpPr>
          <p:spPr>
            <a:xfrm flipH="1">
              <a:off x="125106" y="4696105"/>
              <a:ext cx="889623" cy="162851"/>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190" name="Straight Connector 189">
              <a:extLst>
                <a:ext uri="{FF2B5EF4-FFF2-40B4-BE49-F238E27FC236}">
                  <a16:creationId xmlns:a16="http://schemas.microsoft.com/office/drawing/2014/main" id="{87AB2D6A-D21C-45AD-B82B-7901F6629DBD}"/>
                </a:ext>
              </a:extLst>
            </p:cNvPr>
            <p:cNvCxnSpPr>
              <a:cxnSpLocks/>
              <a:stCxn id="184" idx="4"/>
              <a:endCxn id="185" idx="1"/>
            </p:cNvCxnSpPr>
            <p:nvPr userDrawn="1"/>
          </p:nvCxnSpPr>
          <p:spPr>
            <a:xfrm>
              <a:off x="536624" y="2836427"/>
              <a:ext cx="545664" cy="785785"/>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sp>
          <p:nvSpPr>
            <p:cNvPr id="191" name="Oval 190">
              <a:extLst>
                <a:ext uri="{FF2B5EF4-FFF2-40B4-BE49-F238E27FC236}">
                  <a16:creationId xmlns:a16="http://schemas.microsoft.com/office/drawing/2014/main" id="{5DF650AE-A324-4804-AAAD-E7CE834715AB}"/>
                </a:ext>
              </a:extLst>
            </p:cNvPr>
            <p:cNvSpPr>
              <a:spLocks noChangeAspect="1"/>
            </p:cNvSpPr>
            <p:nvPr userDrawn="1"/>
          </p:nvSpPr>
          <p:spPr>
            <a:xfrm>
              <a:off x="4972557" y="2874980"/>
              <a:ext cx="196259" cy="196259"/>
            </a:xfrm>
            <a:prstGeom prst="ellipse">
              <a:avLst/>
            </a:prstGeom>
            <a:grpFill/>
            <a:ln>
              <a:solidFill>
                <a:schemeClr val="bg1">
                  <a:alpha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92" name="Straight Connector 191">
              <a:extLst>
                <a:ext uri="{FF2B5EF4-FFF2-40B4-BE49-F238E27FC236}">
                  <a16:creationId xmlns:a16="http://schemas.microsoft.com/office/drawing/2014/main" id="{DA85335F-E68B-4FCF-973E-C68A71EB0A62}"/>
                </a:ext>
              </a:extLst>
            </p:cNvPr>
            <p:cNvCxnSpPr>
              <a:cxnSpLocks/>
              <a:stCxn id="191" idx="3"/>
              <a:endCxn id="155" idx="0"/>
            </p:cNvCxnSpPr>
            <p:nvPr userDrawn="1"/>
          </p:nvCxnSpPr>
          <p:spPr>
            <a:xfrm flipH="1">
              <a:off x="4536645" y="3042498"/>
              <a:ext cx="464653" cy="781995"/>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193" name="Straight Connector 192">
              <a:extLst>
                <a:ext uri="{FF2B5EF4-FFF2-40B4-BE49-F238E27FC236}">
                  <a16:creationId xmlns:a16="http://schemas.microsoft.com/office/drawing/2014/main" id="{BCEA5CB2-482B-421A-8AE0-7A0BBB2F5661}"/>
                </a:ext>
              </a:extLst>
            </p:cNvPr>
            <p:cNvCxnSpPr>
              <a:cxnSpLocks/>
              <a:stCxn id="191" idx="2"/>
              <a:endCxn id="66" idx="6"/>
            </p:cNvCxnSpPr>
            <p:nvPr userDrawn="1"/>
          </p:nvCxnSpPr>
          <p:spPr>
            <a:xfrm flipH="1" flipV="1">
              <a:off x="3501498" y="2915999"/>
              <a:ext cx="1471059" cy="57111"/>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194" name="Straight Connector 193">
              <a:extLst>
                <a:ext uri="{FF2B5EF4-FFF2-40B4-BE49-F238E27FC236}">
                  <a16:creationId xmlns:a16="http://schemas.microsoft.com/office/drawing/2014/main" id="{2ADC1D77-B495-414C-94FB-E10EA33A0B54}"/>
                </a:ext>
              </a:extLst>
            </p:cNvPr>
            <p:cNvCxnSpPr>
              <a:cxnSpLocks/>
              <a:stCxn id="184" idx="7"/>
              <a:endCxn id="68" idx="1"/>
            </p:cNvCxnSpPr>
            <p:nvPr userDrawn="1"/>
          </p:nvCxnSpPr>
          <p:spPr>
            <a:xfrm flipV="1">
              <a:off x="640706" y="1905029"/>
              <a:ext cx="785344" cy="680122"/>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195" name="Straight Connector 194">
              <a:extLst>
                <a:ext uri="{FF2B5EF4-FFF2-40B4-BE49-F238E27FC236}">
                  <a16:creationId xmlns:a16="http://schemas.microsoft.com/office/drawing/2014/main" id="{1854D194-17AC-49AD-9A26-B23EA3008805}"/>
                </a:ext>
              </a:extLst>
            </p:cNvPr>
            <p:cNvCxnSpPr>
              <a:cxnSpLocks/>
              <a:endCxn id="184" idx="1"/>
            </p:cNvCxnSpPr>
            <p:nvPr userDrawn="1"/>
          </p:nvCxnSpPr>
          <p:spPr>
            <a:xfrm>
              <a:off x="-60734" y="2344833"/>
              <a:ext cx="493276" cy="240318"/>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sp>
          <p:nvSpPr>
            <p:cNvPr id="196" name="Chord 195">
              <a:extLst>
                <a:ext uri="{FF2B5EF4-FFF2-40B4-BE49-F238E27FC236}">
                  <a16:creationId xmlns:a16="http://schemas.microsoft.com/office/drawing/2014/main" id="{CA34B809-524B-4D3B-9F39-7AE4179609DD}"/>
                </a:ext>
              </a:extLst>
            </p:cNvPr>
            <p:cNvSpPr>
              <a:spLocks noChangeAspect="1"/>
            </p:cNvSpPr>
            <p:nvPr userDrawn="1"/>
          </p:nvSpPr>
          <p:spPr>
            <a:xfrm rot="5400000" flipH="1">
              <a:off x="-98982" y="4723943"/>
              <a:ext cx="224088" cy="224088"/>
            </a:xfrm>
            <a:prstGeom prst="chord">
              <a:avLst>
                <a:gd name="adj1" fmla="val 10550803"/>
                <a:gd name="adj2" fmla="val 185318"/>
              </a:avLst>
            </a:prstGeom>
            <a:grpFill/>
            <a:ln>
              <a:solidFill>
                <a:schemeClr val="bg1">
                  <a:alpha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97" name="Straight Connector 196">
              <a:extLst>
                <a:ext uri="{FF2B5EF4-FFF2-40B4-BE49-F238E27FC236}">
                  <a16:creationId xmlns:a16="http://schemas.microsoft.com/office/drawing/2014/main" id="{8DF30D01-7B97-48EA-AD30-2BCB2ED9E72F}"/>
                </a:ext>
              </a:extLst>
            </p:cNvPr>
            <p:cNvCxnSpPr>
              <a:cxnSpLocks/>
              <a:stCxn id="187" idx="3"/>
            </p:cNvCxnSpPr>
            <p:nvPr userDrawn="1"/>
          </p:nvCxnSpPr>
          <p:spPr>
            <a:xfrm flipH="1">
              <a:off x="0" y="5702233"/>
              <a:ext cx="886168" cy="564794"/>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198" name="Straight Connector 197">
              <a:extLst>
                <a:ext uri="{FF2B5EF4-FFF2-40B4-BE49-F238E27FC236}">
                  <a16:creationId xmlns:a16="http://schemas.microsoft.com/office/drawing/2014/main" id="{8D9AEE54-631C-4F71-BC5D-BE9FD5B00DAF}"/>
                </a:ext>
              </a:extLst>
            </p:cNvPr>
            <p:cNvCxnSpPr>
              <a:cxnSpLocks/>
              <a:stCxn id="183" idx="6"/>
              <a:endCxn id="66" idx="1"/>
            </p:cNvCxnSpPr>
            <p:nvPr userDrawn="1"/>
          </p:nvCxnSpPr>
          <p:spPr>
            <a:xfrm flipV="1">
              <a:off x="2040852" y="2934851"/>
              <a:ext cx="1254476" cy="15354"/>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199" name="Straight Connector 198">
              <a:extLst>
                <a:ext uri="{FF2B5EF4-FFF2-40B4-BE49-F238E27FC236}">
                  <a16:creationId xmlns:a16="http://schemas.microsoft.com/office/drawing/2014/main" id="{0C00A23A-2A57-481F-9F19-017D46E739EF}"/>
                </a:ext>
              </a:extLst>
            </p:cNvPr>
            <p:cNvCxnSpPr>
              <a:cxnSpLocks/>
              <a:stCxn id="183" idx="5"/>
              <a:endCxn id="159" idx="0"/>
            </p:cNvCxnSpPr>
            <p:nvPr userDrawn="1"/>
          </p:nvCxnSpPr>
          <p:spPr>
            <a:xfrm>
              <a:off x="1995418" y="3059892"/>
              <a:ext cx="515698" cy="589501"/>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200" name="Straight Connector 199">
              <a:extLst>
                <a:ext uri="{FF2B5EF4-FFF2-40B4-BE49-F238E27FC236}">
                  <a16:creationId xmlns:a16="http://schemas.microsoft.com/office/drawing/2014/main" id="{692E2763-249A-40E7-9DD6-7131B5196B24}"/>
                </a:ext>
              </a:extLst>
            </p:cNvPr>
            <p:cNvCxnSpPr>
              <a:cxnSpLocks/>
              <a:stCxn id="68" idx="0"/>
              <a:endCxn id="183" idx="0"/>
            </p:cNvCxnSpPr>
            <p:nvPr userDrawn="1"/>
          </p:nvCxnSpPr>
          <p:spPr>
            <a:xfrm>
              <a:off x="1505277" y="1937846"/>
              <a:ext cx="380454" cy="857238"/>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201" name="Straight Connector 200">
              <a:extLst>
                <a:ext uri="{FF2B5EF4-FFF2-40B4-BE49-F238E27FC236}">
                  <a16:creationId xmlns:a16="http://schemas.microsoft.com/office/drawing/2014/main" id="{F13D546A-B38D-4DB1-B353-96DE0927BA0A}"/>
                </a:ext>
              </a:extLst>
            </p:cNvPr>
            <p:cNvCxnSpPr>
              <a:cxnSpLocks/>
              <a:stCxn id="188" idx="5"/>
              <a:endCxn id="160" idx="7"/>
            </p:cNvCxnSpPr>
            <p:nvPr userDrawn="1"/>
          </p:nvCxnSpPr>
          <p:spPr>
            <a:xfrm>
              <a:off x="1153506" y="4696105"/>
              <a:ext cx="1042227" cy="364144"/>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202" name="Straight Connector 201">
              <a:extLst>
                <a:ext uri="{FF2B5EF4-FFF2-40B4-BE49-F238E27FC236}">
                  <a16:creationId xmlns:a16="http://schemas.microsoft.com/office/drawing/2014/main" id="{BF110F7D-356C-4B8A-A626-761925A8B9D3}"/>
                </a:ext>
              </a:extLst>
            </p:cNvPr>
            <p:cNvCxnSpPr>
              <a:cxnSpLocks/>
              <a:stCxn id="155" idx="7"/>
              <a:endCxn id="66" idx="7"/>
            </p:cNvCxnSpPr>
            <p:nvPr userDrawn="1"/>
          </p:nvCxnSpPr>
          <p:spPr>
            <a:xfrm flipH="1" flipV="1">
              <a:off x="3446634" y="2981907"/>
              <a:ext cx="1005609" cy="857760"/>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203" name="Straight Connector 202">
              <a:extLst>
                <a:ext uri="{FF2B5EF4-FFF2-40B4-BE49-F238E27FC236}">
                  <a16:creationId xmlns:a16="http://schemas.microsoft.com/office/drawing/2014/main" id="{56A4A436-F633-43ED-A67A-6E008AE445F4}"/>
                </a:ext>
              </a:extLst>
            </p:cNvPr>
            <p:cNvCxnSpPr>
              <a:cxnSpLocks/>
              <a:stCxn id="84" idx="7"/>
              <a:endCxn id="191" idx="0"/>
            </p:cNvCxnSpPr>
            <p:nvPr userDrawn="1"/>
          </p:nvCxnSpPr>
          <p:spPr>
            <a:xfrm>
              <a:off x="5065787" y="2247314"/>
              <a:ext cx="4900" cy="627666"/>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204" name="Straight Connector 203">
              <a:extLst>
                <a:ext uri="{FF2B5EF4-FFF2-40B4-BE49-F238E27FC236}">
                  <a16:creationId xmlns:a16="http://schemas.microsoft.com/office/drawing/2014/main" id="{E970A69B-B0FF-49E7-AF8C-CDC55A3846FE}"/>
                </a:ext>
              </a:extLst>
            </p:cNvPr>
            <p:cNvCxnSpPr>
              <a:cxnSpLocks/>
              <a:stCxn id="158" idx="7"/>
              <a:endCxn id="73" idx="0"/>
            </p:cNvCxnSpPr>
            <p:nvPr userDrawn="1"/>
          </p:nvCxnSpPr>
          <p:spPr>
            <a:xfrm flipH="1" flipV="1">
              <a:off x="6285610" y="2383792"/>
              <a:ext cx="270102" cy="784616"/>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205" name="Straight Connector 204">
              <a:extLst>
                <a:ext uri="{FF2B5EF4-FFF2-40B4-BE49-F238E27FC236}">
                  <a16:creationId xmlns:a16="http://schemas.microsoft.com/office/drawing/2014/main" id="{B165BDAF-BB77-4A59-886B-B54857AAB3D9}"/>
                </a:ext>
              </a:extLst>
            </p:cNvPr>
            <p:cNvCxnSpPr>
              <a:cxnSpLocks/>
              <a:stCxn id="158" idx="6"/>
              <a:endCxn id="191" idx="5"/>
            </p:cNvCxnSpPr>
            <p:nvPr userDrawn="1"/>
          </p:nvCxnSpPr>
          <p:spPr>
            <a:xfrm flipH="1" flipV="1">
              <a:off x="5140075" y="3042498"/>
              <a:ext cx="1393759" cy="178728"/>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206" name="Straight Connector 205">
              <a:extLst>
                <a:ext uri="{FF2B5EF4-FFF2-40B4-BE49-F238E27FC236}">
                  <a16:creationId xmlns:a16="http://schemas.microsoft.com/office/drawing/2014/main" id="{1B05A21C-4569-4482-8CF4-87314D2D4C37}"/>
                </a:ext>
              </a:extLst>
            </p:cNvPr>
            <p:cNvCxnSpPr>
              <a:cxnSpLocks/>
              <a:stCxn id="74" idx="0"/>
              <a:endCxn id="158" idx="1"/>
            </p:cNvCxnSpPr>
            <p:nvPr userDrawn="1"/>
          </p:nvCxnSpPr>
          <p:spPr>
            <a:xfrm flipH="1">
              <a:off x="6661348" y="1834225"/>
              <a:ext cx="1076455" cy="1334183"/>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207" name="Straight Connector 206">
              <a:extLst>
                <a:ext uri="{FF2B5EF4-FFF2-40B4-BE49-F238E27FC236}">
                  <a16:creationId xmlns:a16="http://schemas.microsoft.com/office/drawing/2014/main" id="{A17D20A8-6B73-4115-8E58-81665266507D}"/>
                </a:ext>
              </a:extLst>
            </p:cNvPr>
            <p:cNvCxnSpPr>
              <a:cxnSpLocks/>
              <a:stCxn id="214" idx="0"/>
              <a:endCxn id="213" idx="4"/>
            </p:cNvCxnSpPr>
            <p:nvPr userDrawn="1"/>
          </p:nvCxnSpPr>
          <p:spPr>
            <a:xfrm>
              <a:off x="9621563" y="3044363"/>
              <a:ext cx="760622" cy="316136"/>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208" name="Straight Connector 207">
              <a:extLst>
                <a:ext uri="{FF2B5EF4-FFF2-40B4-BE49-F238E27FC236}">
                  <a16:creationId xmlns:a16="http://schemas.microsoft.com/office/drawing/2014/main" id="{D0B6502E-7684-460D-AB86-9F0E5167C03F}"/>
                </a:ext>
              </a:extLst>
            </p:cNvPr>
            <p:cNvCxnSpPr>
              <a:cxnSpLocks/>
              <a:stCxn id="82" idx="0"/>
              <a:endCxn id="213" idx="5"/>
            </p:cNvCxnSpPr>
            <p:nvPr userDrawn="1"/>
          </p:nvCxnSpPr>
          <p:spPr>
            <a:xfrm>
              <a:off x="10349083" y="2680523"/>
              <a:ext cx="90128" cy="615930"/>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209" name="Straight Connector 208">
              <a:extLst>
                <a:ext uri="{FF2B5EF4-FFF2-40B4-BE49-F238E27FC236}">
                  <a16:creationId xmlns:a16="http://schemas.microsoft.com/office/drawing/2014/main" id="{DA18729E-555C-4FDA-B3AA-4A04A2779A38}"/>
                </a:ext>
              </a:extLst>
            </p:cNvPr>
            <p:cNvCxnSpPr>
              <a:cxnSpLocks/>
              <a:stCxn id="81" idx="0"/>
              <a:endCxn id="214" idx="6"/>
            </p:cNvCxnSpPr>
            <p:nvPr userDrawn="1"/>
          </p:nvCxnSpPr>
          <p:spPr>
            <a:xfrm>
              <a:off x="9306676" y="1739765"/>
              <a:ext cx="245878" cy="1161961"/>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210" name="Straight Connector 209">
              <a:extLst>
                <a:ext uri="{FF2B5EF4-FFF2-40B4-BE49-F238E27FC236}">
                  <a16:creationId xmlns:a16="http://schemas.microsoft.com/office/drawing/2014/main" id="{24AF831C-6204-4D1B-8064-1F030951D66D}"/>
                </a:ext>
              </a:extLst>
            </p:cNvPr>
            <p:cNvCxnSpPr>
              <a:cxnSpLocks/>
              <a:stCxn id="158" idx="1"/>
              <a:endCxn id="215" idx="5"/>
            </p:cNvCxnSpPr>
            <p:nvPr userDrawn="1"/>
          </p:nvCxnSpPr>
          <p:spPr>
            <a:xfrm>
              <a:off x="6661348" y="3168408"/>
              <a:ext cx="1391015" cy="19028"/>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211" name="Straight Connector 210">
              <a:extLst>
                <a:ext uri="{FF2B5EF4-FFF2-40B4-BE49-F238E27FC236}">
                  <a16:creationId xmlns:a16="http://schemas.microsoft.com/office/drawing/2014/main" id="{0D514801-3856-4ABA-BEAB-739730774461}"/>
                </a:ext>
              </a:extLst>
            </p:cNvPr>
            <p:cNvCxnSpPr>
              <a:cxnSpLocks/>
              <a:stCxn id="74" idx="0"/>
              <a:endCxn id="215" idx="5"/>
            </p:cNvCxnSpPr>
            <p:nvPr userDrawn="1"/>
          </p:nvCxnSpPr>
          <p:spPr>
            <a:xfrm>
              <a:off x="7737803" y="1834225"/>
              <a:ext cx="314560" cy="1353211"/>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212" name="Straight Connector 211">
              <a:extLst>
                <a:ext uri="{FF2B5EF4-FFF2-40B4-BE49-F238E27FC236}">
                  <a16:creationId xmlns:a16="http://schemas.microsoft.com/office/drawing/2014/main" id="{8BF4AA65-C7D4-4A82-8ED3-1ADEFDD9D159}"/>
                </a:ext>
              </a:extLst>
            </p:cNvPr>
            <p:cNvCxnSpPr>
              <a:cxnSpLocks/>
              <a:stCxn id="215" idx="7"/>
              <a:endCxn id="214" idx="4"/>
            </p:cNvCxnSpPr>
            <p:nvPr userDrawn="1"/>
          </p:nvCxnSpPr>
          <p:spPr>
            <a:xfrm flipV="1">
              <a:off x="8152134" y="2970735"/>
              <a:ext cx="1257783" cy="251410"/>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sp>
          <p:nvSpPr>
            <p:cNvPr id="213" name="Oval 212">
              <a:extLst>
                <a:ext uri="{FF2B5EF4-FFF2-40B4-BE49-F238E27FC236}">
                  <a16:creationId xmlns:a16="http://schemas.microsoft.com/office/drawing/2014/main" id="{06DC0826-2E06-4367-BA4F-D6BB47448C56}"/>
                </a:ext>
              </a:extLst>
            </p:cNvPr>
            <p:cNvSpPr/>
            <p:nvPr userDrawn="1"/>
          </p:nvSpPr>
          <p:spPr>
            <a:xfrm rot="17350916" flipV="1">
              <a:off x="10375964" y="3285269"/>
              <a:ext cx="224088" cy="224088"/>
            </a:xfrm>
            <a:prstGeom prst="ellipse">
              <a:avLst/>
            </a:prstGeom>
            <a:grpFill/>
            <a:ln>
              <a:solidFill>
                <a:schemeClr val="bg1">
                  <a:alpha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4" name="Oval 213">
              <a:extLst>
                <a:ext uri="{FF2B5EF4-FFF2-40B4-BE49-F238E27FC236}">
                  <a16:creationId xmlns:a16="http://schemas.microsoft.com/office/drawing/2014/main" id="{D272245F-B68B-4C8F-872E-D1382716775F}"/>
                </a:ext>
              </a:extLst>
            </p:cNvPr>
            <p:cNvSpPr/>
            <p:nvPr userDrawn="1"/>
          </p:nvSpPr>
          <p:spPr>
            <a:xfrm rot="17350916" flipV="1">
              <a:off x="9403696" y="2895505"/>
              <a:ext cx="224088" cy="224088"/>
            </a:xfrm>
            <a:prstGeom prst="ellipse">
              <a:avLst/>
            </a:prstGeom>
            <a:grpFill/>
            <a:ln>
              <a:solidFill>
                <a:schemeClr val="bg1">
                  <a:alpha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5" name="Oval 214">
              <a:extLst>
                <a:ext uri="{FF2B5EF4-FFF2-40B4-BE49-F238E27FC236}">
                  <a16:creationId xmlns:a16="http://schemas.microsoft.com/office/drawing/2014/main" id="{E03EFA70-43EA-4925-82A2-C7560E27FDC6}"/>
                </a:ext>
              </a:extLst>
            </p:cNvPr>
            <p:cNvSpPr>
              <a:spLocks noChangeAspect="1"/>
            </p:cNvSpPr>
            <p:nvPr userDrawn="1"/>
          </p:nvSpPr>
          <p:spPr>
            <a:xfrm rot="17350916" flipV="1">
              <a:off x="8010198" y="3179980"/>
              <a:ext cx="149392" cy="149392"/>
            </a:xfrm>
            <a:prstGeom prst="ellipse">
              <a:avLst/>
            </a:prstGeom>
            <a:grpFill/>
            <a:ln>
              <a:solidFill>
                <a:schemeClr val="bg1">
                  <a:alpha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16" name="Straight Connector 215">
              <a:extLst>
                <a:ext uri="{FF2B5EF4-FFF2-40B4-BE49-F238E27FC236}">
                  <a16:creationId xmlns:a16="http://schemas.microsoft.com/office/drawing/2014/main" id="{D1704DC9-A2FE-46DF-A33D-2C5B0B62822C}"/>
                </a:ext>
              </a:extLst>
            </p:cNvPr>
            <p:cNvCxnSpPr>
              <a:cxnSpLocks/>
              <a:stCxn id="79" idx="0"/>
              <a:endCxn id="213" idx="7"/>
            </p:cNvCxnSpPr>
            <p:nvPr userDrawn="1"/>
          </p:nvCxnSpPr>
          <p:spPr>
            <a:xfrm flipH="1">
              <a:off x="10588868" y="2983008"/>
              <a:ext cx="1256853" cy="365508"/>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217" name="Straight Connector 216">
              <a:extLst>
                <a:ext uri="{FF2B5EF4-FFF2-40B4-BE49-F238E27FC236}">
                  <a16:creationId xmlns:a16="http://schemas.microsoft.com/office/drawing/2014/main" id="{A4B7AD97-C8C7-4DBA-B251-B090D2591095}"/>
                </a:ext>
              </a:extLst>
            </p:cNvPr>
            <p:cNvCxnSpPr>
              <a:cxnSpLocks/>
              <a:endCxn id="79" idx="7"/>
            </p:cNvCxnSpPr>
            <p:nvPr userDrawn="1"/>
          </p:nvCxnSpPr>
          <p:spPr>
            <a:xfrm flipH="1" flipV="1">
              <a:off x="11930123" y="2967834"/>
              <a:ext cx="291194" cy="286842"/>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grpSp>
      <p:sp>
        <p:nvSpPr>
          <p:cNvPr id="3" name="Text Placeholder 9">
            <a:extLst>
              <a:ext uri="{FF2B5EF4-FFF2-40B4-BE49-F238E27FC236}">
                <a16:creationId xmlns:a16="http://schemas.microsoft.com/office/drawing/2014/main" id="{EF70765A-4598-4D75-8EBE-B820808F6559}"/>
              </a:ext>
            </a:extLst>
          </p:cNvPr>
          <p:cNvSpPr>
            <a:spLocks noGrp="1"/>
          </p:cNvSpPr>
          <p:nvPr>
            <p:ph type="body" sz="quarter" idx="10" hasCustomPrompt="1"/>
          </p:nvPr>
        </p:nvSpPr>
        <p:spPr>
          <a:xfrm>
            <a:off x="323529" y="339509"/>
            <a:ext cx="11573197" cy="724247"/>
          </a:xfrm>
          <a:prstGeom prst="rect">
            <a:avLst/>
          </a:prstGeom>
        </p:spPr>
        <p:txBody>
          <a:bodyPr anchor="ctr"/>
          <a:lstStyle>
            <a:lvl1pPr marL="0" indent="0" algn="ctr">
              <a:buNone/>
              <a:defRPr sz="5400" b="0" baseline="0">
                <a:solidFill>
                  <a:schemeClr val="accent1"/>
                </a:solidFill>
                <a:latin typeface="+mj-lt"/>
                <a:cs typeface="Arial" pitchFamily="34" charset="0"/>
              </a:defRPr>
            </a:lvl1pPr>
          </a:lstStyle>
          <a:p>
            <a:pPr lvl="0"/>
            <a:r>
              <a:rPr lang="en-US" altLang="ko-KR" dirty="0"/>
              <a:t>Our Team LAYOUT</a:t>
            </a:r>
          </a:p>
        </p:txBody>
      </p:sp>
      <p:sp>
        <p:nvSpPr>
          <p:cNvPr id="223" name="Picture Placeholder 2">
            <a:extLst>
              <a:ext uri="{FF2B5EF4-FFF2-40B4-BE49-F238E27FC236}">
                <a16:creationId xmlns:a16="http://schemas.microsoft.com/office/drawing/2014/main" id="{A12E6587-F03D-4C57-AAFE-4763BFD9192E}"/>
              </a:ext>
            </a:extLst>
          </p:cNvPr>
          <p:cNvSpPr>
            <a:spLocks noGrp="1"/>
          </p:cNvSpPr>
          <p:nvPr>
            <p:ph type="pic" idx="13" hasCustomPrompt="1"/>
          </p:nvPr>
        </p:nvSpPr>
        <p:spPr>
          <a:xfrm>
            <a:off x="1073211" y="1838990"/>
            <a:ext cx="1980000" cy="1980000"/>
          </a:xfrm>
          <a:prstGeom prst="ellipse">
            <a:avLst/>
          </a:prstGeom>
          <a:solidFill>
            <a:schemeClr val="bg1">
              <a:lumMod val="95000"/>
            </a:schemeClr>
          </a:solidFill>
          <a:ln w="95250">
            <a:solidFill>
              <a:schemeClr val="bg1"/>
            </a:solidFill>
          </a:ln>
        </p:spPr>
        <p:txBody>
          <a:bodyPr anchor="ctr"/>
          <a:lstStyle>
            <a:lvl1pPr marL="0" indent="0" algn="ctr">
              <a:buNone/>
              <a:defRPr sz="1200" baseline="0">
                <a:solidFill>
                  <a:schemeClr val="tx1">
                    <a:lumMod val="75000"/>
                    <a:lumOff val="25000"/>
                  </a:schemeClr>
                </a:solidFill>
                <a:latin typeface="+mn-lt"/>
                <a:cs typeface="Arial" pitchFamily="34" charset="0"/>
              </a:defRPr>
            </a:lvl1pPr>
            <a:lvl2pPr marL="457223" indent="0">
              <a:buNone/>
              <a:defRPr sz="2800"/>
            </a:lvl2pPr>
            <a:lvl3pPr marL="914446" indent="0">
              <a:buNone/>
              <a:defRPr sz="2400"/>
            </a:lvl3pPr>
            <a:lvl4pPr marL="1371669" indent="0">
              <a:buNone/>
              <a:defRPr sz="2000"/>
            </a:lvl4pPr>
            <a:lvl5pPr marL="1828891" indent="0">
              <a:buNone/>
              <a:defRPr sz="2000"/>
            </a:lvl5pPr>
            <a:lvl6pPr marL="2286114" indent="0">
              <a:buNone/>
              <a:defRPr sz="2000"/>
            </a:lvl6pPr>
            <a:lvl7pPr marL="2743337" indent="0">
              <a:buNone/>
              <a:defRPr sz="2000"/>
            </a:lvl7pPr>
            <a:lvl8pPr marL="3200560" indent="0">
              <a:buNone/>
              <a:defRPr sz="2000"/>
            </a:lvl8pPr>
            <a:lvl9pPr marL="3657783" indent="0">
              <a:buNone/>
              <a:defRPr sz="2000"/>
            </a:lvl9pPr>
          </a:lstStyle>
          <a:p>
            <a:r>
              <a:rPr lang="en-US" altLang="ko-KR" dirty="0"/>
              <a:t>Your Picture Here</a:t>
            </a:r>
            <a:endParaRPr lang="ko-KR" altLang="en-US" dirty="0"/>
          </a:p>
        </p:txBody>
      </p:sp>
      <p:sp>
        <p:nvSpPr>
          <p:cNvPr id="224" name="Picture Placeholder 2">
            <a:extLst>
              <a:ext uri="{FF2B5EF4-FFF2-40B4-BE49-F238E27FC236}">
                <a16:creationId xmlns:a16="http://schemas.microsoft.com/office/drawing/2014/main" id="{A202D3EE-B2AB-497C-838C-AE327E69D39A}"/>
              </a:ext>
            </a:extLst>
          </p:cNvPr>
          <p:cNvSpPr>
            <a:spLocks noGrp="1"/>
          </p:cNvSpPr>
          <p:nvPr>
            <p:ph type="pic" idx="14" hasCustomPrompt="1"/>
          </p:nvPr>
        </p:nvSpPr>
        <p:spPr>
          <a:xfrm>
            <a:off x="3762255" y="1838990"/>
            <a:ext cx="1980000" cy="1980000"/>
          </a:xfrm>
          <a:prstGeom prst="ellipse">
            <a:avLst/>
          </a:prstGeom>
          <a:solidFill>
            <a:schemeClr val="bg1">
              <a:lumMod val="95000"/>
            </a:schemeClr>
          </a:solidFill>
          <a:ln w="95250">
            <a:solidFill>
              <a:schemeClr val="bg1"/>
            </a:solidFill>
          </a:ln>
        </p:spPr>
        <p:txBody>
          <a:bodyPr anchor="ctr"/>
          <a:lstStyle>
            <a:lvl1pPr marL="0" indent="0" algn="ctr">
              <a:buNone/>
              <a:defRPr sz="1200" baseline="0">
                <a:solidFill>
                  <a:schemeClr val="tx1">
                    <a:lumMod val="75000"/>
                    <a:lumOff val="25000"/>
                  </a:schemeClr>
                </a:solidFill>
                <a:latin typeface="+mn-lt"/>
                <a:cs typeface="Arial" pitchFamily="34" charset="0"/>
              </a:defRPr>
            </a:lvl1pPr>
            <a:lvl2pPr marL="457223" indent="0">
              <a:buNone/>
              <a:defRPr sz="2800"/>
            </a:lvl2pPr>
            <a:lvl3pPr marL="914446" indent="0">
              <a:buNone/>
              <a:defRPr sz="2400"/>
            </a:lvl3pPr>
            <a:lvl4pPr marL="1371669" indent="0">
              <a:buNone/>
              <a:defRPr sz="2000"/>
            </a:lvl4pPr>
            <a:lvl5pPr marL="1828891" indent="0">
              <a:buNone/>
              <a:defRPr sz="2000"/>
            </a:lvl5pPr>
            <a:lvl6pPr marL="2286114" indent="0">
              <a:buNone/>
              <a:defRPr sz="2000"/>
            </a:lvl6pPr>
            <a:lvl7pPr marL="2743337" indent="0">
              <a:buNone/>
              <a:defRPr sz="2000"/>
            </a:lvl7pPr>
            <a:lvl8pPr marL="3200560" indent="0">
              <a:buNone/>
              <a:defRPr sz="2000"/>
            </a:lvl8pPr>
            <a:lvl9pPr marL="3657783" indent="0">
              <a:buNone/>
              <a:defRPr sz="2000"/>
            </a:lvl9pPr>
          </a:lstStyle>
          <a:p>
            <a:r>
              <a:rPr lang="en-US" altLang="ko-KR" dirty="0"/>
              <a:t>Your Picture Here</a:t>
            </a:r>
            <a:endParaRPr lang="ko-KR" altLang="en-US" dirty="0"/>
          </a:p>
        </p:txBody>
      </p:sp>
      <p:sp>
        <p:nvSpPr>
          <p:cNvPr id="225" name="Picture Placeholder 2">
            <a:extLst>
              <a:ext uri="{FF2B5EF4-FFF2-40B4-BE49-F238E27FC236}">
                <a16:creationId xmlns:a16="http://schemas.microsoft.com/office/drawing/2014/main" id="{9DF5AD96-04D7-4C76-AF28-774C3C834F7B}"/>
              </a:ext>
            </a:extLst>
          </p:cNvPr>
          <p:cNvSpPr>
            <a:spLocks noGrp="1"/>
          </p:cNvSpPr>
          <p:nvPr>
            <p:ph type="pic" idx="15" hasCustomPrompt="1"/>
          </p:nvPr>
        </p:nvSpPr>
        <p:spPr>
          <a:xfrm>
            <a:off x="6451299" y="1838990"/>
            <a:ext cx="1980000" cy="1980000"/>
          </a:xfrm>
          <a:prstGeom prst="ellipse">
            <a:avLst/>
          </a:prstGeom>
          <a:solidFill>
            <a:schemeClr val="bg1">
              <a:lumMod val="95000"/>
            </a:schemeClr>
          </a:solidFill>
          <a:ln w="95250">
            <a:solidFill>
              <a:schemeClr val="bg1"/>
            </a:solidFill>
          </a:ln>
        </p:spPr>
        <p:txBody>
          <a:bodyPr anchor="ctr"/>
          <a:lstStyle>
            <a:lvl1pPr marL="0" indent="0" algn="ctr">
              <a:buNone/>
              <a:defRPr sz="1200" baseline="0">
                <a:solidFill>
                  <a:schemeClr val="tx1">
                    <a:lumMod val="75000"/>
                    <a:lumOff val="25000"/>
                  </a:schemeClr>
                </a:solidFill>
                <a:latin typeface="+mn-lt"/>
                <a:cs typeface="Arial" pitchFamily="34" charset="0"/>
              </a:defRPr>
            </a:lvl1pPr>
            <a:lvl2pPr marL="457223" indent="0">
              <a:buNone/>
              <a:defRPr sz="2800"/>
            </a:lvl2pPr>
            <a:lvl3pPr marL="914446" indent="0">
              <a:buNone/>
              <a:defRPr sz="2400"/>
            </a:lvl3pPr>
            <a:lvl4pPr marL="1371669" indent="0">
              <a:buNone/>
              <a:defRPr sz="2000"/>
            </a:lvl4pPr>
            <a:lvl5pPr marL="1828891" indent="0">
              <a:buNone/>
              <a:defRPr sz="2000"/>
            </a:lvl5pPr>
            <a:lvl6pPr marL="2286114" indent="0">
              <a:buNone/>
              <a:defRPr sz="2000"/>
            </a:lvl6pPr>
            <a:lvl7pPr marL="2743337" indent="0">
              <a:buNone/>
              <a:defRPr sz="2000"/>
            </a:lvl7pPr>
            <a:lvl8pPr marL="3200560" indent="0">
              <a:buNone/>
              <a:defRPr sz="2000"/>
            </a:lvl8pPr>
            <a:lvl9pPr marL="3657783" indent="0">
              <a:buNone/>
              <a:defRPr sz="2000"/>
            </a:lvl9pPr>
          </a:lstStyle>
          <a:p>
            <a:r>
              <a:rPr lang="en-US" altLang="ko-KR" dirty="0"/>
              <a:t>Your Picture Here</a:t>
            </a:r>
            <a:endParaRPr lang="ko-KR" altLang="en-US" dirty="0"/>
          </a:p>
        </p:txBody>
      </p:sp>
      <p:sp>
        <p:nvSpPr>
          <p:cNvPr id="226" name="Picture Placeholder 2">
            <a:extLst>
              <a:ext uri="{FF2B5EF4-FFF2-40B4-BE49-F238E27FC236}">
                <a16:creationId xmlns:a16="http://schemas.microsoft.com/office/drawing/2014/main" id="{3BC1DC84-BDCC-4285-BF2F-160995CFC167}"/>
              </a:ext>
            </a:extLst>
          </p:cNvPr>
          <p:cNvSpPr>
            <a:spLocks noGrp="1"/>
          </p:cNvSpPr>
          <p:nvPr>
            <p:ph type="pic" idx="16" hasCustomPrompt="1"/>
          </p:nvPr>
        </p:nvSpPr>
        <p:spPr>
          <a:xfrm>
            <a:off x="9140343" y="1838990"/>
            <a:ext cx="1980000" cy="1980000"/>
          </a:xfrm>
          <a:prstGeom prst="ellipse">
            <a:avLst/>
          </a:prstGeom>
          <a:solidFill>
            <a:schemeClr val="bg1">
              <a:lumMod val="95000"/>
            </a:schemeClr>
          </a:solidFill>
          <a:ln w="95250">
            <a:solidFill>
              <a:schemeClr val="bg1"/>
            </a:solidFill>
          </a:ln>
        </p:spPr>
        <p:txBody>
          <a:bodyPr anchor="ctr"/>
          <a:lstStyle>
            <a:lvl1pPr marL="0" indent="0" algn="ctr">
              <a:buNone/>
              <a:defRPr sz="1200" baseline="0">
                <a:solidFill>
                  <a:schemeClr val="tx1">
                    <a:lumMod val="75000"/>
                    <a:lumOff val="25000"/>
                  </a:schemeClr>
                </a:solidFill>
                <a:latin typeface="+mn-lt"/>
                <a:cs typeface="Arial" pitchFamily="34" charset="0"/>
              </a:defRPr>
            </a:lvl1pPr>
            <a:lvl2pPr marL="457223" indent="0">
              <a:buNone/>
              <a:defRPr sz="2800"/>
            </a:lvl2pPr>
            <a:lvl3pPr marL="914446" indent="0">
              <a:buNone/>
              <a:defRPr sz="2400"/>
            </a:lvl3pPr>
            <a:lvl4pPr marL="1371669" indent="0">
              <a:buNone/>
              <a:defRPr sz="2000"/>
            </a:lvl4pPr>
            <a:lvl5pPr marL="1828891" indent="0">
              <a:buNone/>
              <a:defRPr sz="2000"/>
            </a:lvl5pPr>
            <a:lvl6pPr marL="2286114" indent="0">
              <a:buNone/>
              <a:defRPr sz="2000"/>
            </a:lvl6pPr>
            <a:lvl7pPr marL="2743337" indent="0">
              <a:buNone/>
              <a:defRPr sz="2000"/>
            </a:lvl7pPr>
            <a:lvl8pPr marL="3200560" indent="0">
              <a:buNone/>
              <a:defRPr sz="2000"/>
            </a:lvl8pPr>
            <a:lvl9pPr marL="3657783" indent="0">
              <a:buNone/>
              <a:defRPr sz="2000"/>
            </a:lvl9pPr>
          </a:lstStyle>
          <a:p>
            <a:r>
              <a:rPr lang="en-US" altLang="ko-KR" dirty="0"/>
              <a:t>Your Picture Here</a:t>
            </a:r>
            <a:endParaRPr lang="ko-KR" altLang="en-US" dirty="0"/>
          </a:p>
        </p:txBody>
      </p:sp>
    </p:spTree>
    <p:extLst>
      <p:ext uri="{BB962C8B-B14F-4D97-AF65-F5344CB8AC3E}">
        <p14:creationId xmlns:p14="http://schemas.microsoft.com/office/powerpoint/2010/main" val="76866419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6_Contents slide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22044511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9_Contents slide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6E87A07B-B9C9-4EB5-BFAB-87CC6143AAE2}"/>
              </a:ext>
            </a:extLst>
          </p:cNvPr>
          <p:cNvGrpSpPr/>
          <p:nvPr userDrawn="1"/>
        </p:nvGrpSpPr>
        <p:grpSpPr>
          <a:xfrm>
            <a:off x="-98982" y="-104349"/>
            <a:ext cx="12408253" cy="7045442"/>
            <a:chOff x="-98982" y="-104349"/>
            <a:chExt cx="12408253" cy="7045442"/>
          </a:xfrm>
          <a:solidFill>
            <a:schemeClr val="bg1">
              <a:alpha val="10000"/>
            </a:schemeClr>
          </a:solidFill>
        </p:grpSpPr>
        <p:cxnSp>
          <p:nvCxnSpPr>
            <p:cNvPr id="3" name="Straight Connector 2">
              <a:extLst>
                <a:ext uri="{FF2B5EF4-FFF2-40B4-BE49-F238E27FC236}">
                  <a16:creationId xmlns:a16="http://schemas.microsoft.com/office/drawing/2014/main" id="{1EB1C4F5-6EA7-48B3-88D5-27A71208EC65}"/>
                </a:ext>
              </a:extLst>
            </p:cNvPr>
            <p:cNvCxnSpPr>
              <a:cxnSpLocks/>
              <a:stCxn id="66" idx="7"/>
              <a:endCxn id="64" idx="2"/>
            </p:cNvCxnSpPr>
            <p:nvPr userDrawn="1"/>
          </p:nvCxnSpPr>
          <p:spPr>
            <a:xfrm>
              <a:off x="1584504" y="1905029"/>
              <a:ext cx="1703016" cy="944424"/>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4" name="Straight Connector 3">
              <a:extLst>
                <a:ext uri="{FF2B5EF4-FFF2-40B4-BE49-F238E27FC236}">
                  <a16:creationId xmlns:a16="http://schemas.microsoft.com/office/drawing/2014/main" id="{F69F62E7-AA17-4563-811F-D614C902AAA2}"/>
                </a:ext>
              </a:extLst>
            </p:cNvPr>
            <p:cNvCxnSpPr>
              <a:cxnSpLocks/>
              <a:stCxn id="64" idx="4"/>
              <a:endCxn id="83" idx="1"/>
            </p:cNvCxnSpPr>
            <p:nvPr userDrawn="1"/>
          </p:nvCxnSpPr>
          <p:spPr>
            <a:xfrm flipV="1">
              <a:off x="3427782" y="2205662"/>
              <a:ext cx="482924" cy="570075"/>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5" name="Straight Connector 4">
              <a:extLst>
                <a:ext uri="{FF2B5EF4-FFF2-40B4-BE49-F238E27FC236}">
                  <a16:creationId xmlns:a16="http://schemas.microsoft.com/office/drawing/2014/main" id="{C2253338-A4E9-42CA-95C5-C93F9F1C21FD}"/>
                </a:ext>
              </a:extLst>
            </p:cNvPr>
            <p:cNvCxnSpPr>
              <a:cxnSpLocks/>
              <a:stCxn id="69" idx="2"/>
              <a:endCxn id="81" idx="6"/>
            </p:cNvCxnSpPr>
            <p:nvPr userDrawn="1"/>
          </p:nvCxnSpPr>
          <p:spPr>
            <a:xfrm flipH="1">
              <a:off x="4004116" y="998896"/>
              <a:ext cx="1032867" cy="414493"/>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6" name="Straight Connector 5">
              <a:extLst>
                <a:ext uri="{FF2B5EF4-FFF2-40B4-BE49-F238E27FC236}">
                  <a16:creationId xmlns:a16="http://schemas.microsoft.com/office/drawing/2014/main" id="{93917F0A-05E0-45B4-8B35-075CEF66C057}"/>
                </a:ext>
              </a:extLst>
            </p:cNvPr>
            <p:cNvCxnSpPr>
              <a:cxnSpLocks/>
              <a:stCxn id="83" idx="5"/>
              <a:endCxn id="69" idx="1"/>
            </p:cNvCxnSpPr>
            <p:nvPr userDrawn="1"/>
          </p:nvCxnSpPr>
          <p:spPr>
            <a:xfrm flipV="1">
              <a:off x="4016342" y="1082390"/>
              <a:ext cx="1055225" cy="1017636"/>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7" name="Straight Connector 6">
              <a:extLst>
                <a:ext uri="{FF2B5EF4-FFF2-40B4-BE49-F238E27FC236}">
                  <a16:creationId xmlns:a16="http://schemas.microsoft.com/office/drawing/2014/main" id="{8BB14053-796E-48B3-8DD0-92B42FE6A961}"/>
                </a:ext>
              </a:extLst>
            </p:cNvPr>
            <p:cNvCxnSpPr>
              <a:cxnSpLocks/>
              <a:stCxn id="64" idx="5"/>
              <a:endCxn id="82" idx="1"/>
            </p:cNvCxnSpPr>
            <p:nvPr userDrawn="1"/>
          </p:nvCxnSpPr>
          <p:spPr>
            <a:xfrm flipV="1">
              <a:off x="3493690" y="2247314"/>
              <a:ext cx="1466461" cy="583287"/>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8" name="Straight Connector 7">
              <a:extLst>
                <a:ext uri="{FF2B5EF4-FFF2-40B4-BE49-F238E27FC236}">
                  <a16:creationId xmlns:a16="http://schemas.microsoft.com/office/drawing/2014/main" id="{5FD5EBAA-6E75-4D4E-906F-1E0C17EE0590}"/>
                </a:ext>
              </a:extLst>
            </p:cNvPr>
            <p:cNvCxnSpPr>
              <a:cxnSpLocks/>
              <a:stCxn id="69" idx="0"/>
              <a:endCxn id="82" idx="4"/>
            </p:cNvCxnSpPr>
            <p:nvPr userDrawn="1"/>
          </p:nvCxnSpPr>
          <p:spPr>
            <a:xfrm flipH="1">
              <a:off x="5012969" y="1116974"/>
              <a:ext cx="142092" cy="1002826"/>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1897FAA4-C54B-4977-AFA5-571977EA1D2B}"/>
                </a:ext>
              </a:extLst>
            </p:cNvPr>
            <p:cNvCxnSpPr>
              <a:cxnSpLocks/>
              <a:stCxn id="83" idx="3"/>
              <a:endCxn id="81" idx="0"/>
            </p:cNvCxnSpPr>
            <p:nvPr userDrawn="1"/>
          </p:nvCxnSpPr>
          <p:spPr>
            <a:xfrm flipH="1" flipV="1">
              <a:off x="3892072" y="1525433"/>
              <a:ext cx="18633" cy="574593"/>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60DCD467-B7D3-46E5-9231-4D55A5D265F9}"/>
                </a:ext>
              </a:extLst>
            </p:cNvPr>
            <p:cNvCxnSpPr>
              <a:cxnSpLocks/>
              <a:stCxn id="189" idx="7"/>
              <a:endCxn id="71" idx="1"/>
            </p:cNvCxnSpPr>
            <p:nvPr userDrawn="1"/>
          </p:nvCxnSpPr>
          <p:spPr>
            <a:xfrm flipV="1">
              <a:off x="5140075" y="2350975"/>
              <a:ext cx="1066308" cy="552746"/>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A1B2BFF7-DD4E-4D21-9B49-8CBFEA0C51ED}"/>
                </a:ext>
              </a:extLst>
            </p:cNvPr>
            <p:cNvCxnSpPr>
              <a:cxnSpLocks/>
              <a:stCxn id="69" idx="7"/>
              <a:endCxn id="71" idx="3"/>
            </p:cNvCxnSpPr>
            <p:nvPr userDrawn="1"/>
          </p:nvCxnSpPr>
          <p:spPr>
            <a:xfrm>
              <a:off x="5238555" y="1082390"/>
              <a:ext cx="967828" cy="1110131"/>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884FC109-BB9A-464B-81DB-C2DC0BAB2400}"/>
                </a:ext>
              </a:extLst>
            </p:cNvPr>
            <p:cNvCxnSpPr>
              <a:cxnSpLocks/>
              <a:stCxn id="68" idx="3"/>
            </p:cNvCxnSpPr>
            <p:nvPr userDrawn="1"/>
          </p:nvCxnSpPr>
          <p:spPr>
            <a:xfrm flipH="1" flipV="1">
              <a:off x="3211650" y="18443"/>
              <a:ext cx="498790" cy="582890"/>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A31BDB41-CB75-4DDC-97E5-7F43CEE61B67}"/>
                </a:ext>
              </a:extLst>
            </p:cNvPr>
            <p:cNvCxnSpPr>
              <a:cxnSpLocks/>
              <a:stCxn id="83" idx="6"/>
              <a:endCxn id="82" idx="2"/>
            </p:cNvCxnSpPr>
            <p:nvPr userDrawn="1"/>
          </p:nvCxnSpPr>
          <p:spPr>
            <a:xfrm>
              <a:off x="4038220" y="2152844"/>
              <a:ext cx="900054" cy="41652"/>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FE36BDB8-55A0-447B-89C9-FCF843C55FD2}"/>
                </a:ext>
              </a:extLst>
            </p:cNvPr>
            <p:cNvCxnSpPr>
              <a:cxnSpLocks/>
              <a:stCxn id="68" idx="0"/>
              <a:endCxn id="81" idx="4"/>
            </p:cNvCxnSpPr>
            <p:nvPr userDrawn="1"/>
          </p:nvCxnSpPr>
          <p:spPr>
            <a:xfrm>
              <a:off x="3789668" y="792604"/>
              <a:ext cx="102405" cy="508741"/>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C1A4D76A-CCC0-4C4D-925B-35DD751DC080}"/>
                </a:ext>
              </a:extLst>
            </p:cNvPr>
            <p:cNvCxnSpPr>
              <a:cxnSpLocks/>
              <a:stCxn id="82" idx="6"/>
              <a:endCxn id="71" idx="2"/>
            </p:cNvCxnSpPr>
            <p:nvPr userDrawn="1"/>
          </p:nvCxnSpPr>
          <p:spPr>
            <a:xfrm>
              <a:off x="5087665" y="2194496"/>
              <a:ext cx="1085901" cy="77252"/>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CF765EAF-6FED-4438-8703-553CF69A4058}"/>
                </a:ext>
              </a:extLst>
            </p:cNvPr>
            <p:cNvCxnSpPr>
              <a:cxnSpLocks/>
              <a:stCxn id="70" idx="0"/>
              <a:endCxn id="71" idx="4"/>
            </p:cNvCxnSpPr>
            <p:nvPr userDrawn="1"/>
          </p:nvCxnSpPr>
          <p:spPr>
            <a:xfrm>
              <a:off x="6243041" y="1291086"/>
              <a:ext cx="42569" cy="868618"/>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E764520F-9D17-471F-BA69-1CD9FC8042BA}"/>
                </a:ext>
              </a:extLst>
            </p:cNvPr>
            <p:cNvCxnSpPr>
              <a:cxnSpLocks/>
              <a:stCxn id="73" idx="1"/>
              <a:endCxn id="71" idx="5"/>
            </p:cNvCxnSpPr>
            <p:nvPr userDrawn="1"/>
          </p:nvCxnSpPr>
          <p:spPr>
            <a:xfrm flipH="1">
              <a:off x="6364837" y="570689"/>
              <a:ext cx="1332558" cy="1621832"/>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C904BE38-0917-4332-81B8-30945DA0C4CE}"/>
                </a:ext>
              </a:extLst>
            </p:cNvPr>
            <p:cNvCxnSpPr>
              <a:cxnSpLocks/>
              <a:stCxn id="73" idx="0"/>
              <a:endCxn id="72" idx="4"/>
            </p:cNvCxnSpPr>
            <p:nvPr userDrawn="1"/>
          </p:nvCxnSpPr>
          <p:spPr>
            <a:xfrm flipH="1">
              <a:off x="7737803" y="592567"/>
              <a:ext cx="12410" cy="1017569"/>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27129C94-29C0-4801-A214-6EF16171E907}"/>
                </a:ext>
              </a:extLst>
            </p:cNvPr>
            <p:cNvCxnSpPr>
              <a:cxnSpLocks/>
              <a:stCxn id="72" idx="2"/>
              <a:endCxn id="71" idx="6"/>
            </p:cNvCxnSpPr>
            <p:nvPr userDrawn="1"/>
          </p:nvCxnSpPr>
          <p:spPr>
            <a:xfrm flipH="1">
              <a:off x="6397654" y="1722181"/>
              <a:ext cx="1228105" cy="549567"/>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2BD0D37D-49B1-4ACF-88B4-98FE577712B8}"/>
                </a:ext>
              </a:extLst>
            </p:cNvPr>
            <p:cNvCxnSpPr>
              <a:cxnSpLocks/>
              <a:stCxn id="72" idx="7"/>
              <a:endCxn id="212" idx="5"/>
            </p:cNvCxnSpPr>
            <p:nvPr userDrawn="1"/>
          </p:nvCxnSpPr>
          <p:spPr>
            <a:xfrm>
              <a:off x="7817030" y="1801408"/>
              <a:ext cx="1649913" cy="1105281"/>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id="{DC68D30B-B535-41C6-85EE-8B1D98D13F2D}"/>
                </a:ext>
              </a:extLst>
            </p:cNvPr>
            <p:cNvCxnSpPr>
              <a:cxnSpLocks/>
              <a:stCxn id="72" idx="6"/>
              <a:endCxn id="79" idx="2"/>
            </p:cNvCxnSpPr>
            <p:nvPr userDrawn="1"/>
          </p:nvCxnSpPr>
          <p:spPr>
            <a:xfrm flipV="1">
              <a:off x="7849847" y="1627721"/>
              <a:ext cx="1344785" cy="94459"/>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958AA2EC-59F2-460C-9755-165AF4DE3118}"/>
                </a:ext>
              </a:extLst>
            </p:cNvPr>
            <p:cNvCxnSpPr>
              <a:cxnSpLocks/>
              <a:stCxn id="79" idx="7"/>
              <a:endCxn id="80" idx="3"/>
            </p:cNvCxnSpPr>
            <p:nvPr userDrawn="1"/>
          </p:nvCxnSpPr>
          <p:spPr>
            <a:xfrm>
              <a:off x="9385903" y="1706948"/>
              <a:ext cx="910362" cy="846061"/>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CCA3581D-F0C0-4C66-BCD6-4110FBE4ACBE}"/>
                </a:ext>
              </a:extLst>
            </p:cNvPr>
            <p:cNvCxnSpPr>
              <a:cxnSpLocks/>
              <a:stCxn id="65" idx="0"/>
              <a:endCxn id="64" idx="3"/>
            </p:cNvCxnSpPr>
            <p:nvPr userDrawn="1"/>
          </p:nvCxnSpPr>
          <p:spPr>
            <a:xfrm>
              <a:off x="2865686" y="1745404"/>
              <a:ext cx="476698" cy="1038141"/>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2435FBD3-51DE-4CDC-9731-91B49C6C5B24}"/>
                </a:ext>
              </a:extLst>
            </p:cNvPr>
            <p:cNvCxnSpPr>
              <a:cxnSpLocks/>
              <a:stCxn id="81" idx="2"/>
              <a:endCxn id="65" idx="6"/>
            </p:cNvCxnSpPr>
            <p:nvPr userDrawn="1"/>
          </p:nvCxnSpPr>
          <p:spPr>
            <a:xfrm flipH="1">
              <a:off x="2983764" y="1413389"/>
              <a:ext cx="796264" cy="213937"/>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25" name="Straight Connector 24">
              <a:extLst>
                <a:ext uri="{FF2B5EF4-FFF2-40B4-BE49-F238E27FC236}">
                  <a16:creationId xmlns:a16="http://schemas.microsoft.com/office/drawing/2014/main" id="{BFB6EA9D-5D0E-4E7E-931B-C3628849650E}"/>
                </a:ext>
              </a:extLst>
            </p:cNvPr>
            <p:cNvCxnSpPr>
              <a:cxnSpLocks/>
              <a:stCxn id="68" idx="1"/>
              <a:endCxn id="65" idx="5"/>
            </p:cNvCxnSpPr>
            <p:nvPr userDrawn="1"/>
          </p:nvCxnSpPr>
          <p:spPr>
            <a:xfrm flipH="1">
              <a:off x="2949180" y="759787"/>
              <a:ext cx="761261" cy="784045"/>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26" name="Straight Connector 25">
              <a:extLst>
                <a:ext uri="{FF2B5EF4-FFF2-40B4-BE49-F238E27FC236}">
                  <a16:creationId xmlns:a16="http://schemas.microsoft.com/office/drawing/2014/main" id="{78C4E6BE-FEAD-45E5-AA0D-ABE7DCA46EB6}"/>
                </a:ext>
              </a:extLst>
            </p:cNvPr>
            <p:cNvCxnSpPr>
              <a:cxnSpLocks/>
              <a:stCxn id="67" idx="7"/>
              <a:endCxn id="65" idx="3"/>
            </p:cNvCxnSpPr>
            <p:nvPr userDrawn="1"/>
          </p:nvCxnSpPr>
          <p:spPr>
            <a:xfrm>
              <a:off x="2026273" y="811101"/>
              <a:ext cx="755920" cy="732731"/>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27" name="Straight Connector 26">
              <a:extLst>
                <a:ext uri="{FF2B5EF4-FFF2-40B4-BE49-F238E27FC236}">
                  <a16:creationId xmlns:a16="http://schemas.microsoft.com/office/drawing/2014/main" id="{9173BCAF-8B77-40E2-8E23-3198A85484D7}"/>
                </a:ext>
              </a:extLst>
            </p:cNvPr>
            <p:cNvCxnSpPr>
              <a:cxnSpLocks/>
              <a:stCxn id="66" idx="6"/>
              <a:endCxn id="65" idx="2"/>
            </p:cNvCxnSpPr>
            <p:nvPr userDrawn="1"/>
          </p:nvCxnSpPr>
          <p:spPr>
            <a:xfrm flipV="1">
              <a:off x="1617321" y="1627326"/>
              <a:ext cx="1130287" cy="198476"/>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id="{DE39B779-A657-4FCC-BD1E-D6934CC26E3C}"/>
                </a:ext>
              </a:extLst>
            </p:cNvPr>
            <p:cNvCxnSpPr>
              <a:cxnSpLocks/>
              <a:stCxn id="86" idx="7"/>
              <a:endCxn id="66" idx="3"/>
            </p:cNvCxnSpPr>
            <p:nvPr userDrawn="1"/>
          </p:nvCxnSpPr>
          <p:spPr>
            <a:xfrm>
              <a:off x="562732" y="991183"/>
              <a:ext cx="863318" cy="755391"/>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5D21EA53-533B-41E6-90A5-EB02EAF27FD0}"/>
                </a:ext>
              </a:extLst>
            </p:cNvPr>
            <p:cNvCxnSpPr>
              <a:cxnSpLocks/>
              <a:stCxn id="86" idx="6"/>
              <a:endCxn id="67" idx="2"/>
            </p:cNvCxnSpPr>
            <p:nvPr userDrawn="1"/>
          </p:nvCxnSpPr>
          <p:spPr>
            <a:xfrm flipV="1">
              <a:off x="584609" y="758283"/>
              <a:ext cx="1314149" cy="180082"/>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30" name="Straight Connector 29">
              <a:extLst>
                <a:ext uri="{FF2B5EF4-FFF2-40B4-BE49-F238E27FC236}">
                  <a16:creationId xmlns:a16="http://schemas.microsoft.com/office/drawing/2014/main" id="{A0A221A7-56AE-4834-9F53-63879236F8EF}"/>
                </a:ext>
              </a:extLst>
            </p:cNvPr>
            <p:cNvCxnSpPr>
              <a:cxnSpLocks/>
              <a:stCxn id="86" idx="5"/>
            </p:cNvCxnSpPr>
            <p:nvPr userDrawn="1"/>
          </p:nvCxnSpPr>
          <p:spPr>
            <a:xfrm flipV="1">
              <a:off x="562732" y="7695"/>
              <a:ext cx="830501" cy="877852"/>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31" name="Straight Connector 30">
              <a:extLst>
                <a:ext uri="{FF2B5EF4-FFF2-40B4-BE49-F238E27FC236}">
                  <a16:creationId xmlns:a16="http://schemas.microsoft.com/office/drawing/2014/main" id="{BA16F3CD-94B1-4826-9B52-0F6C416983CA}"/>
                </a:ext>
              </a:extLst>
            </p:cNvPr>
            <p:cNvCxnSpPr>
              <a:cxnSpLocks/>
              <a:stCxn id="67" idx="4"/>
            </p:cNvCxnSpPr>
            <p:nvPr userDrawn="1"/>
          </p:nvCxnSpPr>
          <p:spPr>
            <a:xfrm flipH="1" flipV="1">
              <a:off x="1913190" y="8940"/>
              <a:ext cx="60264" cy="674646"/>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4729B2E9-F43D-47CB-909A-13B9FF246CBD}"/>
                </a:ext>
              </a:extLst>
            </p:cNvPr>
            <p:cNvCxnSpPr>
              <a:cxnSpLocks/>
              <a:stCxn id="67" idx="5"/>
            </p:cNvCxnSpPr>
            <p:nvPr userDrawn="1"/>
          </p:nvCxnSpPr>
          <p:spPr>
            <a:xfrm flipV="1">
              <a:off x="2026273" y="21571"/>
              <a:ext cx="969507" cy="683893"/>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D2FA91ED-95F3-4032-9562-F1E7EE4A7F7D}"/>
                </a:ext>
              </a:extLst>
            </p:cNvPr>
            <p:cNvCxnSpPr>
              <a:cxnSpLocks/>
              <a:stCxn id="68" idx="5"/>
            </p:cNvCxnSpPr>
            <p:nvPr userDrawn="1"/>
          </p:nvCxnSpPr>
          <p:spPr>
            <a:xfrm flipV="1">
              <a:off x="3868895" y="-11241"/>
              <a:ext cx="430441" cy="612574"/>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34" name="Straight Connector 33">
              <a:extLst>
                <a:ext uri="{FF2B5EF4-FFF2-40B4-BE49-F238E27FC236}">
                  <a16:creationId xmlns:a16="http://schemas.microsoft.com/office/drawing/2014/main" id="{615A1508-2FF2-459B-AC1C-6F2E56AF4FF4}"/>
                </a:ext>
              </a:extLst>
            </p:cNvPr>
            <p:cNvCxnSpPr>
              <a:cxnSpLocks/>
              <a:stCxn id="67" idx="6"/>
              <a:endCxn id="68" idx="2"/>
            </p:cNvCxnSpPr>
            <p:nvPr userDrawn="1"/>
          </p:nvCxnSpPr>
          <p:spPr>
            <a:xfrm flipV="1">
              <a:off x="2048150" y="680560"/>
              <a:ext cx="1629474" cy="77723"/>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35" name="Straight Connector 34">
              <a:extLst>
                <a:ext uri="{FF2B5EF4-FFF2-40B4-BE49-F238E27FC236}">
                  <a16:creationId xmlns:a16="http://schemas.microsoft.com/office/drawing/2014/main" id="{62865CBE-5676-47B0-A298-CCDC36276CAC}"/>
                </a:ext>
              </a:extLst>
            </p:cNvPr>
            <p:cNvCxnSpPr>
              <a:cxnSpLocks/>
              <a:stCxn id="68" idx="6"/>
              <a:endCxn id="69" idx="3"/>
            </p:cNvCxnSpPr>
            <p:nvPr userDrawn="1"/>
          </p:nvCxnSpPr>
          <p:spPr>
            <a:xfrm>
              <a:off x="3901712" y="680560"/>
              <a:ext cx="1169856" cy="234842"/>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36" name="Straight Connector 35">
              <a:extLst>
                <a:ext uri="{FF2B5EF4-FFF2-40B4-BE49-F238E27FC236}">
                  <a16:creationId xmlns:a16="http://schemas.microsoft.com/office/drawing/2014/main" id="{876568FA-D798-4A73-AC22-22E204E03630}"/>
                </a:ext>
              </a:extLst>
            </p:cNvPr>
            <p:cNvCxnSpPr>
              <a:cxnSpLocks/>
              <a:stCxn id="70" idx="2"/>
              <a:endCxn id="69" idx="6"/>
            </p:cNvCxnSpPr>
            <p:nvPr userDrawn="1"/>
          </p:nvCxnSpPr>
          <p:spPr>
            <a:xfrm flipH="1" flipV="1">
              <a:off x="5273139" y="998896"/>
              <a:ext cx="895205" cy="217494"/>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37" name="Straight Connector 36">
              <a:extLst>
                <a:ext uri="{FF2B5EF4-FFF2-40B4-BE49-F238E27FC236}">
                  <a16:creationId xmlns:a16="http://schemas.microsoft.com/office/drawing/2014/main" id="{68676CAA-C527-4AD4-A645-59DD7D4A06F1}"/>
                </a:ext>
              </a:extLst>
            </p:cNvPr>
            <p:cNvCxnSpPr>
              <a:cxnSpLocks/>
              <a:stCxn id="91" idx="0"/>
              <a:endCxn id="69" idx="5"/>
            </p:cNvCxnSpPr>
            <p:nvPr userDrawn="1"/>
          </p:nvCxnSpPr>
          <p:spPr>
            <a:xfrm flipH="1">
              <a:off x="5238555" y="-6145"/>
              <a:ext cx="1269576" cy="921547"/>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38" name="Straight Connector 37">
              <a:extLst>
                <a:ext uri="{FF2B5EF4-FFF2-40B4-BE49-F238E27FC236}">
                  <a16:creationId xmlns:a16="http://schemas.microsoft.com/office/drawing/2014/main" id="{03565FD2-0575-4C65-AE05-A5B8D764FFA0}"/>
                </a:ext>
              </a:extLst>
            </p:cNvPr>
            <p:cNvCxnSpPr>
              <a:cxnSpLocks/>
              <a:endCxn id="69" idx="4"/>
            </p:cNvCxnSpPr>
            <p:nvPr userDrawn="1"/>
          </p:nvCxnSpPr>
          <p:spPr>
            <a:xfrm>
              <a:off x="4883094" y="-29536"/>
              <a:ext cx="271967" cy="910354"/>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39" name="Straight Connector 38">
              <a:extLst>
                <a:ext uri="{FF2B5EF4-FFF2-40B4-BE49-F238E27FC236}">
                  <a16:creationId xmlns:a16="http://schemas.microsoft.com/office/drawing/2014/main" id="{B7B40BDA-E6DD-467A-BCCB-110E9956A66F}"/>
                </a:ext>
              </a:extLst>
            </p:cNvPr>
            <p:cNvCxnSpPr>
              <a:cxnSpLocks/>
              <a:stCxn id="91" idx="2"/>
              <a:endCxn id="70" idx="4"/>
            </p:cNvCxnSpPr>
            <p:nvPr userDrawn="1"/>
          </p:nvCxnSpPr>
          <p:spPr>
            <a:xfrm flipH="1">
              <a:off x="6243041" y="-5452"/>
              <a:ext cx="339634" cy="1147146"/>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40" name="Straight Connector 39">
              <a:extLst>
                <a:ext uri="{FF2B5EF4-FFF2-40B4-BE49-F238E27FC236}">
                  <a16:creationId xmlns:a16="http://schemas.microsoft.com/office/drawing/2014/main" id="{828D8FB1-3F5E-4089-8365-759BF796C631}"/>
                </a:ext>
              </a:extLst>
            </p:cNvPr>
            <p:cNvCxnSpPr>
              <a:cxnSpLocks/>
              <a:stCxn id="73" idx="2"/>
              <a:endCxn id="70" idx="6"/>
            </p:cNvCxnSpPr>
            <p:nvPr userDrawn="1"/>
          </p:nvCxnSpPr>
          <p:spPr>
            <a:xfrm flipH="1">
              <a:off x="6317737" y="517871"/>
              <a:ext cx="1357780" cy="698519"/>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41" name="Straight Connector 40">
              <a:extLst>
                <a:ext uri="{FF2B5EF4-FFF2-40B4-BE49-F238E27FC236}">
                  <a16:creationId xmlns:a16="http://schemas.microsoft.com/office/drawing/2014/main" id="{ECD96295-1E4E-4A57-9C41-A59C40EF9E3D}"/>
                </a:ext>
              </a:extLst>
            </p:cNvPr>
            <p:cNvCxnSpPr>
              <a:cxnSpLocks/>
              <a:stCxn id="73" idx="4"/>
            </p:cNvCxnSpPr>
            <p:nvPr userDrawn="1"/>
          </p:nvCxnSpPr>
          <p:spPr>
            <a:xfrm flipV="1">
              <a:off x="7750213" y="54467"/>
              <a:ext cx="93642" cy="388708"/>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42" name="Straight Connector 41">
              <a:extLst>
                <a:ext uri="{FF2B5EF4-FFF2-40B4-BE49-F238E27FC236}">
                  <a16:creationId xmlns:a16="http://schemas.microsoft.com/office/drawing/2014/main" id="{A9B68CFB-40CB-4FB7-A7B9-CD7ED3E82122}"/>
                </a:ext>
              </a:extLst>
            </p:cNvPr>
            <p:cNvCxnSpPr>
              <a:cxnSpLocks/>
              <a:stCxn id="74" idx="3"/>
            </p:cNvCxnSpPr>
            <p:nvPr userDrawn="1"/>
          </p:nvCxnSpPr>
          <p:spPr>
            <a:xfrm flipH="1" flipV="1">
              <a:off x="8652184" y="-11241"/>
              <a:ext cx="511421" cy="356774"/>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43" name="Straight Connector 42">
              <a:extLst>
                <a:ext uri="{FF2B5EF4-FFF2-40B4-BE49-F238E27FC236}">
                  <a16:creationId xmlns:a16="http://schemas.microsoft.com/office/drawing/2014/main" id="{3E7EC1EF-1FEF-4815-90C0-480F9497D46F}"/>
                </a:ext>
              </a:extLst>
            </p:cNvPr>
            <p:cNvCxnSpPr>
              <a:cxnSpLocks/>
              <a:stCxn id="74" idx="2"/>
              <a:endCxn id="73" idx="6"/>
            </p:cNvCxnSpPr>
            <p:nvPr userDrawn="1"/>
          </p:nvCxnSpPr>
          <p:spPr>
            <a:xfrm flipH="1">
              <a:off x="7824909" y="424760"/>
              <a:ext cx="1305879" cy="93111"/>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44" name="Straight Connector 43">
              <a:extLst>
                <a:ext uri="{FF2B5EF4-FFF2-40B4-BE49-F238E27FC236}">
                  <a16:creationId xmlns:a16="http://schemas.microsoft.com/office/drawing/2014/main" id="{FE7DE5BD-9D83-44B6-B8F9-9B7C0FDB3D47}"/>
                </a:ext>
              </a:extLst>
            </p:cNvPr>
            <p:cNvCxnSpPr>
              <a:cxnSpLocks/>
              <a:stCxn id="79" idx="4"/>
              <a:endCxn id="74" idx="0"/>
            </p:cNvCxnSpPr>
            <p:nvPr userDrawn="1"/>
          </p:nvCxnSpPr>
          <p:spPr>
            <a:xfrm flipH="1" flipV="1">
              <a:off x="9242832" y="536804"/>
              <a:ext cx="63844" cy="978873"/>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45" name="Straight Connector 44">
              <a:extLst>
                <a:ext uri="{FF2B5EF4-FFF2-40B4-BE49-F238E27FC236}">
                  <a16:creationId xmlns:a16="http://schemas.microsoft.com/office/drawing/2014/main" id="{E1B9A310-4B11-4E2C-8EC8-BE966E7F8F3B}"/>
                </a:ext>
              </a:extLst>
            </p:cNvPr>
            <p:cNvCxnSpPr>
              <a:cxnSpLocks/>
              <a:stCxn id="78" idx="3"/>
              <a:endCxn id="74" idx="7"/>
            </p:cNvCxnSpPr>
            <p:nvPr userDrawn="1"/>
          </p:nvCxnSpPr>
          <p:spPr>
            <a:xfrm flipH="1" flipV="1">
              <a:off x="9322059" y="503987"/>
              <a:ext cx="1572968" cy="649673"/>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46" name="Straight Connector 45">
              <a:extLst>
                <a:ext uri="{FF2B5EF4-FFF2-40B4-BE49-F238E27FC236}">
                  <a16:creationId xmlns:a16="http://schemas.microsoft.com/office/drawing/2014/main" id="{F43D9690-6322-4336-BEBB-96252799EAA4}"/>
                </a:ext>
              </a:extLst>
            </p:cNvPr>
            <p:cNvCxnSpPr>
              <a:cxnSpLocks/>
              <a:stCxn id="78" idx="2"/>
              <a:endCxn id="79" idx="6"/>
            </p:cNvCxnSpPr>
            <p:nvPr userDrawn="1"/>
          </p:nvCxnSpPr>
          <p:spPr>
            <a:xfrm flipH="1">
              <a:off x="9418720" y="1237716"/>
              <a:ext cx="1459318" cy="390005"/>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47" name="Straight Connector 46">
              <a:extLst>
                <a:ext uri="{FF2B5EF4-FFF2-40B4-BE49-F238E27FC236}">
                  <a16:creationId xmlns:a16="http://schemas.microsoft.com/office/drawing/2014/main" id="{DA2BD385-E0BB-4264-BBB6-7EC55E67283E}"/>
                </a:ext>
              </a:extLst>
            </p:cNvPr>
            <p:cNvCxnSpPr>
              <a:cxnSpLocks/>
              <a:stCxn id="78" idx="1"/>
              <a:endCxn id="80" idx="4"/>
            </p:cNvCxnSpPr>
            <p:nvPr userDrawn="1"/>
          </p:nvCxnSpPr>
          <p:spPr>
            <a:xfrm flipH="1">
              <a:off x="10349083" y="1309164"/>
              <a:ext cx="576378" cy="1221967"/>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48" name="Straight Connector 47">
              <a:extLst>
                <a:ext uri="{FF2B5EF4-FFF2-40B4-BE49-F238E27FC236}">
                  <a16:creationId xmlns:a16="http://schemas.microsoft.com/office/drawing/2014/main" id="{D29B89A2-1E5E-4EDF-8583-77FE80EFB105}"/>
                </a:ext>
              </a:extLst>
            </p:cNvPr>
            <p:cNvCxnSpPr>
              <a:cxnSpLocks/>
              <a:stCxn id="76" idx="1"/>
              <a:endCxn id="80" idx="5"/>
            </p:cNvCxnSpPr>
            <p:nvPr userDrawn="1"/>
          </p:nvCxnSpPr>
          <p:spPr>
            <a:xfrm flipH="1">
              <a:off x="10401901" y="1774673"/>
              <a:ext cx="1757220" cy="778336"/>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49" name="Straight Connector 48">
              <a:extLst>
                <a:ext uri="{FF2B5EF4-FFF2-40B4-BE49-F238E27FC236}">
                  <a16:creationId xmlns:a16="http://schemas.microsoft.com/office/drawing/2014/main" id="{E310B4E4-7FDD-4853-A32C-30D094C09567}"/>
                </a:ext>
              </a:extLst>
            </p:cNvPr>
            <p:cNvCxnSpPr>
              <a:cxnSpLocks/>
              <a:stCxn id="76" idx="0"/>
              <a:endCxn id="77" idx="4"/>
            </p:cNvCxnSpPr>
            <p:nvPr userDrawn="1"/>
          </p:nvCxnSpPr>
          <p:spPr>
            <a:xfrm flipH="1">
              <a:off x="11893491" y="1806534"/>
              <a:ext cx="313099" cy="957536"/>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50" name="Straight Connector 49">
              <a:extLst>
                <a:ext uri="{FF2B5EF4-FFF2-40B4-BE49-F238E27FC236}">
                  <a16:creationId xmlns:a16="http://schemas.microsoft.com/office/drawing/2014/main" id="{E4014632-9A5A-4369-8CAB-CFD1C96391A0}"/>
                </a:ext>
              </a:extLst>
            </p:cNvPr>
            <p:cNvCxnSpPr>
              <a:cxnSpLocks/>
              <a:stCxn id="148" idx="7"/>
              <a:endCxn id="213" idx="1"/>
            </p:cNvCxnSpPr>
            <p:nvPr userDrawn="1"/>
          </p:nvCxnSpPr>
          <p:spPr>
            <a:xfrm flipH="1" flipV="1">
              <a:off x="8117425" y="3321916"/>
              <a:ext cx="642685" cy="1106117"/>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51" name="Straight Connector 50">
              <a:extLst>
                <a:ext uri="{FF2B5EF4-FFF2-40B4-BE49-F238E27FC236}">
                  <a16:creationId xmlns:a16="http://schemas.microsoft.com/office/drawing/2014/main" id="{E9FFB962-E4AA-440F-B1C7-4D0A76307622}"/>
                </a:ext>
              </a:extLst>
            </p:cNvPr>
            <p:cNvCxnSpPr>
              <a:cxnSpLocks/>
              <a:endCxn id="75" idx="6"/>
            </p:cNvCxnSpPr>
            <p:nvPr userDrawn="1"/>
          </p:nvCxnSpPr>
          <p:spPr>
            <a:xfrm flipH="1">
              <a:off x="11941804" y="350882"/>
              <a:ext cx="294325" cy="0"/>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52" name="Straight Connector 51">
              <a:extLst>
                <a:ext uri="{FF2B5EF4-FFF2-40B4-BE49-F238E27FC236}">
                  <a16:creationId xmlns:a16="http://schemas.microsoft.com/office/drawing/2014/main" id="{73CA6861-AE72-40A4-A01E-F04AF11216E4}"/>
                </a:ext>
              </a:extLst>
            </p:cNvPr>
            <p:cNvCxnSpPr>
              <a:cxnSpLocks/>
              <a:stCxn id="148" idx="0"/>
              <a:endCxn id="212" idx="3"/>
            </p:cNvCxnSpPr>
            <p:nvPr userDrawn="1"/>
          </p:nvCxnSpPr>
          <p:spPr>
            <a:xfrm flipV="1">
              <a:off x="8839337" y="3056346"/>
              <a:ext cx="575543" cy="1338870"/>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53" name="Straight Connector 52">
              <a:extLst>
                <a:ext uri="{FF2B5EF4-FFF2-40B4-BE49-F238E27FC236}">
                  <a16:creationId xmlns:a16="http://schemas.microsoft.com/office/drawing/2014/main" id="{F7C508A5-0312-4CF4-9E2D-75CCE86CDC08}"/>
                </a:ext>
              </a:extLst>
            </p:cNvPr>
            <p:cNvCxnSpPr>
              <a:cxnSpLocks/>
              <a:stCxn id="160" idx="0"/>
              <a:endCxn id="211" idx="0"/>
            </p:cNvCxnSpPr>
            <p:nvPr userDrawn="1"/>
          </p:nvCxnSpPr>
          <p:spPr>
            <a:xfrm flipH="1" flipV="1">
              <a:off x="10593831" y="3434127"/>
              <a:ext cx="970340" cy="1116672"/>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54" name="Straight Connector 53">
              <a:extLst>
                <a:ext uri="{FF2B5EF4-FFF2-40B4-BE49-F238E27FC236}">
                  <a16:creationId xmlns:a16="http://schemas.microsoft.com/office/drawing/2014/main" id="{1C5CC6E6-E545-46E6-8EEC-BC1D0330FAAA}"/>
                </a:ext>
              </a:extLst>
            </p:cNvPr>
            <p:cNvCxnSpPr>
              <a:cxnSpLocks/>
              <a:stCxn id="160" idx="1"/>
              <a:endCxn id="77" idx="0"/>
            </p:cNvCxnSpPr>
            <p:nvPr userDrawn="1"/>
          </p:nvCxnSpPr>
          <p:spPr>
            <a:xfrm flipV="1">
              <a:off x="11616989" y="2983008"/>
              <a:ext cx="228732" cy="1589669"/>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55" name="Straight Connector 54">
              <a:extLst>
                <a:ext uri="{FF2B5EF4-FFF2-40B4-BE49-F238E27FC236}">
                  <a16:creationId xmlns:a16="http://schemas.microsoft.com/office/drawing/2014/main" id="{0011E9AF-30B4-4767-86B1-39AF910DD5F3}"/>
                </a:ext>
              </a:extLst>
            </p:cNvPr>
            <p:cNvCxnSpPr>
              <a:cxnSpLocks/>
              <a:stCxn id="77" idx="2"/>
              <a:endCxn id="80" idx="6"/>
            </p:cNvCxnSpPr>
            <p:nvPr userDrawn="1"/>
          </p:nvCxnSpPr>
          <p:spPr>
            <a:xfrm flipH="1" flipV="1">
              <a:off x="10423779" y="2605827"/>
              <a:ext cx="1336358" cy="243827"/>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56" name="Straight Connector 55">
              <a:extLst>
                <a:ext uri="{FF2B5EF4-FFF2-40B4-BE49-F238E27FC236}">
                  <a16:creationId xmlns:a16="http://schemas.microsoft.com/office/drawing/2014/main" id="{8018E72E-3819-47A7-A926-7A1B4FF3952D}"/>
                </a:ext>
              </a:extLst>
            </p:cNvPr>
            <p:cNvCxnSpPr>
              <a:cxnSpLocks/>
              <a:stCxn id="76" idx="2"/>
              <a:endCxn id="78" idx="6"/>
            </p:cNvCxnSpPr>
            <p:nvPr userDrawn="1"/>
          </p:nvCxnSpPr>
          <p:spPr>
            <a:xfrm flipH="1" flipV="1">
              <a:off x="11097954" y="1194675"/>
              <a:ext cx="1050131" cy="523904"/>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57" name="Straight Connector 56">
              <a:extLst>
                <a:ext uri="{FF2B5EF4-FFF2-40B4-BE49-F238E27FC236}">
                  <a16:creationId xmlns:a16="http://schemas.microsoft.com/office/drawing/2014/main" id="{95B15373-E32A-4180-82D0-1B01C5F9F8BA}"/>
                </a:ext>
              </a:extLst>
            </p:cNvPr>
            <p:cNvCxnSpPr>
              <a:cxnSpLocks/>
              <a:stCxn id="75" idx="1"/>
              <a:endCxn id="78" idx="5"/>
            </p:cNvCxnSpPr>
            <p:nvPr userDrawn="1"/>
          </p:nvCxnSpPr>
          <p:spPr>
            <a:xfrm flipH="1">
              <a:off x="11050531" y="430109"/>
              <a:ext cx="700002" cy="693117"/>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58" name="Straight Connector 57">
              <a:extLst>
                <a:ext uri="{FF2B5EF4-FFF2-40B4-BE49-F238E27FC236}">
                  <a16:creationId xmlns:a16="http://schemas.microsoft.com/office/drawing/2014/main" id="{7B25FC7F-9550-4F4E-9954-B44B2D9664AB}"/>
                </a:ext>
              </a:extLst>
            </p:cNvPr>
            <p:cNvCxnSpPr>
              <a:cxnSpLocks/>
              <a:stCxn id="75" idx="3"/>
              <a:endCxn id="92" idx="1"/>
            </p:cNvCxnSpPr>
            <p:nvPr userDrawn="1"/>
          </p:nvCxnSpPr>
          <p:spPr>
            <a:xfrm flipH="1" flipV="1">
              <a:off x="10480717" y="1658"/>
              <a:ext cx="1269816" cy="269997"/>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59" name="Straight Connector 58">
              <a:extLst>
                <a:ext uri="{FF2B5EF4-FFF2-40B4-BE49-F238E27FC236}">
                  <a16:creationId xmlns:a16="http://schemas.microsoft.com/office/drawing/2014/main" id="{5EB2B460-2A6A-40AE-831A-9F78653DFFFC}"/>
                </a:ext>
              </a:extLst>
            </p:cNvPr>
            <p:cNvCxnSpPr>
              <a:cxnSpLocks/>
              <a:stCxn id="78" idx="4"/>
              <a:endCxn id="92" idx="2"/>
            </p:cNvCxnSpPr>
            <p:nvPr userDrawn="1"/>
          </p:nvCxnSpPr>
          <p:spPr>
            <a:xfrm flipH="1" flipV="1">
              <a:off x="10368902" y="619"/>
              <a:ext cx="597574" cy="1105618"/>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60" name="Straight Connector 59">
              <a:extLst>
                <a:ext uri="{FF2B5EF4-FFF2-40B4-BE49-F238E27FC236}">
                  <a16:creationId xmlns:a16="http://schemas.microsoft.com/office/drawing/2014/main" id="{D9A8AC89-2161-4B24-BA1F-F0B24C333F0A}"/>
                </a:ext>
              </a:extLst>
            </p:cNvPr>
            <p:cNvCxnSpPr>
              <a:cxnSpLocks/>
              <a:stCxn id="74" idx="5"/>
              <a:endCxn id="92" idx="0"/>
            </p:cNvCxnSpPr>
            <p:nvPr userDrawn="1"/>
          </p:nvCxnSpPr>
          <p:spPr>
            <a:xfrm flipV="1">
              <a:off x="9322059" y="-420"/>
              <a:ext cx="935027" cy="345953"/>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61" name="Straight Connector 60">
              <a:extLst>
                <a:ext uri="{FF2B5EF4-FFF2-40B4-BE49-F238E27FC236}">
                  <a16:creationId xmlns:a16="http://schemas.microsoft.com/office/drawing/2014/main" id="{A52317C8-10C1-439A-AD44-BD8353421565}"/>
                </a:ext>
              </a:extLst>
            </p:cNvPr>
            <p:cNvCxnSpPr>
              <a:cxnSpLocks/>
              <a:stCxn id="75" idx="7"/>
              <a:endCxn id="76" idx="3"/>
            </p:cNvCxnSpPr>
            <p:nvPr userDrawn="1"/>
          </p:nvCxnSpPr>
          <p:spPr>
            <a:xfrm>
              <a:off x="11908987" y="430109"/>
              <a:ext cx="270959" cy="1241001"/>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62" name="Straight Connector 61">
              <a:extLst>
                <a:ext uri="{FF2B5EF4-FFF2-40B4-BE49-F238E27FC236}">
                  <a16:creationId xmlns:a16="http://schemas.microsoft.com/office/drawing/2014/main" id="{CF9AB5C9-A772-42CF-B340-8E808AA55796}"/>
                </a:ext>
              </a:extLst>
            </p:cNvPr>
            <p:cNvCxnSpPr>
              <a:cxnSpLocks/>
              <a:stCxn id="73" idx="7"/>
              <a:endCxn id="79" idx="3"/>
            </p:cNvCxnSpPr>
            <p:nvPr userDrawn="1"/>
          </p:nvCxnSpPr>
          <p:spPr>
            <a:xfrm>
              <a:off x="7803031" y="570690"/>
              <a:ext cx="1424418" cy="977805"/>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63" name="Straight Connector 62">
              <a:extLst>
                <a:ext uri="{FF2B5EF4-FFF2-40B4-BE49-F238E27FC236}">
                  <a16:creationId xmlns:a16="http://schemas.microsoft.com/office/drawing/2014/main" id="{FA849B3B-249E-4A7E-BD0B-551332190B73}"/>
                </a:ext>
              </a:extLst>
            </p:cNvPr>
            <p:cNvCxnSpPr>
              <a:cxnSpLocks/>
              <a:endCxn id="75" idx="4"/>
            </p:cNvCxnSpPr>
            <p:nvPr userDrawn="1"/>
          </p:nvCxnSpPr>
          <p:spPr>
            <a:xfrm flipH="1">
              <a:off x="11829760" y="8940"/>
              <a:ext cx="14366" cy="229898"/>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sp>
          <p:nvSpPr>
            <p:cNvPr id="64" name="Oval 63">
              <a:extLst>
                <a:ext uri="{FF2B5EF4-FFF2-40B4-BE49-F238E27FC236}">
                  <a16:creationId xmlns:a16="http://schemas.microsoft.com/office/drawing/2014/main" id="{4D150C3F-2E85-4592-8D00-0011C1C83C57}"/>
                </a:ext>
              </a:extLst>
            </p:cNvPr>
            <p:cNvSpPr/>
            <p:nvPr userDrawn="1"/>
          </p:nvSpPr>
          <p:spPr>
            <a:xfrm rot="1036530" flipV="1">
              <a:off x="3282465" y="2770682"/>
              <a:ext cx="224088" cy="224088"/>
            </a:xfrm>
            <a:prstGeom prst="ellipse">
              <a:avLst/>
            </a:prstGeom>
            <a:grpFill/>
            <a:ln>
              <a:solidFill>
                <a:schemeClr val="bg1">
                  <a:alpha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 name="Oval 64">
              <a:extLst>
                <a:ext uri="{FF2B5EF4-FFF2-40B4-BE49-F238E27FC236}">
                  <a16:creationId xmlns:a16="http://schemas.microsoft.com/office/drawing/2014/main" id="{8748531A-FA4A-4FB9-982B-A6AD1A9B5EC8}"/>
                </a:ext>
              </a:extLst>
            </p:cNvPr>
            <p:cNvSpPr/>
            <p:nvPr userDrawn="1"/>
          </p:nvSpPr>
          <p:spPr>
            <a:xfrm flipV="1">
              <a:off x="2747608" y="1509248"/>
              <a:ext cx="236156" cy="236156"/>
            </a:xfrm>
            <a:prstGeom prst="ellipse">
              <a:avLst/>
            </a:prstGeom>
            <a:grpFill/>
            <a:ln>
              <a:solidFill>
                <a:schemeClr val="bg1">
                  <a:alpha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Oval 65">
              <a:extLst>
                <a:ext uri="{FF2B5EF4-FFF2-40B4-BE49-F238E27FC236}">
                  <a16:creationId xmlns:a16="http://schemas.microsoft.com/office/drawing/2014/main" id="{A0EEFF4E-A644-4126-B638-E102D841534F}"/>
                </a:ext>
              </a:extLst>
            </p:cNvPr>
            <p:cNvSpPr/>
            <p:nvPr userDrawn="1"/>
          </p:nvSpPr>
          <p:spPr>
            <a:xfrm flipV="1">
              <a:off x="1393233" y="1713758"/>
              <a:ext cx="224088" cy="224088"/>
            </a:xfrm>
            <a:prstGeom prst="ellipse">
              <a:avLst/>
            </a:prstGeom>
            <a:grpFill/>
            <a:ln>
              <a:solidFill>
                <a:schemeClr val="bg1">
                  <a:alpha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 name="Oval 66">
              <a:extLst>
                <a:ext uri="{FF2B5EF4-FFF2-40B4-BE49-F238E27FC236}">
                  <a16:creationId xmlns:a16="http://schemas.microsoft.com/office/drawing/2014/main" id="{AE4778C9-410A-4B1C-B8AE-D957F559A88A}"/>
                </a:ext>
              </a:extLst>
            </p:cNvPr>
            <p:cNvSpPr>
              <a:spLocks noChangeAspect="1"/>
            </p:cNvSpPr>
            <p:nvPr userDrawn="1"/>
          </p:nvSpPr>
          <p:spPr>
            <a:xfrm flipV="1">
              <a:off x="1898758" y="683587"/>
              <a:ext cx="149392" cy="149392"/>
            </a:xfrm>
            <a:prstGeom prst="ellipse">
              <a:avLst/>
            </a:prstGeom>
            <a:grpFill/>
            <a:ln>
              <a:solidFill>
                <a:schemeClr val="bg1">
                  <a:alpha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 name="Oval 67">
              <a:extLst>
                <a:ext uri="{FF2B5EF4-FFF2-40B4-BE49-F238E27FC236}">
                  <a16:creationId xmlns:a16="http://schemas.microsoft.com/office/drawing/2014/main" id="{FF542D6F-3357-4834-86CA-E3D567598B4E}"/>
                </a:ext>
              </a:extLst>
            </p:cNvPr>
            <p:cNvSpPr>
              <a:spLocks noChangeAspect="1"/>
            </p:cNvSpPr>
            <p:nvPr userDrawn="1"/>
          </p:nvSpPr>
          <p:spPr>
            <a:xfrm flipV="1">
              <a:off x="3677624" y="568516"/>
              <a:ext cx="224088" cy="224088"/>
            </a:xfrm>
            <a:prstGeom prst="ellipse">
              <a:avLst/>
            </a:prstGeom>
            <a:grpFill/>
            <a:ln>
              <a:solidFill>
                <a:schemeClr val="bg1">
                  <a:alpha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 name="Oval 68">
              <a:extLst>
                <a:ext uri="{FF2B5EF4-FFF2-40B4-BE49-F238E27FC236}">
                  <a16:creationId xmlns:a16="http://schemas.microsoft.com/office/drawing/2014/main" id="{F7C8F44D-9A93-4F3A-84FD-7E50F25BBF89}"/>
                </a:ext>
              </a:extLst>
            </p:cNvPr>
            <p:cNvSpPr/>
            <p:nvPr userDrawn="1"/>
          </p:nvSpPr>
          <p:spPr>
            <a:xfrm flipV="1">
              <a:off x="5036983" y="880818"/>
              <a:ext cx="236156" cy="236156"/>
            </a:xfrm>
            <a:prstGeom prst="ellipse">
              <a:avLst/>
            </a:prstGeom>
            <a:grpFill/>
            <a:ln>
              <a:solidFill>
                <a:schemeClr val="bg1">
                  <a:alpha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 name="Oval 69">
              <a:extLst>
                <a:ext uri="{FF2B5EF4-FFF2-40B4-BE49-F238E27FC236}">
                  <a16:creationId xmlns:a16="http://schemas.microsoft.com/office/drawing/2014/main" id="{E3F786DE-F1A3-4F50-9514-E89EC8411A58}"/>
                </a:ext>
              </a:extLst>
            </p:cNvPr>
            <p:cNvSpPr>
              <a:spLocks noChangeAspect="1"/>
            </p:cNvSpPr>
            <p:nvPr userDrawn="1"/>
          </p:nvSpPr>
          <p:spPr>
            <a:xfrm flipV="1">
              <a:off x="6168345" y="1141694"/>
              <a:ext cx="149392" cy="149392"/>
            </a:xfrm>
            <a:prstGeom prst="ellipse">
              <a:avLst/>
            </a:prstGeom>
            <a:grpFill/>
            <a:ln>
              <a:solidFill>
                <a:schemeClr val="bg1">
                  <a:alpha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 name="Oval 70">
              <a:extLst>
                <a:ext uri="{FF2B5EF4-FFF2-40B4-BE49-F238E27FC236}">
                  <a16:creationId xmlns:a16="http://schemas.microsoft.com/office/drawing/2014/main" id="{76AC81BD-BF53-4A89-94E8-FB485B84DFC8}"/>
                </a:ext>
              </a:extLst>
            </p:cNvPr>
            <p:cNvSpPr/>
            <p:nvPr userDrawn="1"/>
          </p:nvSpPr>
          <p:spPr>
            <a:xfrm flipV="1">
              <a:off x="6173566" y="2159704"/>
              <a:ext cx="224088" cy="224088"/>
            </a:xfrm>
            <a:prstGeom prst="ellipse">
              <a:avLst/>
            </a:prstGeom>
            <a:grpFill/>
            <a:ln>
              <a:solidFill>
                <a:schemeClr val="bg1">
                  <a:alpha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2" name="Oval 71">
              <a:extLst>
                <a:ext uri="{FF2B5EF4-FFF2-40B4-BE49-F238E27FC236}">
                  <a16:creationId xmlns:a16="http://schemas.microsoft.com/office/drawing/2014/main" id="{4DBDBFDB-ECF6-4D3B-8440-D56EE4C33242}"/>
                </a:ext>
              </a:extLst>
            </p:cNvPr>
            <p:cNvSpPr/>
            <p:nvPr userDrawn="1"/>
          </p:nvSpPr>
          <p:spPr>
            <a:xfrm flipV="1">
              <a:off x="7625759" y="1610137"/>
              <a:ext cx="224088" cy="224088"/>
            </a:xfrm>
            <a:prstGeom prst="ellipse">
              <a:avLst/>
            </a:prstGeom>
            <a:grpFill/>
            <a:ln>
              <a:solidFill>
                <a:schemeClr val="bg1">
                  <a:alpha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3" name="Oval 72">
              <a:extLst>
                <a:ext uri="{FF2B5EF4-FFF2-40B4-BE49-F238E27FC236}">
                  <a16:creationId xmlns:a16="http://schemas.microsoft.com/office/drawing/2014/main" id="{BEDAF695-4BF2-4229-A78F-06F9DD6B4E9D}"/>
                </a:ext>
              </a:extLst>
            </p:cNvPr>
            <p:cNvSpPr>
              <a:spLocks noChangeAspect="1"/>
            </p:cNvSpPr>
            <p:nvPr userDrawn="1"/>
          </p:nvSpPr>
          <p:spPr>
            <a:xfrm flipV="1">
              <a:off x="7675517" y="443175"/>
              <a:ext cx="149392" cy="149392"/>
            </a:xfrm>
            <a:prstGeom prst="ellipse">
              <a:avLst/>
            </a:prstGeom>
            <a:grpFill/>
            <a:ln>
              <a:solidFill>
                <a:schemeClr val="bg1">
                  <a:alpha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4" name="Oval 73">
              <a:extLst>
                <a:ext uri="{FF2B5EF4-FFF2-40B4-BE49-F238E27FC236}">
                  <a16:creationId xmlns:a16="http://schemas.microsoft.com/office/drawing/2014/main" id="{17D9085C-35D1-44D8-B034-A61E654A2D2F}"/>
                </a:ext>
              </a:extLst>
            </p:cNvPr>
            <p:cNvSpPr/>
            <p:nvPr userDrawn="1"/>
          </p:nvSpPr>
          <p:spPr>
            <a:xfrm flipV="1">
              <a:off x="9130788" y="312716"/>
              <a:ext cx="224088" cy="224088"/>
            </a:xfrm>
            <a:prstGeom prst="ellipse">
              <a:avLst/>
            </a:prstGeom>
            <a:grpFill/>
            <a:ln>
              <a:solidFill>
                <a:schemeClr val="bg1">
                  <a:alpha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5" name="Oval 74">
              <a:extLst>
                <a:ext uri="{FF2B5EF4-FFF2-40B4-BE49-F238E27FC236}">
                  <a16:creationId xmlns:a16="http://schemas.microsoft.com/office/drawing/2014/main" id="{9F37F6DC-CEFD-4E84-A3BA-561BFD47CADF}"/>
                </a:ext>
              </a:extLst>
            </p:cNvPr>
            <p:cNvSpPr/>
            <p:nvPr userDrawn="1"/>
          </p:nvSpPr>
          <p:spPr>
            <a:xfrm flipV="1">
              <a:off x="11717716" y="238838"/>
              <a:ext cx="224088" cy="224088"/>
            </a:xfrm>
            <a:prstGeom prst="ellipse">
              <a:avLst/>
            </a:prstGeom>
            <a:grpFill/>
            <a:ln>
              <a:solidFill>
                <a:schemeClr val="bg1">
                  <a:alpha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6" name="Oval 75">
              <a:extLst>
                <a:ext uri="{FF2B5EF4-FFF2-40B4-BE49-F238E27FC236}">
                  <a16:creationId xmlns:a16="http://schemas.microsoft.com/office/drawing/2014/main" id="{CFDA1506-12C2-43C8-B9BA-EA58463C007B}"/>
                </a:ext>
              </a:extLst>
            </p:cNvPr>
            <p:cNvSpPr>
              <a:spLocks noChangeAspect="1"/>
            </p:cNvSpPr>
            <p:nvPr userDrawn="1"/>
          </p:nvSpPr>
          <p:spPr>
            <a:xfrm rot="682168" flipV="1">
              <a:off x="12146619" y="1658608"/>
              <a:ext cx="149392" cy="149392"/>
            </a:xfrm>
            <a:prstGeom prst="ellipse">
              <a:avLst/>
            </a:prstGeom>
            <a:grpFill/>
            <a:ln>
              <a:solidFill>
                <a:schemeClr val="bg1">
                  <a:alpha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7" name="Oval 76">
              <a:extLst>
                <a:ext uri="{FF2B5EF4-FFF2-40B4-BE49-F238E27FC236}">
                  <a16:creationId xmlns:a16="http://schemas.microsoft.com/office/drawing/2014/main" id="{0083476C-D1CF-4D49-AA76-D7A39DE098D3}"/>
                </a:ext>
              </a:extLst>
            </p:cNvPr>
            <p:cNvSpPr/>
            <p:nvPr userDrawn="1"/>
          </p:nvSpPr>
          <p:spPr>
            <a:xfrm rot="738506" flipV="1">
              <a:off x="11757562" y="2761495"/>
              <a:ext cx="224088" cy="224088"/>
            </a:xfrm>
            <a:prstGeom prst="ellipse">
              <a:avLst/>
            </a:prstGeom>
            <a:grpFill/>
            <a:ln>
              <a:solidFill>
                <a:schemeClr val="bg1">
                  <a:alpha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8" name="Oval 77">
              <a:extLst>
                <a:ext uri="{FF2B5EF4-FFF2-40B4-BE49-F238E27FC236}">
                  <a16:creationId xmlns:a16="http://schemas.microsoft.com/office/drawing/2014/main" id="{3B6110A2-0968-4EE5-A296-A2E8D08C8B84}"/>
                </a:ext>
              </a:extLst>
            </p:cNvPr>
            <p:cNvSpPr/>
            <p:nvPr userDrawn="1"/>
          </p:nvSpPr>
          <p:spPr>
            <a:xfrm rot="20935587" flipV="1">
              <a:off x="10875952" y="1104151"/>
              <a:ext cx="224088" cy="224088"/>
            </a:xfrm>
            <a:prstGeom prst="ellipse">
              <a:avLst/>
            </a:prstGeom>
            <a:grpFill/>
            <a:ln>
              <a:solidFill>
                <a:schemeClr val="bg1">
                  <a:alpha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 name="Oval 78">
              <a:extLst>
                <a:ext uri="{FF2B5EF4-FFF2-40B4-BE49-F238E27FC236}">
                  <a16:creationId xmlns:a16="http://schemas.microsoft.com/office/drawing/2014/main" id="{6C558EAB-DA6D-4ACD-809E-3C119555A3C8}"/>
                </a:ext>
              </a:extLst>
            </p:cNvPr>
            <p:cNvSpPr/>
            <p:nvPr userDrawn="1"/>
          </p:nvSpPr>
          <p:spPr>
            <a:xfrm flipV="1">
              <a:off x="9194632" y="1515677"/>
              <a:ext cx="224088" cy="224088"/>
            </a:xfrm>
            <a:prstGeom prst="ellipse">
              <a:avLst/>
            </a:prstGeom>
            <a:grpFill/>
            <a:ln>
              <a:solidFill>
                <a:schemeClr val="bg1">
                  <a:alpha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0" name="Oval 79">
              <a:extLst>
                <a:ext uri="{FF2B5EF4-FFF2-40B4-BE49-F238E27FC236}">
                  <a16:creationId xmlns:a16="http://schemas.microsoft.com/office/drawing/2014/main" id="{996DFA2C-0CB2-4B62-BC2F-5E884E24251C}"/>
                </a:ext>
              </a:extLst>
            </p:cNvPr>
            <p:cNvSpPr>
              <a:spLocks noChangeAspect="1"/>
            </p:cNvSpPr>
            <p:nvPr userDrawn="1"/>
          </p:nvSpPr>
          <p:spPr>
            <a:xfrm flipV="1">
              <a:off x="10274387" y="2531131"/>
              <a:ext cx="149392" cy="149392"/>
            </a:xfrm>
            <a:prstGeom prst="ellipse">
              <a:avLst/>
            </a:prstGeom>
            <a:grpFill/>
            <a:ln>
              <a:solidFill>
                <a:schemeClr val="bg1">
                  <a:alpha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1" name="Oval 80">
              <a:extLst>
                <a:ext uri="{FF2B5EF4-FFF2-40B4-BE49-F238E27FC236}">
                  <a16:creationId xmlns:a16="http://schemas.microsoft.com/office/drawing/2014/main" id="{EF9408AE-79C2-45B0-B7DC-9EA027DD4E4E}"/>
                </a:ext>
              </a:extLst>
            </p:cNvPr>
            <p:cNvSpPr>
              <a:spLocks noChangeAspect="1"/>
            </p:cNvSpPr>
            <p:nvPr userDrawn="1"/>
          </p:nvSpPr>
          <p:spPr>
            <a:xfrm flipV="1">
              <a:off x="3780028" y="1301345"/>
              <a:ext cx="224088" cy="224088"/>
            </a:xfrm>
            <a:prstGeom prst="ellipse">
              <a:avLst/>
            </a:prstGeom>
            <a:grpFill/>
            <a:ln>
              <a:solidFill>
                <a:schemeClr val="bg1">
                  <a:alpha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2" name="Oval 81">
              <a:extLst>
                <a:ext uri="{FF2B5EF4-FFF2-40B4-BE49-F238E27FC236}">
                  <a16:creationId xmlns:a16="http://schemas.microsoft.com/office/drawing/2014/main" id="{77F5A5A0-D6C2-49F7-9716-BEBA6F7C24FF}"/>
                </a:ext>
              </a:extLst>
            </p:cNvPr>
            <p:cNvSpPr>
              <a:spLocks noChangeAspect="1"/>
            </p:cNvSpPr>
            <p:nvPr userDrawn="1"/>
          </p:nvSpPr>
          <p:spPr>
            <a:xfrm flipV="1">
              <a:off x="4938273" y="2119800"/>
              <a:ext cx="149392" cy="149392"/>
            </a:xfrm>
            <a:prstGeom prst="ellipse">
              <a:avLst/>
            </a:prstGeom>
            <a:grpFill/>
            <a:ln>
              <a:solidFill>
                <a:schemeClr val="bg1">
                  <a:alpha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3" name="Oval 82">
              <a:extLst>
                <a:ext uri="{FF2B5EF4-FFF2-40B4-BE49-F238E27FC236}">
                  <a16:creationId xmlns:a16="http://schemas.microsoft.com/office/drawing/2014/main" id="{C4690BFC-2B6D-4D46-BC35-808BE51AB241}"/>
                </a:ext>
              </a:extLst>
            </p:cNvPr>
            <p:cNvSpPr>
              <a:spLocks noChangeAspect="1"/>
            </p:cNvSpPr>
            <p:nvPr userDrawn="1"/>
          </p:nvSpPr>
          <p:spPr>
            <a:xfrm flipV="1">
              <a:off x="3888828" y="2078148"/>
              <a:ext cx="149392" cy="149392"/>
            </a:xfrm>
            <a:prstGeom prst="ellipse">
              <a:avLst/>
            </a:prstGeom>
            <a:grpFill/>
            <a:ln>
              <a:solidFill>
                <a:schemeClr val="bg1">
                  <a:alpha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84" name="Straight Connector 83">
              <a:extLst>
                <a:ext uri="{FF2B5EF4-FFF2-40B4-BE49-F238E27FC236}">
                  <a16:creationId xmlns:a16="http://schemas.microsoft.com/office/drawing/2014/main" id="{8670DB7E-FF90-4EE3-A40D-32F6570F624E}"/>
                </a:ext>
              </a:extLst>
            </p:cNvPr>
            <p:cNvCxnSpPr>
              <a:cxnSpLocks/>
              <a:stCxn id="83" idx="2"/>
              <a:endCxn id="65" idx="7"/>
            </p:cNvCxnSpPr>
            <p:nvPr userDrawn="1"/>
          </p:nvCxnSpPr>
          <p:spPr>
            <a:xfrm flipH="1" flipV="1">
              <a:off x="2949180" y="1710820"/>
              <a:ext cx="939648" cy="442025"/>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85" name="Straight Connector 84">
              <a:extLst>
                <a:ext uri="{FF2B5EF4-FFF2-40B4-BE49-F238E27FC236}">
                  <a16:creationId xmlns:a16="http://schemas.microsoft.com/office/drawing/2014/main" id="{37516950-A61D-4741-BFDF-9DBD3294E833}"/>
                </a:ext>
              </a:extLst>
            </p:cNvPr>
            <p:cNvCxnSpPr>
              <a:cxnSpLocks/>
              <a:stCxn id="66" idx="4"/>
              <a:endCxn id="67" idx="1"/>
            </p:cNvCxnSpPr>
            <p:nvPr userDrawn="1"/>
          </p:nvCxnSpPr>
          <p:spPr>
            <a:xfrm flipV="1">
              <a:off x="1505277" y="811101"/>
              <a:ext cx="415359" cy="902657"/>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sp>
          <p:nvSpPr>
            <p:cNvPr id="86" name="Oval 85">
              <a:extLst>
                <a:ext uri="{FF2B5EF4-FFF2-40B4-BE49-F238E27FC236}">
                  <a16:creationId xmlns:a16="http://schemas.microsoft.com/office/drawing/2014/main" id="{4D6EBD2D-6FEE-4D2C-A800-6C34500D44A5}"/>
                </a:ext>
              </a:extLst>
            </p:cNvPr>
            <p:cNvSpPr>
              <a:spLocks noChangeAspect="1"/>
            </p:cNvSpPr>
            <p:nvPr userDrawn="1"/>
          </p:nvSpPr>
          <p:spPr>
            <a:xfrm flipV="1">
              <a:off x="435217" y="863669"/>
              <a:ext cx="149392" cy="149392"/>
            </a:xfrm>
            <a:prstGeom prst="ellipse">
              <a:avLst/>
            </a:prstGeom>
            <a:grpFill/>
            <a:ln>
              <a:solidFill>
                <a:schemeClr val="bg1">
                  <a:alpha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87" name="Straight Connector 86">
              <a:extLst>
                <a:ext uri="{FF2B5EF4-FFF2-40B4-BE49-F238E27FC236}">
                  <a16:creationId xmlns:a16="http://schemas.microsoft.com/office/drawing/2014/main" id="{28155FF4-6850-4C64-992B-7B64D1D52DC3}"/>
                </a:ext>
              </a:extLst>
            </p:cNvPr>
            <p:cNvCxnSpPr>
              <a:cxnSpLocks/>
              <a:stCxn id="86" idx="3"/>
            </p:cNvCxnSpPr>
            <p:nvPr userDrawn="1"/>
          </p:nvCxnSpPr>
          <p:spPr>
            <a:xfrm flipH="1" flipV="1">
              <a:off x="14396" y="20999"/>
              <a:ext cx="442699" cy="864548"/>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88" name="Straight Connector 87">
              <a:extLst>
                <a:ext uri="{FF2B5EF4-FFF2-40B4-BE49-F238E27FC236}">
                  <a16:creationId xmlns:a16="http://schemas.microsoft.com/office/drawing/2014/main" id="{1C9557C6-C12A-402F-9E07-7626A37E96AF}"/>
                </a:ext>
              </a:extLst>
            </p:cNvPr>
            <p:cNvCxnSpPr>
              <a:cxnSpLocks/>
              <a:stCxn id="86" idx="2"/>
            </p:cNvCxnSpPr>
            <p:nvPr userDrawn="1"/>
          </p:nvCxnSpPr>
          <p:spPr>
            <a:xfrm flipH="1" flipV="1">
              <a:off x="-27532" y="832189"/>
              <a:ext cx="462749" cy="106176"/>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89" name="Straight Connector 88">
              <a:extLst>
                <a:ext uri="{FF2B5EF4-FFF2-40B4-BE49-F238E27FC236}">
                  <a16:creationId xmlns:a16="http://schemas.microsoft.com/office/drawing/2014/main" id="{8B80D1AE-8380-4726-A4C9-18EDA2E53B14}"/>
                </a:ext>
              </a:extLst>
            </p:cNvPr>
            <p:cNvCxnSpPr>
              <a:cxnSpLocks/>
              <a:stCxn id="86" idx="1"/>
            </p:cNvCxnSpPr>
            <p:nvPr userDrawn="1"/>
          </p:nvCxnSpPr>
          <p:spPr>
            <a:xfrm flipH="1">
              <a:off x="-27532" y="991183"/>
              <a:ext cx="484627" cy="496569"/>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90" name="Straight Connector 89">
              <a:extLst>
                <a:ext uri="{FF2B5EF4-FFF2-40B4-BE49-F238E27FC236}">
                  <a16:creationId xmlns:a16="http://schemas.microsoft.com/office/drawing/2014/main" id="{A1D6EF20-405A-42E3-A750-2DF1C8581DEF}"/>
                </a:ext>
              </a:extLst>
            </p:cNvPr>
            <p:cNvCxnSpPr>
              <a:cxnSpLocks/>
              <a:endCxn id="66" idx="2"/>
            </p:cNvCxnSpPr>
            <p:nvPr userDrawn="1"/>
          </p:nvCxnSpPr>
          <p:spPr>
            <a:xfrm flipV="1">
              <a:off x="42498" y="1825802"/>
              <a:ext cx="1350735" cy="177456"/>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sp>
          <p:nvSpPr>
            <p:cNvPr id="91" name="Chord 90">
              <a:extLst>
                <a:ext uri="{FF2B5EF4-FFF2-40B4-BE49-F238E27FC236}">
                  <a16:creationId xmlns:a16="http://schemas.microsoft.com/office/drawing/2014/main" id="{6380EFC3-767F-40BD-9F82-7D911D0753DD}"/>
                </a:ext>
              </a:extLst>
            </p:cNvPr>
            <p:cNvSpPr>
              <a:spLocks noChangeAspect="1"/>
            </p:cNvSpPr>
            <p:nvPr userDrawn="1"/>
          </p:nvSpPr>
          <p:spPr>
            <a:xfrm flipV="1">
              <a:off x="6507935" y="-75430"/>
              <a:ext cx="149392" cy="149392"/>
            </a:xfrm>
            <a:prstGeom prst="chord">
              <a:avLst>
                <a:gd name="adj1" fmla="val 10550803"/>
                <a:gd name="adj2" fmla="val 185318"/>
              </a:avLst>
            </a:prstGeom>
            <a:grpFill/>
            <a:ln>
              <a:solidFill>
                <a:schemeClr val="bg1">
                  <a:alpha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2" name="Chord 91">
              <a:extLst>
                <a:ext uri="{FF2B5EF4-FFF2-40B4-BE49-F238E27FC236}">
                  <a16:creationId xmlns:a16="http://schemas.microsoft.com/office/drawing/2014/main" id="{4559BF8B-A935-401C-BA84-76715ACBED4F}"/>
                </a:ext>
              </a:extLst>
            </p:cNvPr>
            <p:cNvSpPr>
              <a:spLocks noChangeAspect="1"/>
            </p:cNvSpPr>
            <p:nvPr userDrawn="1"/>
          </p:nvSpPr>
          <p:spPr>
            <a:xfrm flipV="1">
              <a:off x="10256792" y="-104349"/>
              <a:ext cx="224088" cy="224088"/>
            </a:xfrm>
            <a:prstGeom prst="chord">
              <a:avLst>
                <a:gd name="adj1" fmla="val 10550803"/>
                <a:gd name="adj2" fmla="val 185318"/>
              </a:avLst>
            </a:prstGeom>
            <a:grpFill/>
            <a:ln>
              <a:solidFill>
                <a:schemeClr val="bg1">
                  <a:alpha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93" name="Straight Connector 92">
              <a:extLst>
                <a:ext uri="{FF2B5EF4-FFF2-40B4-BE49-F238E27FC236}">
                  <a16:creationId xmlns:a16="http://schemas.microsoft.com/office/drawing/2014/main" id="{E6499F3F-4D31-4044-8D64-C9DC328FC2CA}"/>
                </a:ext>
              </a:extLst>
            </p:cNvPr>
            <p:cNvCxnSpPr>
              <a:cxnSpLocks/>
              <a:stCxn id="91" idx="1"/>
              <a:endCxn id="73" idx="3"/>
            </p:cNvCxnSpPr>
            <p:nvPr userDrawn="1"/>
          </p:nvCxnSpPr>
          <p:spPr>
            <a:xfrm>
              <a:off x="6657218" y="-4759"/>
              <a:ext cx="1040177" cy="469812"/>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94" name="Straight Connector 93">
              <a:extLst>
                <a:ext uri="{FF2B5EF4-FFF2-40B4-BE49-F238E27FC236}">
                  <a16:creationId xmlns:a16="http://schemas.microsoft.com/office/drawing/2014/main" id="{D8D96BDE-D46D-4F0A-9FA2-F2F8BCF563C3}"/>
                </a:ext>
              </a:extLst>
            </p:cNvPr>
            <p:cNvCxnSpPr>
              <a:cxnSpLocks/>
              <a:endCxn id="145" idx="1"/>
            </p:cNvCxnSpPr>
            <p:nvPr userDrawn="1"/>
          </p:nvCxnSpPr>
          <p:spPr>
            <a:xfrm flipH="1">
              <a:off x="11505573" y="5340915"/>
              <a:ext cx="674373" cy="396686"/>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95" name="Straight Connector 94">
              <a:extLst>
                <a:ext uri="{FF2B5EF4-FFF2-40B4-BE49-F238E27FC236}">
                  <a16:creationId xmlns:a16="http://schemas.microsoft.com/office/drawing/2014/main" id="{F3FBF222-C169-4EBA-93BE-41F9FFCEA17D}"/>
                </a:ext>
              </a:extLst>
            </p:cNvPr>
            <p:cNvCxnSpPr>
              <a:cxnSpLocks/>
              <a:endCxn id="160" idx="2"/>
            </p:cNvCxnSpPr>
            <p:nvPr userDrawn="1"/>
          </p:nvCxnSpPr>
          <p:spPr>
            <a:xfrm flipH="1">
              <a:off x="11638867" y="4355007"/>
              <a:ext cx="670058" cy="270488"/>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96" name="Straight Connector 95">
              <a:extLst>
                <a:ext uri="{FF2B5EF4-FFF2-40B4-BE49-F238E27FC236}">
                  <a16:creationId xmlns:a16="http://schemas.microsoft.com/office/drawing/2014/main" id="{AB8A29F3-F7B8-44EE-8863-48D6B3014E05}"/>
                </a:ext>
              </a:extLst>
            </p:cNvPr>
            <p:cNvCxnSpPr>
              <a:cxnSpLocks/>
              <a:stCxn id="145" idx="0"/>
              <a:endCxn id="160" idx="4"/>
            </p:cNvCxnSpPr>
            <p:nvPr userDrawn="1"/>
          </p:nvCxnSpPr>
          <p:spPr>
            <a:xfrm flipV="1">
              <a:off x="11422079" y="4700191"/>
              <a:ext cx="142092" cy="1002826"/>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97" name="Straight Connector 96">
              <a:extLst>
                <a:ext uri="{FF2B5EF4-FFF2-40B4-BE49-F238E27FC236}">
                  <a16:creationId xmlns:a16="http://schemas.microsoft.com/office/drawing/2014/main" id="{E2CEBA34-1682-42B8-85B7-F7381D028681}"/>
                </a:ext>
              </a:extLst>
            </p:cNvPr>
            <p:cNvCxnSpPr>
              <a:cxnSpLocks/>
              <a:stCxn id="211" idx="2"/>
              <a:endCxn id="147" idx="1"/>
            </p:cNvCxnSpPr>
            <p:nvPr userDrawn="1"/>
          </p:nvCxnSpPr>
          <p:spPr>
            <a:xfrm>
              <a:off x="10451194" y="3503136"/>
              <a:ext cx="31607" cy="693417"/>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98" name="Straight Connector 97">
              <a:extLst>
                <a:ext uri="{FF2B5EF4-FFF2-40B4-BE49-F238E27FC236}">
                  <a16:creationId xmlns:a16="http://schemas.microsoft.com/office/drawing/2014/main" id="{4A0B3BCB-C6CC-4FB8-95AC-EA4F807D612A}"/>
                </a:ext>
              </a:extLst>
            </p:cNvPr>
            <p:cNvCxnSpPr>
              <a:cxnSpLocks/>
              <a:stCxn id="145" idx="7"/>
              <a:endCxn id="147" idx="3"/>
            </p:cNvCxnSpPr>
            <p:nvPr userDrawn="1"/>
          </p:nvCxnSpPr>
          <p:spPr>
            <a:xfrm flipH="1" flipV="1">
              <a:off x="10482801" y="4355007"/>
              <a:ext cx="855784" cy="1382594"/>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99" name="Straight Connector 98">
              <a:extLst>
                <a:ext uri="{FF2B5EF4-FFF2-40B4-BE49-F238E27FC236}">
                  <a16:creationId xmlns:a16="http://schemas.microsoft.com/office/drawing/2014/main" id="{E2B349B8-B71B-4C08-AF4A-C9A0D33124B5}"/>
                </a:ext>
              </a:extLst>
            </p:cNvPr>
            <p:cNvCxnSpPr>
              <a:cxnSpLocks/>
              <a:endCxn id="160" idx="3"/>
            </p:cNvCxnSpPr>
            <p:nvPr userDrawn="1"/>
          </p:nvCxnSpPr>
          <p:spPr>
            <a:xfrm flipH="1" flipV="1">
              <a:off x="11616989" y="4678313"/>
              <a:ext cx="692282" cy="409588"/>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100" name="Straight Connector 99">
              <a:extLst>
                <a:ext uri="{FF2B5EF4-FFF2-40B4-BE49-F238E27FC236}">
                  <a16:creationId xmlns:a16="http://schemas.microsoft.com/office/drawing/2014/main" id="{B4277FAB-4691-4484-8BC8-35E7A413AD30}"/>
                </a:ext>
              </a:extLst>
            </p:cNvPr>
            <p:cNvCxnSpPr>
              <a:cxnSpLocks/>
              <a:stCxn id="160" idx="6"/>
              <a:endCxn id="147" idx="2"/>
            </p:cNvCxnSpPr>
            <p:nvPr userDrawn="1"/>
          </p:nvCxnSpPr>
          <p:spPr>
            <a:xfrm flipH="1" flipV="1">
              <a:off x="10515618" y="4275780"/>
              <a:ext cx="973856" cy="349715"/>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101" name="Straight Connector 100">
              <a:extLst>
                <a:ext uri="{FF2B5EF4-FFF2-40B4-BE49-F238E27FC236}">
                  <a16:creationId xmlns:a16="http://schemas.microsoft.com/office/drawing/2014/main" id="{51925EEB-5A83-4798-8C20-E2D4EDDED272}"/>
                </a:ext>
              </a:extLst>
            </p:cNvPr>
            <p:cNvCxnSpPr>
              <a:cxnSpLocks/>
              <a:stCxn id="146" idx="0"/>
              <a:endCxn id="147" idx="4"/>
            </p:cNvCxnSpPr>
            <p:nvPr userDrawn="1"/>
          </p:nvCxnSpPr>
          <p:spPr>
            <a:xfrm flipV="1">
              <a:off x="10334099" y="4387824"/>
              <a:ext cx="69475" cy="1141081"/>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102" name="Straight Connector 101">
              <a:extLst>
                <a:ext uri="{FF2B5EF4-FFF2-40B4-BE49-F238E27FC236}">
                  <a16:creationId xmlns:a16="http://schemas.microsoft.com/office/drawing/2014/main" id="{9FB35BF4-D0EA-46DA-A617-CDB260D4495B}"/>
                </a:ext>
              </a:extLst>
            </p:cNvPr>
            <p:cNvCxnSpPr>
              <a:cxnSpLocks/>
              <a:stCxn id="149" idx="1"/>
              <a:endCxn id="147" idx="5"/>
            </p:cNvCxnSpPr>
            <p:nvPr userDrawn="1"/>
          </p:nvCxnSpPr>
          <p:spPr>
            <a:xfrm flipV="1">
              <a:off x="8879746" y="4355007"/>
              <a:ext cx="1444602" cy="1303745"/>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103" name="Straight Connector 102">
              <a:extLst>
                <a:ext uri="{FF2B5EF4-FFF2-40B4-BE49-F238E27FC236}">
                  <a16:creationId xmlns:a16="http://schemas.microsoft.com/office/drawing/2014/main" id="{E276C43D-3981-4301-AE4D-64FD6FEE5A42}"/>
                </a:ext>
              </a:extLst>
            </p:cNvPr>
            <p:cNvCxnSpPr>
              <a:cxnSpLocks/>
              <a:stCxn id="149" idx="0"/>
              <a:endCxn id="148" idx="4"/>
            </p:cNvCxnSpPr>
            <p:nvPr userDrawn="1"/>
          </p:nvCxnSpPr>
          <p:spPr>
            <a:xfrm flipV="1">
              <a:off x="8826927" y="4619304"/>
              <a:ext cx="12410" cy="1017569"/>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104" name="Straight Connector 103">
              <a:extLst>
                <a:ext uri="{FF2B5EF4-FFF2-40B4-BE49-F238E27FC236}">
                  <a16:creationId xmlns:a16="http://schemas.microsoft.com/office/drawing/2014/main" id="{ED6C1159-0222-4950-A90C-BE3D5F128358}"/>
                </a:ext>
              </a:extLst>
            </p:cNvPr>
            <p:cNvCxnSpPr>
              <a:cxnSpLocks/>
              <a:stCxn id="148" idx="2"/>
              <a:endCxn id="147" idx="6"/>
            </p:cNvCxnSpPr>
            <p:nvPr userDrawn="1"/>
          </p:nvCxnSpPr>
          <p:spPr>
            <a:xfrm flipV="1">
              <a:off x="8951381" y="4275780"/>
              <a:ext cx="1340149" cy="231481"/>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105" name="Straight Connector 104">
              <a:extLst>
                <a:ext uri="{FF2B5EF4-FFF2-40B4-BE49-F238E27FC236}">
                  <a16:creationId xmlns:a16="http://schemas.microsoft.com/office/drawing/2014/main" id="{284DE7A1-D273-44EB-82CC-2FEC98F1A8C4}"/>
                </a:ext>
              </a:extLst>
            </p:cNvPr>
            <p:cNvCxnSpPr>
              <a:cxnSpLocks/>
              <a:stCxn id="148" idx="7"/>
              <a:endCxn id="156" idx="2"/>
            </p:cNvCxnSpPr>
            <p:nvPr userDrawn="1"/>
          </p:nvCxnSpPr>
          <p:spPr>
            <a:xfrm flipH="1" flipV="1">
              <a:off x="6683226" y="3221226"/>
              <a:ext cx="2076884" cy="1206808"/>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106" name="Straight Connector 105">
              <a:extLst>
                <a:ext uri="{FF2B5EF4-FFF2-40B4-BE49-F238E27FC236}">
                  <a16:creationId xmlns:a16="http://schemas.microsoft.com/office/drawing/2014/main" id="{268AC657-025D-4198-A971-B9A2F1E7040D}"/>
                </a:ext>
              </a:extLst>
            </p:cNvPr>
            <p:cNvCxnSpPr>
              <a:cxnSpLocks/>
              <a:stCxn id="148" idx="6"/>
              <a:endCxn id="155" idx="2"/>
            </p:cNvCxnSpPr>
            <p:nvPr userDrawn="1"/>
          </p:nvCxnSpPr>
          <p:spPr>
            <a:xfrm flipH="1">
              <a:off x="7382508" y="4507260"/>
              <a:ext cx="1344785" cy="94459"/>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107" name="Straight Connector 106">
              <a:extLst>
                <a:ext uri="{FF2B5EF4-FFF2-40B4-BE49-F238E27FC236}">
                  <a16:creationId xmlns:a16="http://schemas.microsoft.com/office/drawing/2014/main" id="{80DD1AE4-CD1C-4B3A-B50D-CAFFBAAD6E71}"/>
                </a:ext>
              </a:extLst>
            </p:cNvPr>
            <p:cNvCxnSpPr>
              <a:cxnSpLocks/>
              <a:stCxn id="155" idx="7"/>
              <a:endCxn id="156" idx="3"/>
            </p:cNvCxnSpPr>
            <p:nvPr userDrawn="1"/>
          </p:nvCxnSpPr>
          <p:spPr>
            <a:xfrm flipH="1" flipV="1">
              <a:off x="6661348" y="3274044"/>
              <a:ext cx="529889" cy="1248448"/>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108" name="Straight Connector 107">
              <a:extLst>
                <a:ext uri="{FF2B5EF4-FFF2-40B4-BE49-F238E27FC236}">
                  <a16:creationId xmlns:a16="http://schemas.microsoft.com/office/drawing/2014/main" id="{2695A46C-9D3F-4D99-A2A0-3367ED690366}"/>
                </a:ext>
              </a:extLst>
            </p:cNvPr>
            <p:cNvCxnSpPr>
              <a:cxnSpLocks/>
              <a:stCxn id="212" idx="1"/>
              <a:endCxn id="147" idx="0"/>
            </p:cNvCxnSpPr>
            <p:nvPr userDrawn="1"/>
          </p:nvCxnSpPr>
          <p:spPr>
            <a:xfrm>
              <a:off x="9564537" y="3108409"/>
              <a:ext cx="839037" cy="1055327"/>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109" name="Straight Connector 108">
              <a:extLst>
                <a:ext uri="{FF2B5EF4-FFF2-40B4-BE49-F238E27FC236}">
                  <a16:creationId xmlns:a16="http://schemas.microsoft.com/office/drawing/2014/main" id="{5AE65D38-DC74-41F3-A504-C0089B2B452B}"/>
                </a:ext>
              </a:extLst>
            </p:cNvPr>
            <p:cNvCxnSpPr>
              <a:cxnSpLocks/>
              <a:endCxn id="145" idx="3"/>
            </p:cNvCxnSpPr>
            <p:nvPr userDrawn="1"/>
          </p:nvCxnSpPr>
          <p:spPr>
            <a:xfrm flipH="1" flipV="1">
              <a:off x="11505573" y="5904589"/>
              <a:ext cx="674373" cy="328015"/>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110" name="Straight Connector 109">
              <a:extLst>
                <a:ext uri="{FF2B5EF4-FFF2-40B4-BE49-F238E27FC236}">
                  <a16:creationId xmlns:a16="http://schemas.microsoft.com/office/drawing/2014/main" id="{0AE83C7D-D026-454B-BA5C-0286323B4AF3}"/>
                </a:ext>
              </a:extLst>
            </p:cNvPr>
            <p:cNvCxnSpPr>
              <a:cxnSpLocks/>
              <a:stCxn id="146" idx="2"/>
              <a:endCxn id="145" idx="6"/>
            </p:cNvCxnSpPr>
            <p:nvPr userDrawn="1"/>
          </p:nvCxnSpPr>
          <p:spPr>
            <a:xfrm>
              <a:off x="10408795" y="5603601"/>
              <a:ext cx="895205" cy="217494"/>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111" name="Straight Connector 110">
              <a:extLst>
                <a:ext uri="{FF2B5EF4-FFF2-40B4-BE49-F238E27FC236}">
                  <a16:creationId xmlns:a16="http://schemas.microsoft.com/office/drawing/2014/main" id="{8893DA6E-5367-4F09-869F-41DCB4623AEF}"/>
                </a:ext>
              </a:extLst>
            </p:cNvPr>
            <p:cNvCxnSpPr>
              <a:cxnSpLocks/>
              <a:stCxn id="161" idx="0"/>
              <a:endCxn id="145" idx="5"/>
            </p:cNvCxnSpPr>
            <p:nvPr userDrawn="1"/>
          </p:nvCxnSpPr>
          <p:spPr>
            <a:xfrm flipV="1">
              <a:off x="10069009" y="5904589"/>
              <a:ext cx="1269576" cy="921547"/>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112" name="Straight Connector 111">
              <a:extLst>
                <a:ext uri="{FF2B5EF4-FFF2-40B4-BE49-F238E27FC236}">
                  <a16:creationId xmlns:a16="http://schemas.microsoft.com/office/drawing/2014/main" id="{2DCAAB81-05B3-4717-B909-9B93367AF4E2}"/>
                </a:ext>
              </a:extLst>
            </p:cNvPr>
            <p:cNvCxnSpPr>
              <a:cxnSpLocks/>
              <a:endCxn id="145" idx="4"/>
            </p:cNvCxnSpPr>
            <p:nvPr userDrawn="1"/>
          </p:nvCxnSpPr>
          <p:spPr>
            <a:xfrm flipH="1" flipV="1">
              <a:off x="11422079" y="5939173"/>
              <a:ext cx="271967" cy="910354"/>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113" name="Straight Connector 112">
              <a:extLst>
                <a:ext uri="{FF2B5EF4-FFF2-40B4-BE49-F238E27FC236}">
                  <a16:creationId xmlns:a16="http://schemas.microsoft.com/office/drawing/2014/main" id="{F84D0816-26A3-4C2F-B922-285CE7A06F26}"/>
                </a:ext>
              </a:extLst>
            </p:cNvPr>
            <p:cNvCxnSpPr>
              <a:cxnSpLocks/>
              <a:stCxn id="161" idx="2"/>
              <a:endCxn id="146" idx="4"/>
            </p:cNvCxnSpPr>
            <p:nvPr userDrawn="1"/>
          </p:nvCxnSpPr>
          <p:spPr>
            <a:xfrm flipV="1">
              <a:off x="9994466" y="5678297"/>
              <a:ext cx="339634" cy="1147146"/>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114" name="Straight Connector 113">
              <a:extLst>
                <a:ext uri="{FF2B5EF4-FFF2-40B4-BE49-F238E27FC236}">
                  <a16:creationId xmlns:a16="http://schemas.microsoft.com/office/drawing/2014/main" id="{723FB930-76E4-4263-AEBB-7C02028A4CBE}"/>
                </a:ext>
              </a:extLst>
            </p:cNvPr>
            <p:cNvCxnSpPr>
              <a:cxnSpLocks/>
              <a:stCxn id="149" idx="2"/>
              <a:endCxn id="146" idx="6"/>
            </p:cNvCxnSpPr>
            <p:nvPr userDrawn="1"/>
          </p:nvCxnSpPr>
          <p:spPr>
            <a:xfrm flipV="1">
              <a:off x="8901623" y="5603601"/>
              <a:ext cx="1357780" cy="107969"/>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115" name="Straight Connector 114">
              <a:extLst>
                <a:ext uri="{FF2B5EF4-FFF2-40B4-BE49-F238E27FC236}">
                  <a16:creationId xmlns:a16="http://schemas.microsoft.com/office/drawing/2014/main" id="{50E1141F-0502-410C-BFA1-6F4900E91ABB}"/>
                </a:ext>
              </a:extLst>
            </p:cNvPr>
            <p:cNvCxnSpPr>
              <a:cxnSpLocks/>
              <a:stCxn id="149" idx="4"/>
            </p:cNvCxnSpPr>
            <p:nvPr userDrawn="1"/>
          </p:nvCxnSpPr>
          <p:spPr>
            <a:xfrm flipH="1">
              <a:off x="8785593" y="5786266"/>
              <a:ext cx="41334" cy="1042411"/>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116" name="Straight Connector 115">
              <a:extLst>
                <a:ext uri="{FF2B5EF4-FFF2-40B4-BE49-F238E27FC236}">
                  <a16:creationId xmlns:a16="http://schemas.microsoft.com/office/drawing/2014/main" id="{43616ED4-24DE-4E06-85B2-4FE18A0DD151}"/>
                </a:ext>
              </a:extLst>
            </p:cNvPr>
            <p:cNvCxnSpPr>
              <a:cxnSpLocks/>
              <a:stCxn id="150" idx="3"/>
            </p:cNvCxnSpPr>
            <p:nvPr userDrawn="1"/>
          </p:nvCxnSpPr>
          <p:spPr>
            <a:xfrm>
              <a:off x="7413535" y="5883908"/>
              <a:ext cx="565475" cy="958793"/>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117" name="Straight Connector 116">
              <a:extLst>
                <a:ext uri="{FF2B5EF4-FFF2-40B4-BE49-F238E27FC236}">
                  <a16:creationId xmlns:a16="http://schemas.microsoft.com/office/drawing/2014/main" id="{32B47A8E-86E1-4E5B-BDE0-0B8DFCCC8C26}"/>
                </a:ext>
              </a:extLst>
            </p:cNvPr>
            <p:cNvCxnSpPr>
              <a:cxnSpLocks/>
              <a:stCxn id="150" idx="2"/>
              <a:endCxn id="149" idx="6"/>
            </p:cNvCxnSpPr>
            <p:nvPr userDrawn="1"/>
          </p:nvCxnSpPr>
          <p:spPr>
            <a:xfrm flipV="1">
              <a:off x="7446352" y="5711570"/>
              <a:ext cx="1305879" cy="93111"/>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118" name="Straight Connector 117">
              <a:extLst>
                <a:ext uri="{FF2B5EF4-FFF2-40B4-BE49-F238E27FC236}">
                  <a16:creationId xmlns:a16="http://schemas.microsoft.com/office/drawing/2014/main" id="{50002D33-200A-411E-8A65-8A1636D49A77}"/>
                </a:ext>
              </a:extLst>
            </p:cNvPr>
            <p:cNvCxnSpPr>
              <a:cxnSpLocks/>
              <a:stCxn id="155" idx="4"/>
              <a:endCxn id="150" idx="0"/>
            </p:cNvCxnSpPr>
            <p:nvPr userDrawn="1"/>
          </p:nvCxnSpPr>
          <p:spPr>
            <a:xfrm>
              <a:off x="7270464" y="4713764"/>
              <a:ext cx="63844" cy="978873"/>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119" name="Straight Connector 118">
              <a:extLst>
                <a:ext uri="{FF2B5EF4-FFF2-40B4-BE49-F238E27FC236}">
                  <a16:creationId xmlns:a16="http://schemas.microsoft.com/office/drawing/2014/main" id="{91A4DC51-5A44-48CE-968E-80545A2B90FA}"/>
                </a:ext>
              </a:extLst>
            </p:cNvPr>
            <p:cNvCxnSpPr>
              <a:cxnSpLocks/>
              <a:stCxn id="154" idx="3"/>
              <a:endCxn id="150" idx="7"/>
            </p:cNvCxnSpPr>
            <p:nvPr userDrawn="1"/>
          </p:nvCxnSpPr>
          <p:spPr>
            <a:xfrm>
              <a:off x="5682113" y="5075781"/>
              <a:ext cx="1572968" cy="649673"/>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120" name="Straight Connector 119">
              <a:extLst>
                <a:ext uri="{FF2B5EF4-FFF2-40B4-BE49-F238E27FC236}">
                  <a16:creationId xmlns:a16="http://schemas.microsoft.com/office/drawing/2014/main" id="{1EA73ED2-0455-4EB9-BEFA-818C63CE2E9F}"/>
                </a:ext>
              </a:extLst>
            </p:cNvPr>
            <p:cNvCxnSpPr>
              <a:cxnSpLocks/>
              <a:stCxn id="154" idx="2"/>
              <a:endCxn id="155" idx="6"/>
            </p:cNvCxnSpPr>
            <p:nvPr userDrawn="1"/>
          </p:nvCxnSpPr>
          <p:spPr>
            <a:xfrm flipV="1">
              <a:off x="5699103" y="4601720"/>
              <a:ext cx="1459318" cy="390005"/>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121" name="Straight Connector 120">
              <a:extLst>
                <a:ext uri="{FF2B5EF4-FFF2-40B4-BE49-F238E27FC236}">
                  <a16:creationId xmlns:a16="http://schemas.microsoft.com/office/drawing/2014/main" id="{B263C613-75A6-4747-8034-3BC2C5972EDC}"/>
                </a:ext>
              </a:extLst>
            </p:cNvPr>
            <p:cNvCxnSpPr>
              <a:cxnSpLocks/>
              <a:stCxn id="154" idx="1"/>
              <a:endCxn id="156" idx="4"/>
            </p:cNvCxnSpPr>
            <p:nvPr userDrawn="1"/>
          </p:nvCxnSpPr>
          <p:spPr>
            <a:xfrm flipV="1">
              <a:off x="5651680" y="3295922"/>
              <a:ext cx="956850" cy="1624356"/>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122" name="Straight Connector 121">
              <a:extLst>
                <a:ext uri="{FF2B5EF4-FFF2-40B4-BE49-F238E27FC236}">
                  <a16:creationId xmlns:a16="http://schemas.microsoft.com/office/drawing/2014/main" id="{6E9CB431-C2CA-4953-AC8D-2B68E40D03DA}"/>
                </a:ext>
              </a:extLst>
            </p:cNvPr>
            <p:cNvCxnSpPr>
              <a:cxnSpLocks/>
              <a:stCxn id="152" idx="1"/>
              <a:endCxn id="156" idx="5"/>
            </p:cNvCxnSpPr>
            <p:nvPr userDrawn="1"/>
          </p:nvCxnSpPr>
          <p:spPr>
            <a:xfrm flipV="1">
              <a:off x="4477836" y="3274044"/>
              <a:ext cx="2077876" cy="1772842"/>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123" name="Straight Connector 122">
              <a:extLst>
                <a:ext uri="{FF2B5EF4-FFF2-40B4-BE49-F238E27FC236}">
                  <a16:creationId xmlns:a16="http://schemas.microsoft.com/office/drawing/2014/main" id="{11A32B05-70C4-4D80-BF1B-FB3DEF16F873}"/>
                </a:ext>
              </a:extLst>
            </p:cNvPr>
            <p:cNvCxnSpPr>
              <a:cxnSpLocks/>
              <a:stCxn id="152" idx="0"/>
              <a:endCxn id="153" idx="4"/>
            </p:cNvCxnSpPr>
            <p:nvPr userDrawn="1"/>
          </p:nvCxnSpPr>
          <p:spPr>
            <a:xfrm flipV="1">
              <a:off x="4430367" y="4043431"/>
              <a:ext cx="58508" cy="971594"/>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124" name="Straight Connector 123">
              <a:extLst>
                <a:ext uri="{FF2B5EF4-FFF2-40B4-BE49-F238E27FC236}">
                  <a16:creationId xmlns:a16="http://schemas.microsoft.com/office/drawing/2014/main" id="{D19B712E-97E5-4432-917F-BD5A73088BA6}"/>
                </a:ext>
              </a:extLst>
            </p:cNvPr>
            <p:cNvCxnSpPr>
              <a:cxnSpLocks/>
              <a:stCxn id="158" idx="0"/>
              <a:endCxn id="157" idx="4"/>
            </p:cNvCxnSpPr>
            <p:nvPr userDrawn="1"/>
          </p:nvCxnSpPr>
          <p:spPr>
            <a:xfrm flipV="1">
              <a:off x="2274960" y="3873481"/>
              <a:ext cx="236156" cy="1153951"/>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125" name="Straight Connector 124">
              <a:extLst>
                <a:ext uri="{FF2B5EF4-FFF2-40B4-BE49-F238E27FC236}">
                  <a16:creationId xmlns:a16="http://schemas.microsoft.com/office/drawing/2014/main" id="{7E211E8A-474D-4FDB-9958-B36337193D83}"/>
                </a:ext>
              </a:extLst>
            </p:cNvPr>
            <p:cNvCxnSpPr>
              <a:cxnSpLocks/>
              <a:stCxn id="186" idx="7"/>
              <a:endCxn id="157" idx="5"/>
            </p:cNvCxnSpPr>
            <p:nvPr userDrawn="1"/>
          </p:nvCxnSpPr>
          <p:spPr>
            <a:xfrm flipV="1">
              <a:off x="1153506" y="3840664"/>
              <a:ext cx="1278383" cy="716664"/>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126" name="Straight Connector 125">
              <a:extLst>
                <a:ext uri="{FF2B5EF4-FFF2-40B4-BE49-F238E27FC236}">
                  <a16:creationId xmlns:a16="http://schemas.microsoft.com/office/drawing/2014/main" id="{5EF890E7-D149-4690-9269-02DD6EACFEFF}"/>
                </a:ext>
              </a:extLst>
            </p:cNvPr>
            <p:cNvCxnSpPr>
              <a:cxnSpLocks/>
              <a:endCxn id="158" idx="6"/>
            </p:cNvCxnSpPr>
            <p:nvPr userDrawn="1"/>
          </p:nvCxnSpPr>
          <p:spPr>
            <a:xfrm flipV="1">
              <a:off x="1109306" y="5139476"/>
              <a:ext cx="1053610" cy="420451"/>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127" name="Straight Connector 126">
              <a:extLst>
                <a:ext uri="{FF2B5EF4-FFF2-40B4-BE49-F238E27FC236}">
                  <a16:creationId xmlns:a16="http://schemas.microsoft.com/office/drawing/2014/main" id="{F208343D-4649-4F55-A486-C2B3E7DFFD44}"/>
                </a:ext>
              </a:extLst>
            </p:cNvPr>
            <p:cNvCxnSpPr>
              <a:cxnSpLocks/>
              <a:stCxn id="185" idx="5"/>
              <a:endCxn id="159" idx="6"/>
            </p:cNvCxnSpPr>
            <p:nvPr userDrawn="1"/>
          </p:nvCxnSpPr>
          <p:spPr>
            <a:xfrm>
              <a:off x="1094332" y="5702233"/>
              <a:ext cx="1771424" cy="477553"/>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128" name="Straight Connector 127">
              <a:extLst>
                <a:ext uri="{FF2B5EF4-FFF2-40B4-BE49-F238E27FC236}">
                  <a16:creationId xmlns:a16="http://schemas.microsoft.com/office/drawing/2014/main" id="{FE97806E-C9C7-41E3-B08F-58B292A5D783}"/>
                </a:ext>
              </a:extLst>
            </p:cNvPr>
            <p:cNvCxnSpPr>
              <a:cxnSpLocks/>
              <a:endCxn id="159" idx="4"/>
            </p:cNvCxnSpPr>
            <p:nvPr userDrawn="1"/>
          </p:nvCxnSpPr>
          <p:spPr>
            <a:xfrm flipV="1">
              <a:off x="2739040" y="6254482"/>
              <a:ext cx="201412" cy="543938"/>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129" name="Straight Connector 128">
              <a:extLst>
                <a:ext uri="{FF2B5EF4-FFF2-40B4-BE49-F238E27FC236}">
                  <a16:creationId xmlns:a16="http://schemas.microsoft.com/office/drawing/2014/main" id="{D598A16F-77EE-4024-8646-AB5C04EABE03}"/>
                </a:ext>
              </a:extLst>
            </p:cNvPr>
            <p:cNvCxnSpPr>
              <a:cxnSpLocks/>
              <a:stCxn id="159" idx="3"/>
            </p:cNvCxnSpPr>
            <p:nvPr userDrawn="1"/>
          </p:nvCxnSpPr>
          <p:spPr>
            <a:xfrm>
              <a:off x="2993271" y="6232605"/>
              <a:ext cx="836426" cy="565815"/>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130" name="Straight Connector 129">
              <a:extLst>
                <a:ext uri="{FF2B5EF4-FFF2-40B4-BE49-F238E27FC236}">
                  <a16:creationId xmlns:a16="http://schemas.microsoft.com/office/drawing/2014/main" id="{22BA99D5-33F4-409C-9E50-3574B256CC6E}"/>
                </a:ext>
              </a:extLst>
            </p:cNvPr>
            <p:cNvCxnSpPr>
              <a:cxnSpLocks/>
              <a:stCxn id="159" idx="3"/>
              <a:endCxn id="151" idx="6"/>
            </p:cNvCxnSpPr>
            <p:nvPr userDrawn="1"/>
          </p:nvCxnSpPr>
          <p:spPr>
            <a:xfrm flipV="1">
              <a:off x="2993270" y="6187800"/>
              <a:ext cx="1496920" cy="44804"/>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131" name="Straight Connector 130">
              <a:extLst>
                <a:ext uri="{FF2B5EF4-FFF2-40B4-BE49-F238E27FC236}">
                  <a16:creationId xmlns:a16="http://schemas.microsoft.com/office/drawing/2014/main" id="{362896B5-D4EA-4F71-AD93-4559FBBF4FDC}"/>
                </a:ext>
              </a:extLst>
            </p:cNvPr>
            <p:cNvCxnSpPr>
              <a:cxnSpLocks/>
              <a:stCxn id="159" idx="1"/>
              <a:endCxn id="152" idx="5"/>
            </p:cNvCxnSpPr>
            <p:nvPr userDrawn="1"/>
          </p:nvCxnSpPr>
          <p:spPr>
            <a:xfrm flipV="1">
              <a:off x="2993270" y="5129624"/>
              <a:ext cx="1360178" cy="997344"/>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132" name="Straight Connector 131">
              <a:extLst>
                <a:ext uri="{FF2B5EF4-FFF2-40B4-BE49-F238E27FC236}">
                  <a16:creationId xmlns:a16="http://schemas.microsoft.com/office/drawing/2014/main" id="{6E612EB7-8D5F-4A17-9415-DF6D29CC87A4}"/>
                </a:ext>
              </a:extLst>
            </p:cNvPr>
            <p:cNvCxnSpPr>
              <a:cxnSpLocks/>
              <a:stCxn id="158" idx="2"/>
              <a:endCxn id="152" idx="6"/>
            </p:cNvCxnSpPr>
            <p:nvPr userDrawn="1"/>
          </p:nvCxnSpPr>
          <p:spPr>
            <a:xfrm flipV="1">
              <a:off x="2387004" y="5073530"/>
              <a:ext cx="1955408" cy="65946"/>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133" name="Straight Connector 132">
              <a:extLst>
                <a:ext uri="{FF2B5EF4-FFF2-40B4-BE49-F238E27FC236}">
                  <a16:creationId xmlns:a16="http://schemas.microsoft.com/office/drawing/2014/main" id="{4384D1A4-0DAA-42DA-86B2-723804DDC5D6}"/>
                </a:ext>
              </a:extLst>
            </p:cNvPr>
            <p:cNvCxnSpPr>
              <a:cxnSpLocks/>
              <a:stCxn id="157" idx="3"/>
              <a:endCxn id="152" idx="7"/>
            </p:cNvCxnSpPr>
            <p:nvPr userDrawn="1"/>
          </p:nvCxnSpPr>
          <p:spPr>
            <a:xfrm>
              <a:off x="2590343" y="3840664"/>
              <a:ext cx="1783930" cy="1185397"/>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134" name="Straight Connector 133">
              <a:extLst>
                <a:ext uri="{FF2B5EF4-FFF2-40B4-BE49-F238E27FC236}">
                  <a16:creationId xmlns:a16="http://schemas.microsoft.com/office/drawing/2014/main" id="{195D473B-8393-4A6D-8171-82633735EF12}"/>
                </a:ext>
              </a:extLst>
            </p:cNvPr>
            <p:cNvCxnSpPr>
              <a:cxnSpLocks/>
              <a:stCxn id="157" idx="2"/>
              <a:endCxn id="153" idx="6"/>
            </p:cNvCxnSpPr>
            <p:nvPr userDrawn="1"/>
          </p:nvCxnSpPr>
          <p:spPr>
            <a:xfrm>
              <a:off x="2623160" y="3761437"/>
              <a:ext cx="1780131" cy="148640"/>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135" name="Straight Connector 134">
              <a:extLst>
                <a:ext uri="{FF2B5EF4-FFF2-40B4-BE49-F238E27FC236}">
                  <a16:creationId xmlns:a16="http://schemas.microsoft.com/office/drawing/2014/main" id="{A2B1343F-ADF6-44C8-AD78-F57DEF8E8FA3}"/>
                </a:ext>
              </a:extLst>
            </p:cNvPr>
            <p:cNvCxnSpPr>
              <a:cxnSpLocks/>
              <a:stCxn id="153" idx="1"/>
              <a:endCxn id="156" idx="6"/>
            </p:cNvCxnSpPr>
            <p:nvPr userDrawn="1"/>
          </p:nvCxnSpPr>
          <p:spPr>
            <a:xfrm flipV="1">
              <a:off x="4607055" y="3221226"/>
              <a:ext cx="1926779" cy="652219"/>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136" name="Straight Connector 135">
              <a:extLst>
                <a:ext uri="{FF2B5EF4-FFF2-40B4-BE49-F238E27FC236}">
                  <a16:creationId xmlns:a16="http://schemas.microsoft.com/office/drawing/2014/main" id="{DDBD6AE6-6190-4AF4-A85E-ADFC80C1C34B}"/>
                </a:ext>
              </a:extLst>
            </p:cNvPr>
            <p:cNvCxnSpPr>
              <a:cxnSpLocks/>
              <a:stCxn id="152" idx="2"/>
              <a:endCxn id="154" idx="6"/>
            </p:cNvCxnSpPr>
            <p:nvPr userDrawn="1"/>
          </p:nvCxnSpPr>
          <p:spPr>
            <a:xfrm flipV="1">
              <a:off x="4488872" y="5034766"/>
              <a:ext cx="990314" cy="68214"/>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137" name="Straight Connector 136">
              <a:extLst>
                <a:ext uri="{FF2B5EF4-FFF2-40B4-BE49-F238E27FC236}">
                  <a16:creationId xmlns:a16="http://schemas.microsoft.com/office/drawing/2014/main" id="{FD76FAC0-407B-468F-BA54-126F0F3D3FDD}"/>
                </a:ext>
              </a:extLst>
            </p:cNvPr>
            <p:cNvCxnSpPr>
              <a:cxnSpLocks/>
              <a:stCxn id="151" idx="1"/>
              <a:endCxn id="154" idx="5"/>
            </p:cNvCxnSpPr>
            <p:nvPr userDrawn="1"/>
          </p:nvCxnSpPr>
          <p:spPr>
            <a:xfrm flipV="1">
              <a:off x="4681461" y="5106214"/>
              <a:ext cx="845148" cy="1002359"/>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138" name="Straight Connector 137">
              <a:extLst>
                <a:ext uri="{FF2B5EF4-FFF2-40B4-BE49-F238E27FC236}">
                  <a16:creationId xmlns:a16="http://schemas.microsoft.com/office/drawing/2014/main" id="{DB358126-5F15-4F7F-B96B-96EE985A97A4}"/>
                </a:ext>
              </a:extLst>
            </p:cNvPr>
            <p:cNvCxnSpPr>
              <a:cxnSpLocks/>
              <a:stCxn id="151" idx="3"/>
              <a:endCxn id="162" idx="1"/>
            </p:cNvCxnSpPr>
            <p:nvPr userDrawn="1"/>
          </p:nvCxnSpPr>
          <p:spPr>
            <a:xfrm>
              <a:off x="4681461" y="6267027"/>
              <a:ext cx="1470253" cy="568058"/>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139" name="Straight Connector 138">
              <a:extLst>
                <a:ext uri="{FF2B5EF4-FFF2-40B4-BE49-F238E27FC236}">
                  <a16:creationId xmlns:a16="http://schemas.microsoft.com/office/drawing/2014/main" id="{A66AB9B2-57BF-4E2C-A81E-6F5383CC7CD9}"/>
                </a:ext>
              </a:extLst>
            </p:cNvPr>
            <p:cNvCxnSpPr>
              <a:cxnSpLocks/>
              <a:stCxn id="154" idx="4"/>
              <a:endCxn id="162" idx="2"/>
            </p:cNvCxnSpPr>
            <p:nvPr userDrawn="1"/>
          </p:nvCxnSpPr>
          <p:spPr>
            <a:xfrm>
              <a:off x="5610665" y="5123204"/>
              <a:ext cx="652864" cy="1712920"/>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140" name="Straight Connector 139">
              <a:extLst>
                <a:ext uri="{FF2B5EF4-FFF2-40B4-BE49-F238E27FC236}">
                  <a16:creationId xmlns:a16="http://schemas.microsoft.com/office/drawing/2014/main" id="{B9B59690-4C4F-4F3F-9F91-812AD303B592}"/>
                </a:ext>
              </a:extLst>
            </p:cNvPr>
            <p:cNvCxnSpPr>
              <a:cxnSpLocks/>
              <a:stCxn id="150" idx="5"/>
              <a:endCxn id="162" idx="0"/>
            </p:cNvCxnSpPr>
            <p:nvPr userDrawn="1"/>
          </p:nvCxnSpPr>
          <p:spPr>
            <a:xfrm flipH="1">
              <a:off x="6375345" y="5883908"/>
              <a:ext cx="879736" cy="953255"/>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141" name="Straight Connector 140">
              <a:extLst>
                <a:ext uri="{FF2B5EF4-FFF2-40B4-BE49-F238E27FC236}">
                  <a16:creationId xmlns:a16="http://schemas.microsoft.com/office/drawing/2014/main" id="{7AC359B5-D554-4844-B96A-6B5581791F63}"/>
                </a:ext>
              </a:extLst>
            </p:cNvPr>
            <p:cNvCxnSpPr>
              <a:cxnSpLocks/>
              <a:stCxn id="151" idx="7"/>
              <a:endCxn id="152" idx="3"/>
            </p:cNvCxnSpPr>
            <p:nvPr userDrawn="1"/>
          </p:nvCxnSpPr>
          <p:spPr>
            <a:xfrm flipH="1" flipV="1">
              <a:off x="4457011" y="5150449"/>
              <a:ext cx="65996" cy="958124"/>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142" name="Straight Connector 141">
              <a:extLst>
                <a:ext uri="{FF2B5EF4-FFF2-40B4-BE49-F238E27FC236}">
                  <a16:creationId xmlns:a16="http://schemas.microsoft.com/office/drawing/2014/main" id="{8F2FBE4E-19C7-4A9A-9C3A-FDB20614BE89}"/>
                </a:ext>
              </a:extLst>
            </p:cNvPr>
            <p:cNvCxnSpPr>
              <a:cxnSpLocks/>
              <a:stCxn id="149" idx="7"/>
              <a:endCxn id="155" idx="3"/>
            </p:cNvCxnSpPr>
            <p:nvPr userDrawn="1"/>
          </p:nvCxnSpPr>
          <p:spPr>
            <a:xfrm flipH="1" flipV="1">
              <a:off x="7349691" y="4680947"/>
              <a:ext cx="1424418" cy="977805"/>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143" name="Straight Connector 142">
              <a:extLst>
                <a:ext uri="{FF2B5EF4-FFF2-40B4-BE49-F238E27FC236}">
                  <a16:creationId xmlns:a16="http://schemas.microsoft.com/office/drawing/2014/main" id="{69AC8AB1-6238-4D1C-B00D-3AAF4B7B4F3A}"/>
                </a:ext>
              </a:extLst>
            </p:cNvPr>
            <p:cNvCxnSpPr>
              <a:cxnSpLocks/>
              <a:endCxn id="151" idx="4"/>
            </p:cNvCxnSpPr>
            <p:nvPr userDrawn="1"/>
          </p:nvCxnSpPr>
          <p:spPr>
            <a:xfrm flipV="1">
              <a:off x="4489041" y="6299844"/>
              <a:ext cx="113193" cy="546145"/>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144" name="Straight Connector 143">
              <a:extLst>
                <a:ext uri="{FF2B5EF4-FFF2-40B4-BE49-F238E27FC236}">
                  <a16:creationId xmlns:a16="http://schemas.microsoft.com/office/drawing/2014/main" id="{D64CAE42-87A5-48CB-8227-81659BC92928}"/>
                </a:ext>
              </a:extLst>
            </p:cNvPr>
            <p:cNvCxnSpPr>
              <a:cxnSpLocks/>
              <a:stCxn id="159" idx="7"/>
              <a:endCxn id="158" idx="4"/>
            </p:cNvCxnSpPr>
            <p:nvPr userDrawn="1"/>
          </p:nvCxnSpPr>
          <p:spPr>
            <a:xfrm flipH="1" flipV="1">
              <a:off x="2274960" y="5251520"/>
              <a:ext cx="612674" cy="875448"/>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sp>
          <p:nvSpPr>
            <p:cNvPr id="145" name="Oval 144">
              <a:extLst>
                <a:ext uri="{FF2B5EF4-FFF2-40B4-BE49-F238E27FC236}">
                  <a16:creationId xmlns:a16="http://schemas.microsoft.com/office/drawing/2014/main" id="{CC75C94F-BBA0-4A51-A3AA-181CE32DBE74}"/>
                </a:ext>
              </a:extLst>
            </p:cNvPr>
            <p:cNvSpPr/>
            <p:nvPr userDrawn="1"/>
          </p:nvSpPr>
          <p:spPr>
            <a:xfrm flipH="1">
              <a:off x="11304001" y="5703017"/>
              <a:ext cx="236156" cy="236156"/>
            </a:xfrm>
            <a:prstGeom prst="ellipse">
              <a:avLst/>
            </a:prstGeom>
            <a:grpFill/>
            <a:ln>
              <a:solidFill>
                <a:schemeClr val="bg1">
                  <a:alpha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6" name="Oval 145">
              <a:extLst>
                <a:ext uri="{FF2B5EF4-FFF2-40B4-BE49-F238E27FC236}">
                  <a16:creationId xmlns:a16="http://schemas.microsoft.com/office/drawing/2014/main" id="{F244BF9A-ADDB-44A2-B5C0-58D841C1D318}"/>
                </a:ext>
              </a:extLst>
            </p:cNvPr>
            <p:cNvSpPr>
              <a:spLocks noChangeAspect="1"/>
            </p:cNvSpPr>
            <p:nvPr userDrawn="1"/>
          </p:nvSpPr>
          <p:spPr>
            <a:xfrm flipH="1">
              <a:off x="10259403" y="5528905"/>
              <a:ext cx="149392" cy="149392"/>
            </a:xfrm>
            <a:prstGeom prst="ellipse">
              <a:avLst/>
            </a:prstGeom>
            <a:grpFill/>
            <a:ln>
              <a:solidFill>
                <a:schemeClr val="bg1">
                  <a:alpha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7" name="Oval 146">
              <a:extLst>
                <a:ext uri="{FF2B5EF4-FFF2-40B4-BE49-F238E27FC236}">
                  <a16:creationId xmlns:a16="http://schemas.microsoft.com/office/drawing/2014/main" id="{5293F8AF-567E-427D-99FE-4411308F2332}"/>
                </a:ext>
              </a:extLst>
            </p:cNvPr>
            <p:cNvSpPr/>
            <p:nvPr userDrawn="1"/>
          </p:nvSpPr>
          <p:spPr>
            <a:xfrm flipH="1">
              <a:off x="10291530" y="4163736"/>
              <a:ext cx="224088" cy="224088"/>
            </a:xfrm>
            <a:prstGeom prst="ellipse">
              <a:avLst/>
            </a:prstGeom>
            <a:grpFill/>
            <a:ln>
              <a:solidFill>
                <a:schemeClr val="bg1">
                  <a:alpha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8" name="Oval 147">
              <a:extLst>
                <a:ext uri="{FF2B5EF4-FFF2-40B4-BE49-F238E27FC236}">
                  <a16:creationId xmlns:a16="http://schemas.microsoft.com/office/drawing/2014/main" id="{F3A8C687-423B-4625-BED5-7C54F4671372}"/>
                </a:ext>
              </a:extLst>
            </p:cNvPr>
            <p:cNvSpPr/>
            <p:nvPr userDrawn="1"/>
          </p:nvSpPr>
          <p:spPr>
            <a:xfrm flipH="1">
              <a:off x="8727293" y="4395216"/>
              <a:ext cx="224088" cy="224088"/>
            </a:xfrm>
            <a:prstGeom prst="ellipse">
              <a:avLst/>
            </a:prstGeom>
            <a:grpFill/>
            <a:ln>
              <a:solidFill>
                <a:schemeClr val="bg1">
                  <a:alpha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9" name="Oval 148">
              <a:extLst>
                <a:ext uri="{FF2B5EF4-FFF2-40B4-BE49-F238E27FC236}">
                  <a16:creationId xmlns:a16="http://schemas.microsoft.com/office/drawing/2014/main" id="{C027916A-84D9-418B-94FD-04544B80EE3C}"/>
                </a:ext>
              </a:extLst>
            </p:cNvPr>
            <p:cNvSpPr>
              <a:spLocks noChangeAspect="1"/>
            </p:cNvSpPr>
            <p:nvPr userDrawn="1"/>
          </p:nvSpPr>
          <p:spPr>
            <a:xfrm flipH="1">
              <a:off x="8752231" y="5636874"/>
              <a:ext cx="149392" cy="149392"/>
            </a:xfrm>
            <a:prstGeom prst="ellipse">
              <a:avLst/>
            </a:prstGeom>
            <a:grpFill/>
            <a:ln>
              <a:solidFill>
                <a:schemeClr val="bg1">
                  <a:alpha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0" name="Oval 149">
              <a:extLst>
                <a:ext uri="{FF2B5EF4-FFF2-40B4-BE49-F238E27FC236}">
                  <a16:creationId xmlns:a16="http://schemas.microsoft.com/office/drawing/2014/main" id="{CB4FC009-DED0-4514-AAFF-B02133FD139A}"/>
                </a:ext>
              </a:extLst>
            </p:cNvPr>
            <p:cNvSpPr/>
            <p:nvPr userDrawn="1"/>
          </p:nvSpPr>
          <p:spPr>
            <a:xfrm flipH="1">
              <a:off x="7222264" y="5692637"/>
              <a:ext cx="224088" cy="224088"/>
            </a:xfrm>
            <a:prstGeom prst="ellipse">
              <a:avLst/>
            </a:prstGeom>
            <a:grpFill/>
            <a:ln>
              <a:solidFill>
                <a:schemeClr val="bg1">
                  <a:alpha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1" name="Oval 150">
              <a:extLst>
                <a:ext uri="{FF2B5EF4-FFF2-40B4-BE49-F238E27FC236}">
                  <a16:creationId xmlns:a16="http://schemas.microsoft.com/office/drawing/2014/main" id="{5BA7B929-F753-4A11-8AE9-C51C33F7DA46}"/>
                </a:ext>
              </a:extLst>
            </p:cNvPr>
            <p:cNvSpPr/>
            <p:nvPr userDrawn="1"/>
          </p:nvSpPr>
          <p:spPr>
            <a:xfrm flipH="1">
              <a:off x="4490190" y="6075756"/>
              <a:ext cx="224088" cy="224088"/>
            </a:xfrm>
            <a:prstGeom prst="ellipse">
              <a:avLst/>
            </a:prstGeom>
            <a:grpFill/>
            <a:ln>
              <a:solidFill>
                <a:schemeClr val="bg1">
                  <a:alpha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2" name="Oval 151">
              <a:extLst>
                <a:ext uri="{FF2B5EF4-FFF2-40B4-BE49-F238E27FC236}">
                  <a16:creationId xmlns:a16="http://schemas.microsoft.com/office/drawing/2014/main" id="{DFBDE813-0FE1-407A-8E9E-ECFAE257B1E6}"/>
                </a:ext>
              </a:extLst>
            </p:cNvPr>
            <p:cNvSpPr>
              <a:spLocks noChangeAspect="1"/>
            </p:cNvSpPr>
            <p:nvPr userDrawn="1"/>
          </p:nvSpPr>
          <p:spPr>
            <a:xfrm rot="682168" flipH="1">
              <a:off x="4340946" y="5013559"/>
              <a:ext cx="149392" cy="149392"/>
            </a:xfrm>
            <a:prstGeom prst="ellipse">
              <a:avLst/>
            </a:prstGeom>
            <a:grpFill/>
            <a:ln>
              <a:solidFill>
                <a:schemeClr val="bg1">
                  <a:alpha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3" name="Oval 152">
              <a:extLst>
                <a:ext uri="{FF2B5EF4-FFF2-40B4-BE49-F238E27FC236}">
                  <a16:creationId xmlns:a16="http://schemas.microsoft.com/office/drawing/2014/main" id="{DF1AEC2E-4D90-4940-A07C-CE7257FF4C71}"/>
                </a:ext>
              </a:extLst>
            </p:cNvPr>
            <p:cNvSpPr/>
            <p:nvPr userDrawn="1"/>
          </p:nvSpPr>
          <p:spPr>
            <a:xfrm rot="738506" flipH="1">
              <a:off x="4400716" y="3821918"/>
              <a:ext cx="224088" cy="224088"/>
            </a:xfrm>
            <a:prstGeom prst="ellipse">
              <a:avLst/>
            </a:prstGeom>
            <a:grpFill/>
            <a:ln>
              <a:solidFill>
                <a:schemeClr val="bg1">
                  <a:alpha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4" name="Oval 153">
              <a:extLst>
                <a:ext uri="{FF2B5EF4-FFF2-40B4-BE49-F238E27FC236}">
                  <a16:creationId xmlns:a16="http://schemas.microsoft.com/office/drawing/2014/main" id="{6C673984-AACA-4247-8945-E9646A74F34C}"/>
                </a:ext>
              </a:extLst>
            </p:cNvPr>
            <p:cNvSpPr/>
            <p:nvPr userDrawn="1"/>
          </p:nvSpPr>
          <p:spPr>
            <a:xfrm rot="20935587" flipH="1">
              <a:off x="5477100" y="4901202"/>
              <a:ext cx="224088" cy="224088"/>
            </a:xfrm>
            <a:prstGeom prst="ellipse">
              <a:avLst/>
            </a:prstGeom>
            <a:grpFill/>
            <a:ln>
              <a:solidFill>
                <a:schemeClr val="bg1">
                  <a:alpha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5" name="Oval 154">
              <a:extLst>
                <a:ext uri="{FF2B5EF4-FFF2-40B4-BE49-F238E27FC236}">
                  <a16:creationId xmlns:a16="http://schemas.microsoft.com/office/drawing/2014/main" id="{191BD8EC-C6F1-45CD-82BC-EE86CD100E61}"/>
                </a:ext>
              </a:extLst>
            </p:cNvPr>
            <p:cNvSpPr/>
            <p:nvPr userDrawn="1"/>
          </p:nvSpPr>
          <p:spPr>
            <a:xfrm flipH="1">
              <a:off x="7158420" y="4489676"/>
              <a:ext cx="224088" cy="224088"/>
            </a:xfrm>
            <a:prstGeom prst="ellipse">
              <a:avLst/>
            </a:prstGeom>
            <a:grpFill/>
            <a:ln>
              <a:solidFill>
                <a:schemeClr val="bg1">
                  <a:alpha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6" name="Oval 155">
              <a:extLst>
                <a:ext uri="{FF2B5EF4-FFF2-40B4-BE49-F238E27FC236}">
                  <a16:creationId xmlns:a16="http://schemas.microsoft.com/office/drawing/2014/main" id="{55061039-AF6D-4DE7-8F22-A7CC2DC1F6E4}"/>
                </a:ext>
              </a:extLst>
            </p:cNvPr>
            <p:cNvSpPr>
              <a:spLocks noChangeAspect="1"/>
            </p:cNvSpPr>
            <p:nvPr userDrawn="1"/>
          </p:nvSpPr>
          <p:spPr>
            <a:xfrm flipH="1">
              <a:off x="6533834" y="3146530"/>
              <a:ext cx="149392" cy="149392"/>
            </a:xfrm>
            <a:prstGeom prst="ellipse">
              <a:avLst/>
            </a:prstGeom>
            <a:grpFill/>
            <a:ln>
              <a:solidFill>
                <a:schemeClr val="bg1">
                  <a:alpha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7" name="Oval 156">
              <a:extLst>
                <a:ext uri="{FF2B5EF4-FFF2-40B4-BE49-F238E27FC236}">
                  <a16:creationId xmlns:a16="http://schemas.microsoft.com/office/drawing/2014/main" id="{E94CC978-44B9-4F08-B8E1-85C90C86F18C}"/>
                </a:ext>
              </a:extLst>
            </p:cNvPr>
            <p:cNvSpPr/>
            <p:nvPr userDrawn="1"/>
          </p:nvSpPr>
          <p:spPr>
            <a:xfrm flipH="1">
              <a:off x="2399072" y="3649393"/>
              <a:ext cx="224088" cy="224088"/>
            </a:xfrm>
            <a:prstGeom prst="ellipse">
              <a:avLst/>
            </a:prstGeom>
            <a:grpFill/>
            <a:ln>
              <a:solidFill>
                <a:schemeClr val="bg1">
                  <a:alpha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8" name="Oval 157">
              <a:extLst>
                <a:ext uri="{FF2B5EF4-FFF2-40B4-BE49-F238E27FC236}">
                  <a16:creationId xmlns:a16="http://schemas.microsoft.com/office/drawing/2014/main" id="{D0ECD2FB-2F6F-4B6A-AA56-2E3D8C41A415}"/>
                </a:ext>
              </a:extLst>
            </p:cNvPr>
            <p:cNvSpPr/>
            <p:nvPr userDrawn="1"/>
          </p:nvSpPr>
          <p:spPr>
            <a:xfrm flipH="1">
              <a:off x="2162916" y="5027432"/>
              <a:ext cx="224088" cy="224088"/>
            </a:xfrm>
            <a:prstGeom prst="ellipse">
              <a:avLst/>
            </a:prstGeom>
            <a:grpFill/>
            <a:ln>
              <a:solidFill>
                <a:schemeClr val="bg1">
                  <a:alpha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9" name="Oval 158">
              <a:extLst>
                <a:ext uri="{FF2B5EF4-FFF2-40B4-BE49-F238E27FC236}">
                  <a16:creationId xmlns:a16="http://schemas.microsoft.com/office/drawing/2014/main" id="{DEA82331-FE99-4C0D-A242-4D21CBADEE12}"/>
                </a:ext>
              </a:extLst>
            </p:cNvPr>
            <p:cNvSpPr>
              <a:spLocks noChangeAspect="1"/>
            </p:cNvSpPr>
            <p:nvPr userDrawn="1"/>
          </p:nvSpPr>
          <p:spPr>
            <a:xfrm flipH="1">
              <a:off x="2865756" y="6105090"/>
              <a:ext cx="149392" cy="149392"/>
            </a:xfrm>
            <a:prstGeom prst="ellipse">
              <a:avLst/>
            </a:prstGeom>
            <a:grpFill/>
            <a:ln>
              <a:solidFill>
                <a:schemeClr val="bg1">
                  <a:alpha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0" name="Oval 159">
              <a:extLst>
                <a:ext uri="{FF2B5EF4-FFF2-40B4-BE49-F238E27FC236}">
                  <a16:creationId xmlns:a16="http://schemas.microsoft.com/office/drawing/2014/main" id="{C242ABD8-B23A-45AB-AF96-028E8F3C1C47}"/>
                </a:ext>
              </a:extLst>
            </p:cNvPr>
            <p:cNvSpPr>
              <a:spLocks noChangeAspect="1"/>
            </p:cNvSpPr>
            <p:nvPr userDrawn="1"/>
          </p:nvSpPr>
          <p:spPr>
            <a:xfrm flipH="1">
              <a:off x="11489475" y="4550799"/>
              <a:ext cx="149392" cy="149392"/>
            </a:xfrm>
            <a:prstGeom prst="ellipse">
              <a:avLst/>
            </a:prstGeom>
            <a:grpFill/>
            <a:ln>
              <a:solidFill>
                <a:schemeClr val="bg1">
                  <a:alpha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1" name="Chord 160">
              <a:extLst>
                <a:ext uri="{FF2B5EF4-FFF2-40B4-BE49-F238E27FC236}">
                  <a16:creationId xmlns:a16="http://schemas.microsoft.com/office/drawing/2014/main" id="{06BB9226-3E5A-4CB3-9D8F-BF9D7A9021F2}"/>
                </a:ext>
              </a:extLst>
            </p:cNvPr>
            <p:cNvSpPr>
              <a:spLocks noChangeAspect="1"/>
            </p:cNvSpPr>
            <p:nvPr userDrawn="1"/>
          </p:nvSpPr>
          <p:spPr>
            <a:xfrm flipH="1">
              <a:off x="9919813" y="6746029"/>
              <a:ext cx="149392" cy="149392"/>
            </a:xfrm>
            <a:prstGeom prst="chord">
              <a:avLst>
                <a:gd name="adj1" fmla="val 10550803"/>
                <a:gd name="adj2" fmla="val 185318"/>
              </a:avLst>
            </a:prstGeom>
            <a:grpFill/>
            <a:ln>
              <a:solidFill>
                <a:schemeClr val="bg1">
                  <a:alpha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2" name="Chord 161">
              <a:extLst>
                <a:ext uri="{FF2B5EF4-FFF2-40B4-BE49-F238E27FC236}">
                  <a16:creationId xmlns:a16="http://schemas.microsoft.com/office/drawing/2014/main" id="{7B911C08-95D1-4A0D-ABFF-419FFFBE9935}"/>
                </a:ext>
              </a:extLst>
            </p:cNvPr>
            <p:cNvSpPr>
              <a:spLocks noChangeAspect="1"/>
            </p:cNvSpPr>
            <p:nvPr userDrawn="1"/>
          </p:nvSpPr>
          <p:spPr>
            <a:xfrm flipH="1">
              <a:off x="6151551" y="6717004"/>
              <a:ext cx="224088" cy="224088"/>
            </a:xfrm>
            <a:prstGeom prst="chord">
              <a:avLst>
                <a:gd name="adj1" fmla="val 10550803"/>
                <a:gd name="adj2" fmla="val 185318"/>
              </a:avLst>
            </a:prstGeom>
            <a:grpFill/>
            <a:ln>
              <a:solidFill>
                <a:schemeClr val="bg1">
                  <a:alpha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63" name="Straight Connector 162">
              <a:extLst>
                <a:ext uri="{FF2B5EF4-FFF2-40B4-BE49-F238E27FC236}">
                  <a16:creationId xmlns:a16="http://schemas.microsoft.com/office/drawing/2014/main" id="{6B0542CB-C7B7-44C1-9EF1-02E4D873BFDF}"/>
                </a:ext>
              </a:extLst>
            </p:cNvPr>
            <p:cNvCxnSpPr>
              <a:cxnSpLocks/>
              <a:stCxn id="161" idx="1"/>
              <a:endCxn id="149" idx="3"/>
            </p:cNvCxnSpPr>
            <p:nvPr userDrawn="1"/>
          </p:nvCxnSpPr>
          <p:spPr>
            <a:xfrm flipH="1" flipV="1">
              <a:off x="8879746" y="5764388"/>
              <a:ext cx="1040177" cy="1060362"/>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164" name="Straight Connector 163">
              <a:extLst>
                <a:ext uri="{FF2B5EF4-FFF2-40B4-BE49-F238E27FC236}">
                  <a16:creationId xmlns:a16="http://schemas.microsoft.com/office/drawing/2014/main" id="{ACFC4239-E6CC-4C9A-897C-F0B6475B3E52}"/>
                </a:ext>
              </a:extLst>
            </p:cNvPr>
            <p:cNvCxnSpPr>
              <a:cxnSpLocks/>
              <a:stCxn id="183" idx="6"/>
              <a:endCxn id="157" idx="6"/>
            </p:cNvCxnSpPr>
            <p:nvPr userDrawn="1"/>
          </p:nvCxnSpPr>
          <p:spPr>
            <a:xfrm>
              <a:off x="1249806" y="3691601"/>
              <a:ext cx="1149266" cy="69836"/>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165" name="Straight Connector 164">
              <a:extLst>
                <a:ext uri="{FF2B5EF4-FFF2-40B4-BE49-F238E27FC236}">
                  <a16:creationId xmlns:a16="http://schemas.microsoft.com/office/drawing/2014/main" id="{1A80588B-9813-4B03-9ED2-5015D5A8C217}"/>
                </a:ext>
              </a:extLst>
            </p:cNvPr>
            <p:cNvCxnSpPr>
              <a:cxnSpLocks/>
              <a:stCxn id="180" idx="4"/>
              <a:endCxn id="186" idx="1"/>
            </p:cNvCxnSpPr>
            <p:nvPr userDrawn="1"/>
          </p:nvCxnSpPr>
          <p:spPr>
            <a:xfrm>
              <a:off x="181389" y="3694736"/>
              <a:ext cx="833340" cy="862592"/>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166" name="Straight Connector 165">
              <a:extLst>
                <a:ext uri="{FF2B5EF4-FFF2-40B4-BE49-F238E27FC236}">
                  <a16:creationId xmlns:a16="http://schemas.microsoft.com/office/drawing/2014/main" id="{9BA337E5-1617-4613-BAA3-C64291007553}"/>
                </a:ext>
              </a:extLst>
            </p:cNvPr>
            <p:cNvCxnSpPr>
              <a:cxnSpLocks/>
              <a:stCxn id="186" idx="4"/>
              <a:endCxn id="185" idx="0"/>
            </p:cNvCxnSpPr>
            <p:nvPr userDrawn="1"/>
          </p:nvCxnSpPr>
          <p:spPr>
            <a:xfrm flipH="1">
              <a:off x="990250" y="4724846"/>
              <a:ext cx="93868" cy="726111"/>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167" name="Straight Connector 166">
              <a:extLst>
                <a:ext uri="{FF2B5EF4-FFF2-40B4-BE49-F238E27FC236}">
                  <a16:creationId xmlns:a16="http://schemas.microsoft.com/office/drawing/2014/main" id="{25D9275C-FE73-442D-9ADE-439FC206E022}"/>
                </a:ext>
              </a:extLst>
            </p:cNvPr>
            <p:cNvCxnSpPr>
              <a:cxnSpLocks/>
              <a:stCxn id="184" idx="3"/>
            </p:cNvCxnSpPr>
            <p:nvPr userDrawn="1"/>
          </p:nvCxnSpPr>
          <p:spPr>
            <a:xfrm flipH="1">
              <a:off x="994391" y="6664731"/>
              <a:ext cx="195332" cy="193269"/>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168" name="Straight Connector 167">
              <a:extLst>
                <a:ext uri="{FF2B5EF4-FFF2-40B4-BE49-F238E27FC236}">
                  <a16:creationId xmlns:a16="http://schemas.microsoft.com/office/drawing/2014/main" id="{67AD9F8E-DD04-43A5-B94B-B33F6989375C}"/>
                </a:ext>
              </a:extLst>
            </p:cNvPr>
            <p:cNvCxnSpPr>
              <a:cxnSpLocks/>
              <a:stCxn id="184" idx="0"/>
              <a:endCxn id="185" idx="4"/>
            </p:cNvCxnSpPr>
            <p:nvPr userDrawn="1"/>
          </p:nvCxnSpPr>
          <p:spPr>
            <a:xfrm flipH="1" flipV="1">
              <a:off x="990250" y="5745345"/>
              <a:ext cx="303555" cy="668110"/>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169" name="Straight Connector 168">
              <a:extLst>
                <a:ext uri="{FF2B5EF4-FFF2-40B4-BE49-F238E27FC236}">
                  <a16:creationId xmlns:a16="http://schemas.microsoft.com/office/drawing/2014/main" id="{8F4EA3C1-77AB-473F-8539-82220A155623}"/>
                </a:ext>
              </a:extLst>
            </p:cNvPr>
            <p:cNvCxnSpPr>
              <a:cxnSpLocks/>
              <a:stCxn id="194" idx="1"/>
              <a:endCxn id="180" idx="3"/>
            </p:cNvCxnSpPr>
            <p:nvPr userDrawn="1"/>
          </p:nvCxnSpPr>
          <p:spPr>
            <a:xfrm flipV="1">
              <a:off x="7025" y="3684478"/>
              <a:ext cx="62174" cy="1039628"/>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170" name="Straight Connector 169">
              <a:extLst>
                <a:ext uri="{FF2B5EF4-FFF2-40B4-BE49-F238E27FC236}">
                  <a16:creationId xmlns:a16="http://schemas.microsoft.com/office/drawing/2014/main" id="{E682B884-A2AA-4547-A215-0B9EE7B3DF2B}"/>
                </a:ext>
              </a:extLst>
            </p:cNvPr>
            <p:cNvCxnSpPr>
              <a:cxnSpLocks/>
              <a:stCxn id="185" idx="2"/>
              <a:endCxn id="194" idx="0"/>
            </p:cNvCxnSpPr>
            <p:nvPr userDrawn="1"/>
          </p:nvCxnSpPr>
          <p:spPr>
            <a:xfrm flipH="1" flipV="1">
              <a:off x="4947" y="4947737"/>
              <a:ext cx="838109" cy="650414"/>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171" name="Straight Connector 170">
              <a:extLst>
                <a:ext uri="{FF2B5EF4-FFF2-40B4-BE49-F238E27FC236}">
                  <a16:creationId xmlns:a16="http://schemas.microsoft.com/office/drawing/2014/main" id="{D502A514-7828-4127-915C-41BD1B6B728E}"/>
                </a:ext>
              </a:extLst>
            </p:cNvPr>
            <p:cNvCxnSpPr>
              <a:cxnSpLocks/>
              <a:stCxn id="184" idx="1"/>
            </p:cNvCxnSpPr>
            <p:nvPr userDrawn="1"/>
          </p:nvCxnSpPr>
          <p:spPr>
            <a:xfrm flipH="1">
              <a:off x="0" y="6456567"/>
              <a:ext cx="1189723" cy="190557"/>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172" name="Straight Connector 171">
              <a:extLst>
                <a:ext uri="{FF2B5EF4-FFF2-40B4-BE49-F238E27FC236}">
                  <a16:creationId xmlns:a16="http://schemas.microsoft.com/office/drawing/2014/main" id="{EE536885-5B34-481C-A582-2CE453D3210F}"/>
                </a:ext>
              </a:extLst>
            </p:cNvPr>
            <p:cNvCxnSpPr>
              <a:cxnSpLocks/>
              <a:stCxn id="157" idx="1"/>
              <a:endCxn id="64" idx="0"/>
            </p:cNvCxnSpPr>
            <p:nvPr userDrawn="1"/>
          </p:nvCxnSpPr>
          <p:spPr>
            <a:xfrm flipV="1">
              <a:off x="2590343" y="2989715"/>
              <a:ext cx="770893" cy="692495"/>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173" name="Straight Connector 172">
              <a:extLst>
                <a:ext uri="{FF2B5EF4-FFF2-40B4-BE49-F238E27FC236}">
                  <a16:creationId xmlns:a16="http://schemas.microsoft.com/office/drawing/2014/main" id="{239D1669-C8D9-4A9D-A86F-2AFF489A34E5}"/>
                </a:ext>
              </a:extLst>
            </p:cNvPr>
            <p:cNvCxnSpPr>
              <a:cxnSpLocks/>
              <a:stCxn id="182" idx="6"/>
              <a:endCxn id="181" idx="2"/>
            </p:cNvCxnSpPr>
            <p:nvPr userDrawn="1"/>
          </p:nvCxnSpPr>
          <p:spPr>
            <a:xfrm>
              <a:off x="683818" y="2689233"/>
              <a:ext cx="1046792" cy="260972"/>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174" name="Straight Connector 173">
              <a:extLst>
                <a:ext uri="{FF2B5EF4-FFF2-40B4-BE49-F238E27FC236}">
                  <a16:creationId xmlns:a16="http://schemas.microsoft.com/office/drawing/2014/main" id="{327070E6-A537-4933-AB80-8B2E6B201098}"/>
                </a:ext>
              </a:extLst>
            </p:cNvPr>
            <p:cNvCxnSpPr>
              <a:cxnSpLocks/>
              <a:stCxn id="180" idx="7"/>
              <a:endCxn id="182" idx="3"/>
            </p:cNvCxnSpPr>
            <p:nvPr userDrawn="1"/>
          </p:nvCxnSpPr>
          <p:spPr>
            <a:xfrm flipV="1">
              <a:off x="206155" y="2793315"/>
              <a:ext cx="226387" cy="630571"/>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175" name="Straight Connector 174">
              <a:extLst>
                <a:ext uri="{FF2B5EF4-FFF2-40B4-BE49-F238E27FC236}">
                  <a16:creationId xmlns:a16="http://schemas.microsoft.com/office/drawing/2014/main" id="{35D716A8-ACA0-431D-83DF-007987603FCD}"/>
                </a:ext>
              </a:extLst>
            </p:cNvPr>
            <p:cNvCxnSpPr>
              <a:cxnSpLocks/>
              <a:stCxn id="180" idx="5"/>
              <a:endCxn id="183" idx="2"/>
            </p:cNvCxnSpPr>
            <p:nvPr userDrawn="1"/>
          </p:nvCxnSpPr>
          <p:spPr>
            <a:xfrm>
              <a:off x="267973" y="3622660"/>
              <a:ext cx="785574" cy="68941"/>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176" name="Straight Connector 175">
              <a:extLst>
                <a:ext uri="{FF2B5EF4-FFF2-40B4-BE49-F238E27FC236}">
                  <a16:creationId xmlns:a16="http://schemas.microsoft.com/office/drawing/2014/main" id="{F25D4FC4-6BAB-4F36-BC81-BC3269272563}"/>
                </a:ext>
              </a:extLst>
            </p:cNvPr>
            <p:cNvCxnSpPr>
              <a:cxnSpLocks/>
              <a:stCxn id="181" idx="3"/>
              <a:endCxn id="183" idx="7"/>
            </p:cNvCxnSpPr>
            <p:nvPr userDrawn="1"/>
          </p:nvCxnSpPr>
          <p:spPr>
            <a:xfrm flipH="1">
              <a:off x="1221065" y="3059892"/>
              <a:ext cx="554979" cy="562320"/>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177" name="Straight Connector 176">
              <a:extLst>
                <a:ext uri="{FF2B5EF4-FFF2-40B4-BE49-F238E27FC236}">
                  <a16:creationId xmlns:a16="http://schemas.microsoft.com/office/drawing/2014/main" id="{F9CE377F-8C45-4207-994B-9AF6D960F489}"/>
                </a:ext>
              </a:extLst>
            </p:cNvPr>
            <p:cNvCxnSpPr>
              <a:cxnSpLocks/>
              <a:stCxn id="183" idx="4"/>
              <a:endCxn id="186" idx="0"/>
            </p:cNvCxnSpPr>
            <p:nvPr userDrawn="1"/>
          </p:nvCxnSpPr>
          <p:spPr>
            <a:xfrm flipH="1">
              <a:off x="1084118" y="3789730"/>
              <a:ext cx="67559" cy="738857"/>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178" name="Straight Connector 177">
              <a:extLst>
                <a:ext uri="{FF2B5EF4-FFF2-40B4-BE49-F238E27FC236}">
                  <a16:creationId xmlns:a16="http://schemas.microsoft.com/office/drawing/2014/main" id="{65E0D35D-E0E4-4070-9F03-537A23F62347}"/>
                </a:ext>
              </a:extLst>
            </p:cNvPr>
            <p:cNvCxnSpPr>
              <a:cxnSpLocks/>
              <a:stCxn id="159" idx="2"/>
              <a:endCxn id="184" idx="2"/>
            </p:cNvCxnSpPr>
            <p:nvPr userDrawn="1"/>
          </p:nvCxnSpPr>
          <p:spPr>
            <a:xfrm flipH="1">
              <a:off x="1146611" y="6179786"/>
              <a:ext cx="1868537" cy="380863"/>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179" name="Straight Connector 178">
              <a:extLst>
                <a:ext uri="{FF2B5EF4-FFF2-40B4-BE49-F238E27FC236}">
                  <a16:creationId xmlns:a16="http://schemas.microsoft.com/office/drawing/2014/main" id="{73833DA9-4198-4FB5-879F-24B995B49E5E}"/>
                </a:ext>
              </a:extLst>
            </p:cNvPr>
            <p:cNvCxnSpPr>
              <a:cxnSpLocks/>
              <a:endCxn id="184" idx="5"/>
            </p:cNvCxnSpPr>
            <p:nvPr userDrawn="1"/>
          </p:nvCxnSpPr>
          <p:spPr>
            <a:xfrm flipH="1" flipV="1">
              <a:off x="1397887" y="6664731"/>
              <a:ext cx="704210" cy="276362"/>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sp>
          <p:nvSpPr>
            <p:cNvPr id="180" name="Oval 179">
              <a:extLst>
                <a:ext uri="{FF2B5EF4-FFF2-40B4-BE49-F238E27FC236}">
                  <a16:creationId xmlns:a16="http://schemas.microsoft.com/office/drawing/2014/main" id="{85736CA7-46C1-4049-84B3-18CA838BCA1D}"/>
                </a:ext>
              </a:extLst>
            </p:cNvPr>
            <p:cNvSpPr/>
            <p:nvPr userDrawn="1"/>
          </p:nvSpPr>
          <p:spPr>
            <a:xfrm rot="20563470">
              <a:off x="-9517" y="3406988"/>
              <a:ext cx="294388" cy="294388"/>
            </a:xfrm>
            <a:prstGeom prst="ellipse">
              <a:avLst/>
            </a:prstGeom>
            <a:grpFill/>
            <a:ln>
              <a:solidFill>
                <a:schemeClr val="bg1">
                  <a:alpha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1" name="Oval 180">
              <a:extLst>
                <a:ext uri="{FF2B5EF4-FFF2-40B4-BE49-F238E27FC236}">
                  <a16:creationId xmlns:a16="http://schemas.microsoft.com/office/drawing/2014/main" id="{EA1E05BC-0F05-4DEE-BF27-64CC1AA0A45A}"/>
                </a:ext>
              </a:extLst>
            </p:cNvPr>
            <p:cNvSpPr/>
            <p:nvPr userDrawn="1"/>
          </p:nvSpPr>
          <p:spPr>
            <a:xfrm>
              <a:off x="1730610" y="2795084"/>
              <a:ext cx="310242" cy="310242"/>
            </a:xfrm>
            <a:prstGeom prst="ellipse">
              <a:avLst/>
            </a:prstGeom>
            <a:grpFill/>
            <a:ln>
              <a:solidFill>
                <a:schemeClr val="bg1">
                  <a:alpha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2" name="Oval 181">
              <a:extLst>
                <a:ext uri="{FF2B5EF4-FFF2-40B4-BE49-F238E27FC236}">
                  <a16:creationId xmlns:a16="http://schemas.microsoft.com/office/drawing/2014/main" id="{959D4C32-1690-4A98-898D-1E98A78C2474}"/>
                </a:ext>
              </a:extLst>
            </p:cNvPr>
            <p:cNvSpPr/>
            <p:nvPr userDrawn="1"/>
          </p:nvSpPr>
          <p:spPr>
            <a:xfrm>
              <a:off x="389430" y="2542039"/>
              <a:ext cx="294388" cy="294388"/>
            </a:xfrm>
            <a:prstGeom prst="ellipse">
              <a:avLst/>
            </a:prstGeom>
            <a:grpFill/>
            <a:ln>
              <a:solidFill>
                <a:schemeClr val="bg1">
                  <a:alpha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3" name="Oval 182">
              <a:extLst>
                <a:ext uri="{FF2B5EF4-FFF2-40B4-BE49-F238E27FC236}">
                  <a16:creationId xmlns:a16="http://schemas.microsoft.com/office/drawing/2014/main" id="{A32656DF-B1E6-4820-97FF-D938BE9E00C9}"/>
                </a:ext>
              </a:extLst>
            </p:cNvPr>
            <p:cNvSpPr>
              <a:spLocks noChangeAspect="1"/>
            </p:cNvSpPr>
            <p:nvPr userDrawn="1"/>
          </p:nvSpPr>
          <p:spPr>
            <a:xfrm>
              <a:off x="1053547" y="3593471"/>
              <a:ext cx="196259" cy="196259"/>
            </a:xfrm>
            <a:prstGeom prst="ellipse">
              <a:avLst/>
            </a:prstGeom>
            <a:grpFill/>
            <a:ln>
              <a:solidFill>
                <a:schemeClr val="bg1">
                  <a:alpha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4" name="Oval 183">
              <a:extLst>
                <a:ext uri="{FF2B5EF4-FFF2-40B4-BE49-F238E27FC236}">
                  <a16:creationId xmlns:a16="http://schemas.microsoft.com/office/drawing/2014/main" id="{51E9D4C9-FA3C-4D3F-94E9-F73D0F378295}"/>
                </a:ext>
              </a:extLst>
            </p:cNvPr>
            <p:cNvSpPr>
              <a:spLocks noChangeAspect="1"/>
            </p:cNvSpPr>
            <p:nvPr userDrawn="1"/>
          </p:nvSpPr>
          <p:spPr>
            <a:xfrm>
              <a:off x="1146611" y="6413455"/>
              <a:ext cx="294388" cy="294388"/>
            </a:xfrm>
            <a:prstGeom prst="ellipse">
              <a:avLst/>
            </a:prstGeom>
            <a:grpFill/>
            <a:ln>
              <a:solidFill>
                <a:schemeClr val="bg1">
                  <a:alpha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5" name="Oval 184">
              <a:extLst>
                <a:ext uri="{FF2B5EF4-FFF2-40B4-BE49-F238E27FC236}">
                  <a16:creationId xmlns:a16="http://schemas.microsoft.com/office/drawing/2014/main" id="{30959951-567E-495E-9504-4FEE5E2D9070}"/>
                </a:ext>
              </a:extLst>
            </p:cNvPr>
            <p:cNvSpPr>
              <a:spLocks noChangeAspect="1"/>
            </p:cNvSpPr>
            <p:nvPr userDrawn="1"/>
          </p:nvSpPr>
          <p:spPr>
            <a:xfrm>
              <a:off x="843056" y="5450957"/>
              <a:ext cx="294388" cy="294388"/>
            </a:xfrm>
            <a:prstGeom prst="ellipse">
              <a:avLst/>
            </a:prstGeom>
            <a:grpFill/>
            <a:ln>
              <a:solidFill>
                <a:schemeClr val="bg1">
                  <a:alpha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6" name="Oval 185">
              <a:extLst>
                <a:ext uri="{FF2B5EF4-FFF2-40B4-BE49-F238E27FC236}">
                  <a16:creationId xmlns:a16="http://schemas.microsoft.com/office/drawing/2014/main" id="{8D6B03FD-2D8B-4B5D-8A26-5EA666EF4511}"/>
                </a:ext>
              </a:extLst>
            </p:cNvPr>
            <p:cNvSpPr>
              <a:spLocks noChangeAspect="1"/>
            </p:cNvSpPr>
            <p:nvPr userDrawn="1"/>
          </p:nvSpPr>
          <p:spPr>
            <a:xfrm>
              <a:off x="985988" y="4528587"/>
              <a:ext cx="196259" cy="196259"/>
            </a:xfrm>
            <a:prstGeom prst="ellipse">
              <a:avLst/>
            </a:prstGeom>
            <a:grpFill/>
            <a:ln>
              <a:solidFill>
                <a:schemeClr val="bg1">
                  <a:alpha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87" name="Straight Connector 186">
              <a:extLst>
                <a:ext uri="{FF2B5EF4-FFF2-40B4-BE49-F238E27FC236}">
                  <a16:creationId xmlns:a16="http://schemas.microsoft.com/office/drawing/2014/main" id="{2B8BE1A2-0227-4892-A103-F241189BD8FC}"/>
                </a:ext>
              </a:extLst>
            </p:cNvPr>
            <p:cNvCxnSpPr>
              <a:cxnSpLocks/>
              <a:stCxn id="186" idx="3"/>
            </p:cNvCxnSpPr>
            <p:nvPr userDrawn="1"/>
          </p:nvCxnSpPr>
          <p:spPr>
            <a:xfrm flipH="1">
              <a:off x="125106" y="4696105"/>
              <a:ext cx="889623" cy="162851"/>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188" name="Straight Connector 187">
              <a:extLst>
                <a:ext uri="{FF2B5EF4-FFF2-40B4-BE49-F238E27FC236}">
                  <a16:creationId xmlns:a16="http://schemas.microsoft.com/office/drawing/2014/main" id="{6FDB3D25-371F-4494-82B5-BC7066151323}"/>
                </a:ext>
              </a:extLst>
            </p:cNvPr>
            <p:cNvCxnSpPr>
              <a:cxnSpLocks/>
              <a:stCxn id="182" idx="4"/>
              <a:endCxn id="183" idx="1"/>
            </p:cNvCxnSpPr>
            <p:nvPr userDrawn="1"/>
          </p:nvCxnSpPr>
          <p:spPr>
            <a:xfrm>
              <a:off x="536624" y="2836427"/>
              <a:ext cx="545664" cy="785785"/>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sp>
          <p:nvSpPr>
            <p:cNvPr id="189" name="Oval 188">
              <a:extLst>
                <a:ext uri="{FF2B5EF4-FFF2-40B4-BE49-F238E27FC236}">
                  <a16:creationId xmlns:a16="http://schemas.microsoft.com/office/drawing/2014/main" id="{DBAD6A1B-D845-4013-A334-F19E7D5CD102}"/>
                </a:ext>
              </a:extLst>
            </p:cNvPr>
            <p:cNvSpPr>
              <a:spLocks noChangeAspect="1"/>
            </p:cNvSpPr>
            <p:nvPr userDrawn="1"/>
          </p:nvSpPr>
          <p:spPr>
            <a:xfrm>
              <a:off x="4972557" y="2874980"/>
              <a:ext cx="196259" cy="196259"/>
            </a:xfrm>
            <a:prstGeom prst="ellipse">
              <a:avLst/>
            </a:prstGeom>
            <a:grpFill/>
            <a:ln>
              <a:solidFill>
                <a:schemeClr val="bg1">
                  <a:alpha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90" name="Straight Connector 189">
              <a:extLst>
                <a:ext uri="{FF2B5EF4-FFF2-40B4-BE49-F238E27FC236}">
                  <a16:creationId xmlns:a16="http://schemas.microsoft.com/office/drawing/2014/main" id="{0E3B499A-4E94-4BE1-9928-92AED5C645CB}"/>
                </a:ext>
              </a:extLst>
            </p:cNvPr>
            <p:cNvCxnSpPr>
              <a:cxnSpLocks/>
              <a:stCxn id="189" idx="3"/>
              <a:endCxn id="153" idx="0"/>
            </p:cNvCxnSpPr>
            <p:nvPr userDrawn="1"/>
          </p:nvCxnSpPr>
          <p:spPr>
            <a:xfrm flipH="1">
              <a:off x="4536645" y="3042498"/>
              <a:ext cx="464653" cy="781995"/>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191" name="Straight Connector 190">
              <a:extLst>
                <a:ext uri="{FF2B5EF4-FFF2-40B4-BE49-F238E27FC236}">
                  <a16:creationId xmlns:a16="http://schemas.microsoft.com/office/drawing/2014/main" id="{80E175B2-E1F4-4A26-AA60-86211971C3FF}"/>
                </a:ext>
              </a:extLst>
            </p:cNvPr>
            <p:cNvCxnSpPr>
              <a:cxnSpLocks/>
              <a:stCxn id="189" idx="2"/>
              <a:endCxn id="64" idx="6"/>
            </p:cNvCxnSpPr>
            <p:nvPr userDrawn="1"/>
          </p:nvCxnSpPr>
          <p:spPr>
            <a:xfrm flipH="1" flipV="1">
              <a:off x="3501498" y="2915999"/>
              <a:ext cx="1471059" cy="57111"/>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192" name="Straight Connector 191">
              <a:extLst>
                <a:ext uri="{FF2B5EF4-FFF2-40B4-BE49-F238E27FC236}">
                  <a16:creationId xmlns:a16="http://schemas.microsoft.com/office/drawing/2014/main" id="{8E6B1408-9D0F-4935-BA7F-2206F3EF95B7}"/>
                </a:ext>
              </a:extLst>
            </p:cNvPr>
            <p:cNvCxnSpPr>
              <a:cxnSpLocks/>
              <a:stCxn id="182" idx="7"/>
              <a:endCxn id="66" idx="1"/>
            </p:cNvCxnSpPr>
            <p:nvPr userDrawn="1"/>
          </p:nvCxnSpPr>
          <p:spPr>
            <a:xfrm flipV="1">
              <a:off x="640706" y="1905029"/>
              <a:ext cx="785344" cy="680122"/>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193" name="Straight Connector 192">
              <a:extLst>
                <a:ext uri="{FF2B5EF4-FFF2-40B4-BE49-F238E27FC236}">
                  <a16:creationId xmlns:a16="http://schemas.microsoft.com/office/drawing/2014/main" id="{3A6A9E8A-3D68-4785-8C8E-0EBF780D0023}"/>
                </a:ext>
              </a:extLst>
            </p:cNvPr>
            <p:cNvCxnSpPr>
              <a:cxnSpLocks/>
              <a:endCxn id="182" idx="1"/>
            </p:cNvCxnSpPr>
            <p:nvPr userDrawn="1"/>
          </p:nvCxnSpPr>
          <p:spPr>
            <a:xfrm>
              <a:off x="-60734" y="2344833"/>
              <a:ext cx="493276" cy="240318"/>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sp>
          <p:nvSpPr>
            <p:cNvPr id="194" name="Chord 193">
              <a:extLst>
                <a:ext uri="{FF2B5EF4-FFF2-40B4-BE49-F238E27FC236}">
                  <a16:creationId xmlns:a16="http://schemas.microsoft.com/office/drawing/2014/main" id="{023F3C0D-14E4-40B2-9F27-9ACAD81DD9F6}"/>
                </a:ext>
              </a:extLst>
            </p:cNvPr>
            <p:cNvSpPr>
              <a:spLocks noChangeAspect="1"/>
            </p:cNvSpPr>
            <p:nvPr userDrawn="1"/>
          </p:nvSpPr>
          <p:spPr>
            <a:xfrm rot="5400000" flipH="1">
              <a:off x="-98982" y="4723943"/>
              <a:ext cx="224088" cy="224088"/>
            </a:xfrm>
            <a:prstGeom prst="chord">
              <a:avLst>
                <a:gd name="adj1" fmla="val 10550803"/>
                <a:gd name="adj2" fmla="val 185318"/>
              </a:avLst>
            </a:prstGeom>
            <a:grpFill/>
            <a:ln>
              <a:solidFill>
                <a:schemeClr val="bg1">
                  <a:alpha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95" name="Straight Connector 194">
              <a:extLst>
                <a:ext uri="{FF2B5EF4-FFF2-40B4-BE49-F238E27FC236}">
                  <a16:creationId xmlns:a16="http://schemas.microsoft.com/office/drawing/2014/main" id="{712BDE26-258C-4FF0-BC18-8910490C5F5F}"/>
                </a:ext>
              </a:extLst>
            </p:cNvPr>
            <p:cNvCxnSpPr>
              <a:cxnSpLocks/>
              <a:stCxn id="185" idx="3"/>
            </p:cNvCxnSpPr>
            <p:nvPr userDrawn="1"/>
          </p:nvCxnSpPr>
          <p:spPr>
            <a:xfrm flipH="1">
              <a:off x="0" y="5702233"/>
              <a:ext cx="886168" cy="564794"/>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196" name="Straight Connector 195">
              <a:extLst>
                <a:ext uri="{FF2B5EF4-FFF2-40B4-BE49-F238E27FC236}">
                  <a16:creationId xmlns:a16="http://schemas.microsoft.com/office/drawing/2014/main" id="{6096FDB1-4B71-4A75-9AA3-4F96F5881646}"/>
                </a:ext>
              </a:extLst>
            </p:cNvPr>
            <p:cNvCxnSpPr>
              <a:cxnSpLocks/>
              <a:stCxn id="181" idx="6"/>
              <a:endCxn id="64" idx="1"/>
            </p:cNvCxnSpPr>
            <p:nvPr userDrawn="1"/>
          </p:nvCxnSpPr>
          <p:spPr>
            <a:xfrm flipV="1">
              <a:off x="2040852" y="2934851"/>
              <a:ext cx="1254476" cy="15354"/>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197" name="Straight Connector 196">
              <a:extLst>
                <a:ext uri="{FF2B5EF4-FFF2-40B4-BE49-F238E27FC236}">
                  <a16:creationId xmlns:a16="http://schemas.microsoft.com/office/drawing/2014/main" id="{07B89D8F-6A08-4805-8C25-4D9BCE212592}"/>
                </a:ext>
              </a:extLst>
            </p:cNvPr>
            <p:cNvCxnSpPr>
              <a:cxnSpLocks/>
              <a:stCxn id="181" idx="5"/>
              <a:endCxn id="157" idx="0"/>
            </p:cNvCxnSpPr>
            <p:nvPr userDrawn="1"/>
          </p:nvCxnSpPr>
          <p:spPr>
            <a:xfrm>
              <a:off x="1995418" y="3059892"/>
              <a:ext cx="515698" cy="589501"/>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198" name="Straight Connector 197">
              <a:extLst>
                <a:ext uri="{FF2B5EF4-FFF2-40B4-BE49-F238E27FC236}">
                  <a16:creationId xmlns:a16="http://schemas.microsoft.com/office/drawing/2014/main" id="{2E7A40B4-9ADE-4BA7-9BB1-83B574569578}"/>
                </a:ext>
              </a:extLst>
            </p:cNvPr>
            <p:cNvCxnSpPr>
              <a:cxnSpLocks/>
              <a:stCxn id="66" idx="0"/>
              <a:endCxn id="181" idx="0"/>
            </p:cNvCxnSpPr>
            <p:nvPr userDrawn="1"/>
          </p:nvCxnSpPr>
          <p:spPr>
            <a:xfrm>
              <a:off x="1505277" y="1937846"/>
              <a:ext cx="380454" cy="857238"/>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199" name="Straight Connector 198">
              <a:extLst>
                <a:ext uri="{FF2B5EF4-FFF2-40B4-BE49-F238E27FC236}">
                  <a16:creationId xmlns:a16="http://schemas.microsoft.com/office/drawing/2014/main" id="{FA69F0CF-5DC4-4761-9D51-B8A423A137BF}"/>
                </a:ext>
              </a:extLst>
            </p:cNvPr>
            <p:cNvCxnSpPr>
              <a:cxnSpLocks/>
              <a:stCxn id="186" idx="5"/>
              <a:endCxn id="158" idx="7"/>
            </p:cNvCxnSpPr>
            <p:nvPr userDrawn="1"/>
          </p:nvCxnSpPr>
          <p:spPr>
            <a:xfrm>
              <a:off x="1153506" y="4696105"/>
              <a:ext cx="1042227" cy="364144"/>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200" name="Straight Connector 199">
              <a:extLst>
                <a:ext uri="{FF2B5EF4-FFF2-40B4-BE49-F238E27FC236}">
                  <a16:creationId xmlns:a16="http://schemas.microsoft.com/office/drawing/2014/main" id="{F12F26D0-03E7-477A-B29A-E2BF233B528D}"/>
                </a:ext>
              </a:extLst>
            </p:cNvPr>
            <p:cNvCxnSpPr>
              <a:cxnSpLocks/>
              <a:stCxn id="153" idx="7"/>
              <a:endCxn id="64" idx="7"/>
            </p:cNvCxnSpPr>
            <p:nvPr userDrawn="1"/>
          </p:nvCxnSpPr>
          <p:spPr>
            <a:xfrm flipH="1" flipV="1">
              <a:off x="3446634" y="2981907"/>
              <a:ext cx="1005609" cy="857760"/>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201" name="Straight Connector 200">
              <a:extLst>
                <a:ext uri="{FF2B5EF4-FFF2-40B4-BE49-F238E27FC236}">
                  <a16:creationId xmlns:a16="http://schemas.microsoft.com/office/drawing/2014/main" id="{2A82C2C0-D6FE-44CF-9184-64CAEA9102CD}"/>
                </a:ext>
              </a:extLst>
            </p:cNvPr>
            <p:cNvCxnSpPr>
              <a:cxnSpLocks/>
              <a:stCxn id="82" idx="7"/>
              <a:endCxn id="189" idx="0"/>
            </p:cNvCxnSpPr>
            <p:nvPr userDrawn="1"/>
          </p:nvCxnSpPr>
          <p:spPr>
            <a:xfrm>
              <a:off x="5065787" y="2247314"/>
              <a:ext cx="4900" cy="627666"/>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202" name="Straight Connector 201">
              <a:extLst>
                <a:ext uri="{FF2B5EF4-FFF2-40B4-BE49-F238E27FC236}">
                  <a16:creationId xmlns:a16="http://schemas.microsoft.com/office/drawing/2014/main" id="{FBFCFE9A-F4B5-4509-9611-276E14B5399C}"/>
                </a:ext>
              </a:extLst>
            </p:cNvPr>
            <p:cNvCxnSpPr>
              <a:cxnSpLocks/>
              <a:stCxn id="156" idx="7"/>
              <a:endCxn id="71" idx="0"/>
            </p:cNvCxnSpPr>
            <p:nvPr userDrawn="1"/>
          </p:nvCxnSpPr>
          <p:spPr>
            <a:xfrm flipH="1" flipV="1">
              <a:off x="6285610" y="2383792"/>
              <a:ext cx="270102" cy="784616"/>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203" name="Straight Connector 202">
              <a:extLst>
                <a:ext uri="{FF2B5EF4-FFF2-40B4-BE49-F238E27FC236}">
                  <a16:creationId xmlns:a16="http://schemas.microsoft.com/office/drawing/2014/main" id="{FD389A29-AE70-421F-87E4-145F52CE08FC}"/>
                </a:ext>
              </a:extLst>
            </p:cNvPr>
            <p:cNvCxnSpPr>
              <a:cxnSpLocks/>
              <a:stCxn id="156" idx="6"/>
              <a:endCxn id="189" idx="5"/>
            </p:cNvCxnSpPr>
            <p:nvPr userDrawn="1"/>
          </p:nvCxnSpPr>
          <p:spPr>
            <a:xfrm flipH="1" flipV="1">
              <a:off x="5140075" y="3042498"/>
              <a:ext cx="1393759" cy="178728"/>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204" name="Straight Connector 203">
              <a:extLst>
                <a:ext uri="{FF2B5EF4-FFF2-40B4-BE49-F238E27FC236}">
                  <a16:creationId xmlns:a16="http://schemas.microsoft.com/office/drawing/2014/main" id="{5D82203E-6ABC-4015-85CC-41649AE6B182}"/>
                </a:ext>
              </a:extLst>
            </p:cNvPr>
            <p:cNvCxnSpPr>
              <a:cxnSpLocks/>
              <a:stCxn id="72" idx="0"/>
              <a:endCxn id="156" idx="1"/>
            </p:cNvCxnSpPr>
            <p:nvPr userDrawn="1"/>
          </p:nvCxnSpPr>
          <p:spPr>
            <a:xfrm flipH="1">
              <a:off x="6661348" y="1834225"/>
              <a:ext cx="1076455" cy="1334183"/>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205" name="Straight Connector 204">
              <a:extLst>
                <a:ext uri="{FF2B5EF4-FFF2-40B4-BE49-F238E27FC236}">
                  <a16:creationId xmlns:a16="http://schemas.microsoft.com/office/drawing/2014/main" id="{D6077C3D-77AE-4E5D-9D79-62E975588AD9}"/>
                </a:ext>
              </a:extLst>
            </p:cNvPr>
            <p:cNvCxnSpPr>
              <a:cxnSpLocks/>
              <a:stCxn id="212" idx="0"/>
              <a:endCxn id="211" idx="4"/>
            </p:cNvCxnSpPr>
            <p:nvPr userDrawn="1"/>
          </p:nvCxnSpPr>
          <p:spPr>
            <a:xfrm>
              <a:off x="9621563" y="3044363"/>
              <a:ext cx="760622" cy="316136"/>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206" name="Straight Connector 205">
              <a:extLst>
                <a:ext uri="{FF2B5EF4-FFF2-40B4-BE49-F238E27FC236}">
                  <a16:creationId xmlns:a16="http://schemas.microsoft.com/office/drawing/2014/main" id="{AC82A8B2-9287-45F5-BFBE-6DCC7F83C417}"/>
                </a:ext>
              </a:extLst>
            </p:cNvPr>
            <p:cNvCxnSpPr>
              <a:cxnSpLocks/>
              <a:stCxn id="80" idx="0"/>
              <a:endCxn id="211" idx="5"/>
            </p:cNvCxnSpPr>
            <p:nvPr userDrawn="1"/>
          </p:nvCxnSpPr>
          <p:spPr>
            <a:xfrm>
              <a:off x="10349083" y="2680523"/>
              <a:ext cx="90128" cy="615930"/>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207" name="Straight Connector 206">
              <a:extLst>
                <a:ext uri="{FF2B5EF4-FFF2-40B4-BE49-F238E27FC236}">
                  <a16:creationId xmlns:a16="http://schemas.microsoft.com/office/drawing/2014/main" id="{C6D5F02A-614B-4D16-A793-BFA738D25909}"/>
                </a:ext>
              </a:extLst>
            </p:cNvPr>
            <p:cNvCxnSpPr>
              <a:cxnSpLocks/>
              <a:stCxn id="79" idx="0"/>
              <a:endCxn id="212" idx="6"/>
            </p:cNvCxnSpPr>
            <p:nvPr userDrawn="1"/>
          </p:nvCxnSpPr>
          <p:spPr>
            <a:xfrm>
              <a:off x="9306676" y="1739765"/>
              <a:ext cx="245878" cy="1161961"/>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208" name="Straight Connector 207">
              <a:extLst>
                <a:ext uri="{FF2B5EF4-FFF2-40B4-BE49-F238E27FC236}">
                  <a16:creationId xmlns:a16="http://schemas.microsoft.com/office/drawing/2014/main" id="{0C1B9E72-ECF5-4245-A82C-6E0A183A09B2}"/>
                </a:ext>
              </a:extLst>
            </p:cNvPr>
            <p:cNvCxnSpPr>
              <a:cxnSpLocks/>
              <a:stCxn id="156" idx="1"/>
              <a:endCxn id="213" idx="5"/>
            </p:cNvCxnSpPr>
            <p:nvPr userDrawn="1"/>
          </p:nvCxnSpPr>
          <p:spPr>
            <a:xfrm>
              <a:off x="6661348" y="3168408"/>
              <a:ext cx="1391015" cy="19028"/>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209" name="Straight Connector 208">
              <a:extLst>
                <a:ext uri="{FF2B5EF4-FFF2-40B4-BE49-F238E27FC236}">
                  <a16:creationId xmlns:a16="http://schemas.microsoft.com/office/drawing/2014/main" id="{9BAC8569-F3C3-4A8D-8BD9-1AD98B1DF1C8}"/>
                </a:ext>
              </a:extLst>
            </p:cNvPr>
            <p:cNvCxnSpPr>
              <a:cxnSpLocks/>
              <a:stCxn id="72" idx="0"/>
              <a:endCxn id="213" idx="5"/>
            </p:cNvCxnSpPr>
            <p:nvPr userDrawn="1"/>
          </p:nvCxnSpPr>
          <p:spPr>
            <a:xfrm>
              <a:off x="7737803" y="1834225"/>
              <a:ext cx="314560" cy="1353211"/>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210" name="Straight Connector 209">
              <a:extLst>
                <a:ext uri="{FF2B5EF4-FFF2-40B4-BE49-F238E27FC236}">
                  <a16:creationId xmlns:a16="http://schemas.microsoft.com/office/drawing/2014/main" id="{855AA0D4-9ADE-40C0-A873-81A5778C658F}"/>
                </a:ext>
              </a:extLst>
            </p:cNvPr>
            <p:cNvCxnSpPr>
              <a:cxnSpLocks/>
              <a:stCxn id="213" idx="7"/>
              <a:endCxn id="212" idx="4"/>
            </p:cNvCxnSpPr>
            <p:nvPr userDrawn="1"/>
          </p:nvCxnSpPr>
          <p:spPr>
            <a:xfrm flipV="1">
              <a:off x="8152134" y="2970735"/>
              <a:ext cx="1257783" cy="251410"/>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sp>
          <p:nvSpPr>
            <p:cNvPr id="211" name="Oval 210">
              <a:extLst>
                <a:ext uri="{FF2B5EF4-FFF2-40B4-BE49-F238E27FC236}">
                  <a16:creationId xmlns:a16="http://schemas.microsoft.com/office/drawing/2014/main" id="{9DA39CD6-B4D3-420C-902C-C362CC473112}"/>
                </a:ext>
              </a:extLst>
            </p:cNvPr>
            <p:cNvSpPr/>
            <p:nvPr userDrawn="1"/>
          </p:nvSpPr>
          <p:spPr>
            <a:xfrm rot="17350916" flipV="1">
              <a:off x="10375964" y="3285269"/>
              <a:ext cx="224088" cy="224088"/>
            </a:xfrm>
            <a:prstGeom prst="ellipse">
              <a:avLst/>
            </a:prstGeom>
            <a:grpFill/>
            <a:ln>
              <a:solidFill>
                <a:schemeClr val="bg1">
                  <a:alpha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2" name="Oval 211">
              <a:extLst>
                <a:ext uri="{FF2B5EF4-FFF2-40B4-BE49-F238E27FC236}">
                  <a16:creationId xmlns:a16="http://schemas.microsoft.com/office/drawing/2014/main" id="{8C17FD21-CE68-4D84-B1CC-98196A96C5C9}"/>
                </a:ext>
              </a:extLst>
            </p:cNvPr>
            <p:cNvSpPr/>
            <p:nvPr userDrawn="1"/>
          </p:nvSpPr>
          <p:spPr>
            <a:xfrm rot="17350916" flipV="1">
              <a:off x="9403696" y="2895505"/>
              <a:ext cx="224088" cy="224088"/>
            </a:xfrm>
            <a:prstGeom prst="ellipse">
              <a:avLst/>
            </a:prstGeom>
            <a:grpFill/>
            <a:ln>
              <a:solidFill>
                <a:schemeClr val="bg1">
                  <a:alpha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3" name="Oval 212">
              <a:extLst>
                <a:ext uri="{FF2B5EF4-FFF2-40B4-BE49-F238E27FC236}">
                  <a16:creationId xmlns:a16="http://schemas.microsoft.com/office/drawing/2014/main" id="{7453D88A-BB14-42E1-9FFA-ACD2113CBC92}"/>
                </a:ext>
              </a:extLst>
            </p:cNvPr>
            <p:cNvSpPr>
              <a:spLocks noChangeAspect="1"/>
            </p:cNvSpPr>
            <p:nvPr userDrawn="1"/>
          </p:nvSpPr>
          <p:spPr>
            <a:xfrm rot="17350916" flipV="1">
              <a:off x="8010198" y="3179980"/>
              <a:ext cx="149392" cy="149392"/>
            </a:xfrm>
            <a:prstGeom prst="ellipse">
              <a:avLst/>
            </a:prstGeom>
            <a:grpFill/>
            <a:ln>
              <a:solidFill>
                <a:schemeClr val="bg1">
                  <a:alpha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14" name="Straight Connector 213">
              <a:extLst>
                <a:ext uri="{FF2B5EF4-FFF2-40B4-BE49-F238E27FC236}">
                  <a16:creationId xmlns:a16="http://schemas.microsoft.com/office/drawing/2014/main" id="{2246EFC8-9F87-4142-861E-A735ED5797B8}"/>
                </a:ext>
              </a:extLst>
            </p:cNvPr>
            <p:cNvCxnSpPr>
              <a:cxnSpLocks/>
              <a:stCxn id="77" idx="0"/>
              <a:endCxn id="211" idx="7"/>
            </p:cNvCxnSpPr>
            <p:nvPr userDrawn="1"/>
          </p:nvCxnSpPr>
          <p:spPr>
            <a:xfrm flipH="1">
              <a:off x="10588868" y="2983008"/>
              <a:ext cx="1256853" cy="365508"/>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215" name="Straight Connector 214">
              <a:extLst>
                <a:ext uri="{FF2B5EF4-FFF2-40B4-BE49-F238E27FC236}">
                  <a16:creationId xmlns:a16="http://schemas.microsoft.com/office/drawing/2014/main" id="{7E17BF48-C2F9-4DCD-832B-83DF2AD3A0E6}"/>
                </a:ext>
              </a:extLst>
            </p:cNvPr>
            <p:cNvCxnSpPr>
              <a:cxnSpLocks/>
              <a:endCxn id="77" idx="7"/>
            </p:cNvCxnSpPr>
            <p:nvPr userDrawn="1"/>
          </p:nvCxnSpPr>
          <p:spPr>
            <a:xfrm flipH="1" flipV="1">
              <a:off x="11930123" y="2967834"/>
              <a:ext cx="291194" cy="286842"/>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2445283475"/>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0.xml"/><Relationship Id="rId13" Type="http://schemas.openxmlformats.org/officeDocument/2006/relationships/slideLayout" Target="../slideLayouts/slideLayout15.xml"/><Relationship Id="rId3" Type="http://schemas.openxmlformats.org/officeDocument/2006/relationships/slideLayout" Target="../slideLayouts/slideLayout5.xml"/><Relationship Id="rId7" Type="http://schemas.openxmlformats.org/officeDocument/2006/relationships/slideLayout" Target="../slideLayouts/slideLayout9.xml"/><Relationship Id="rId12" Type="http://schemas.openxmlformats.org/officeDocument/2006/relationships/slideLayout" Target="../slideLayouts/slideLayout14.xml"/><Relationship Id="rId2" Type="http://schemas.openxmlformats.org/officeDocument/2006/relationships/slideLayout" Target="../slideLayouts/slideLayout4.xml"/><Relationship Id="rId1" Type="http://schemas.openxmlformats.org/officeDocument/2006/relationships/slideLayout" Target="../slideLayouts/slideLayout3.xml"/><Relationship Id="rId6" Type="http://schemas.openxmlformats.org/officeDocument/2006/relationships/slideLayout" Target="../slideLayouts/slideLayout8.xml"/><Relationship Id="rId11" Type="http://schemas.openxmlformats.org/officeDocument/2006/relationships/slideLayout" Target="../slideLayouts/slideLayout13.xml"/><Relationship Id="rId5" Type="http://schemas.openxmlformats.org/officeDocument/2006/relationships/slideLayout" Target="../slideLayouts/slideLayout7.xml"/><Relationship Id="rId15" Type="http://schemas.openxmlformats.org/officeDocument/2006/relationships/theme" Target="../theme/theme2.xml"/><Relationship Id="rId10" Type="http://schemas.openxmlformats.org/officeDocument/2006/relationships/slideLayout" Target="../slideLayouts/slideLayout12.xml"/><Relationship Id="rId4" Type="http://schemas.openxmlformats.org/officeDocument/2006/relationships/slideLayout" Target="../slideLayouts/slideLayout6.xml"/><Relationship Id="rId9" Type="http://schemas.openxmlformats.org/officeDocument/2006/relationships/slideLayout" Target="../slideLayouts/slideLayout11.xml"/><Relationship Id="rId14" Type="http://schemas.openxmlformats.org/officeDocument/2006/relationships/slideLayout" Target="../slideLayouts/slideLayout16.xml"/></Relationships>
</file>

<file path=ppt/slideMasters/_rels/slideMaster3.xml.rels><?xml version="1.0" encoding="UTF-8" standalone="yes"?>
<Relationships xmlns="http://schemas.openxmlformats.org/package/2006/relationships"><Relationship Id="rId2" Type="http://schemas.openxmlformats.org/officeDocument/2006/relationships/theme" Target="../theme/theme3.xml"/><Relationship Id="rId1" Type="http://schemas.openxmlformats.org/officeDocument/2006/relationships/slideLayout" Target="../slideLayouts/slideLayout1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045990320"/>
      </p:ext>
    </p:extLst>
  </p:cSld>
  <p:clrMap bg1="lt1" tx1="dk1" bg2="lt2" tx2="dk2" accent1="accent1" accent2="accent2" accent3="accent3" accent4="accent4" accent5="accent5" accent6="accent6" hlink="hlink" folHlink="folHlink"/>
  <p:sldLayoutIdLst>
    <p:sldLayoutId id="2147483690" r:id="rId1"/>
    <p:sldLayoutId id="2147483650" r:id="rId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615311501"/>
      </p:ext>
    </p:extLst>
  </p:cSld>
  <p:clrMap bg1="lt1" tx1="dk1" bg2="lt2" tx2="dk2" accent1="accent1" accent2="accent2" accent3="accent3" accent4="accent4" accent5="accent5" accent6="accent6" hlink="hlink" folHlink="folHlink"/>
  <p:sldLayoutIdLst>
    <p:sldLayoutId id="2147483652" r:id="rId1"/>
    <p:sldLayoutId id="2147483653" r:id="rId2"/>
    <p:sldLayoutId id="2147483654" r:id="rId3"/>
    <p:sldLayoutId id="2147483675" r:id="rId4"/>
    <p:sldLayoutId id="2147483676" r:id="rId5"/>
    <p:sldLayoutId id="2147483678" r:id="rId6"/>
    <p:sldLayoutId id="2147483681" r:id="rId7"/>
    <p:sldLayoutId id="2147483683" r:id="rId8"/>
    <p:sldLayoutId id="2147483684" r:id="rId9"/>
    <p:sldLayoutId id="2147483685" r:id="rId10"/>
    <p:sldLayoutId id="2147483686" r:id="rId11"/>
    <p:sldLayoutId id="2147483689" r:id="rId12"/>
    <p:sldLayoutId id="2147483671" r:id="rId13"/>
    <p:sldLayoutId id="2147483672" r:id="rId14"/>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198408049"/>
      </p:ext>
    </p:extLst>
  </p:cSld>
  <p:clrMap bg1="lt1" tx1="dk1" bg2="lt2" tx2="dk2" accent1="accent1" accent2="accent2" accent3="accent3" accent4="accent4" accent5="accent5" accent6="accent6" hlink="hlink" folHlink="folHlink"/>
  <p:sldLayoutIdLst>
    <p:sldLayoutId id="2147483674"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6.png"/><Relationship Id="rId1" Type="http://schemas.openxmlformats.org/officeDocument/2006/relationships/slideLayout" Target="../slideLayouts/slideLayout8.xml"/><Relationship Id="rId4" Type="http://schemas.openxmlformats.org/officeDocument/2006/relationships/image" Target="../media/image7.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4.xml.rels><?xml version="1.0" encoding="UTF-8" standalone="yes"?>
<Relationships xmlns="http://schemas.openxmlformats.org/package/2006/relationships"><Relationship Id="rId2" Type="http://schemas.openxmlformats.org/officeDocument/2006/relationships/hyperlink" Target="https://p2k.stekom.ac.id/ensiklopedia/Kepribadian#cite_note-Unsur-8" TargetMode="External"/><Relationship Id="rId1" Type="http://schemas.openxmlformats.org/officeDocument/2006/relationships/slideLayout" Target="../slideLayouts/slideLayout9.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10.xml"/></Relationships>
</file>

<file path=ppt/slides/_rels/slide8.xml.rels><?xml version="1.0" encoding="UTF-8" standalone="yes"?>
<Relationships xmlns="http://schemas.openxmlformats.org/package/2006/relationships"><Relationship Id="rId8" Type="http://schemas.microsoft.com/office/2007/relationships/hdphoto" Target="../media/hdphoto2.wdp"/><Relationship Id="rId3" Type="http://schemas.openxmlformats.org/officeDocument/2006/relationships/image" Target="../media/image10.png"/><Relationship Id="rId7" Type="http://schemas.openxmlformats.org/officeDocument/2006/relationships/image" Target="../media/image14.png"/><Relationship Id="rId2" Type="http://schemas.openxmlformats.org/officeDocument/2006/relationships/image" Target="../media/image9.png"/><Relationship Id="rId1" Type="http://schemas.openxmlformats.org/officeDocument/2006/relationships/slideLayout" Target="../slideLayouts/slideLayout10.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11.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Rounded Corners 5">
            <a:extLst>
              <a:ext uri="{FF2B5EF4-FFF2-40B4-BE49-F238E27FC236}">
                <a16:creationId xmlns:a16="http://schemas.microsoft.com/office/drawing/2014/main" id="{890C940E-1CD6-4255-80D5-5F1D36A4D1B7}"/>
              </a:ext>
            </a:extLst>
          </p:cNvPr>
          <p:cNvSpPr/>
          <p:nvPr/>
        </p:nvSpPr>
        <p:spPr>
          <a:xfrm>
            <a:off x="-2" y="2436569"/>
            <a:ext cx="12192000" cy="1217222"/>
          </a:xfrm>
          <a:prstGeom prst="roundRect">
            <a:avLst>
              <a:gd name="adj" fmla="val 1452"/>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sz="6000" b="1" dirty="0">
              <a:solidFill>
                <a:srgbClr val="002060"/>
              </a:solidFill>
            </a:endParaRPr>
          </a:p>
        </p:txBody>
      </p:sp>
      <p:sp>
        <p:nvSpPr>
          <p:cNvPr id="3" name="Rectangle: Rounded Corners 5">
            <a:extLst>
              <a:ext uri="{FF2B5EF4-FFF2-40B4-BE49-F238E27FC236}">
                <a16:creationId xmlns:a16="http://schemas.microsoft.com/office/drawing/2014/main" id="{890C940E-1CD6-4255-80D5-5F1D36A4D1B7}"/>
              </a:ext>
            </a:extLst>
          </p:cNvPr>
          <p:cNvSpPr/>
          <p:nvPr/>
        </p:nvSpPr>
        <p:spPr>
          <a:xfrm>
            <a:off x="-2" y="2139686"/>
            <a:ext cx="12192000" cy="142504"/>
          </a:xfrm>
          <a:prstGeom prst="roundRect">
            <a:avLst>
              <a:gd name="adj" fmla="val 1452"/>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400" b="1" dirty="0"/>
          </a:p>
        </p:txBody>
      </p:sp>
      <p:sp>
        <p:nvSpPr>
          <p:cNvPr id="4" name="Rectangle: Rounded Corners 5">
            <a:extLst>
              <a:ext uri="{FF2B5EF4-FFF2-40B4-BE49-F238E27FC236}">
                <a16:creationId xmlns:a16="http://schemas.microsoft.com/office/drawing/2014/main" id="{890C940E-1CD6-4255-80D5-5F1D36A4D1B7}"/>
              </a:ext>
            </a:extLst>
          </p:cNvPr>
          <p:cNvSpPr/>
          <p:nvPr/>
        </p:nvSpPr>
        <p:spPr>
          <a:xfrm>
            <a:off x="-2" y="3791495"/>
            <a:ext cx="12192000" cy="142504"/>
          </a:xfrm>
          <a:prstGeom prst="roundRect">
            <a:avLst>
              <a:gd name="adj" fmla="val 1452"/>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400" b="1" dirty="0"/>
          </a:p>
        </p:txBody>
      </p:sp>
      <p:sp>
        <p:nvSpPr>
          <p:cNvPr id="5" name="Text Placeholder 4"/>
          <p:cNvSpPr txBox="1">
            <a:spLocks/>
          </p:cNvSpPr>
          <p:nvPr/>
        </p:nvSpPr>
        <p:spPr>
          <a:xfrm>
            <a:off x="4007692" y="4052853"/>
            <a:ext cx="4176612" cy="432048"/>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dirty="0">
                <a:solidFill>
                  <a:schemeClr val="bg1"/>
                </a:solidFill>
              </a:rPr>
              <a:t>Dr. </a:t>
            </a:r>
            <a:r>
              <a:rPr lang="en-US" dirty="0" err="1">
                <a:solidFill>
                  <a:schemeClr val="bg1"/>
                </a:solidFill>
              </a:rPr>
              <a:t>Veni</a:t>
            </a:r>
            <a:r>
              <a:rPr lang="en-US" dirty="0">
                <a:solidFill>
                  <a:schemeClr val="bg1"/>
                </a:solidFill>
              </a:rPr>
              <a:t> </a:t>
            </a:r>
            <a:r>
              <a:rPr lang="en-US" dirty="0" err="1">
                <a:solidFill>
                  <a:schemeClr val="bg1"/>
                </a:solidFill>
              </a:rPr>
              <a:t>Devialesti</a:t>
            </a:r>
            <a:endParaRPr lang="en-US" dirty="0">
              <a:solidFill>
                <a:schemeClr val="bg1"/>
              </a:solidFill>
            </a:endParaRPr>
          </a:p>
        </p:txBody>
      </p:sp>
      <p:pic>
        <p:nvPicPr>
          <p:cNvPr id="7" name="Picture 2" descr="C:\Users\user\Documents\pngtree-mbti-types-type-psychology-personality-png-image_6084218.png"/>
          <p:cNvPicPr>
            <a:picLocks noChangeAspect="1" noChangeArrowheads="1"/>
          </p:cNvPicPr>
          <p:nvPr/>
        </p:nvPicPr>
        <p:blipFill rotWithShape="1">
          <a:blip r:embed="rId2">
            <a:extLst>
              <a:ext uri="{BEBA8EAE-BF5A-486C-A8C5-ECC9F3942E4B}">
                <a14:imgProps xmlns:a14="http://schemas.microsoft.com/office/drawing/2010/main">
                  <a14:imgLayer r:embed="rId3">
                    <a14:imgEffect>
                      <a14:backgroundRemoval t="43611" b="95000" l="0" r="100000">
                        <a14:foregroundMark x1="13833" y1="56389" x2="12000" y2="80000"/>
                        <a14:foregroundMark x1="16167" y1="63333" x2="21667" y2="63889"/>
                        <a14:foregroundMark x1="8167" y1="67500" x2="8500" y2="73611"/>
                        <a14:foregroundMark x1="21167" y1="63611" x2="25500" y2="63056"/>
                        <a14:foregroundMark x1="17167" y1="58333" x2="17167" y2="58333"/>
                        <a14:foregroundMark x1="14500" y1="78056" x2="18500" y2="88611"/>
                        <a14:foregroundMark x1="15667" y1="74722" x2="15333" y2="75833"/>
                        <a14:foregroundMark x1="37167" y1="67500" x2="36167" y2="88056"/>
                        <a14:foregroundMark x1="39000" y1="55278" x2="37167" y2="71944"/>
                        <a14:foregroundMark x1="32833" y1="54167" x2="32833" y2="58889"/>
                        <a14:foregroundMark x1="66500" y1="62500" x2="61833" y2="86944"/>
                        <a14:foregroundMark x1="33333" y1="55000" x2="33333" y2="55000"/>
                        <a14:foregroundMark x1="33667" y1="55833" x2="34500" y2="55833"/>
                        <a14:foregroundMark x1="33333" y1="53056" x2="33333" y2="50278"/>
                        <a14:foregroundMark x1="55833" y1="58611" x2="63000" y2="67778"/>
                        <a14:foregroundMark x1="63833" y1="69444" x2="69167" y2="68889"/>
                        <a14:foregroundMark x1="77333" y1="63889" x2="87333" y2="81389"/>
                        <a14:foregroundMark x1="78833" y1="55833" x2="78833" y2="55833"/>
                        <a14:foregroundMark x1="88333" y1="53889" x2="88333" y2="53889"/>
                        <a14:foregroundMark x1="93167" y1="51111" x2="93167" y2="51111"/>
                      </a14:backgroundRemoval>
                    </a14:imgEffect>
                  </a14:imgLayer>
                </a14:imgProps>
              </a:ext>
              <a:ext uri="{28A0092B-C50C-407E-A947-70E740481C1C}">
                <a14:useLocalDpi xmlns:a14="http://schemas.microsoft.com/office/drawing/2010/main" val="0"/>
              </a:ext>
            </a:extLst>
          </a:blip>
          <a:srcRect t="46914" b="7892"/>
          <a:stretch/>
        </p:blipFill>
        <p:spPr bwMode="auto">
          <a:xfrm>
            <a:off x="5914279" y="5128873"/>
            <a:ext cx="6484757" cy="1758444"/>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1"/>
          <p:cNvSpPr/>
          <p:nvPr/>
        </p:nvSpPr>
        <p:spPr>
          <a:xfrm>
            <a:off x="1278812" y="2583515"/>
            <a:ext cx="9634369" cy="1015663"/>
          </a:xfrm>
          <a:prstGeom prst="rect">
            <a:avLst/>
          </a:prstGeom>
        </p:spPr>
        <p:txBody>
          <a:bodyPr wrap="none">
            <a:spAutoFit/>
          </a:bodyPr>
          <a:lstStyle/>
          <a:p>
            <a:pPr algn="ctr"/>
            <a:r>
              <a:rPr lang="id-ID" sz="6000" b="1" dirty="0">
                <a:solidFill>
                  <a:srgbClr val="002060"/>
                </a:solidFill>
              </a:rPr>
              <a:t>KEPRIBADIAN DAN NILAI</a:t>
            </a:r>
            <a:endParaRPr lang="en-US" sz="6000" b="1" dirty="0">
              <a:solidFill>
                <a:srgbClr val="002060"/>
              </a:solidFill>
            </a:endParaRPr>
          </a:p>
        </p:txBody>
      </p:sp>
      <p:pic>
        <p:nvPicPr>
          <p:cNvPr id="1027" name="Picture 3" descr="C:\Users\user\Documents\pngtree-mbti-types-type-psychology-personality-png-image_6084218.png"/>
          <p:cNvPicPr>
            <a:picLocks noChangeAspect="1" noChangeArrowheads="1"/>
          </p:cNvPicPr>
          <p:nvPr/>
        </p:nvPicPr>
        <p:blipFill rotWithShape="1">
          <a:blip r:embed="rId4">
            <a:extLst>
              <a:ext uri="{BEBA8EAE-BF5A-486C-A8C5-ECC9F3942E4B}">
                <a14:imgProps xmlns:a14="http://schemas.microsoft.com/office/drawing/2010/main">
                  <a14:imgLayer r:embed="rId3">
                    <a14:imgEffect>
                      <a14:backgroundRemoval t="6667" b="46389" l="0" r="100000">
                        <a14:foregroundMark x1="13167" y1="10833" x2="12833" y2="17778"/>
                        <a14:foregroundMark x1="7500" y1="16667" x2="10833" y2="15278"/>
                        <a14:foregroundMark x1="24667" y1="19167" x2="22333" y2="30833"/>
                        <a14:foregroundMark x1="21667" y1="33056" x2="21000" y2="39444"/>
                        <a14:foregroundMark x1="24500" y1="16389" x2="24500" y2="18889"/>
                        <a14:foregroundMark x1="39833" y1="19722" x2="39000" y2="40000"/>
                        <a14:foregroundMark x1="34167" y1="11944" x2="34167" y2="11944"/>
                        <a14:foregroundMark x1="35167" y1="12500" x2="35000" y2="11111"/>
                        <a14:foregroundMark x1="44500" y1="14167" x2="44500" y2="14167"/>
                        <a14:foregroundMark x1="46833" y1="10833" x2="46333" y2="8889"/>
                        <a14:foregroundMark x1="49167" y1="14722" x2="49667" y2="13333"/>
                        <a14:foregroundMark x1="51833" y1="10000" x2="52833" y2="9722"/>
                        <a14:foregroundMark x1="60333" y1="24167" x2="62500" y2="9444"/>
                        <a14:foregroundMark x1="77833" y1="37778" x2="81833" y2="12778"/>
                        <a14:foregroundMark x1="87500" y1="31944" x2="87500" y2="23889"/>
                        <a14:foregroundMark x1="87500" y1="32778" x2="93000" y2="31389"/>
                        <a14:foregroundMark x1="89167" y1="36667" x2="89167" y2="44444"/>
                        <a14:foregroundMark x1="83500" y1="32778" x2="86667" y2="32500"/>
                        <a14:foregroundMark x1="89500" y1="33889" x2="89500" y2="37222"/>
                        <a14:foregroundMark x1="94833" y1="32222" x2="94833" y2="32222"/>
                        <a14:foregroundMark x1="58167" y1="25278" x2="58000" y2="18333"/>
                        <a14:foregroundMark x1="43333" y1="14444" x2="46500" y2="9722"/>
                        <a14:foregroundMark x1="47000" y1="10000" x2="49167" y2="14722"/>
                        <a14:foregroundMark x1="49167" y1="14722" x2="52000" y2="10000"/>
                        <a14:foregroundMark x1="6833" y1="17222" x2="5667" y2="15278"/>
                        <a14:foregroundMark x1="23333" y1="34722" x2="23833" y2="44167"/>
                        <a14:foregroundMark x1="24000" y1="20278" x2="23167" y2="24722"/>
                        <a14:foregroundMark x1="23167" y1="23056" x2="22500" y2="30000"/>
                      </a14:backgroundRemoval>
                    </a14:imgEffect>
                  </a14:imgLayer>
                </a14:imgProps>
              </a:ext>
              <a:ext uri="{28A0092B-C50C-407E-A947-70E740481C1C}">
                <a14:useLocalDpi xmlns:a14="http://schemas.microsoft.com/office/drawing/2010/main" val="0"/>
              </a:ext>
            </a:extLst>
          </a:blip>
          <a:srcRect t="6732" b="53492"/>
          <a:stretch/>
        </p:blipFill>
        <p:spPr bwMode="auto">
          <a:xfrm>
            <a:off x="-241540" y="5275161"/>
            <a:ext cx="6755091" cy="161215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9816107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235528" y="914401"/>
            <a:ext cx="11734800" cy="5126182"/>
          </a:xfrm>
          <a:prstGeom prst="rect">
            <a:avLst/>
          </a:prstGeom>
          <a:solidFill>
            <a:schemeClr val="accent5">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4" name="TextBox 3">
            <a:extLst>
              <a:ext uri="{FF2B5EF4-FFF2-40B4-BE49-F238E27FC236}">
                <a16:creationId xmlns:a16="http://schemas.microsoft.com/office/drawing/2014/main" id="{72FED678-F1A8-4BBE-9EA5-BA88B03C3261}"/>
              </a:ext>
            </a:extLst>
          </p:cNvPr>
          <p:cNvSpPr txBox="1"/>
          <p:nvPr/>
        </p:nvSpPr>
        <p:spPr>
          <a:xfrm>
            <a:off x="741217" y="1478901"/>
            <a:ext cx="10820400" cy="1323439"/>
          </a:xfrm>
          <a:prstGeom prst="rect">
            <a:avLst/>
          </a:prstGeom>
          <a:solidFill>
            <a:schemeClr val="bg1"/>
          </a:solidFill>
        </p:spPr>
        <p:txBody>
          <a:bodyPr wrap="square" rtlCol="0">
            <a:spAutoFit/>
          </a:bodyPr>
          <a:lstStyle/>
          <a:p>
            <a:pPr algn="ctr"/>
            <a:r>
              <a:rPr lang="en-US" altLang="ko-KR" sz="4800" b="1" dirty="0">
                <a:solidFill>
                  <a:srgbClr val="002060"/>
                </a:solidFill>
                <a:cs typeface="Arial" pitchFamily="34" charset="0"/>
              </a:rPr>
              <a:t>M</a:t>
            </a:r>
            <a:r>
              <a:rPr lang="id-ID" altLang="ko-KR" sz="4800" b="1" dirty="0">
                <a:solidFill>
                  <a:srgbClr val="002060"/>
                </a:solidFill>
                <a:cs typeface="Arial" pitchFamily="34" charset="0"/>
              </a:rPr>
              <a:t>enilai Kepribadian</a:t>
            </a:r>
          </a:p>
          <a:p>
            <a:pPr algn="ctr"/>
            <a:r>
              <a:rPr lang="id-ID" altLang="ko-KR" sz="3200" dirty="0">
                <a:cs typeface="Arial" pitchFamily="34" charset="0"/>
              </a:rPr>
              <a:t>Terdapat tiga cara utama untuk menilai kepribadian :</a:t>
            </a:r>
          </a:p>
        </p:txBody>
      </p:sp>
      <p:sp>
        <p:nvSpPr>
          <p:cNvPr id="5" name="Rounded Rectangle 4"/>
          <p:cNvSpPr/>
          <p:nvPr/>
        </p:nvSpPr>
        <p:spPr>
          <a:xfrm>
            <a:off x="741217" y="3015731"/>
            <a:ext cx="3255819" cy="2248996"/>
          </a:xfrm>
          <a:prstGeom prst="roundRect">
            <a:avLst/>
          </a:prstGeom>
          <a:solidFill>
            <a:schemeClr val="accent4">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7" name="Rounded Rectangle 6"/>
          <p:cNvSpPr/>
          <p:nvPr/>
        </p:nvSpPr>
        <p:spPr>
          <a:xfrm>
            <a:off x="4336475" y="3015732"/>
            <a:ext cx="3546763" cy="2248995"/>
          </a:xfrm>
          <a:prstGeom prst="roundRect">
            <a:avLst/>
          </a:prstGeom>
          <a:solidFill>
            <a:schemeClr val="accent4">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9" name="Rounded Rectangle 8"/>
          <p:cNvSpPr/>
          <p:nvPr/>
        </p:nvSpPr>
        <p:spPr>
          <a:xfrm>
            <a:off x="8201889" y="3015732"/>
            <a:ext cx="3255819" cy="2248995"/>
          </a:xfrm>
          <a:prstGeom prst="roundRect">
            <a:avLst/>
          </a:prstGeom>
          <a:solidFill>
            <a:schemeClr val="accent4">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10" name="Rectangle 9"/>
          <p:cNvSpPr/>
          <p:nvPr/>
        </p:nvSpPr>
        <p:spPr>
          <a:xfrm>
            <a:off x="625625" y="3263066"/>
            <a:ext cx="3487001" cy="1569660"/>
          </a:xfrm>
          <a:prstGeom prst="rect">
            <a:avLst/>
          </a:prstGeom>
        </p:spPr>
        <p:txBody>
          <a:bodyPr wrap="square">
            <a:spAutoFit/>
          </a:bodyPr>
          <a:lstStyle/>
          <a:p>
            <a:pPr algn="ctr"/>
            <a:r>
              <a:rPr lang="id-ID" altLang="ko-KR" sz="4800" b="1" dirty="0">
                <a:solidFill>
                  <a:schemeClr val="bg1"/>
                </a:solidFill>
                <a:latin typeface="Calibri" pitchFamily="34" charset="0"/>
                <a:cs typeface="Calibri" pitchFamily="34" charset="0"/>
              </a:rPr>
              <a:t>Survei mandiri</a:t>
            </a:r>
          </a:p>
        </p:txBody>
      </p:sp>
      <p:sp>
        <p:nvSpPr>
          <p:cNvPr id="11" name="Rectangle 10"/>
          <p:cNvSpPr/>
          <p:nvPr/>
        </p:nvSpPr>
        <p:spPr>
          <a:xfrm>
            <a:off x="4419596" y="3540064"/>
            <a:ext cx="3463641" cy="1200329"/>
          </a:xfrm>
          <a:prstGeom prst="rect">
            <a:avLst/>
          </a:prstGeom>
        </p:spPr>
        <p:txBody>
          <a:bodyPr wrap="square">
            <a:spAutoFit/>
          </a:bodyPr>
          <a:lstStyle/>
          <a:p>
            <a:pPr algn="ctr"/>
            <a:r>
              <a:rPr lang="id-ID" altLang="ko-KR" sz="3600" b="1" dirty="0">
                <a:solidFill>
                  <a:schemeClr val="bg1"/>
                </a:solidFill>
                <a:latin typeface="Calibri" pitchFamily="34" charset="0"/>
                <a:cs typeface="Calibri" pitchFamily="34" charset="0"/>
              </a:rPr>
              <a:t>Survei peringkat oleh pengamat</a:t>
            </a:r>
          </a:p>
        </p:txBody>
      </p:sp>
      <p:sp>
        <p:nvSpPr>
          <p:cNvPr id="12" name="Rectangle 11"/>
          <p:cNvSpPr/>
          <p:nvPr/>
        </p:nvSpPr>
        <p:spPr>
          <a:xfrm>
            <a:off x="7973287" y="3154469"/>
            <a:ext cx="3713019" cy="1938992"/>
          </a:xfrm>
          <a:prstGeom prst="rect">
            <a:avLst/>
          </a:prstGeom>
          <a:noFill/>
        </p:spPr>
        <p:txBody>
          <a:bodyPr wrap="square">
            <a:spAutoFit/>
          </a:bodyPr>
          <a:lstStyle/>
          <a:p>
            <a:pPr algn="ctr"/>
            <a:r>
              <a:rPr lang="id-ID" altLang="ko-KR" sz="3200" b="1" dirty="0">
                <a:solidFill>
                  <a:schemeClr val="bg1"/>
                </a:solidFill>
                <a:latin typeface="Calibri" pitchFamily="34" charset="0"/>
                <a:cs typeface="Calibri" pitchFamily="34" charset="0"/>
              </a:rPr>
              <a:t>Ukuran proyeksi </a:t>
            </a:r>
          </a:p>
          <a:p>
            <a:pPr algn="ctr"/>
            <a:r>
              <a:rPr lang="en-US" sz="2800" dirty="0">
                <a:solidFill>
                  <a:schemeClr val="bg1"/>
                </a:solidFill>
                <a:latin typeface="Calibri" pitchFamily="34" charset="0"/>
                <a:cs typeface="Calibri" pitchFamily="34" charset="0"/>
              </a:rPr>
              <a:t>(</a:t>
            </a:r>
            <a:r>
              <a:rPr lang="en-US" sz="2800" i="1" dirty="0">
                <a:solidFill>
                  <a:schemeClr val="bg1"/>
                </a:solidFill>
                <a:latin typeface="Calibri" pitchFamily="34" charset="0"/>
                <a:cs typeface="Calibri" pitchFamily="34" charset="0"/>
              </a:rPr>
              <a:t>Rorschach Inkblot test</a:t>
            </a:r>
            <a:r>
              <a:rPr lang="en-US" sz="2800" dirty="0">
                <a:solidFill>
                  <a:schemeClr val="bg1"/>
                </a:solidFill>
                <a:latin typeface="Calibri" pitchFamily="34" charset="0"/>
                <a:cs typeface="Calibri" pitchFamily="34" charset="0"/>
              </a:rPr>
              <a:t> </a:t>
            </a:r>
            <a:r>
              <a:rPr lang="en-US" sz="2800" dirty="0" err="1">
                <a:solidFill>
                  <a:schemeClr val="bg1"/>
                </a:solidFill>
                <a:latin typeface="Calibri" pitchFamily="34" charset="0"/>
                <a:cs typeface="Calibri" pitchFamily="34" charset="0"/>
              </a:rPr>
              <a:t>dan</a:t>
            </a:r>
            <a:r>
              <a:rPr lang="en-US" sz="2800" dirty="0">
                <a:solidFill>
                  <a:schemeClr val="bg1"/>
                </a:solidFill>
                <a:latin typeface="Calibri" pitchFamily="34" charset="0"/>
                <a:cs typeface="Calibri" pitchFamily="34" charset="0"/>
              </a:rPr>
              <a:t> </a:t>
            </a:r>
            <a:r>
              <a:rPr lang="en-US" sz="2800" i="1" dirty="0">
                <a:solidFill>
                  <a:schemeClr val="bg1"/>
                </a:solidFill>
                <a:latin typeface="Calibri" pitchFamily="34" charset="0"/>
                <a:cs typeface="Calibri" pitchFamily="34" charset="0"/>
              </a:rPr>
              <a:t>Thematic Apperception Test</a:t>
            </a:r>
            <a:r>
              <a:rPr lang="en-US" sz="2800" dirty="0">
                <a:solidFill>
                  <a:schemeClr val="bg1"/>
                </a:solidFill>
                <a:latin typeface="Calibri" pitchFamily="34" charset="0"/>
                <a:cs typeface="Calibri" pitchFamily="34" charset="0"/>
              </a:rPr>
              <a:t>)</a:t>
            </a:r>
            <a:endParaRPr lang="id-ID" altLang="ko-KR" sz="2800" dirty="0">
              <a:solidFill>
                <a:schemeClr val="bg1"/>
              </a:solidFill>
              <a:latin typeface="Calibri" pitchFamily="34" charset="0"/>
              <a:cs typeface="Calibri" pitchFamily="34" charset="0"/>
            </a:endParaRPr>
          </a:p>
        </p:txBody>
      </p:sp>
    </p:spTree>
    <p:extLst>
      <p:ext uri="{BB962C8B-B14F-4D97-AF65-F5344CB8AC3E}">
        <p14:creationId xmlns:p14="http://schemas.microsoft.com/office/powerpoint/2010/main" val="209673248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235528" y="221673"/>
            <a:ext cx="11734800" cy="641465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8" name="Rectangle 7"/>
          <p:cNvSpPr/>
          <p:nvPr/>
        </p:nvSpPr>
        <p:spPr>
          <a:xfrm>
            <a:off x="574959" y="384131"/>
            <a:ext cx="11076711" cy="449148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just"/>
            <a:r>
              <a:rPr lang="id-ID" sz="3200" b="1" dirty="0">
                <a:solidFill>
                  <a:srgbClr val="002060"/>
                </a:solidFill>
                <a:latin typeface="Calibri" pitchFamily="34" charset="0"/>
                <a:cs typeface="Calibri" pitchFamily="34" charset="0"/>
              </a:rPr>
              <a:t>    Dark Triad</a:t>
            </a:r>
            <a:endParaRPr lang="id-ID" sz="3200" dirty="0">
              <a:latin typeface="Calibri" pitchFamily="34" charset="0"/>
              <a:cs typeface="Calibri" pitchFamily="34" charset="0"/>
            </a:endParaRPr>
          </a:p>
        </p:txBody>
      </p:sp>
      <p:sp>
        <p:nvSpPr>
          <p:cNvPr id="3" name="Rectangle 2"/>
          <p:cNvSpPr/>
          <p:nvPr/>
        </p:nvSpPr>
        <p:spPr>
          <a:xfrm>
            <a:off x="942106" y="812962"/>
            <a:ext cx="10529457" cy="4062651"/>
          </a:xfrm>
          <a:prstGeom prst="rect">
            <a:avLst/>
          </a:prstGeom>
        </p:spPr>
        <p:txBody>
          <a:bodyPr wrap="square">
            <a:spAutoFit/>
          </a:bodyPr>
          <a:lstStyle/>
          <a:p>
            <a:pPr algn="just"/>
            <a:r>
              <a:rPr lang="id-ID" sz="2200" dirty="0">
                <a:latin typeface="Calibri" pitchFamily="34" charset="0"/>
                <a:cs typeface="Calibri" pitchFamily="34" charset="0"/>
              </a:rPr>
              <a:t>Para peneliti telah menemukan tiga fitur yang tidak diinginkan secara sosial, yaitu Machiavellianisme, Narsisme, dan Psikopat.</a:t>
            </a:r>
            <a:endParaRPr lang="id-ID" sz="800" b="1" dirty="0">
              <a:solidFill>
                <a:srgbClr val="002060"/>
              </a:solidFill>
              <a:latin typeface="Calibri" pitchFamily="34" charset="0"/>
              <a:cs typeface="Calibri" pitchFamily="34" charset="0"/>
            </a:endParaRPr>
          </a:p>
          <a:p>
            <a:pPr marL="342900" indent="-342900" algn="just">
              <a:buFont typeface="Arial" pitchFamily="34" charset="0"/>
              <a:buChar char="•"/>
            </a:pPr>
            <a:r>
              <a:rPr lang="id-ID" sz="2400" b="1" dirty="0">
                <a:solidFill>
                  <a:srgbClr val="002060"/>
                </a:solidFill>
                <a:latin typeface="Calibri" pitchFamily="34" charset="0"/>
                <a:cs typeface="Calibri" pitchFamily="34" charset="0"/>
              </a:rPr>
              <a:t>Machiavellianisme</a:t>
            </a:r>
            <a:r>
              <a:rPr lang="id-ID" sz="2400" dirty="0">
                <a:latin typeface="Calibri" pitchFamily="34" charset="0"/>
                <a:cs typeface="Calibri" pitchFamily="34" charset="0"/>
              </a:rPr>
              <a:t>, </a:t>
            </a:r>
            <a:r>
              <a:rPr lang="id-ID" sz="2200" dirty="0">
                <a:latin typeface="Calibri" pitchFamily="34" charset="0"/>
                <a:cs typeface="Calibri" pitchFamily="34" charset="0"/>
              </a:rPr>
              <a:t>sejumlah riset telah menemukan orang yang dominan Mach memanipulasi lebih banyak, menang lebih banyak, dipengaruhi lebih sedikit, serta memengaruhi orang lain lebih banyak dibandingkan Mach rendah. Mereka cenderung berperilaku agresif dan terikat dengan perilaku kerja konterproduktif.</a:t>
            </a:r>
          </a:p>
          <a:p>
            <a:pPr marL="342900" indent="-342900" algn="just">
              <a:buFont typeface="Arial" pitchFamily="34" charset="0"/>
              <a:buChar char="•"/>
            </a:pPr>
            <a:r>
              <a:rPr lang="id-ID" sz="2400" b="1" dirty="0">
                <a:solidFill>
                  <a:srgbClr val="002060"/>
                </a:solidFill>
                <a:latin typeface="Calibri" pitchFamily="34" charset="0"/>
                <a:cs typeface="Calibri" pitchFamily="34" charset="0"/>
              </a:rPr>
              <a:t>Narsisme</a:t>
            </a:r>
            <a:r>
              <a:rPr lang="id-ID" sz="2200" dirty="0">
                <a:latin typeface="Calibri" pitchFamily="34" charset="0"/>
                <a:cs typeface="Calibri" pitchFamily="34" charset="0"/>
              </a:rPr>
              <a:t> merupakan kecenderungan untuk sombong, memiliki rasa berlebihan atas pentingnya diri, membutuhkan kekaguman yang berlebihan, memiliki rasa kelayakan, dan angkuh.</a:t>
            </a:r>
          </a:p>
          <a:p>
            <a:pPr marL="342900" indent="-342900" algn="just">
              <a:buFont typeface="Arial" pitchFamily="34" charset="0"/>
              <a:buChar char="•"/>
            </a:pPr>
            <a:r>
              <a:rPr lang="id-ID" sz="2400" b="1" dirty="0">
                <a:solidFill>
                  <a:srgbClr val="002060"/>
                </a:solidFill>
                <a:latin typeface="Calibri" pitchFamily="34" charset="0"/>
                <a:cs typeface="Calibri" pitchFamily="34" charset="0"/>
              </a:rPr>
              <a:t>Psikopat </a:t>
            </a:r>
            <a:r>
              <a:rPr lang="id-ID" sz="2200" dirty="0">
                <a:latin typeface="Calibri" pitchFamily="34" charset="0"/>
                <a:cs typeface="Calibri" pitchFamily="34" charset="0"/>
              </a:rPr>
              <a:t>merupakan kecenderungan sedikitnya kepedulian atas orang lain dan kurangnya rasa bersalah atau menyesal saat tindakannya menyebabkan bahaya.</a:t>
            </a:r>
          </a:p>
        </p:txBody>
      </p:sp>
      <p:sp>
        <p:nvSpPr>
          <p:cNvPr id="9" name="Rectangle 8"/>
          <p:cNvSpPr/>
          <p:nvPr/>
        </p:nvSpPr>
        <p:spPr>
          <a:xfrm>
            <a:off x="564572" y="5049324"/>
            <a:ext cx="11076711" cy="461665"/>
          </a:xfrm>
          <a:prstGeom prst="rect">
            <a:avLst/>
          </a:prstGeom>
          <a:solidFill>
            <a:schemeClr val="bg1"/>
          </a:solidFill>
          <a:ln>
            <a:noFill/>
          </a:ln>
        </p:spPr>
        <p:txBody>
          <a:bodyPr wrap="square">
            <a:spAutoFit/>
          </a:bodyPr>
          <a:lstStyle/>
          <a:p>
            <a:r>
              <a:rPr lang="id-ID" sz="2400" b="1" dirty="0">
                <a:solidFill>
                  <a:srgbClr val="002060"/>
                </a:solidFill>
              </a:rPr>
              <a:t>Kerangka Kerja Pendekatan-Penghindaran</a:t>
            </a:r>
          </a:p>
        </p:txBody>
      </p:sp>
      <p:sp>
        <p:nvSpPr>
          <p:cNvPr id="2" name="Rectangle 1"/>
          <p:cNvSpPr/>
          <p:nvPr/>
        </p:nvSpPr>
        <p:spPr>
          <a:xfrm>
            <a:off x="564572" y="5480211"/>
            <a:ext cx="11076711" cy="1046440"/>
          </a:xfrm>
          <a:prstGeom prst="rect">
            <a:avLst/>
          </a:prstGeom>
          <a:solidFill>
            <a:schemeClr val="bg1"/>
          </a:solidFill>
        </p:spPr>
        <p:txBody>
          <a:bodyPr wrap="square">
            <a:spAutoFit/>
          </a:bodyPr>
          <a:lstStyle/>
          <a:p>
            <a:pPr algn="just"/>
            <a:r>
              <a:rPr lang="id-ID" sz="2000" dirty="0">
                <a:latin typeface="Calibri" pitchFamily="34" charset="0"/>
                <a:cs typeface="Calibri" pitchFamily="34" charset="0"/>
              </a:rPr>
              <a:t>merupakan kerangka kerja di mana Individu bereaksi pada rangsangan. Motivasi pendekatan adalah ketertarikan individu pada rangsangan positif, sedangkan motivasi penghindaran adalah respons individu pada rangsangan negatif.</a:t>
            </a:r>
          </a:p>
        </p:txBody>
      </p:sp>
    </p:spTree>
    <p:extLst>
      <p:ext uri="{BB962C8B-B14F-4D97-AF65-F5344CB8AC3E}">
        <p14:creationId xmlns:p14="http://schemas.microsoft.com/office/powerpoint/2010/main" val="354621682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235528" y="221673"/>
            <a:ext cx="11734800" cy="641465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4" name="Rectangle: Rounded Corners 1">
            <a:extLst>
              <a:ext uri="{FF2B5EF4-FFF2-40B4-BE49-F238E27FC236}">
                <a16:creationId xmlns:a16="http://schemas.microsoft.com/office/drawing/2014/main" id="{CD3A0760-0942-435B-A7C0-D1C02DD22D41}"/>
              </a:ext>
            </a:extLst>
          </p:cNvPr>
          <p:cNvSpPr/>
          <p:nvPr/>
        </p:nvSpPr>
        <p:spPr>
          <a:xfrm>
            <a:off x="443346" y="1600747"/>
            <a:ext cx="11333019" cy="4538796"/>
          </a:xfrm>
          <a:prstGeom prst="roundRect">
            <a:avLst>
              <a:gd name="adj" fmla="val 9028"/>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lgn="just">
              <a:buFontTx/>
              <a:buChar char="-"/>
            </a:pPr>
            <a:endParaRPr lang="id-ID" altLang="ko-KR" sz="1400" b="1" dirty="0">
              <a:solidFill>
                <a:schemeClr val="tx1"/>
              </a:solidFill>
              <a:cs typeface="Arial" pitchFamily="34" charset="0"/>
            </a:endParaRPr>
          </a:p>
        </p:txBody>
      </p:sp>
      <p:sp>
        <p:nvSpPr>
          <p:cNvPr id="5" name="TextBox 4">
            <a:extLst>
              <a:ext uri="{FF2B5EF4-FFF2-40B4-BE49-F238E27FC236}">
                <a16:creationId xmlns:a16="http://schemas.microsoft.com/office/drawing/2014/main" id="{63515545-DD64-4EDC-A2B0-F394578CD0C9}"/>
              </a:ext>
            </a:extLst>
          </p:cNvPr>
          <p:cNvSpPr txBox="1"/>
          <p:nvPr/>
        </p:nvSpPr>
        <p:spPr>
          <a:xfrm>
            <a:off x="1582058" y="592081"/>
            <a:ext cx="8534400" cy="892552"/>
          </a:xfrm>
          <a:prstGeom prst="rect">
            <a:avLst/>
          </a:prstGeom>
          <a:solidFill>
            <a:schemeClr val="bg1"/>
          </a:solidFill>
        </p:spPr>
        <p:txBody>
          <a:bodyPr wrap="square" rtlCol="0" anchor="ctr">
            <a:spAutoFit/>
          </a:bodyPr>
          <a:lstStyle/>
          <a:p>
            <a:pPr algn="ctr"/>
            <a:r>
              <a:rPr lang="sv-SE" sz="2600" b="1" dirty="0">
                <a:solidFill>
                  <a:srgbClr val="002060"/>
                </a:solidFill>
              </a:rPr>
              <a:t>Sifat Kepribadian Lainnya yang Relevan dengan Perilaku Organisasi</a:t>
            </a:r>
            <a:endParaRPr lang="en-US" altLang="ko-KR" sz="2600" b="1" dirty="0">
              <a:solidFill>
                <a:srgbClr val="002060"/>
              </a:solidFill>
              <a:cs typeface="Arial" pitchFamily="34" charset="0"/>
            </a:endParaRPr>
          </a:p>
        </p:txBody>
      </p:sp>
      <p:sp>
        <p:nvSpPr>
          <p:cNvPr id="3" name="Rectangle 2"/>
          <p:cNvSpPr/>
          <p:nvPr/>
        </p:nvSpPr>
        <p:spPr>
          <a:xfrm>
            <a:off x="727363" y="1827210"/>
            <a:ext cx="10709564" cy="4154984"/>
          </a:xfrm>
          <a:prstGeom prst="rect">
            <a:avLst/>
          </a:prstGeom>
        </p:spPr>
        <p:txBody>
          <a:bodyPr wrap="square">
            <a:spAutoFit/>
          </a:bodyPr>
          <a:lstStyle/>
          <a:p>
            <a:pPr algn="just"/>
            <a:r>
              <a:rPr lang="id-ID" sz="2400" dirty="0">
                <a:latin typeface="Calibri" pitchFamily="34" charset="0"/>
                <a:cs typeface="Calibri" pitchFamily="34" charset="0"/>
              </a:rPr>
              <a:t>Atribut-atribut lainnya yang merupakan prediktor kuat atas perilaku dalam organisasi, diantaranya:</a:t>
            </a:r>
          </a:p>
          <a:p>
            <a:pPr algn="just"/>
            <a:endParaRPr lang="id-ID" sz="800" dirty="0">
              <a:latin typeface="Calibri" pitchFamily="34" charset="0"/>
              <a:cs typeface="Calibri" pitchFamily="34" charset="0"/>
            </a:endParaRPr>
          </a:p>
          <a:p>
            <a:pPr marL="457200" indent="-457200" algn="just">
              <a:buAutoNum type="arabicPeriod"/>
            </a:pPr>
            <a:r>
              <a:rPr lang="id-ID" sz="2400" b="1" dirty="0">
                <a:latin typeface="Calibri" pitchFamily="34" charset="0"/>
                <a:cs typeface="Calibri" pitchFamily="34" charset="0"/>
              </a:rPr>
              <a:t>Evaluasi inti diri </a:t>
            </a:r>
            <a:r>
              <a:rPr lang="id-ID" sz="2400" dirty="0">
                <a:latin typeface="Calibri" pitchFamily="34" charset="0"/>
                <a:cs typeface="Calibri" pitchFamily="34" charset="0"/>
              </a:rPr>
              <a:t>yaitu kesimpulan akhir yang dimiliki individu tentang kemampuan, kompetensi, dan nilai mereka sebagai individu.</a:t>
            </a:r>
          </a:p>
          <a:p>
            <a:pPr marL="457200" indent="-457200" algn="just">
              <a:buAutoNum type="arabicPeriod"/>
            </a:pPr>
            <a:endParaRPr lang="id-ID" sz="800" dirty="0">
              <a:latin typeface="Calibri" pitchFamily="34" charset="0"/>
              <a:cs typeface="Calibri" pitchFamily="34" charset="0"/>
            </a:endParaRPr>
          </a:p>
          <a:p>
            <a:pPr marL="457200" indent="-457200" algn="just">
              <a:buAutoNum type="arabicPeriod"/>
            </a:pPr>
            <a:r>
              <a:rPr lang="id-ID" sz="2400" b="1" dirty="0">
                <a:latin typeface="Calibri" pitchFamily="34" charset="0"/>
                <a:cs typeface="Calibri" pitchFamily="34" charset="0"/>
              </a:rPr>
              <a:t>Pengawasan diri </a:t>
            </a:r>
            <a:r>
              <a:rPr lang="id-ID" sz="2400" dirty="0">
                <a:latin typeface="Calibri" pitchFamily="34" charset="0"/>
                <a:cs typeface="Calibri" pitchFamily="34" charset="0"/>
              </a:rPr>
              <a:t>yaitu suatu sikap kepribadian yang mengukur kemampuan seorang individu untuk menyesuaikan perilakunya dengan faktor situasional eksternal.</a:t>
            </a:r>
          </a:p>
          <a:p>
            <a:pPr marL="457200" indent="-457200" algn="just">
              <a:buAutoNum type="arabicPeriod"/>
            </a:pPr>
            <a:endParaRPr lang="id-ID" sz="800" dirty="0">
              <a:latin typeface="Calibri" pitchFamily="34" charset="0"/>
              <a:cs typeface="Calibri" pitchFamily="34" charset="0"/>
            </a:endParaRPr>
          </a:p>
          <a:p>
            <a:pPr marL="457200" indent="-457200" algn="just">
              <a:buAutoNum type="arabicPeriod"/>
            </a:pPr>
            <a:r>
              <a:rPr lang="id-ID" sz="2400" b="1" dirty="0">
                <a:latin typeface="Calibri" pitchFamily="34" charset="0"/>
                <a:cs typeface="Calibri" pitchFamily="34" charset="0"/>
              </a:rPr>
              <a:t>Kepribadian proaktif </a:t>
            </a:r>
            <a:r>
              <a:rPr lang="id-ID" sz="2400" dirty="0">
                <a:latin typeface="Calibri" pitchFamily="34" charset="0"/>
                <a:cs typeface="Calibri" pitchFamily="34" charset="0"/>
              </a:rPr>
              <a:t>yaitu orang-orang yang mengidentifikasi peluang, </a:t>
            </a:r>
            <a:r>
              <a:rPr lang="nb-NO" sz="2400" dirty="0">
                <a:latin typeface="Calibri" pitchFamily="34" charset="0"/>
                <a:cs typeface="Calibri" pitchFamily="34" charset="0"/>
              </a:rPr>
              <a:t>menunjukkan inisiatif, mengambil tindakan, dan bertahan sampai perubahan yang</a:t>
            </a:r>
            <a:r>
              <a:rPr lang="id-ID" sz="2400" dirty="0">
                <a:latin typeface="Calibri" pitchFamily="34" charset="0"/>
                <a:cs typeface="Calibri" pitchFamily="34" charset="0"/>
              </a:rPr>
              <a:t> berarti terjadi.</a:t>
            </a:r>
            <a:endParaRPr lang="id-ID" altLang="ko-KR" sz="2200" dirty="0">
              <a:latin typeface="Calibri" pitchFamily="34" charset="0"/>
              <a:cs typeface="Calibri" pitchFamily="34" charset="0"/>
            </a:endParaRPr>
          </a:p>
        </p:txBody>
      </p:sp>
    </p:spTree>
    <p:extLst>
      <p:ext uri="{BB962C8B-B14F-4D97-AF65-F5344CB8AC3E}">
        <p14:creationId xmlns:p14="http://schemas.microsoft.com/office/powerpoint/2010/main" val="398306312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p:cNvSpPr/>
          <p:nvPr/>
        </p:nvSpPr>
        <p:spPr>
          <a:xfrm>
            <a:off x="568044" y="667662"/>
            <a:ext cx="11111345" cy="5675077"/>
          </a:xfrm>
          <a:prstGeom prst="rect">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8" name="TextBox 7">
            <a:extLst>
              <a:ext uri="{FF2B5EF4-FFF2-40B4-BE49-F238E27FC236}">
                <a16:creationId xmlns:a16="http://schemas.microsoft.com/office/drawing/2014/main" id="{1C67A083-2666-4060-8EDA-84A115D6B8AF}"/>
              </a:ext>
            </a:extLst>
          </p:cNvPr>
          <p:cNvSpPr txBox="1"/>
          <p:nvPr/>
        </p:nvSpPr>
        <p:spPr>
          <a:xfrm>
            <a:off x="1005175" y="1694594"/>
            <a:ext cx="10319717" cy="4339650"/>
          </a:xfrm>
          <a:prstGeom prst="rect">
            <a:avLst/>
          </a:prstGeom>
          <a:solidFill>
            <a:schemeClr val="bg1"/>
          </a:solidFill>
        </p:spPr>
        <p:txBody>
          <a:bodyPr wrap="square" rtlCol="0">
            <a:spAutoFit/>
          </a:bodyPr>
          <a:lstStyle/>
          <a:p>
            <a:pPr algn="just"/>
            <a:r>
              <a:rPr lang="id-ID" sz="2400" b="1" dirty="0">
                <a:latin typeface="Calibri" pitchFamily="34" charset="0"/>
                <a:cs typeface="Calibri" pitchFamily="34" charset="0"/>
              </a:rPr>
              <a:t>Nilai (</a:t>
            </a:r>
            <a:r>
              <a:rPr lang="id-ID" sz="2400" b="1" i="1" dirty="0">
                <a:latin typeface="Calibri" pitchFamily="34" charset="0"/>
                <a:cs typeface="Calibri" pitchFamily="34" charset="0"/>
              </a:rPr>
              <a:t>value</a:t>
            </a:r>
            <a:r>
              <a:rPr lang="id-ID" sz="2400" b="1" dirty="0">
                <a:latin typeface="Calibri" pitchFamily="34" charset="0"/>
                <a:cs typeface="Calibri" pitchFamily="34" charset="0"/>
              </a:rPr>
              <a:t>) </a:t>
            </a:r>
            <a:r>
              <a:rPr lang="id-ID" sz="2200" dirty="0">
                <a:latin typeface="Calibri" pitchFamily="34" charset="0"/>
                <a:cs typeface="Calibri" pitchFamily="34" charset="0"/>
              </a:rPr>
              <a:t>menunjukkan alasan/keyakinan dasar bahwa cara pelaksanaan atau keadaan akhir tertentu lebih disukai secara pribadi atau sosial dibandingan cara pelaksanaan atau keadaan akhir yang berlawanan. </a:t>
            </a:r>
          </a:p>
          <a:p>
            <a:pPr algn="just"/>
            <a:endParaRPr lang="id-ID" sz="1400" dirty="0">
              <a:latin typeface="Calibri" pitchFamily="34" charset="0"/>
              <a:cs typeface="Calibri" pitchFamily="34" charset="0"/>
            </a:endParaRPr>
          </a:p>
          <a:p>
            <a:pPr algn="just"/>
            <a:r>
              <a:rPr lang="id-ID" sz="2400" b="1" dirty="0">
                <a:latin typeface="Calibri" pitchFamily="34" charset="0"/>
                <a:cs typeface="Calibri" pitchFamily="34" charset="0"/>
              </a:rPr>
              <a:t>Sistem nilai (</a:t>
            </a:r>
            <a:r>
              <a:rPr lang="id-ID" sz="2400" b="1" i="1" dirty="0">
                <a:latin typeface="Calibri" pitchFamily="34" charset="0"/>
                <a:cs typeface="Calibri" pitchFamily="34" charset="0"/>
              </a:rPr>
              <a:t>value system</a:t>
            </a:r>
            <a:r>
              <a:rPr lang="id-ID" sz="2400" b="1" dirty="0">
                <a:latin typeface="Calibri" pitchFamily="34" charset="0"/>
                <a:cs typeface="Calibri" pitchFamily="34" charset="0"/>
              </a:rPr>
              <a:t>)</a:t>
            </a:r>
            <a:r>
              <a:rPr lang="id-ID" sz="2200" b="1" dirty="0">
                <a:latin typeface="Calibri" pitchFamily="34" charset="0"/>
                <a:cs typeface="Calibri" pitchFamily="34" charset="0"/>
              </a:rPr>
              <a:t> </a:t>
            </a:r>
            <a:r>
              <a:rPr lang="id-ID" sz="2200" dirty="0">
                <a:latin typeface="Calibri" pitchFamily="34" charset="0"/>
                <a:cs typeface="Calibri" pitchFamily="34" charset="0"/>
              </a:rPr>
              <a:t>adalah </a:t>
            </a:r>
            <a:r>
              <a:rPr lang="sv-SE" sz="2200" dirty="0">
                <a:latin typeface="Calibri" pitchFamily="34" charset="0"/>
                <a:cs typeface="Calibri" pitchFamily="34" charset="0"/>
              </a:rPr>
              <a:t>sebuah hierarki yang didasarkan pada sebuah peringkat atas nilai</a:t>
            </a:r>
            <a:r>
              <a:rPr lang="id-ID" sz="2200" dirty="0">
                <a:latin typeface="Calibri" pitchFamily="34" charset="0"/>
                <a:cs typeface="Calibri" pitchFamily="34" charset="0"/>
              </a:rPr>
              <a:t>-</a:t>
            </a:r>
            <a:r>
              <a:rPr lang="sv-SE" sz="2200" dirty="0">
                <a:latin typeface="Calibri" pitchFamily="34" charset="0"/>
                <a:cs typeface="Calibri" pitchFamily="34" charset="0"/>
              </a:rPr>
              <a:t>nilai individu dari sisi</a:t>
            </a:r>
            <a:r>
              <a:rPr lang="id-ID" sz="2200" dirty="0">
                <a:latin typeface="Calibri" pitchFamily="34" charset="0"/>
                <a:cs typeface="Calibri" pitchFamily="34" charset="0"/>
              </a:rPr>
              <a:t> </a:t>
            </a:r>
            <a:r>
              <a:rPr lang="sv-SE" sz="2200" dirty="0">
                <a:latin typeface="Calibri" pitchFamily="34" charset="0"/>
                <a:cs typeface="Calibri" pitchFamily="34" charset="0"/>
              </a:rPr>
              <a:t>intensitasnya. Nilai penting karena memberikan fondasi bagi kita mengenai sikap dan</a:t>
            </a:r>
            <a:r>
              <a:rPr lang="id-ID" sz="2200" dirty="0">
                <a:latin typeface="Calibri" pitchFamily="34" charset="0"/>
                <a:cs typeface="Calibri" pitchFamily="34" charset="0"/>
              </a:rPr>
              <a:t> motivasi orang-orang serta pengaruh persepsi kita. </a:t>
            </a:r>
          </a:p>
          <a:p>
            <a:pPr algn="just"/>
            <a:endParaRPr lang="id-ID" sz="1400" dirty="0">
              <a:latin typeface="Calibri" pitchFamily="34" charset="0"/>
              <a:cs typeface="Calibri" pitchFamily="34" charset="0"/>
            </a:endParaRPr>
          </a:p>
          <a:p>
            <a:pPr algn="just"/>
            <a:r>
              <a:rPr lang="id-ID" sz="2400" b="1" dirty="0">
                <a:latin typeface="Calibri" pitchFamily="34" charset="0"/>
                <a:cs typeface="Calibri" pitchFamily="34" charset="0"/>
              </a:rPr>
              <a:t>Jenis-jenis nilai yaitu:</a:t>
            </a:r>
          </a:p>
          <a:p>
            <a:pPr marL="342900" indent="-342900" algn="just">
              <a:buFont typeface="Arial" pitchFamily="34" charset="0"/>
              <a:buChar char="•"/>
            </a:pPr>
            <a:r>
              <a:rPr lang="id-ID" sz="2200" b="1" dirty="0">
                <a:latin typeface="Calibri" pitchFamily="34" charset="0"/>
                <a:cs typeface="Calibri" pitchFamily="34" charset="0"/>
              </a:rPr>
              <a:t>Nilai terminal </a:t>
            </a:r>
            <a:r>
              <a:rPr lang="id-ID" sz="2200" dirty="0">
                <a:latin typeface="Calibri" pitchFamily="34" charset="0"/>
                <a:cs typeface="Calibri" pitchFamily="34" charset="0"/>
              </a:rPr>
              <a:t>adalah keadaan akhir kehidupan yang diinginkan, tujuan-tujuan yang ingin dicapai seseorang selama masa hidupnya.</a:t>
            </a:r>
          </a:p>
          <a:p>
            <a:pPr marL="342900" indent="-342900" algn="just">
              <a:buFont typeface="Arial" pitchFamily="34" charset="0"/>
              <a:buChar char="•"/>
            </a:pPr>
            <a:r>
              <a:rPr lang="id-ID" sz="2200" b="1" dirty="0">
                <a:latin typeface="Calibri" pitchFamily="34" charset="0"/>
                <a:cs typeface="Calibri" pitchFamily="34" charset="0"/>
              </a:rPr>
              <a:t>Nilai instrumental </a:t>
            </a:r>
            <a:r>
              <a:rPr lang="id-ID" sz="2200" dirty="0">
                <a:latin typeface="Calibri" pitchFamily="34" charset="0"/>
                <a:cs typeface="Calibri" pitchFamily="34" charset="0"/>
              </a:rPr>
              <a:t>adalah perilaku atau cara-cara yang lebih disukai untuk mencapai nilai-nilai terminal seseorang.</a:t>
            </a:r>
            <a:endParaRPr lang="en-US" altLang="ko-KR" sz="2200" dirty="0">
              <a:solidFill>
                <a:schemeClr val="bg1"/>
              </a:solidFill>
              <a:latin typeface="Calibri" pitchFamily="34" charset="0"/>
              <a:cs typeface="Calibri" pitchFamily="34" charset="0"/>
            </a:endParaRPr>
          </a:p>
        </p:txBody>
      </p:sp>
      <p:sp>
        <p:nvSpPr>
          <p:cNvPr id="13" name="Rectangle 12"/>
          <p:cNvSpPr/>
          <p:nvPr/>
        </p:nvSpPr>
        <p:spPr>
          <a:xfrm>
            <a:off x="1004768" y="923813"/>
            <a:ext cx="10320124" cy="646331"/>
          </a:xfrm>
          <a:prstGeom prst="rect">
            <a:avLst/>
          </a:prstGeom>
          <a:solidFill>
            <a:schemeClr val="bg1"/>
          </a:solidFill>
        </p:spPr>
        <p:txBody>
          <a:bodyPr wrap="square">
            <a:spAutoFit/>
          </a:bodyPr>
          <a:lstStyle/>
          <a:p>
            <a:r>
              <a:rPr lang="id-ID" sz="3600" b="1" dirty="0">
                <a:solidFill>
                  <a:srgbClr val="002060"/>
                </a:solidFill>
              </a:rPr>
              <a:t>Pengertian Nilai</a:t>
            </a:r>
            <a:endParaRPr lang="id-ID" sz="3600" dirty="0">
              <a:solidFill>
                <a:srgbClr val="002060"/>
              </a:solidFill>
            </a:endParaRPr>
          </a:p>
        </p:txBody>
      </p:sp>
    </p:spTree>
    <p:extLst>
      <p:ext uri="{BB962C8B-B14F-4D97-AF65-F5344CB8AC3E}">
        <p14:creationId xmlns:p14="http://schemas.microsoft.com/office/powerpoint/2010/main" val="69493562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235528" y="537029"/>
            <a:ext cx="11734800" cy="5878285"/>
          </a:xfrm>
          <a:prstGeom prst="rect">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4" name="Rectangle: Rounded Corners 1">
            <a:extLst>
              <a:ext uri="{FF2B5EF4-FFF2-40B4-BE49-F238E27FC236}">
                <a16:creationId xmlns:a16="http://schemas.microsoft.com/office/drawing/2014/main" id="{CD3A0760-0942-435B-A7C0-D1C02DD22D41}"/>
              </a:ext>
            </a:extLst>
          </p:cNvPr>
          <p:cNvSpPr/>
          <p:nvPr/>
        </p:nvSpPr>
        <p:spPr>
          <a:xfrm>
            <a:off x="443346" y="1582063"/>
            <a:ext cx="11333019" cy="4499420"/>
          </a:xfrm>
          <a:prstGeom prst="roundRect">
            <a:avLst>
              <a:gd name="adj" fmla="val 9028"/>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id-ID" sz="2400" b="1" dirty="0">
                <a:solidFill>
                  <a:schemeClr val="tx1"/>
                </a:solidFill>
                <a:latin typeface="Calibri" pitchFamily="34" charset="0"/>
                <a:cs typeface="Calibri" pitchFamily="34" charset="0"/>
              </a:rPr>
              <a:t>1. Kecocokan Orang-Pekerjaan</a:t>
            </a:r>
          </a:p>
          <a:p>
            <a:pPr algn="just"/>
            <a:r>
              <a:rPr lang="id-ID" sz="2200" dirty="0">
                <a:solidFill>
                  <a:schemeClr val="tx1"/>
                </a:solidFill>
                <a:latin typeface="Calibri" pitchFamily="34" charset="0"/>
                <a:cs typeface="Calibri" pitchFamily="34" charset="0"/>
              </a:rPr>
              <a:t>Teori kecocokan kepribadian-pekerjaan dari John Holland menampilkan enam tipe kepribadian serta mengusulkan bahwa kepuasan dan keinginan untuk meninggalkan sebuah posisi bergantung pada seberapa baik individu itu mencocokan kepribadiannya dengan sebuah pekerjaan. Poin penting dari model ini adalah orang-orang yang memiliki pekerjaan yang kongruen dengan kepribadiannya seharusnya lebih puas dan kurang beresiko mengundurkan diri dibandingkan orang-orang yang memiliki pekerjaan yang tidak kongruen.</a:t>
            </a:r>
          </a:p>
          <a:p>
            <a:pPr algn="just"/>
            <a:endParaRPr lang="id-ID" sz="1400" dirty="0">
              <a:solidFill>
                <a:schemeClr val="tx1"/>
              </a:solidFill>
              <a:latin typeface="Calibri" pitchFamily="34" charset="0"/>
              <a:cs typeface="Calibri" pitchFamily="34" charset="0"/>
            </a:endParaRPr>
          </a:p>
          <a:p>
            <a:pPr algn="just"/>
            <a:r>
              <a:rPr lang="id-ID" sz="2400" b="1" dirty="0">
                <a:solidFill>
                  <a:schemeClr val="tx1"/>
                </a:solidFill>
                <a:latin typeface="Calibri" pitchFamily="34" charset="0"/>
                <a:cs typeface="Calibri" pitchFamily="34" charset="0"/>
              </a:rPr>
              <a:t>2. Kecocokan Orang-Organisasi</a:t>
            </a:r>
          </a:p>
          <a:p>
            <a:pPr algn="just"/>
            <a:r>
              <a:rPr lang="id-ID" sz="2200" dirty="0">
                <a:solidFill>
                  <a:schemeClr val="tx1"/>
                </a:solidFill>
                <a:latin typeface="Calibri" pitchFamily="34" charset="0"/>
                <a:cs typeface="Calibri" pitchFamily="34" charset="0"/>
              </a:rPr>
              <a:t>Kecocokan orang-organisasi pada dasarnya berpendapat bahwa orang-orang tertarik pada dan dipilih oleh organisasi yang sesuai dengan nilai-nilai mereka, dan mereka meninggalkan organisasi yang tidak cocok dengan kepribadiannya.</a:t>
            </a:r>
          </a:p>
        </p:txBody>
      </p:sp>
      <p:sp>
        <p:nvSpPr>
          <p:cNvPr id="6" name="TextBox 5">
            <a:extLst>
              <a:ext uri="{FF2B5EF4-FFF2-40B4-BE49-F238E27FC236}">
                <a16:creationId xmlns:a16="http://schemas.microsoft.com/office/drawing/2014/main" id="{63515545-DD64-4EDC-A2B0-F394578CD0C9}"/>
              </a:ext>
            </a:extLst>
          </p:cNvPr>
          <p:cNvSpPr txBox="1"/>
          <p:nvPr/>
        </p:nvSpPr>
        <p:spPr>
          <a:xfrm>
            <a:off x="894609" y="897439"/>
            <a:ext cx="10416637" cy="553998"/>
          </a:xfrm>
          <a:prstGeom prst="rect">
            <a:avLst/>
          </a:prstGeom>
          <a:solidFill>
            <a:schemeClr val="bg1"/>
          </a:solidFill>
        </p:spPr>
        <p:txBody>
          <a:bodyPr wrap="square" rtlCol="0" anchor="ctr">
            <a:spAutoFit/>
          </a:bodyPr>
          <a:lstStyle/>
          <a:p>
            <a:r>
              <a:rPr lang="id-ID" sz="3000" b="1" dirty="0">
                <a:solidFill>
                  <a:srgbClr val="002060"/>
                </a:solidFill>
                <a:latin typeface="Calibri" pitchFamily="34" charset="0"/>
                <a:cs typeface="Calibri" pitchFamily="34" charset="0"/>
              </a:rPr>
              <a:t>Mengaitkan Kepribadian dan Nilai-Nilai Individu di Tempat Kerja</a:t>
            </a:r>
          </a:p>
        </p:txBody>
      </p:sp>
    </p:spTree>
    <p:extLst>
      <p:ext uri="{BB962C8B-B14F-4D97-AF65-F5344CB8AC3E}">
        <p14:creationId xmlns:p14="http://schemas.microsoft.com/office/powerpoint/2010/main" val="332045071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BBEF3E5A-3F6E-496F-ADEF-27D28A93C54B}"/>
              </a:ext>
            </a:extLst>
          </p:cNvPr>
          <p:cNvGrpSpPr/>
          <p:nvPr/>
        </p:nvGrpSpPr>
        <p:grpSpPr>
          <a:xfrm>
            <a:off x="3806577" y="1270179"/>
            <a:ext cx="4450336" cy="3920434"/>
            <a:chOff x="1211957" y="656705"/>
            <a:chExt cx="4971329" cy="4379392"/>
          </a:xfrm>
        </p:grpSpPr>
        <p:cxnSp>
          <p:nvCxnSpPr>
            <p:cNvPr id="5" name="Straight Connector 4">
              <a:extLst>
                <a:ext uri="{FF2B5EF4-FFF2-40B4-BE49-F238E27FC236}">
                  <a16:creationId xmlns:a16="http://schemas.microsoft.com/office/drawing/2014/main" id="{65C7D24D-242B-4638-A576-7797D958DCB1}"/>
                </a:ext>
              </a:extLst>
            </p:cNvPr>
            <p:cNvCxnSpPr>
              <a:cxnSpLocks/>
              <a:stCxn id="39" idx="0"/>
              <a:endCxn id="38" idx="4"/>
            </p:cNvCxnSpPr>
            <p:nvPr userDrawn="1"/>
          </p:nvCxnSpPr>
          <p:spPr>
            <a:xfrm flipH="1">
              <a:off x="5986161" y="2759940"/>
              <a:ext cx="140803" cy="828236"/>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6" name="Straight Connector 5">
              <a:extLst>
                <a:ext uri="{FF2B5EF4-FFF2-40B4-BE49-F238E27FC236}">
                  <a16:creationId xmlns:a16="http://schemas.microsoft.com/office/drawing/2014/main" id="{54495135-7A75-4089-B76B-388C4B41440B}"/>
                </a:ext>
              </a:extLst>
            </p:cNvPr>
            <p:cNvCxnSpPr>
              <a:cxnSpLocks/>
              <a:stCxn id="38" idx="7"/>
              <a:endCxn id="46" idx="2"/>
            </p:cNvCxnSpPr>
            <p:nvPr userDrawn="1"/>
          </p:nvCxnSpPr>
          <p:spPr>
            <a:xfrm flipH="1">
              <a:off x="4112241" y="3732396"/>
              <a:ext cx="1814182" cy="124738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7" name="Straight Connector 6">
              <a:extLst>
                <a:ext uri="{FF2B5EF4-FFF2-40B4-BE49-F238E27FC236}">
                  <a16:creationId xmlns:a16="http://schemas.microsoft.com/office/drawing/2014/main" id="{9425F3E1-FEE7-4BEF-9F00-393E5B074314}"/>
                </a:ext>
              </a:extLst>
            </p:cNvPr>
            <p:cNvCxnSpPr>
              <a:cxnSpLocks/>
              <a:stCxn id="38" idx="6"/>
              <a:endCxn id="45" idx="2"/>
            </p:cNvCxnSpPr>
            <p:nvPr userDrawn="1"/>
          </p:nvCxnSpPr>
          <p:spPr>
            <a:xfrm flipH="1">
              <a:off x="4803222" y="3672657"/>
              <a:ext cx="1098458" cy="364681"/>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8" name="Straight Connector 7">
              <a:extLst>
                <a:ext uri="{FF2B5EF4-FFF2-40B4-BE49-F238E27FC236}">
                  <a16:creationId xmlns:a16="http://schemas.microsoft.com/office/drawing/2014/main" id="{8CEC3A7F-CCA0-4A0D-B6CE-534CD116AA58}"/>
                </a:ext>
              </a:extLst>
            </p:cNvPr>
            <p:cNvCxnSpPr>
              <a:cxnSpLocks/>
              <a:stCxn id="45" idx="7"/>
              <a:endCxn id="46" idx="3"/>
            </p:cNvCxnSpPr>
            <p:nvPr userDrawn="1"/>
          </p:nvCxnSpPr>
          <p:spPr>
            <a:xfrm flipH="1">
              <a:off x="4095746" y="4097077"/>
              <a:ext cx="563256" cy="842874"/>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544A4881-46DB-40A5-A738-C026F54BA051}"/>
                </a:ext>
              </a:extLst>
            </p:cNvPr>
            <p:cNvCxnSpPr>
              <a:cxnSpLocks/>
              <a:stCxn id="39" idx="4"/>
              <a:endCxn id="51" idx="1"/>
            </p:cNvCxnSpPr>
            <p:nvPr userDrawn="1"/>
          </p:nvCxnSpPr>
          <p:spPr>
            <a:xfrm flipH="1" flipV="1">
              <a:off x="5728406" y="1933680"/>
              <a:ext cx="398559" cy="71361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90F66AF5-F338-4F91-B345-D3308CA136D7}"/>
                </a:ext>
              </a:extLst>
            </p:cNvPr>
            <p:cNvCxnSpPr>
              <a:cxnSpLocks/>
              <a:stCxn id="40" idx="3"/>
              <a:endCxn id="51" idx="7"/>
            </p:cNvCxnSpPr>
            <p:nvPr userDrawn="1"/>
          </p:nvCxnSpPr>
          <p:spPr>
            <a:xfrm flipV="1">
              <a:off x="4921530" y="1933680"/>
              <a:ext cx="727225" cy="27840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CCB950DB-1C91-406C-A111-2019D73F65E3}"/>
                </a:ext>
              </a:extLst>
            </p:cNvPr>
            <p:cNvCxnSpPr>
              <a:cxnSpLocks/>
              <a:stCxn id="40" idx="2"/>
              <a:endCxn id="39" idx="6"/>
            </p:cNvCxnSpPr>
            <p:nvPr userDrawn="1"/>
          </p:nvCxnSpPr>
          <p:spPr>
            <a:xfrm>
              <a:off x="4946275" y="2271818"/>
              <a:ext cx="1124369" cy="43180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EB7A5620-6E1F-41E5-9A16-853C8FD16E18}"/>
                </a:ext>
              </a:extLst>
            </p:cNvPr>
            <p:cNvCxnSpPr>
              <a:cxnSpLocks/>
              <a:stCxn id="45" idx="4"/>
              <a:endCxn id="40" idx="0"/>
            </p:cNvCxnSpPr>
            <p:nvPr userDrawn="1"/>
          </p:nvCxnSpPr>
          <p:spPr>
            <a:xfrm flipV="1">
              <a:off x="4718739" y="2356301"/>
              <a:ext cx="143053" cy="1596556"/>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5A8E0582-C56F-4F6D-9FCF-5CB708172B70}"/>
                </a:ext>
              </a:extLst>
            </p:cNvPr>
            <p:cNvCxnSpPr>
              <a:cxnSpLocks/>
              <a:stCxn id="44" idx="3"/>
              <a:endCxn id="40" idx="7"/>
            </p:cNvCxnSpPr>
            <p:nvPr userDrawn="1"/>
          </p:nvCxnSpPr>
          <p:spPr>
            <a:xfrm flipV="1">
              <a:off x="3569267" y="2331557"/>
              <a:ext cx="1232788" cy="154260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0E725256-9F25-45DA-BE24-D78F0799E68F}"/>
                </a:ext>
              </a:extLst>
            </p:cNvPr>
            <p:cNvCxnSpPr>
              <a:cxnSpLocks/>
              <a:stCxn id="44" idx="2"/>
              <a:endCxn id="45" idx="6"/>
            </p:cNvCxnSpPr>
            <p:nvPr userDrawn="1"/>
          </p:nvCxnSpPr>
          <p:spPr>
            <a:xfrm>
              <a:off x="3582076" y="3937537"/>
              <a:ext cx="1052181" cy="9980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D9E5DD90-B805-41FE-AD32-F6F95A64AAA1}"/>
                </a:ext>
              </a:extLst>
            </p:cNvPr>
            <p:cNvCxnSpPr>
              <a:cxnSpLocks/>
              <a:stCxn id="44" idx="1"/>
              <a:endCxn id="46" idx="4"/>
            </p:cNvCxnSpPr>
            <p:nvPr userDrawn="1"/>
          </p:nvCxnSpPr>
          <p:spPr>
            <a:xfrm>
              <a:off x="3546319" y="3991410"/>
              <a:ext cx="509601" cy="932045"/>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1D0C46BB-68B5-41A3-AA27-F728B90F2629}"/>
                </a:ext>
              </a:extLst>
            </p:cNvPr>
            <p:cNvCxnSpPr>
              <a:cxnSpLocks/>
              <a:stCxn id="42" idx="1"/>
              <a:endCxn id="55" idx="6"/>
            </p:cNvCxnSpPr>
            <p:nvPr userDrawn="1"/>
          </p:nvCxnSpPr>
          <p:spPr>
            <a:xfrm>
              <a:off x="2027916" y="3374208"/>
              <a:ext cx="855063" cy="908619"/>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57F090EA-B9D2-41E5-A298-BBD8F0C5EB8F}"/>
                </a:ext>
              </a:extLst>
            </p:cNvPr>
            <p:cNvCxnSpPr>
              <a:cxnSpLocks/>
              <a:stCxn id="42" idx="0"/>
              <a:endCxn id="43" idx="4"/>
            </p:cNvCxnSpPr>
            <p:nvPr userDrawn="1"/>
          </p:nvCxnSpPr>
          <p:spPr>
            <a:xfrm>
              <a:off x="1986037" y="3384424"/>
              <a:ext cx="145307" cy="1156335"/>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7B8D8F9B-4E8E-449C-B08D-DE501260C785}"/>
                </a:ext>
              </a:extLst>
            </p:cNvPr>
            <p:cNvCxnSpPr>
              <a:cxnSpLocks/>
              <a:stCxn id="48" idx="1"/>
              <a:endCxn id="41" idx="5"/>
            </p:cNvCxnSpPr>
            <p:nvPr userDrawn="1"/>
          </p:nvCxnSpPr>
          <p:spPr>
            <a:xfrm>
              <a:off x="1892362" y="1623240"/>
              <a:ext cx="839261" cy="722544"/>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DF7DF557-1CAF-49A2-8955-688540B002AC}"/>
                </a:ext>
              </a:extLst>
            </p:cNvPr>
            <p:cNvCxnSpPr>
              <a:cxnSpLocks/>
              <a:stCxn id="48" idx="7"/>
              <a:endCxn id="47" idx="4"/>
            </p:cNvCxnSpPr>
            <p:nvPr userDrawn="1"/>
          </p:nvCxnSpPr>
          <p:spPr>
            <a:xfrm flipH="1">
              <a:off x="1296439" y="1623239"/>
              <a:ext cx="476446" cy="130955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20307ECF-33A0-482B-82F0-75E8E57B6B13}"/>
                </a:ext>
              </a:extLst>
            </p:cNvPr>
            <p:cNvCxnSpPr>
              <a:cxnSpLocks/>
              <a:stCxn id="48" idx="3"/>
              <a:endCxn id="49" idx="6"/>
            </p:cNvCxnSpPr>
            <p:nvPr userDrawn="1"/>
          </p:nvCxnSpPr>
          <p:spPr>
            <a:xfrm flipV="1">
              <a:off x="1892361" y="727452"/>
              <a:ext cx="1166684" cy="77631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id="{67EE00A1-8AD5-4836-AEE8-31A5596783FB}"/>
                </a:ext>
              </a:extLst>
            </p:cNvPr>
            <p:cNvCxnSpPr>
              <a:cxnSpLocks/>
              <a:stCxn id="53" idx="7"/>
              <a:endCxn id="49" idx="1"/>
            </p:cNvCxnSpPr>
            <p:nvPr userDrawn="1"/>
          </p:nvCxnSpPr>
          <p:spPr>
            <a:xfrm flipH="1" flipV="1">
              <a:off x="3162186" y="741322"/>
              <a:ext cx="918478" cy="195747"/>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5C963B77-9653-46EE-869E-BF09251C6C1C}"/>
                </a:ext>
              </a:extLst>
            </p:cNvPr>
            <p:cNvCxnSpPr>
              <a:cxnSpLocks/>
              <a:stCxn id="51" idx="4"/>
              <a:endCxn id="52" idx="1"/>
            </p:cNvCxnSpPr>
            <p:nvPr userDrawn="1"/>
          </p:nvCxnSpPr>
          <p:spPr>
            <a:xfrm flipH="1" flipV="1">
              <a:off x="5059157" y="1301491"/>
              <a:ext cx="629423" cy="536043"/>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4CE8E8C4-41BD-4E92-B851-8F03C5E64AC2}"/>
                </a:ext>
              </a:extLst>
            </p:cNvPr>
            <p:cNvCxnSpPr>
              <a:cxnSpLocks/>
              <a:stCxn id="49" idx="0"/>
              <a:endCxn id="50" idx="5"/>
            </p:cNvCxnSpPr>
            <p:nvPr userDrawn="1"/>
          </p:nvCxnSpPr>
          <p:spPr>
            <a:xfrm>
              <a:off x="3127914" y="767468"/>
              <a:ext cx="856384" cy="1094809"/>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AA8097B9-9EFA-47E8-8553-89E31A671941}"/>
                </a:ext>
              </a:extLst>
            </p:cNvPr>
            <p:cNvCxnSpPr>
              <a:cxnSpLocks/>
              <a:stCxn id="53" idx="1"/>
              <a:endCxn id="52" idx="5"/>
            </p:cNvCxnSpPr>
            <p:nvPr userDrawn="1"/>
          </p:nvCxnSpPr>
          <p:spPr>
            <a:xfrm>
              <a:off x="4200142" y="937069"/>
              <a:ext cx="779366" cy="284773"/>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5" name="Straight Connector 24">
              <a:extLst>
                <a:ext uri="{FF2B5EF4-FFF2-40B4-BE49-F238E27FC236}">
                  <a16:creationId xmlns:a16="http://schemas.microsoft.com/office/drawing/2014/main" id="{00C8AD64-9C55-46D2-A610-E990F0E88A34}"/>
                </a:ext>
              </a:extLst>
            </p:cNvPr>
            <p:cNvCxnSpPr>
              <a:cxnSpLocks/>
              <a:stCxn id="48" idx="0"/>
              <a:endCxn id="42" idx="5"/>
            </p:cNvCxnSpPr>
            <p:nvPr userDrawn="1"/>
          </p:nvCxnSpPr>
          <p:spPr>
            <a:xfrm>
              <a:off x="1832622" y="1647984"/>
              <a:ext cx="128751" cy="1635337"/>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6" name="Straight Connector 25">
              <a:extLst>
                <a:ext uri="{FF2B5EF4-FFF2-40B4-BE49-F238E27FC236}">
                  <a16:creationId xmlns:a16="http://schemas.microsoft.com/office/drawing/2014/main" id="{F9A03FF7-699D-4622-8412-BC52A41CB3EF}"/>
                </a:ext>
              </a:extLst>
            </p:cNvPr>
            <p:cNvCxnSpPr>
              <a:cxnSpLocks/>
              <a:stCxn id="43" idx="5"/>
              <a:endCxn id="47" idx="0"/>
            </p:cNvCxnSpPr>
            <p:nvPr userDrawn="1"/>
          </p:nvCxnSpPr>
          <p:spPr>
            <a:xfrm flipH="1" flipV="1">
              <a:off x="1296439" y="3101754"/>
              <a:ext cx="781816" cy="1475916"/>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7" name="Straight Connector 26">
              <a:extLst>
                <a:ext uri="{FF2B5EF4-FFF2-40B4-BE49-F238E27FC236}">
                  <a16:creationId xmlns:a16="http://schemas.microsoft.com/office/drawing/2014/main" id="{9A548562-4420-4920-ACFC-FF933E40C6C5}"/>
                </a:ext>
              </a:extLst>
            </p:cNvPr>
            <p:cNvCxnSpPr>
              <a:cxnSpLocks/>
              <a:stCxn id="47" idx="1"/>
              <a:endCxn id="42" idx="0"/>
            </p:cNvCxnSpPr>
            <p:nvPr userDrawn="1"/>
          </p:nvCxnSpPr>
          <p:spPr>
            <a:xfrm>
              <a:off x="1356177" y="3077010"/>
              <a:ext cx="629860" cy="307414"/>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id="{371046F0-49DB-44F0-9BEE-7932D8349CC2}"/>
                </a:ext>
              </a:extLst>
            </p:cNvPr>
            <p:cNvCxnSpPr>
              <a:cxnSpLocks/>
              <a:stCxn id="43" idx="1"/>
              <a:endCxn id="46" idx="6"/>
            </p:cNvCxnSpPr>
            <p:nvPr userDrawn="1"/>
          </p:nvCxnSpPr>
          <p:spPr>
            <a:xfrm>
              <a:off x="2220454" y="4668931"/>
              <a:ext cx="1779146" cy="310844"/>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46B626CD-C765-45A9-A76E-8ADF4E30C1C7}"/>
                </a:ext>
              </a:extLst>
            </p:cNvPr>
            <p:cNvCxnSpPr>
              <a:cxnSpLocks/>
              <a:stCxn id="42" idx="2"/>
              <a:endCxn id="44" idx="6"/>
            </p:cNvCxnSpPr>
            <p:nvPr userDrawn="1"/>
          </p:nvCxnSpPr>
          <p:spPr>
            <a:xfrm>
              <a:off x="2050304" y="3337370"/>
              <a:ext cx="1365953" cy="567713"/>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0" name="Straight Connector 29">
              <a:extLst>
                <a:ext uri="{FF2B5EF4-FFF2-40B4-BE49-F238E27FC236}">
                  <a16:creationId xmlns:a16="http://schemas.microsoft.com/office/drawing/2014/main" id="{DC97F11A-284C-4DD4-AB12-83B78C29B576}"/>
                </a:ext>
              </a:extLst>
            </p:cNvPr>
            <p:cNvCxnSpPr>
              <a:cxnSpLocks/>
              <a:stCxn id="41" idx="1"/>
              <a:endCxn id="44" idx="5"/>
            </p:cNvCxnSpPr>
            <p:nvPr userDrawn="1"/>
          </p:nvCxnSpPr>
          <p:spPr>
            <a:xfrm>
              <a:off x="2851098" y="2465260"/>
              <a:ext cx="600917" cy="1385951"/>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1" name="Straight Connector 30">
              <a:extLst>
                <a:ext uri="{FF2B5EF4-FFF2-40B4-BE49-F238E27FC236}">
                  <a16:creationId xmlns:a16="http://schemas.microsoft.com/office/drawing/2014/main" id="{C96E65F7-266D-4EAC-BBE7-571FAA5F9835}"/>
                </a:ext>
              </a:extLst>
            </p:cNvPr>
            <p:cNvCxnSpPr>
              <a:cxnSpLocks/>
              <a:stCxn id="41" idx="3"/>
            </p:cNvCxnSpPr>
            <p:nvPr userDrawn="1"/>
          </p:nvCxnSpPr>
          <p:spPr>
            <a:xfrm flipV="1">
              <a:off x="2851098" y="1917464"/>
              <a:ext cx="1108580" cy="428319"/>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62B5468E-CB99-4093-8C03-D6BDD0798987}"/>
                </a:ext>
              </a:extLst>
            </p:cNvPr>
            <p:cNvCxnSpPr>
              <a:cxnSpLocks/>
              <a:stCxn id="44" idx="4"/>
              <a:endCxn id="50" idx="7"/>
            </p:cNvCxnSpPr>
            <p:nvPr userDrawn="1"/>
          </p:nvCxnSpPr>
          <p:spPr>
            <a:xfrm flipV="1">
              <a:off x="3515393" y="1981755"/>
              <a:ext cx="468905" cy="1856647"/>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BBF700A7-40B7-453D-9A52-36537CBE2A77}"/>
                </a:ext>
              </a:extLst>
            </p:cNvPr>
            <p:cNvCxnSpPr>
              <a:cxnSpLocks/>
              <a:stCxn id="40" idx="5"/>
              <a:endCxn id="50" idx="1"/>
            </p:cNvCxnSpPr>
            <p:nvPr userDrawn="1"/>
          </p:nvCxnSpPr>
          <p:spPr>
            <a:xfrm flipH="1" flipV="1">
              <a:off x="4103774" y="1981755"/>
              <a:ext cx="698280" cy="230326"/>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4" name="Straight Connector 33">
              <a:extLst>
                <a:ext uri="{FF2B5EF4-FFF2-40B4-BE49-F238E27FC236}">
                  <a16:creationId xmlns:a16="http://schemas.microsoft.com/office/drawing/2014/main" id="{EEDB5B7D-8629-40FF-A636-FCFBDCE702CC}"/>
                </a:ext>
              </a:extLst>
            </p:cNvPr>
            <p:cNvCxnSpPr>
              <a:cxnSpLocks/>
              <a:stCxn id="41" idx="7"/>
              <a:endCxn id="42" idx="3"/>
            </p:cNvCxnSpPr>
            <p:nvPr userDrawn="1"/>
          </p:nvCxnSpPr>
          <p:spPr>
            <a:xfrm flipH="1">
              <a:off x="2040089" y="2465260"/>
              <a:ext cx="691533" cy="830233"/>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5" name="Straight Connector 34">
              <a:extLst>
                <a:ext uri="{FF2B5EF4-FFF2-40B4-BE49-F238E27FC236}">
                  <a16:creationId xmlns:a16="http://schemas.microsoft.com/office/drawing/2014/main" id="{B374C353-FDD1-45B9-AC0C-9366ABA4B1D2}"/>
                </a:ext>
              </a:extLst>
            </p:cNvPr>
            <p:cNvCxnSpPr>
              <a:cxnSpLocks/>
              <a:stCxn id="39" idx="7"/>
              <a:endCxn id="45" idx="3"/>
            </p:cNvCxnSpPr>
            <p:nvPr userDrawn="1"/>
          </p:nvCxnSpPr>
          <p:spPr>
            <a:xfrm flipH="1">
              <a:off x="4778478" y="2743444"/>
              <a:ext cx="1308662" cy="1234157"/>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6" name="Straight Connector 35">
              <a:extLst>
                <a:ext uri="{FF2B5EF4-FFF2-40B4-BE49-F238E27FC236}">
                  <a16:creationId xmlns:a16="http://schemas.microsoft.com/office/drawing/2014/main" id="{ED031E40-6843-4C94-8FCB-780799AE97ED}"/>
                </a:ext>
              </a:extLst>
            </p:cNvPr>
            <p:cNvCxnSpPr>
              <a:cxnSpLocks/>
              <a:stCxn id="52" idx="7"/>
              <a:endCxn id="50" idx="3"/>
            </p:cNvCxnSpPr>
            <p:nvPr userDrawn="1"/>
          </p:nvCxnSpPr>
          <p:spPr>
            <a:xfrm flipH="1">
              <a:off x="4103775" y="1301491"/>
              <a:ext cx="875733" cy="560787"/>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7" name="Straight Connector 36">
              <a:extLst>
                <a:ext uri="{FF2B5EF4-FFF2-40B4-BE49-F238E27FC236}">
                  <a16:creationId xmlns:a16="http://schemas.microsoft.com/office/drawing/2014/main" id="{85A9EE8D-C794-4A79-955A-C9DAF2733A6D}"/>
                </a:ext>
              </a:extLst>
            </p:cNvPr>
            <p:cNvCxnSpPr>
              <a:cxnSpLocks/>
              <a:stCxn id="49" idx="7"/>
              <a:endCxn id="41" idx="4"/>
            </p:cNvCxnSpPr>
            <p:nvPr userDrawn="1"/>
          </p:nvCxnSpPr>
          <p:spPr>
            <a:xfrm flipH="1">
              <a:off x="2791359" y="761725"/>
              <a:ext cx="293833" cy="1559315"/>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38" name="Oval 37">
              <a:extLst>
                <a:ext uri="{FF2B5EF4-FFF2-40B4-BE49-F238E27FC236}">
                  <a16:creationId xmlns:a16="http://schemas.microsoft.com/office/drawing/2014/main" id="{ACCE429D-82F8-448B-9254-A17656A1DC8D}"/>
                </a:ext>
              </a:extLst>
            </p:cNvPr>
            <p:cNvSpPr/>
            <p:nvPr userDrawn="1"/>
          </p:nvSpPr>
          <p:spPr>
            <a:xfrm flipH="1" flipV="1">
              <a:off x="5901680" y="3588176"/>
              <a:ext cx="168964" cy="168964"/>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Oval 38">
              <a:extLst>
                <a:ext uri="{FF2B5EF4-FFF2-40B4-BE49-F238E27FC236}">
                  <a16:creationId xmlns:a16="http://schemas.microsoft.com/office/drawing/2014/main" id="{C7C8F92A-2C72-44D0-BEEE-BCBD4F4F35BC}"/>
                </a:ext>
              </a:extLst>
            </p:cNvPr>
            <p:cNvSpPr>
              <a:spLocks noChangeAspect="1"/>
            </p:cNvSpPr>
            <p:nvPr userDrawn="1"/>
          </p:nvSpPr>
          <p:spPr>
            <a:xfrm flipH="1" flipV="1">
              <a:off x="6070644" y="2647298"/>
              <a:ext cx="112642" cy="112642"/>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Oval 39">
              <a:extLst>
                <a:ext uri="{FF2B5EF4-FFF2-40B4-BE49-F238E27FC236}">
                  <a16:creationId xmlns:a16="http://schemas.microsoft.com/office/drawing/2014/main" id="{DA733C82-9A7C-4A16-BE4C-4B836C8F0F27}"/>
                </a:ext>
              </a:extLst>
            </p:cNvPr>
            <p:cNvSpPr/>
            <p:nvPr userDrawn="1"/>
          </p:nvSpPr>
          <p:spPr>
            <a:xfrm flipH="1" flipV="1">
              <a:off x="4777310" y="2187336"/>
              <a:ext cx="168964" cy="168964"/>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Oval 40">
              <a:extLst>
                <a:ext uri="{FF2B5EF4-FFF2-40B4-BE49-F238E27FC236}">
                  <a16:creationId xmlns:a16="http://schemas.microsoft.com/office/drawing/2014/main" id="{202A63E9-F269-479B-96DD-38FD0C3DD164}"/>
                </a:ext>
              </a:extLst>
            </p:cNvPr>
            <p:cNvSpPr/>
            <p:nvPr userDrawn="1"/>
          </p:nvSpPr>
          <p:spPr>
            <a:xfrm flipH="1" flipV="1">
              <a:off x="2706878" y="2321039"/>
              <a:ext cx="168964" cy="168964"/>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Oval 41">
              <a:extLst>
                <a:ext uri="{FF2B5EF4-FFF2-40B4-BE49-F238E27FC236}">
                  <a16:creationId xmlns:a16="http://schemas.microsoft.com/office/drawing/2014/main" id="{0C541C22-1494-419D-9DFB-517FA281E654}"/>
                </a:ext>
              </a:extLst>
            </p:cNvPr>
            <p:cNvSpPr>
              <a:spLocks noChangeAspect="1"/>
            </p:cNvSpPr>
            <p:nvPr userDrawn="1"/>
          </p:nvSpPr>
          <p:spPr>
            <a:xfrm rot="527431" flipH="1" flipV="1">
              <a:off x="1938324" y="3272443"/>
              <a:ext cx="112642" cy="112642"/>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Oval 42">
              <a:extLst>
                <a:ext uri="{FF2B5EF4-FFF2-40B4-BE49-F238E27FC236}">
                  <a16:creationId xmlns:a16="http://schemas.microsoft.com/office/drawing/2014/main" id="{63C2EE9F-FEEA-4846-9BC4-DB8A08F89D2D}"/>
                </a:ext>
              </a:extLst>
            </p:cNvPr>
            <p:cNvSpPr/>
            <p:nvPr userDrawn="1"/>
          </p:nvSpPr>
          <p:spPr>
            <a:xfrm rot="20861494" flipH="1" flipV="1">
              <a:off x="2064872" y="4538818"/>
              <a:ext cx="168964" cy="168964"/>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Oval 43">
              <a:extLst>
                <a:ext uri="{FF2B5EF4-FFF2-40B4-BE49-F238E27FC236}">
                  <a16:creationId xmlns:a16="http://schemas.microsoft.com/office/drawing/2014/main" id="{9F70465C-C707-42D2-8339-B73038D010E2}"/>
                </a:ext>
              </a:extLst>
            </p:cNvPr>
            <p:cNvSpPr/>
            <p:nvPr userDrawn="1"/>
          </p:nvSpPr>
          <p:spPr>
            <a:xfrm rot="664413" flipH="1" flipV="1">
              <a:off x="3414685" y="3836828"/>
              <a:ext cx="168964" cy="168964"/>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Oval 44">
              <a:extLst>
                <a:ext uri="{FF2B5EF4-FFF2-40B4-BE49-F238E27FC236}">
                  <a16:creationId xmlns:a16="http://schemas.microsoft.com/office/drawing/2014/main" id="{74E49250-4481-45C1-A8CC-A4E769891E91}"/>
                </a:ext>
              </a:extLst>
            </p:cNvPr>
            <p:cNvSpPr/>
            <p:nvPr userDrawn="1"/>
          </p:nvSpPr>
          <p:spPr>
            <a:xfrm flipH="1" flipV="1">
              <a:off x="4634257" y="3952857"/>
              <a:ext cx="168964" cy="168964"/>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Oval 45">
              <a:extLst>
                <a:ext uri="{FF2B5EF4-FFF2-40B4-BE49-F238E27FC236}">
                  <a16:creationId xmlns:a16="http://schemas.microsoft.com/office/drawing/2014/main" id="{08A560C8-D8A8-43A7-AFE8-C8F190D4D850}"/>
                </a:ext>
              </a:extLst>
            </p:cNvPr>
            <p:cNvSpPr>
              <a:spLocks noChangeAspect="1"/>
            </p:cNvSpPr>
            <p:nvPr userDrawn="1"/>
          </p:nvSpPr>
          <p:spPr>
            <a:xfrm flipH="1" flipV="1">
              <a:off x="3999600" y="4923455"/>
              <a:ext cx="112642" cy="112642"/>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Oval 46">
              <a:extLst>
                <a:ext uri="{FF2B5EF4-FFF2-40B4-BE49-F238E27FC236}">
                  <a16:creationId xmlns:a16="http://schemas.microsoft.com/office/drawing/2014/main" id="{F888E6BB-72A4-4F44-B060-6831F4C5BBBD}"/>
                </a:ext>
              </a:extLst>
            </p:cNvPr>
            <p:cNvSpPr/>
            <p:nvPr userDrawn="1"/>
          </p:nvSpPr>
          <p:spPr>
            <a:xfrm flipH="1" flipV="1">
              <a:off x="1211957" y="2932790"/>
              <a:ext cx="168964" cy="168964"/>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Oval 47">
              <a:extLst>
                <a:ext uri="{FF2B5EF4-FFF2-40B4-BE49-F238E27FC236}">
                  <a16:creationId xmlns:a16="http://schemas.microsoft.com/office/drawing/2014/main" id="{3EAB64F1-5C8A-4B5E-8BAB-A3528A9B7FBF}"/>
                </a:ext>
              </a:extLst>
            </p:cNvPr>
            <p:cNvSpPr/>
            <p:nvPr userDrawn="1"/>
          </p:nvSpPr>
          <p:spPr>
            <a:xfrm flipH="1" flipV="1">
              <a:off x="1748141" y="1479019"/>
              <a:ext cx="168964" cy="168964"/>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 name="Oval 48">
              <a:extLst>
                <a:ext uri="{FF2B5EF4-FFF2-40B4-BE49-F238E27FC236}">
                  <a16:creationId xmlns:a16="http://schemas.microsoft.com/office/drawing/2014/main" id="{CECDBC2A-058B-4CF9-B6BA-4C24DC7C30D7}"/>
                </a:ext>
              </a:extLst>
            </p:cNvPr>
            <p:cNvSpPr>
              <a:spLocks noChangeAspect="1"/>
            </p:cNvSpPr>
            <p:nvPr userDrawn="1"/>
          </p:nvSpPr>
          <p:spPr>
            <a:xfrm rot="20709530" flipH="1" flipV="1">
              <a:off x="3057167" y="656705"/>
              <a:ext cx="112642" cy="112642"/>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 name="Oval 49">
              <a:extLst>
                <a:ext uri="{FF2B5EF4-FFF2-40B4-BE49-F238E27FC236}">
                  <a16:creationId xmlns:a16="http://schemas.microsoft.com/office/drawing/2014/main" id="{F531BE5D-E8F6-4F14-97F6-F714EE1551EA}"/>
                </a:ext>
              </a:extLst>
            </p:cNvPr>
            <p:cNvSpPr>
              <a:spLocks noChangeAspect="1"/>
            </p:cNvSpPr>
            <p:nvPr userDrawn="1"/>
          </p:nvSpPr>
          <p:spPr>
            <a:xfrm flipH="1" flipV="1">
              <a:off x="3959554" y="1837534"/>
              <a:ext cx="168964" cy="168964"/>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Oval 50">
              <a:extLst>
                <a:ext uri="{FF2B5EF4-FFF2-40B4-BE49-F238E27FC236}">
                  <a16:creationId xmlns:a16="http://schemas.microsoft.com/office/drawing/2014/main" id="{4ADD316A-7B69-40B1-9870-21E9D5A7A815}"/>
                </a:ext>
              </a:extLst>
            </p:cNvPr>
            <p:cNvSpPr>
              <a:spLocks noChangeAspect="1"/>
            </p:cNvSpPr>
            <p:nvPr/>
          </p:nvSpPr>
          <p:spPr>
            <a:xfrm flipH="1" flipV="1">
              <a:off x="5632260" y="1837534"/>
              <a:ext cx="112642" cy="112642"/>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Oval 51">
              <a:extLst>
                <a:ext uri="{FF2B5EF4-FFF2-40B4-BE49-F238E27FC236}">
                  <a16:creationId xmlns:a16="http://schemas.microsoft.com/office/drawing/2014/main" id="{6B7B901E-1352-4D99-9040-F8E508DB5F55}"/>
                </a:ext>
              </a:extLst>
            </p:cNvPr>
            <p:cNvSpPr>
              <a:spLocks noChangeAspect="1"/>
            </p:cNvSpPr>
            <p:nvPr/>
          </p:nvSpPr>
          <p:spPr>
            <a:xfrm flipH="1" flipV="1">
              <a:off x="4963011" y="1205346"/>
              <a:ext cx="112642" cy="112642"/>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Oval 52">
              <a:extLst>
                <a:ext uri="{FF2B5EF4-FFF2-40B4-BE49-F238E27FC236}">
                  <a16:creationId xmlns:a16="http://schemas.microsoft.com/office/drawing/2014/main" id="{08E628E1-479B-4BBB-888B-7D353B8F642D}"/>
                </a:ext>
              </a:extLst>
            </p:cNvPr>
            <p:cNvSpPr/>
            <p:nvPr/>
          </p:nvSpPr>
          <p:spPr>
            <a:xfrm flipH="1" flipV="1">
              <a:off x="4055922" y="792849"/>
              <a:ext cx="168964" cy="168964"/>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54" name="Straight Connector 53">
              <a:extLst>
                <a:ext uri="{FF2B5EF4-FFF2-40B4-BE49-F238E27FC236}">
                  <a16:creationId xmlns:a16="http://schemas.microsoft.com/office/drawing/2014/main" id="{524DB87A-3670-4B2A-AC9F-166E4A40B003}"/>
                </a:ext>
              </a:extLst>
            </p:cNvPr>
            <p:cNvCxnSpPr>
              <a:cxnSpLocks/>
              <a:stCxn id="53" idx="0"/>
              <a:endCxn id="50" idx="0"/>
            </p:cNvCxnSpPr>
            <p:nvPr/>
          </p:nvCxnSpPr>
          <p:spPr>
            <a:xfrm flipH="1">
              <a:off x="4044036" y="961813"/>
              <a:ext cx="96367" cy="1044685"/>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55" name="Oval 54">
              <a:extLst>
                <a:ext uri="{FF2B5EF4-FFF2-40B4-BE49-F238E27FC236}">
                  <a16:creationId xmlns:a16="http://schemas.microsoft.com/office/drawing/2014/main" id="{53A95AE9-0BFC-424F-B9D9-54CE1890957D}"/>
                </a:ext>
              </a:extLst>
            </p:cNvPr>
            <p:cNvSpPr/>
            <p:nvPr/>
          </p:nvSpPr>
          <p:spPr>
            <a:xfrm flipH="1" flipV="1">
              <a:off x="2882979" y="4198345"/>
              <a:ext cx="168964" cy="168964"/>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56" name="Straight Connector 55">
              <a:extLst>
                <a:ext uri="{FF2B5EF4-FFF2-40B4-BE49-F238E27FC236}">
                  <a16:creationId xmlns:a16="http://schemas.microsoft.com/office/drawing/2014/main" id="{F4F6175D-CD4B-45F7-A0FE-319B9B6D8FE3}"/>
                </a:ext>
              </a:extLst>
            </p:cNvPr>
            <p:cNvCxnSpPr>
              <a:cxnSpLocks/>
              <a:stCxn id="55" idx="1"/>
              <a:endCxn id="46" idx="6"/>
            </p:cNvCxnSpPr>
            <p:nvPr/>
          </p:nvCxnSpPr>
          <p:spPr>
            <a:xfrm>
              <a:off x="3027200" y="4342565"/>
              <a:ext cx="972400" cy="63721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57" name="Straight Connector 56">
              <a:extLst>
                <a:ext uri="{FF2B5EF4-FFF2-40B4-BE49-F238E27FC236}">
                  <a16:creationId xmlns:a16="http://schemas.microsoft.com/office/drawing/2014/main" id="{DCFDE5FA-A885-47BF-80C8-09B8618296EC}"/>
                </a:ext>
              </a:extLst>
            </p:cNvPr>
            <p:cNvCxnSpPr>
              <a:cxnSpLocks/>
              <a:stCxn id="43" idx="3"/>
              <a:endCxn id="55" idx="7"/>
            </p:cNvCxnSpPr>
            <p:nvPr/>
          </p:nvCxnSpPr>
          <p:spPr>
            <a:xfrm flipV="1">
              <a:off x="2194985" y="4342565"/>
              <a:ext cx="712739" cy="209635"/>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58" name="Straight Connector 57">
              <a:extLst>
                <a:ext uri="{FF2B5EF4-FFF2-40B4-BE49-F238E27FC236}">
                  <a16:creationId xmlns:a16="http://schemas.microsoft.com/office/drawing/2014/main" id="{EE82D4F8-8968-4A56-8FEC-7D90AAF512B0}"/>
                </a:ext>
              </a:extLst>
            </p:cNvPr>
            <p:cNvCxnSpPr>
              <a:cxnSpLocks/>
              <a:stCxn id="55" idx="2"/>
              <a:endCxn id="44" idx="0"/>
            </p:cNvCxnSpPr>
            <p:nvPr/>
          </p:nvCxnSpPr>
          <p:spPr>
            <a:xfrm flipV="1">
              <a:off x="3051944" y="4004220"/>
              <a:ext cx="430996" cy="278607"/>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grpSp>
      <p:sp>
        <p:nvSpPr>
          <p:cNvPr id="114" name="Rectangle 113">
            <a:extLst>
              <a:ext uri="{FF2B5EF4-FFF2-40B4-BE49-F238E27FC236}">
                <a16:creationId xmlns:a16="http://schemas.microsoft.com/office/drawing/2014/main" id="{D4021E50-91E9-4052-A959-CE84C01E1BDF}"/>
              </a:ext>
            </a:extLst>
          </p:cNvPr>
          <p:cNvSpPr/>
          <p:nvPr/>
        </p:nvSpPr>
        <p:spPr>
          <a:xfrm>
            <a:off x="0" y="2255375"/>
            <a:ext cx="12192000" cy="2347250"/>
          </a:xfrm>
          <a:prstGeom prst="rect">
            <a:avLst/>
          </a:prstGeom>
          <a:solidFill>
            <a:schemeClr val="accent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5" name="Rectangle 114">
            <a:extLst>
              <a:ext uri="{FF2B5EF4-FFF2-40B4-BE49-F238E27FC236}">
                <a16:creationId xmlns:a16="http://schemas.microsoft.com/office/drawing/2014/main" id="{A8633281-BBF5-4D50-AE65-905DC56F49A9}"/>
              </a:ext>
            </a:extLst>
          </p:cNvPr>
          <p:cNvSpPr/>
          <p:nvPr/>
        </p:nvSpPr>
        <p:spPr>
          <a:xfrm>
            <a:off x="0" y="2339545"/>
            <a:ext cx="12192000" cy="2178910"/>
          </a:xfrm>
          <a:prstGeom prst="rect">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Box 1">
            <a:extLst>
              <a:ext uri="{FF2B5EF4-FFF2-40B4-BE49-F238E27FC236}">
                <a16:creationId xmlns:a16="http://schemas.microsoft.com/office/drawing/2014/main" id="{29E2714A-BE29-4E83-A155-D5802C472B0A}"/>
              </a:ext>
            </a:extLst>
          </p:cNvPr>
          <p:cNvSpPr txBox="1"/>
          <p:nvPr/>
        </p:nvSpPr>
        <p:spPr>
          <a:xfrm>
            <a:off x="0" y="2769507"/>
            <a:ext cx="12192000" cy="1015663"/>
          </a:xfrm>
          <a:prstGeom prst="rect">
            <a:avLst/>
          </a:prstGeom>
          <a:noFill/>
        </p:spPr>
        <p:txBody>
          <a:bodyPr wrap="square" rtlCol="0" anchor="ctr">
            <a:spAutoFit/>
          </a:bodyPr>
          <a:lstStyle/>
          <a:p>
            <a:pPr algn="ctr"/>
            <a:r>
              <a:rPr lang="id-ID" altLang="ko-KR" sz="6000" dirty="0">
                <a:solidFill>
                  <a:schemeClr val="bg1"/>
                </a:solidFill>
                <a:cs typeface="Arial" pitchFamily="34" charset="0"/>
              </a:rPr>
              <a:t>TERIMA KASIH</a:t>
            </a:r>
            <a:endParaRPr lang="ko-KR" altLang="en-US" sz="6000" dirty="0">
              <a:solidFill>
                <a:schemeClr val="bg1"/>
              </a:solidFill>
              <a:cs typeface="Arial" pitchFamily="34" charset="0"/>
            </a:endParaRPr>
          </a:p>
        </p:txBody>
      </p:sp>
    </p:spTree>
    <p:extLst>
      <p:ext uri="{BB962C8B-B14F-4D97-AF65-F5344CB8AC3E}">
        <p14:creationId xmlns:p14="http://schemas.microsoft.com/office/powerpoint/2010/main" val="124115806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p:cNvSpPr/>
          <p:nvPr/>
        </p:nvSpPr>
        <p:spPr>
          <a:xfrm>
            <a:off x="568044" y="478980"/>
            <a:ext cx="11111345" cy="602342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8" name="TextBox 7">
            <a:extLst>
              <a:ext uri="{FF2B5EF4-FFF2-40B4-BE49-F238E27FC236}">
                <a16:creationId xmlns:a16="http://schemas.microsoft.com/office/drawing/2014/main" id="{1C67A083-2666-4060-8EDA-84A115D6B8AF}"/>
              </a:ext>
            </a:extLst>
          </p:cNvPr>
          <p:cNvSpPr txBox="1"/>
          <p:nvPr/>
        </p:nvSpPr>
        <p:spPr>
          <a:xfrm>
            <a:off x="1005175" y="1505912"/>
            <a:ext cx="10319717" cy="1569660"/>
          </a:xfrm>
          <a:prstGeom prst="rect">
            <a:avLst/>
          </a:prstGeom>
          <a:solidFill>
            <a:schemeClr val="bg1"/>
          </a:solidFill>
        </p:spPr>
        <p:txBody>
          <a:bodyPr wrap="square" rtlCol="0">
            <a:spAutoFit/>
          </a:bodyPr>
          <a:lstStyle/>
          <a:p>
            <a:pPr algn="just"/>
            <a:r>
              <a:rPr lang="id-ID" sz="2200" dirty="0">
                <a:latin typeface="Calibri" pitchFamily="34" charset="0"/>
                <a:cs typeface="Calibri" pitchFamily="34" charset="0"/>
              </a:rPr>
              <a:t>“</a:t>
            </a:r>
            <a:r>
              <a:rPr lang="id-ID" sz="2400" b="1" dirty="0">
                <a:latin typeface="Calibri" pitchFamily="34" charset="0"/>
                <a:cs typeface="Calibri" pitchFamily="34" charset="0"/>
              </a:rPr>
              <a:t>Kepribadian</a:t>
            </a:r>
            <a:r>
              <a:rPr lang="id-ID" sz="2400" dirty="0">
                <a:latin typeface="Calibri" pitchFamily="34" charset="0"/>
                <a:cs typeface="Calibri" pitchFamily="34" charset="0"/>
              </a:rPr>
              <a:t> (</a:t>
            </a:r>
            <a:r>
              <a:rPr lang="id-ID" sz="2400" i="1" dirty="0">
                <a:latin typeface="Calibri" pitchFamily="34" charset="0"/>
                <a:cs typeface="Calibri" pitchFamily="34" charset="0"/>
              </a:rPr>
              <a:t>personality</a:t>
            </a:r>
            <a:r>
              <a:rPr lang="id-ID" sz="2400" dirty="0">
                <a:latin typeface="Calibri" pitchFamily="34" charset="0"/>
                <a:cs typeface="Calibri" pitchFamily="34" charset="0"/>
              </a:rPr>
              <a:t>) </a:t>
            </a:r>
            <a:r>
              <a:rPr lang="sv-SE" sz="2400" dirty="0">
                <a:latin typeface="Calibri" pitchFamily="34" charset="0"/>
                <a:cs typeface="Calibri" pitchFamily="34" charset="0"/>
              </a:rPr>
              <a:t>adalah jumlah total keseluruhan cara di mana seorang individu bereaksi dan berinteraksi dengan individu</a:t>
            </a:r>
            <a:r>
              <a:rPr lang="id-ID" sz="2400" dirty="0">
                <a:latin typeface="Calibri" pitchFamily="34" charset="0"/>
                <a:cs typeface="Calibri" pitchFamily="34" charset="0"/>
              </a:rPr>
              <a:t> lain sebagai fungsi dari hereditas (keturunan) atau pembawaan sejak lahir dan faktor lingkungan atau pengalaman” (Robbins dan Judge 2016).</a:t>
            </a:r>
            <a:endParaRPr lang="en-US" altLang="ko-KR" sz="2400" dirty="0">
              <a:solidFill>
                <a:schemeClr val="bg1"/>
              </a:solidFill>
              <a:latin typeface="Calibri" pitchFamily="34" charset="0"/>
              <a:cs typeface="Calibri" pitchFamily="34" charset="0"/>
            </a:endParaRPr>
          </a:p>
        </p:txBody>
      </p:sp>
      <p:grpSp>
        <p:nvGrpSpPr>
          <p:cNvPr id="9" name="Group 8">
            <a:extLst>
              <a:ext uri="{FF2B5EF4-FFF2-40B4-BE49-F238E27FC236}">
                <a16:creationId xmlns:a16="http://schemas.microsoft.com/office/drawing/2014/main" id="{035E6935-D456-400F-872C-E778786193A9}"/>
              </a:ext>
            </a:extLst>
          </p:cNvPr>
          <p:cNvGrpSpPr/>
          <p:nvPr/>
        </p:nvGrpSpPr>
        <p:grpSpPr>
          <a:xfrm>
            <a:off x="1628214" y="4548555"/>
            <a:ext cx="10158433" cy="1188143"/>
            <a:chOff x="-536826" y="1943337"/>
            <a:chExt cx="4141051" cy="865127"/>
          </a:xfrm>
        </p:grpSpPr>
        <p:sp>
          <p:nvSpPr>
            <p:cNvPr id="10" name="TextBox 9">
              <a:extLst>
                <a:ext uri="{FF2B5EF4-FFF2-40B4-BE49-F238E27FC236}">
                  <a16:creationId xmlns:a16="http://schemas.microsoft.com/office/drawing/2014/main" id="{3BABD579-338C-4ACE-90F6-9E92A3A71B4C}"/>
                </a:ext>
              </a:extLst>
            </p:cNvPr>
            <p:cNvSpPr txBox="1"/>
            <p:nvPr/>
          </p:nvSpPr>
          <p:spPr>
            <a:xfrm>
              <a:off x="-536826" y="1943337"/>
              <a:ext cx="3859356" cy="224103"/>
            </a:xfrm>
            <a:prstGeom prst="rect">
              <a:avLst/>
            </a:prstGeom>
            <a:noFill/>
          </p:spPr>
          <p:txBody>
            <a:bodyPr wrap="square" rtlCol="0" anchor="ctr">
              <a:spAutoFit/>
            </a:bodyPr>
            <a:lstStyle/>
            <a:p>
              <a:endParaRPr lang="ko-KR" altLang="en-US" sz="1400" b="1" dirty="0">
                <a:solidFill>
                  <a:schemeClr val="bg1"/>
                </a:solidFill>
                <a:cs typeface="Arial" pitchFamily="34" charset="0"/>
              </a:endParaRPr>
            </a:p>
          </p:txBody>
        </p:sp>
        <p:sp>
          <p:nvSpPr>
            <p:cNvPr id="11" name="TextBox 10">
              <a:extLst>
                <a:ext uri="{FF2B5EF4-FFF2-40B4-BE49-F238E27FC236}">
                  <a16:creationId xmlns:a16="http://schemas.microsoft.com/office/drawing/2014/main" id="{5510B50A-DC33-49CC-B0C6-38D53FE5EB65}"/>
                </a:ext>
              </a:extLst>
            </p:cNvPr>
            <p:cNvSpPr txBox="1"/>
            <p:nvPr/>
          </p:nvSpPr>
          <p:spPr>
            <a:xfrm>
              <a:off x="-241094" y="2606772"/>
              <a:ext cx="3845319" cy="201692"/>
            </a:xfrm>
            <a:prstGeom prst="rect">
              <a:avLst/>
            </a:prstGeom>
            <a:noFill/>
          </p:spPr>
          <p:txBody>
            <a:bodyPr wrap="square" rtlCol="0">
              <a:spAutoFit/>
            </a:bodyPr>
            <a:lstStyle/>
            <a:p>
              <a:pPr algn="just"/>
              <a:endParaRPr lang="en-US" altLang="ko-KR" sz="1200" dirty="0">
                <a:cs typeface="Arial" pitchFamily="34" charset="0"/>
              </a:endParaRPr>
            </a:p>
          </p:txBody>
        </p:sp>
      </p:grpSp>
      <p:sp>
        <p:nvSpPr>
          <p:cNvPr id="18" name="TextBox 17">
            <a:extLst>
              <a:ext uri="{FF2B5EF4-FFF2-40B4-BE49-F238E27FC236}">
                <a16:creationId xmlns:a16="http://schemas.microsoft.com/office/drawing/2014/main" id="{5510B50A-DC33-49CC-B0C6-38D53FE5EB65}"/>
              </a:ext>
            </a:extLst>
          </p:cNvPr>
          <p:cNvSpPr txBox="1"/>
          <p:nvPr/>
        </p:nvSpPr>
        <p:spPr>
          <a:xfrm>
            <a:off x="1005174" y="5560710"/>
            <a:ext cx="10320245" cy="769441"/>
          </a:xfrm>
          <a:prstGeom prst="rect">
            <a:avLst/>
          </a:prstGeom>
          <a:solidFill>
            <a:schemeClr val="bg1"/>
          </a:solidFill>
        </p:spPr>
        <p:txBody>
          <a:bodyPr wrap="square" rtlCol="0">
            <a:spAutoFit/>
          </a:bodyPr>
          <a:lstStyle/>
          <a:p>
            <a:pPr algn="just"/>
            <a:r>
              <a:rPr lang="id-ID" altLang="ko-KR" sz="2200" dirty="0">
                <a:latin typeface="Calibri" pitchFamily="34" charset="0"/>
                <a:cs typeface="Calibri" pitchFamily="34" charset="0"/>
              </a:rPr>
              <a:t>Faktor Keturunan membekali dengan sifat dan kemampuan bawaan tetapi potensi ditentukan oleh seberapa baik kita dapat menyesuaikan diri dengan lingkungan.</a:t>
            </a:r>
            <a:endParaRPr lang="en-US" altLang="ko-KR" sz="2200" dirty="0">
              <a:latin typeface="Calibri" pitchFamily="34" charset="0"/>
              <a:cs typeface="Calibri" pitchFamily="34" charset="0"/>
            </a:endParaRPr>
          </a:p>
        </p:txBody>
      </p:sp>
      <p:sp>
        <p:nvSpPr>
          <p:cNvPr id="2" name="Rectangle 1"/>
          <p:cNvSpPr/>
          <p:nvPr/>
        </p:nvSpPr>
        <p:spPr>
          <a:xfrm>
            <a:off x="1004767" y="3643629"/>
            <a:ext cx="10320246" cy="1908215"/>
          </a:xfrm>
          <a:prstGeom prst="rect">
            <a:avLst/>
          </a:prstGeom>
          <a:solidFill>
            <a:schemeClr val="bg1"/>
          </a:solidFill>
        </p:spPr>
        <p:txBody>
          <a:bodyPr wrap="square">
            <a:spAutoFit/>
          </a:bodyPr>
          <a:lstStyle/>
          <a:p>
            <a:pPr marL="342900" indent="-342900" algn="just">
              <a:buFont typeface="Arial" pitchFamily="34" charset="0"/>
              <a:buChar char="•"/>
            </a:pPr>
            <a:r>
              <a:rPr lang="id-ID" altLang="ko-KR" sz="2000" b="1" dirty="0">
                <a:solidFill>
                  <a:srgbClr val="002060"/>
                </a:solidFill>
                <a:cs typeface="Arial" pitchFamily="34" charset="0"/>
              </a:rPr>
              <a:t>Faktor Keturunan </a:t>
            </a:r>
            <a:r>
              <a:rPr lang="id-ID" altLang="ko-KR" sz="2200" dirty="0">
                <a:latin typeface="Calibri" pitchFamily="34" charset="0"/>
                <a:cs typeface="Calibri" pitchFamily="34" charset="0"/>
              </a:rPr>
              <a:t>(merujuk pada faktor genetis seorang individu, tinggi fisik, bentuk wajah, gender, temperamen, komposisi otot, dan refleks, tingkat energi, dan irama biologis yang secara substansial dipengaruhi oleh orang tua).</a:t>
            </a:r>
          </a:p>
          <a:p>
            <a:pPr marL="342900" indent="-342900" algn="just">
              <a:buFont typeface="Arial" pitchFamily="34" charset="0"/>
              <a:buChar char="•"/>
            </a:pPr>
            <a:endParaRPr lang="id-ID" altLang="ko-KR" sz="800" dirty="0">
              <a:cs typeface="Arial" pitchFamily="34" charset="0"/>
            </a:endParaRPr>
          </a:p>
          <a:p>
            <a:pPr marL="342900" indent="-342900" algn="just">
              <a:buFont typeface="Arial" pitchFamily="34" charset="0"/>
              <a:buChar char="•"/>
            </a:pPr>
            <a:r>
              <a:rPr lang="id-ID" altLang="ko-KR" sz="2000" b="1" dirty="0">
                <a:solidFill>
                  <a:srgbClr val="002060"/>
                </a:solidFill>
                <a:cs typeface="Arial" pitchFamily="34" charset="0"/>
              </a:rPr>
              <a:t>Faktor Lingkungan </a:t>
            </a:r>
            <a:r>
              <a:rPr lang="id-ID" altLang="ko-KR" sz="2200" dirty="0">
                <a:latin typeface="Calibri" pitchFamily="34" charset="0"/>
                <a:cs typeface="Calibri" pitchFamily="34" charset="0"/>
              </a:rPr>
              <a:t>(Lingkungan dimana kita tumbuh dan dibesarkan; norma dalam keluarga, teman-teman, kelompok sosial pengaruh-pengaruh lain yang kita alami).</a:t>
            </a:r>
            <a:endParaRPr lang="en-US" altLang="ko-KR" sz="2200" dirty="0">
              <a:latin typeface="Calibri" pitchFamily="34" charset="0"/>
              <a:cs typeface="Calibri" pitchFamily="34" charset="0"/>
            </a:endParaRPr>
          </a:p>
        </p:txBody>
      </p:sp>
      <p:sp>
        <p:nvSpPr>
          <p:cNvPr id="7" name="Rectangle 6"/>
          <p:cNvSpPr/>
          <p:nvPr/>
        </p:nvSpPr>
        <p:spPr>
          <a:xfrm>
            <a:off x="1005174" y="3231316"/>
            <a:ext cx="6195468" cy="430887"/>
          </a:xfrm>
          <a:prstGeom prst="rect">
            <a:avLst/>
          </a:prstGeom>
          <a:solidFill>
            <a:schemeClr val="bg1"/>
          </a:solidFill>
        </p:spPr>
        <p:txBody>
          <a:bodyPr wrap="square">
            <a:spAutoFit/>
          </a:bodyPr>
          <a:lstStyle/>
          <a:p>
            <a:r>
              <a:rPr lang="id-ID" altLang="ko-KR" sz="2200" b="1" u="sng" dirty="0">
                <a:solidFill>
                  <a:srgbClr val="002060"/>
                </a:solidFill>
                <a:cs typeface="Arial" pitchFamily="34" charset="0"/>
              </a:rPr>
              <a:t>Faktor-faktor penentu kepribadian</a:t>
            </a:r>
            <a:endParaRPr lang="ko-KR" altLang="en-US" sz="2200" b="1" u="sng" dirty="0">
              <a:solidFill>
                <a:srgbClr val="002060"/>
              </a:solidFill>
              <a:cs typeface="Arial" pitchFamily="34" charset="0"/>
            </a:endParaRPr>
          </a:p>
        </p:txBody>
      </p:sp>
      <p:sp>
        <p:nvSpPr>
          <p:cNvPr id="13" name="Rectangle 12"/>
          <p:cNvSpPr/>
          <p:nvPr/>
        </p:nvSpPr>
        <p:spPr>
          <a:xfrm>
            <a:off x="1004768" y="735131"/>
            <a:ext cx="10320124" cy="646331"/>
          </a:xfrm>
          <a:prstGeom prst="rect">
            <a:avLst/>
          </a:prstGeom>
          <a:solidFill>
            <a:schemeClr val="bg1"/>
          </a:solidFill>
        </p:spPr>
        <p:txBody>
          <a:bodyPr wrap="square">
            <a:spAutoFit/>
          </a:bodyPr>
          <a:lstStyle/>
          <a:p>
            <a:r>
              <a:rPr lang="id-ID" sz="3600" b="1" dirty="0">
                <a:solidFill>
                  <a:srgbClr val="002060"/>
                </a:solidFill>
              </a:rPr>
              <a:t>Kepribadian</a:t>
            </a:r>
            <a:endParaRPr lang="id-ID" sz="3600" dirty="0">
              <a:solidFill>
                <a:srgbClr val="002060"/>
              </a:solidFill>
            </a:endParaRPr>
          </a:p>
        </p:txBody>
      </p:sp>
    </p:spTree>
    <p:extLst>
      <p:ext uri="{BB962C8B-B14F-4D97-AF65-F5344CB8AC3E}">
        <p14:creationId xmlns:p14="http://schemas.microsoft.com/office/powerpoint/2010/main" val="382729606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235528" y="377371"/>
            <a:ext cx="11734800" cy="6099301"/>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solidFill>
                <a:srgbClr val="002060"/>
              </a:solidFill>
            </a:endParaRPr>
          </a:p>
        </p:txBody>
      </p:sp>
      <p:sp>
        <p:nvSpPr>
          <p:cNvPr id="2" name="Rectangle: Rounded Corners 1">
            <a:extLst>
              <a:ext uri="{FF2B5EF4-FFF2-40B4-BE49-F238E27FC236}">
                <a16:creationId xmlns:a16="http://schemas.microsoft.com/office/drawing/2014/main" id="{CD3A0760-0942-435B-A7C0-D1C02DD22D41}"/>
              </a:ext>
            </a:extLst>
          </p:cNvPr>
          <p:cNvSpPr/>
          <p:nvPr/>
        </p:nvSpPr>
        <p:spPr>
          <a:xfrm>
            <a:off x="554183" y="1465946"/>
            <a:ext cx="11083636" cy="4747497"/>
          </a:xfrm>
          <a:prstGeom prst="roundRect">
            <a:avLst>
              <a:gd name="adj" fmla="val 9028"/>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id-ID" sz="2200" dirty="0">
                <a:solidFill>
                  <a:schemeClr val="tx1"/>
                </a:solidFill>
                <a:latin typeface="Calibri" pitchFamily="34" charset="0"/>
                <a:cs typeface="Calibri" pitchFamily="34" charset="0"/>
              </a:rPr>
              <a:t>Abin Syamsuddin (2003) mengemukakan tentang aspek-aspek kepribadian, yang di dalamnya mencakup:</a:t>
            </a:r>
          </a:p>
          <a:p>
            <a:pPr marL="342900" indent="-342900" algn="just">
              <a:buFont typeface="Arial" pitchFamily="34" charset="0"/>
              <a:buChar char="•"/>
            </a:pPr>
            <a:r>
              <a:rPr lang="id-ID" sz="2000" b="1" dirty="0">
                <a:solidFill>
                  <a:srgbClr val="002060"/>
                </a:solidFill>
                <a:latin typeface="Calibri" pitchFamily="34" charset="0"/>
                <a:cs typeface="Calibri" pitchFamily="34" charset="0"/>
              </a:rPr>
              <a:t>Karakter</a:t>
            </a:r>
            <a:r>
              <a:rPr lang="id-ID" sz="2000" dirty="0">
                <a:solidFill>
                  <a:schemeClr val="tx1"/>
                </a:solidFill>
                <a:latin typeface="Calibri" pitchFamily="34" charset="0"/>
                <a:cs typeface="Calibri" pitchFamily="34" charset="0"/>
              </a:rPr>
              <a:t> yaitu konsekuen tidaknya dalam mematuhi etika perilaku, konsiten tidaknya dalam memegang pendirian atau pendapat.</a:t>
            </a:r>
          </a:p>
          <a:p>
            <a:pPr marL="342900" indent="-342900" algn="just">
              <a:buFont typeface="Arial" pitchFamily="34" charset="0"/>
              <a:buChar char="•"/>
            </a:pPr>
            <a:r>
              <a:rPr lang="id-ID" sz="2000" b="1" dirty="0">
                <a:solidFill>
                  <a:srgbClr val="002060"/>
                </a:solidFill>
                <a:latin typeface="Calibri" pitchFamily="34" charset="0"/>
                <a:cs typeface="Calibri" pitchFamily="34" charset="0"/>
              </a:rPr>
              <a:t>Temperamen</a:t>
            </a:r>
            <a:r>
              <a:rPr lang="id-ID" sz="2000" dirty="0">
                <a:solidFill>
                  <a:schemeClr val="tx1"/>
                </a:solidFill>
                <a:latin typeface="Calibri" pitchFamily="34" charset="0"/>
                <a:cs typeface="Calibri" pitchFamily="34" charset="0"/>
              </a:rPr>
              <a:t> yaitu disposisi reaktif seorang, atau cepat lambatnya mereaksi terhadap rangsangan-rangsangan yang datang dari lingkungan.</a:t>
            </a:r>
          </a:p>
          <a:p>
            <a:pPr marL="342900" indent="-342900" algn="just">
              <a:buFont typeface="Arial" pitchFamily="34" charset="0"/>
              <a:buChar char="•"/>
            </a:pPr>
            <a:r>
              <a:rPr lang="id-ID" sz="2000" b="1" dirty="0">
                <a:solidFill>
                  <a:srgbClr val="002060"/>
                </a:solidFill>
                <a:latin typeface="Calibri" pitchFamily="34" charset="0"/>
                <a:cs typeface="Calibri" pitchFamily="34" charset="0"/>
              </a:rPr>
              <a:t>Sikap</a:t>
            </a:r>
            <a:r>
              <a:rPr lang="id-ID" sz="2000" dirty="0">
                <a:solidFill>
                  <a:schemeClr val="tx1"/>
                </a:solidFill>
                <a:latin typeface="Calibri" pitchFamily="34" charset="0"/>
                <a:cs typeface="Calibri" pitchFamily="34" charset="0"/>
              </a:rPr>
              <a:t> yaitu sambutan terhadap objek yang bersifat positif, negatif atau ambivalen.</a:t>
            </a:r>
          </a:p>
          <a:p>
            <a:pPr marL="342900" indent="-342900" algn="just">
              <a:buFont typeface="Arial" pitchFamily="34" charset="0"/>
              <a:buChar char="•"/>
            </a:pPr>
            <a:r>
              <a:rPr lang="id-ID" sz="2000" b="1" dirty="0">
                <a:solidFill>
                  <a:srgbClr val="002060"/>
                </a:solidFill>
                <a:latin typeface="Calibri" pitchFamily="34" charset="0"/>
                <a:cs typeface="Calibri" pitchFamily="34" charset="0"/>
              </a:rPr>
              <a:t>Stabilitas emosi </a:t>
            </a:r>
            <a:r>
              <a:rPr lang="id-ID" sz="2000" dirty="0">
                <a:solidFill>
                  <a:schemeClr val="tx1"/>
                </a:solidFill>
                <a:latin typeface="Calibri" pitchFamily="34" charset="0"/>
                <a:cs typeface="Calibri" pitchFamily="34" charset="0"/>
              </a:rPr>
              <a:t>yaitu kadar kestabilan reaksi emosional terhadap rangsangan dari lingkungan. Seperti mudah tidaknya tersinggung, marah, sedih, atau putus asa</a:t>
            </a:r>
          </a:p>
          <a:p>
            <a:pPr marL="342900" indent="-342900" algn="just">
              <a:buFont typeface="Arial" pitchFamily="34" charset="0"/>
              <a:buChar char="•"/>
            </a:pPr>
            <a:r>
              <a:rPr lang="id-ID" sz="2000" b="1" dirty="0">
                <a:solidFill>
                  <a:srgbClr val="002060"/>
                </a:solidFill>
                <a:latin typeface="Calibri" pitchFamily="34" charset="0"/>
                <a:cs typeface="Calibri" pitchFamily="34" charset="0"/>
              </a:rPr>
              <a:t>Responsibilitas</a:t>
            </a:r>
            <a:r>
              <a:rPr lang="id-ID" sz="2000" dirty="0">
                <a:solidFill>
                  <a:schemeClr val="tx1"/>
                </a:solidFill>
                <a:latin typeface="Calibri" pitchFamily="34" charset="0"/>
                <a:cs typeface="Calibri" pitchFamily="34" charset="0"/>
              </a:rPr>
              <a:t> (tanggung jawab) adalah kesiapan untuk menerima risiko dari tindakan atau perbuatan yang dilakukan. Seperti mau menerima risiko secara wajar, cuci tangan, atau melarikan diri dari risiko yang dihadapi.</a:t>
            </a:r>
          </a:p>
          <a:p>
            <a:pPr marL="342900" indent="-342900" algn="just">
              <a:buFont typeface="Arial" pitchFamily="34" charset="0"/>
              <a:buChar char="•"/>
            </a:pPr>
            <a:r>
              <a:rPr lang="id-ID" sz="2000" b="1" dirty="0">
                <a:solidFill>
                  <a:srgbClr val="002060"/>
                </a:solidFill>
                <a:latin typeface="Calibri" pitchFamily="34" charset="0"/>
                <a:cs typeface="Calibri" pitchFamily="34" charset="0"/>
              </a:rPr>
              <a:t>Sosiabilitas</a:t>
            </a:r>
            <a:r>
              <a:rPr lang="id-ID" sz="2000" dirty="0">
                <a:solidFill>
                  <a:schemeClr val="tx1"/>
                </a:solidFill>
                <a:latin typeface="Calibri" pitchFamily="34" charset="0"/>
                <a:cs typeface="Calibri" pitchFamily="34" charset="0"/>
              </a:rPr>
              <a:t> yaitu disposisi pribadi yang berkaitan dengan hubungan interpersonal. Seperti: sifat pribadi yang terbuka atau tertutup dan kemampuan berkomunikasi dengan orang lain.</a:t>
            </a:r>
          </a:p>
        </p:txBody>
      </p:sp>
      <p:sp>
        <p:nvSpPr>
          <p:cNvPr id="4" name="TextBox 3">
            <a:extLst>
              <a:ext uri="{FF2B5EF4-FFF2-40B4-BE49-F238E27FC236}">
                <a16:creationId xmlns:a16="http://schemas.microsoft.com/office/drawing/2014/main" id="{63515545-DD64-4EDC-A2B0-F394578CD0C9}"/>
              </a:ext>
            </a:extLst>
          </p:cNvPr>
          <p:cNvSpPr txBox="1"/>
          <p:nvPr/>
        </p:nvSpPr>
        <p:spPr>
          <a:xfrm>
            <a:off x="554183" y="690730"/>
            <a:ext cx="11083636" cy="646331"/>
          </a:xfrm>
          <a:prstGeom prst="rect">
            <a:avLst/>
          </a:prstGeom>
          <a:solidFill>
            <a:schemeClr val="bg1"/>
          </a:solidFill>
        </p:spPr>
        <p:txBody>
          <a:bodyPr wrap="square" rtlCol="0" anchor="ctr">
            <a:spAutoFit/>
          </a:bodyPr>
          <a:lstStyle/>
          <a:p>
            <a:pPr algn="ctr"/>
            <a:r>
              <a:rPr lang="id-ID" sz="3600" b="1" dirty="0">
                <a:solidFill>
                  <a:srgbClr val="002060"/>
                </a:solidFill>
              </a:rPr>
              <a:t>Ciri-ciri Kepribadian</a:t>
            </a:r>
            <a:endParaRPr lang="id-ID" sz="3600" dirty="0">
              <a:solidFill>
                <a:srgbClr val="002060"/>
              </a:solidFill>
            </a:endParaRPr>
          </a:p>
        </p:txBody>
      </p:sp>
    </p:spTree>
    <p:extLst>
      <p:ext uri="{BB962C8B-B14F-4D97-AF65-F5344CB8AC3E}">
        <p14:creationId xmlns:p14="http://schemas.microsoft.com/office/powerpoint/2010/main" val="60899351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235528" y="168226"/>
            <a:ext cx="11734800" cy="647206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solidFill>
                <a:srgbClr val="002060"/>
              </a:solidFill>
            </a:endParaRPr>
          </a:p>
        </p:txBody>
      </p:sp>
      <p:sp>
        <p:nvSpPr>
          <p:cNvPr id="2" name="Rectangle: Rounded Corners 1">
            <a:extLst>
              <a:ext uri="{FF2B5EF4-FFF2-40B4-BE49-F238E27FC236}">
                <a16:creationId xmlns:a16="http://schemas.microsoft.com/office/drawing/2014/main" id="{CD3A0760-0942-435B-A7C0-D1C02DD22D41}"/>
              </a:ext>
            </a:extLst>
          </p:cNvPr>
          <p:cNvSpPr/>
          <p:nvPr/>
        </p:nvSpPr>
        <p:spPr>
          <a:xfrm>
            <a:off x="554183" y="1088582"/>
            <a:ext cx="11083636" cy="5392054"/>
          </a:xfrm>
          <a:prstGeom prst="roundRect">
            <a:avLst>
              <a:gd name="adj" fmla="val 9028"/>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id-ID" sz="2200" dirty="0">
                <a:solidFill>
                  <a:schemeClr val="tx1"/>
                </a:solidFill>
                <a:latin typeface="Calibri" pitchFamily="34" charset="0"/>
                <a:cs typeface="Calibri" pitchFamily="34" charset="0"/>
              </a:rPr>
              <a:t>Menurut Koentjaraniangrat unsur-unsur kepribadian terbagi menjadi tiga bagian, yaitu:</a:t>
            </a:r>
            <a:endParaRPr lang="id-ID" sz="800" dirty="0">
              <a:solidFill>
                <a:schemeClr val="tx1"/>
              </a:solidFill>
              <a:latin typeface="Calibri" pitchFamily="34" charset="0"/>
              <a:cs typeface="Calibri" pitchFamily="34" charset="0"/>
            </a:endParaRPr>
          </a:p>
          <a:p>
            <a:pPr algn="just"/>
            <a:r>
              <a:rPr lang="id-ID" sz="2400" b="1" dirty="0">
                <a:solidFill>
                  <a:srgbClr val="002060"/>
                </a:solidFill>
                <a:latin typeface="Calibri" pitchFamily="34" charset="0"/>
                <a:cs typeface="Calibri" pitchFamily="34" charset="0"/>
              </a:rPr>
              <a:t>1. Pengetahuan</a:t>
            </a:r>
            <a:endParaRPr lang="id-ID" sz="2400" dirty="0">
              <a:solidFill>
                <a:srgbClr val="002060"/>
              </a:solidFill>
              <a:latin typeface="Calibri" pitchFamily="34" charset="0"/>
              <a:cs typeface="Calibri" pitchFamily="34" charset="0"/>
            </a:endParaRPr>
          </a:p>
          <a:p>
            <a:pPr algn="just"/>
            <a:r>
              <a:rPr lang="id-ID" sz="2000" dirty="0">
                <a:solidFill>
                  <a:schemeClr val="tx1"/>
                </a:solidFill>
                <a:latin typeface="Calibri" pitchFamily="34" charset="0"/>
                <a:cs typeface="Calibri" pitchFamily="34" charset="0"/>
              </a:rPr>
              <a:t>Setiap manusia berusaha untuk mengisi pemikirannya dengan berbagai macam pengetahuan yang ada di lingkungannya. Semua hal yang telah dipelajari sebagai pengetahuan direkam dalam otak dan dicerna atau direspon melalui bentuk-bentuk perilaku tertentu.</a:t>
            </a:r>
            <a:r>
              <a:rPr lang="id-ID" sz="2000" baseline="30000" dirty="0">
                <a:solidFill>
                  <a:schemeClr val="tx1"/>
                </a:solidFill>
                <a:latin typeface="Calibri" pitchFamily="34" charset="0"/>
                <a:cs typeface="Calibri" pitchFamily="34" charset="0"/>
                <a:hlinkClick r:id="rId2"/>
              </a:rPr>
              <a:t>[8]</a:t>
            </a:r>
            <a:endParaRPr lang="id-ID" sz="1100" dirty="0">
              <a:solidFill>
                <a:schemeClr val="tx1"/>
              </a:solidFill>
              <a:latin typeface="Calibri" pitchFamily="34" charset="0"/>
              <a:cs typeface="Calibri" pitchFamily="34" charset="0"/>
            </a:endParaRPr>
          </a:p>
          <a:p>
            <a:pPr algn="just"/>
            <a:r>
              <a:rPr lang="id-ID" sz="2400" b="1" dirty="0">
                <a:solidFill>
                  <a:srgbClr val="002060"/>
                </a:solidFill>
                <a:latin typeface="Calibri" pitchFamily="34" charset="0"/>
                <a:cs typeface="Calibri" pitchFamily="34" charset="0"/>
              </a:rPr>
              <a:t>2. Perasaan</a:t>
            </a:r>
            <a:endParaRPr lang="id-ID" sz="2400" dirty="0">
              <a:solidFill>
                <a:srgbClr val="002060"/>
              </a:solidFill>
              <a:latin typeface="Calibri" pitchFamily="34" charset="0"/>
              <a:cs typeface="Calibri" pitchFamily="34" charset="0"/>
            </a:endParaRPr>
          </a:p>
          <a:p>
            <a:pPr algn="just"/>
            <a:r>
              <a:rPr lang="id-ID" sz="2000" dirty="0">
                <a:solidFill>
                  <a:schemeClr val="tx1"/>
                </a:solidFill>
                <a:latin typeface="Calibri" pitchFamily="34" charset="0"/>
                <a:cs typeface="Calibri" pitchFamily="34" charset="0"/>
              </a:rPr>
              <a:t>Merupakan bentuk penilaian seseorang terhadap sesuatu hal yang berupa perasaan positif ataupun negatif sehingga penilaian ini akan memberikan respon yang positif maupun negatif. Setiap perilaku yang didasarkan pada perasaan mempunyai penilaian yang subjektif karena setiap manusia mempunyai penilaian terhadap seseorang itu berbeda-beda.</a:t>
            </a:r>
            <a:r>
              <a:rPr lang="id-ID" sz="2000" baseline="30000" dirty="0">
                <a:solidFill>
                  <a:schemeClr val="tx1"/>
                </a:solidFill>
                <a:latin typeface="Calibri" pitchFamily="34" charset="0"/>
                <a:cs typeface="Calibri" pitchFamily="34" charset="0"/>
                <a:hlinkClick r:id="rId2"/>
              </a:rPr>
              <a:t>[8]</a:t>
            </a:r>
            <a:endParaRPr lang="id-ID" sz="1000" dirty="0">
              <a:solidFill>
                <a:schemeClr val="tx1"/>
              </a:solidFill>
              <a:latin typeface="Calibri" pitchFamily="34" charset="0"/>
              <a:cs typeface="Calibri" pitchFamily="34" charset="0"/>
            </a:endParaRPr>
          </a:p>
          <a:p>
            <a:pPr algn="just"/>
            <a:r>
              <a:rPr lang="id-ID" sz="2400" b="1" dirty="0">
                <a:solidFill>
                  <a:srgbClr val="002060"/>
                </a:solidFill>
                <a:latin typeface="Calibri" pitchFamily="34" charset="0"/>
                <a:cs typeface="Calibri" pitchFamily="34" charset="0"/>
              </a:rPr>
              <a:t>3. Dorongan naluri</a:t>
            </a:r>
            <a:endParaRPr lang="id-ID" sz="2400" dirty="0">
              <a:solidFill>
                <a:srgbClr val="002060"/>
              </a:solidFill>
              <a:latin typeface="Calibri" pitchFamily="34" charset="0"/>
              <a:cs typeface="Calibri" pitchFamily="34" charset="0"/>
            </a:endParaRPr>
          </a:p>
          <a:p>
            <a:pPr algn="just"/>
            <a:r>
              <a:rPr lang="id-ID" sz="2000" dirty="0">
                <a:solidFill>
                  <a:schemeClr val="tx1"/>
                </a:solidFill>
                <a:latin typeface="Calibri" pitchFamily="34" charset="0"/>
                <a:cs typeface="Calibri" pitchFamily="34" charset="0"/>
              </a:rPr>
              <a:t>Adalah keinginan yang ada pada diri seseorang bersumber dari panca indra sebagai aksi yang kemudian dicerna dan diwujudkan dalam bentuk reaksi. Setiap dorongan naluri sebagai perwujudan dari keinginan manusia untuk menanggapi rangsangan tersebut. Sedikitnya ada tujuh dorongan naluri dalam diri manusia, yaitu:</a:t>
            </a:r>
            <a:r>
              <a:rPr lang="id-ID" sz="2000" baseline="30000" dirty="0">
                <a:solidFill>
                  <a:schemeClr val="tx1"/>
                </a:solidFill>
                <a:latin typeface="Calibri" pitchFamily="34" charset="0"/>
                <a:cs typeface="Calibri" pitchFamily="34" charset="0"/>
              </a:rPr>
              <a:t> </a:t>
            </a:r>
            <a:r>
              <a:rPr lang="id-ID" sz="2000" dirty="0">
                <a:solidFill>
                  <a:schemeClr val="tx1"/>
                </a:solidFill>
                <a:latin typeface="Calibri" pitchFamily="34" charset="0"/>
                <a:cs typeface="Calibri" pitchFamily="34" charset="0"/>
              </a:rPr>
              <a:t>dorongan untuk mempertahankan hidup, seksual, mencari makan, berinteraksi dengan sesama manusia, berbakti, dan meniru tingkah laku sesamanya.</a:t>
            </a:r>
          </a:p>
        </p:txBody>
      </p:sp>
      <p:sp>
        <p:nvSpPr>
          <p:cNvPr id="4" name="TextBox 3">
            <a:extLst>
              <a:ext uri="{FF2B5EF4-FFF2-40B4-BE49-F238E27FC236}">
                <a16:creationId xmlns:a16="http://schemas.microsoft.com/office/drawing/2014/main" id="{63515545-DD64-4EDC-A2B0-F394578CD0C9}"/>
              </a:ext>
            </a:extLst>
          </p:cNvPr>
          <p:cNvSpPr txBox="1"/>
          <p:nvPr/>
        </p:nvSpPr>
        <p:spPr>
          <a:xfrm>
            <a:off x="554183" y="313366"/>
            <a:ext cx="11083636" cy="646331"/>
          </a:xfrm>
          <a:prstGeom prst="rect">
            <a:avLst/>
          </a:prstGeom>
          <a:solidFill>
            <a:schemeClr val="bg1"/>
          </a:solidFill>
        </p:spPr>
        <p:txBody>
          <a:bodyPr wrap="square" rtlCol="0" anchor="ctr">
            <a:spAutoFit/>
          </a:bodyPr>
          <a:lstStyle/>
          <a:p>
            <a:pPr algn="ctr"/>
            <a:r>
              <a:rPr lang="id-ID" sz="3600" b="1" dirty="0">
                <a:solidFill>
                  <a:srgbClr val="002060"/>
                </a:solidFill>
              </a:rPr>
              <a:t>Unsur Kepribadian</a:t>
            </a:r>
            <a:endParaRPr lang="id-ID" sz="3600" dirty="0">
              <a:solidFill>
                <a:srgbClr val="002060"/>
              </a:solidFill>
            </a:endParaRPr>
          </a:p>
        </p:txBody>
      </p:sp>
    </p:spTree>
    <p:extLst>
      <p:ext uri="{BB962C8B-B14F-4D97-AF65-F5344CB8AC3E}">
        <p14:creationId xmlns:p14="http://schemas.microsoft.com/office/powerpoint/2010/main" val="377500364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Rectangle 23"/>
          <p:cNvSpPr/>
          <p:nvPr/>
        </p:nvSpPr>
        <p:spPr>
          <a:xfrm>
            <a:off x="235528" y="221673"/>
            <a:ext cx="11734800" cy="6414653"/>
          </a:xfrm>
          <a:prstGeom prst="rect">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cxnSp>
        <p:nvCxnSpPr>
          <p:cNvPr id="3" name="Straight Connector 2">
            <a:extLst>
              <a:ext uri="{FF2B5EF4-FFF2-40B4-BE49-F238E27FC236}">
                <a16:creationId xmlns:a16="http://schemas.microsoft.com/office/drawing/2014/main" id="{CF3118B8-AF90-4E9F-A2EE-DB8477EE8C36}"/>
              </a:ext>
            </a:extLst>
          </p:cNvPr>
          <p:cNvCxnSpPr>
            <a:cxnSpLocks/>
          </p:cNvCxnSpPr>
          <p:nvPr/>
        </p:nvCxnSpPr>
        <p:spPr>
          <a:xfrm>
            <a:off x="0" y="4628690"/>
            <a:ext cx="12192000" cy="11018"/>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grpSp>
        <p:nvGrpSpPr>
          <p:cNvPr id="4" name="Group 3">
            <a:extLst>
              <a:ext uri="{FF2B5EF4-FFF2-40B4-BE49-F238E27FC236}">
                <a16:creationId xmlns:a16="http://schemas.microsoft.com/office/drawing/2014/main" id="{52CEB1E0-7F58-4E65-A42D-6B60C5F19507}"/>
              </a:ext>
            </a:extLst>
          </p:cNvPr>
          <p:cNvGrpSpPr/>
          <p:nvPr/>
        </p:nvGrpSpPr>
        <p:grpSpPr>
          <a:xfrm>
            <a:off x="936013" y="433137"/>
            <a:ext cx="1505461" cy="4394077"/>
            <a:chOff x="6576209" y="627534"/>
            <a:chExt cx="1103056" cy="4077545"/>
          </a:xfrm>
        </p:grpSpPr>
        <p:sp>
          <p:nvSpPr>
            <p:cNvPr id="5" name="Oval 2">
              <a:extLst>
                <a:ext uri="{FF2B5EF4-FFF2-40B4-BE49-F238E27FC236}">
                  <a16:creationId xmlns:a16="http://schemas.microsoft.com/office/drawing/2014/main" id="{99BAE719-D9AC-46CF-862D-85801527A64E}"/>
                </a:ext>
              </a:extLst>
            </p:cNvPr>
            <p:cNvSpPr/>
            <p:nvPr/>
          </p:nvSpPr>
          <p:spPr>
            <a:xfrm rot="1887332">
              <a:off x="6576209" y="4001864"/>
              <a:ext cx="1089847" cy="703215"/>
            </a:xfrm>
            <a:prstGeom prst="ellipse">
              <a:avLst/>
            </a:prstGeom>
            <a:solidFill>
              <a:schemeClr val="tx1">
                <a:lumMod val="75000"/>
                <a:lumOff val="25000"/>
                <a:alpha val="48000"/>
              </a:schemeClr>
            </a:solidFill>
            <a:ln>
              <a:noFill/>
            </a:ln>
            <a:effectLst>
              <a:softEdge rad="3175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grpSp>
          <p:nvGrpSpPr>
            <p:cNvPr id="6" name="Group 56">
              <a:extLst>
                <a:ext uri="{FF2B5EF4-FFF2-40B4-BE49-F238E27FC236}">
                  <a16:creationId xmlns:a16="http://schemas.microsoft.com/office/drawing/2014/main" id="{DAEF489A-8A4C-4EA5-ABC6-D87FEB539430}"/>
                </a:ext>
              </a:extLst>
            </p:cNvPr>
            <p:cNvGrpSpPr/>
            <p:nvPr/>
          </p:nvGrpSpPr>
          <p:grpSpPr>
            <a:xfrm>
              <a:off x="6588224" y="627534"/>
              <a:ext cx="1091041" cy="3865265"/>
              <a:chOff x="1962627" y="587921"/>
              <a:chExt cx="1606904" cy="5692831"/>
            </a:xfrm>
          </p:grpSpPr>
          <p:sp>
            <p:nvSpPr>
              <p:cNvPr id="7" name="Freeform 57">
                <a:extLst>
                  <a:ext uri="{FF2B5EF4-FFF2-40B4-BE49-F238E27FC236}">
                    <a16:creationId xmlns:a16="http://schemas.microsoft.com/office/drawing/2014/main" id="{ADC81E7B-8E7D-4980-B6B2-FE7EAC26EFE4}"/>
                  </a:ext>
                </a:extLst>
              </p:cNvPr>
              <p:cNvSpPr/>
              <p:nvPr/>
            </p:nvSpPr>
            <p:spPr>
              <a:xfrm>
                <a:off x="2733325" y="5823612"/>
                <a:ext cx="372189" cy="457140"/>
              </a:xfrm>
              <a:custGeom>
                <a:avLst/>
                <a:gdLst>
                  <a:gd name="connsiteX0" fmla="*/ 295625 w 372189"/>
                  <a:gd name="connsiteY0" fmla="*/ 926 h 457140"/>
                  <a:gd name="connsiteX1" fmla="*/ 147988 w 372189"/>
                  <a:gd name="connsiteY1" fmla="*/ 53313 h 457140"/>
                  <a:gd name="connsiteX2" fmla="*/ 114650 w 372189"/>
                  <a:gd name="connsiteY2" fmla="*/ 91413 h 457140"/>
                  <a:gd name="connsiteX3" fmla="*/ 100363 w 372189"/>
                  <a:gd name="connsiteY3" fmla="*/ 134276 h 457140"/>
                  <a:gd name="connsiteX4" fmla="*/ 67025 w 372189"/>
                  <a:gd name="connsiteY4" fmla="*/ 181901 h 457140"/>
                  <a:gd name="connsiteX5" fmla="*/ 81313 w 372189"/>
                  <a:gd name="connsiteY5" fmla="*/ 239051 h 457140"/>
                  <a:gd name="connsiteX6" fmla="*/ 57500 w 372189"/>
                  <a:gd name="connsiteY6" fmla="*/ 286676 h 457140"/>
                  <a:gd name="connsiteX7" fmla="*/ 38450 w 372189"/>
                  <a:gd name="connsiteY7" fmla="*/ 310488 h 457140"/>
                  <a:gd name="connsiteX8" fmla="*/ 24163 w 372189"/>
                  <a:gd name="connsiteY8" fmla="*/ 348588 h 457140"/>
                  <a:gd name="connsiteX9" fmla="*/ 5113 w 372189"/>
                  <a:gd name="connsiteY9" fmla="*/ 391451 h 457140"/>
                  <a:gd name="connsiteX10" fmla="*/ 14638 w 372189"/>
                  <a:gd name="connsiteY10" fmla="*/ 453363 h 457140"/>
                  <a:gd name="connsiteX11" fmla="*/ 152750 w 372189"/>
                  <a:gd name="connsiteY11" fmla="*/ 448601 h 457140"/>
                  <a:gd name="connsiteX12" fmla="*/ 276575 w 372189"/>
                  <a:gd name="connsiteY12" fmla="*/ 434313 h 457140"/>
                  <a:gd name="connsiteX13" fmla="*/ 333725 w 372189"/>
                  <a:gd name="connsiteY13" fmla="*/ 391451 h 457140"/>
                  <a:gd name="connsiteX14" fmla="*/ 338488 w 372189"/>
                  <a:gd name="connsiteY14" fmla="*/ 320013 h 457140"/>
                  <a:gd name="connsiteX15" fmla="*/ 357538 w 372189"/>
                  <a:gd name="connsiteY15" fmla="*/ 339063 h 457140"/>
                  <a:gd name="connsiteX16" fmla="*/ 371825 w 372189"/>
                  <a:gd name="connsiteY16" fmla="*/ 310488 h 457140"/>
                  <a:gd name="connsiteX17" fmla="*/ 367063 w 372189"/>
                  <a:gd name="connsiteY17" fmla="*/ 229526 h 457140"/>
                  <a:gd name="connsiteX18" fmla="*/ 357538 w 372189"/>
                  <a:gd name="connsiteY18" fmla="*/ 177138 h 457140"/>
                  <a:gd name="connsiteX19" fmla="*/ 343250 w 372189"/>
                  <a:gd name="connsiteY19" fmla="*/ 100938 h 457140"/>
                  <a:gd name="connsiteX20" fmla="*/ 295625 w 372189"/>
                  <a:gd name="connsiteY20" fmla="*/ 926 h 4571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372189" h="457140">
                    <a:moveTo>
                      <a:pt x="295625" y="926"/>
                    </a:moveTo>
                    <a:cubicBezTo>
                      <a:pt x="263081" y="-7012"/>
                      <a:pt x="178150" y="38232"/>
                      <a:pt x="147988" y="53313"/>
                    </a:cubicBezTo>
                    <a:cubicBezTo>
                      <a:pt x="117826" y="68394"/>
                      <a:pt x="122587" y="77919"/>
                      <a:pt x="114650" y="91413"/>
                    </a:cubicBezTo>
                    <a:cubicBezTo>
                      <a:pt x="106713" y="104907"/>
                      <a:pt x="108300" y="119195"/>
                      <a:pt x="100363" y="134276"/>
                    </a:cubicBezTo>
                    <a:cubicBezTo>
                      <a:pt x="92425" y="149357"/>
                      <a:pt x="70200" y="164439"/>
                      <a:pt x="67025" y="181901"/>
                    </a:cubicBezTo>
                    <a:cubicBezTo>
                      <a:pt x="63850" y="199364"/>
                      <a:pt x="82900" y="221589"/>
                      <a:pt x="81313" y="239051"/>
                    </a:cubicBezTo>
                    <a:cubicBezTo>
                      <a:pt x="79726" y="256513"/>
                      <a:pt x="64644" y="274770"/>
                      <a:pt x="57500" y="286676"/>
                    </a:cubicBezTo>
                    <a:cubicBezTo>
                      <a:pt x="50356" y="298582"/>
                      <a:pt x="44006" y="300169"/>
                      <a:pt x="38450" y="310488"/>
                    </a:cubicBezTo>
                    <a:cubicBezTo>
                      <a:pt x="32894" y="320807"/>
                      <a:pt x="29719" y="335094"/>
                      <a:pt x="24163" y="348588"/>
                    </a:cubicBezTo>
                    <a:cubicBezTo>
                      <a:pt x="18607" y="362082"/>
                      <a:pt x="6700" y="373989"/>
                      <a:pt x="5113" y="391451"/>
                    </a:cubicBezTo>
                    <a:cubicBezTo>
                      <a:pt x="3526" y="408913"/>
                      <a:pt x="-9968" y="443838"/>
                      <a:pt x="14638" y="453363"/>
                    </a:cubicBezTo>
                    <a:cubicBezTo>
                      <a:pt x="39244" y="462888"/>
                      <a:pt x="109094" y="451776"/>
                      <a:pt x="152750" y="448601"/>
                    </a:cubicBezTo>
                    <a:cubicBezTo>
                      <a:pt x="196406" y="445426"/>
                      <a:pt x="246413" y="443838"/>
                      <a:pt x="276575" y="434313"/>
                    </a:cubicBezTo>
                    <a:cubicBezTo>
                      <a:pt x="306737" y="424788"/>
                      <a:pt x="323406" y="410501"/>
                      <a:pt x="333725" y="391451"/>
                    </a:cubicBezTo>
                    <a:cubicBezTo>
                      <a:pt x="344044" y="372401"/>
                      <a:pt x="334519" y="328744"/>
                      <a:pt x="338488" y="320013"/>
                    </a:cubicBezTo>
                    <a:cubicBezTo>
                      <a:pt x="342457" y="311282"/>
                      <a:pt x="351982" y="340650"/>
                      <a:pt x="357538" y="339063"/>
                    </a:cubicBezTo>
                    <a:cubicBezTo>
                      <a:pt x="363094" y="337476"/>
                      <a:pt x="370238" y="328744"/>
                      <a:pt x="371825" y="310488"/>
                    </a:cubicBezTo>
                    <a:cubicBezTo>
                      <a:pt x="373413" y="292232"/>
                      <a:pt x="369444" y="251751"/>
                      <a:pt x="367063" y="229526"/>
                    </a:cubicBezTo>
                    <a:cubicBezTo>
                      <a:pt x="364682" y="207301"/>
                      <a:pt x="361507" y="198569"/>
                      <a:pt x="357538" y="177138"/>
                    </a:cubicBezTo>
                    <a:cubicBezTo>
                      <a:pt x="353569" y="155707"/>
                      <a:pt x="353569" y="130307"/>
                      <a:pt x="343250" y="100938"/>
                    </a:cubicBezTo>
                    <a:cubicBezTo>
                      <a:pt x="332931" y="71569"/>
                      <a:pt x="328169" y="8864"/>
                      <a:pt x="295625" y="926"/>
                    </a:cubicBezTo>
                    <a:close/>
                  </a:path>
                </a:pathLst>
              </a:custGeom>
              <a:solidFill>
                <a:schemeClr val="accent3"/>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ko-KR" dirty="0"/>
                  <a:t> </a:t>
                </a:r>
                <a:endParaRPr lang="ko-KR" altLang="en-US" dirty="0"/>
              </a:p>
            </p:txBody>
          </p:sp>
          <p:sp>
            <p:nvSpPr>
              <p:cNvPr id="8" name="Freeform 58">
                <a:extLst>
                  <a:ext uri="{FF2B5EF4-FFF2-40B4-BE49-F238E27FC236}">
                    <a16:creationId xmlns:a16="http://schemas.microsoft.com/office/drawing/2014/main" id="{619163AF-786E-4543-A009-D7FBA6546CDC}"/>
                  </a:ext>
                </a:extLst>
              </p:cNvPr>
              <p:cNvSpPr/>
              <p:nvPr/>
            </p:nvSpPr>
            <p:spPr>
              <a:xfrm>
                <a:off x="2355309" y="5349401"/>
                <a:ext cx="349372" cy="622774"/>
              </a:xfrm>
              <a:custGeom>
                <a:avLst/>
                <a:gdLst>
                  <a:gd name="connsiteX0" fmla="*/ 245016 w 349372"/>
                  <a:gd name="connsiteY0" fmla="*/ 3649 h 622774"/>
                  <a:gd name="connsiteX1" fmla="*/ 325979 w 349372"/>
                  <a:gd name="connsiteY1" fmla="*/ 32224 h 622774"/>
                  <a:gd name="connsiteX2" fmla="*/ 345029 w 349372"/>
                  <a:gd name="connsiteY2" fmla="*/ 136999 h 622774"/>
                  <a:gd name="connsiteX3" fmla="*/ 345029 w 349372"/>
                  <a:gd name="connsiteY3" fmla="*/ 160812 h 622774"/>
                  <a:gd name="connsiteX4" fmla="*/ 297404 w 349372"/>
                  <a:gd name="connsiteY4" fmla="*/ 251299 h 622774"/>
                  <a:gd name="connsiteX5" fmla="*/ 283116 w 349372"/>
                  <a:gd name="connsiteY5" fmla="*/ 256062 h 622774"/>
                  <a:gd name="connsiteX6" fmla="*/ 273591 w 349372"/>
                  <a:gd name="connsiteY6" fmla="*/ 313212 h 622774"/>
                  <a:gd name="connsiteX7" fmla="*/ 273591 w 349372"/>
                  <a:gd name="connsiteY7" fmla="*/ 360837 h 622774"/>
                  <a:gd name="connsiteX8" fmla="*/ 278354 w 349372"/>
                  <a:gd name="connsiteY8" fmla="*/ 413224 h 622774"/>
                  <a:gd name="connsiteX9" fmla="*/ 259304 w 349372"/>
                  <a:gd name="connsiteY9" fmla="*/ 498949 h 622774"/>
                  <a:gd name="connsiteX10" fmla="*/ 235491 w 349372"/>
                  <a:gd name="connsiteY10" fmla="*/ 551337 h 622774"/>
                  <a:gd name="connsiteX11" fmla="*/ 168816 w 349372"/>
                  <a:gd name="connsiteY11" fmla="*/ 598962 h 622774"/>
                  <a:gd name="connsiteX12" fmla="*/ 92616 w 349372"/>
                  <a:gd name="connsiteY12" fmla="*/ 622774 h 622774"/>
                  <a:gd name="connsiteX13" fmla="*/ 21179 w 349372"/>
                  <a:gd name="connsiteY13" fmla="*/ 598962 h 622774"/>
                  <a:gd name="connsiteX14" fmla="*/ 2129 w 349372"/>
                  <a:gd name="connsiteY14" fmla="*/ 556099 h 622774"/>
                  <a:gd name="connsiteX15" fmla="*/ 6891 w 349372"/>
                  <a:gd name="connsiteY15" fmla="*/ 465612 h 622774"/>
                  <a:gd name="connsiteX16" fmla="*/ 59279 w 349372"/>
                  <a:gd name="connsiteY16" fmla="*/ 346549 h 622774"/>
                  <a:gd name="connsiteX17" fmla="*/ 106904 w 349372"/>
                  <a:gd name="connsiteY17" fmla="*/ 227487 h 622774"/>
                  <a:gd name="connsiteX18" fmla="*/ 130716 w 349372"/>
                  <a:gd name="connsiteY18" fmla="*/ 151287 h 622774"/>
                  <a:gd name="connsiteX19" fmla="*/ 168816 w 349372"/>
                  <a:gd name="connsiteY19" fmla="*/ 17937 h 622774"/>
                  <a:gd name="connsiteX20" fmla="*/ 245016 w 349372"/>
                  <a:gd name="connsiteY20" fmla="*/ 3649 h 6227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349372" h="622774">
                    <a:moveTo>
                      <a:pt x="245016" y="3649"/>
                    </a:moveTo>
                    <a:cubicBezTo>
                      <a:pt x="271210" y="6030"/>
                      <a:pt x="309310" y="9999"/>
                      <a:pt x="325979" y="32224"/>
                    </a:cubicBezTo>
                    <a:cubicBezTo>
                      <a:pt x="342648" y="54449"/>
                      <a:pt x="341854" y="115568"/>
                      <a:pt x="345029" y="136999"/>
                    </a:cubicBezTo>
                    <a:cubicBezTo>
                      <a:pt x="348204" y="158430"/>
                      <a:pt x="352966" y="141762"/>
                      <a:pt x="345029" y="160812"/>
                    </a:cubicBezTo>
                    <a:cubicBezTo>
                      <a:pt x="337092" y="179862"/>
                      <a:pt x="307723" y="235424"/>
                      <a:pt x="297404" y="251299"/>
                    </a:cubicBezTo>
                    <a:cubicBezTo>
                      <a:pt x="287085" y="267174"/>
                      <a:pt x="287085" y="245743"/>
                      <a:pt x="283116" y="256062"/>
                    </a:cubicBezTo>
                    <a:cubicBezTo>
                      <a:pt x="279147" y="266381"/>
                      <a:pt x="275178" y="295750"/>
                      <a:pt x="273591" y="313212"/>
                    </a:cubicBezTo>
                    <a:cubicBezTo>
                      <a:pt x="272004" y="330674"/>
                      <a:pt x="272797" y="344168"/>
                      <a:pt x="273591" y="360837"/>
                    </a:cubicBezTo>
                    <a:cubicBezTo>
                      <a:pt x="274385" y="377506"/>
                      <a:pt x="280735" y="390205"/>
                      <a:pt x="278354" y="413224"/>
                    </a:cubicBezTo>
                    <a:cubicBezTo>
                      <a:pt x="275973" y="436243"/>
                      <a:pt x="266448" y="475930"/>
                      <a:pt x="259304" y="498949"/>
                    </a:cubicBezTo>
                    <a:cubicBezTo>
                      <a:pt x="252160" y="521968"/>
                      <a:pt x="250572" y="534668"/>
                      <a:pt x="235491" y="551337"/>
                    </a:cubicBezTo>
                    <a:cubicBezTo>
                      <a:pt x="220410" y="568006"/>
                      <a:pt x="192628" y="587056"/>
                      <a:pt x="168816" y="598962"/>
                    </a:cubicBezTo>
                    <a:cubicBezTo>
                      <a:pt x="145004" y="610868"/>
                      <a:pt x="117222" y="622774"/>
                      <a:pt x="92616" y="622774"/>
                    </a:cubicBezTo>
                    <a:cubicBezTo>
                      <a:pt x="68010" y="622774"/>
                      <a:pt x="36260" y="610075"/>
                      <a:pt x="21179" y="598962"/>
                    </a:cubicBezTo>
                    <a:cubicBezTo>
                      <a:pt x="6098" y="587849"/>
                      <a:pt x="4510" y="578324"/>
                      <a:pt x="2129" y="556099"/>
                    </a:cubicBezTo>
                    <a:cubicBezTo>
                      <a:pt x="-252" y="533874"/>
                      <a:pt x="-2634" y="500537"/>
                      <a:pt x="6891" y="465612"/>
                    </a:cubicBezTo>
                    <a:cubicBezTo>
                      <a:pt x="16416" y="430687"/>
                      <a:pt x="42610" y="386236"/>
                      <a:pt x="59279" y="346549"/>
                    </a:cubicBezTo>
                    <a:cubicBezTo>
                      <a:pt x="75948" y="306862"/>
                      <a:pt x="94998" y="260031"/>
                      <a:pt x="106904" y="227487"/>
                    </a:cubicBezTo>
                    <a:cubicBezTo>
                      <a:pt x="118810" y="194943"/>
                      <a:pt x="120397" y="186212"/>
                      <a:pt x="130716" y="151287"/>
                    </a:cubicBezTo>
                    <a:cubicBezTo>
                      <a:pt x="141035" y="116362"/>
                      <a:pt x="150560" y="44131"/>
                      <a:pt x="168816" y="17937"/>
                    </a:cubicBezTo>
                    <a:cubicBezTo>
                      <a:pt x="187072" y="-8257"/>
                      <a:pt x="218822" y="1268"/>
                      <a:pt x="245016" y="3649"/>
                    </a:cubicBezTo>
                    <a:close/>
                  </a:path>
                </a:pathLst>
              </a:custGeom>
              <a:solidFill>
                <a:schemeClr val="accent3"/>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9" name="Freeform 59">
                <a:extLst>
                  <a:ext uri="{FF2B5EF4-FFF2-40B4-BE49-F238E27FC236}">
                    <a16:creationId xmlns:a16="http://schemas.microsoft.com/office/drawing/2014/main" id="{4785D1DC-F7CC-4436-B220-37D6AC242F3F}"/>
                  </a:ext>
                </a:extLst>
              </p:cNvPr>
              <p:cNvSpPr/>
              <p:nvPr/>
            </p:nvSpPr>
            <p:spPr>
              <a:xfrm>
                <a:off x="2385747" y="3258503"/>
                <a:ext cx="987690" cy="2696464"/>
              </a:xfrm>
              <a:custGeom>
                <a:avLst/>
                <a:gdLst>
                  <a:gd name="connsiteX0" fmla="*/ 905141 w 987690"/>
                  <a:gd name="connsiteY0" fmla="*/ 46672 h 2696464"/>
                  <a:gd name="connsiteX1" fmla="*/ 786078 w 987690"/>
                  <a:gd name="connsiteY1" fmla="*/ 3810 h 2696464"/>
                  <a:gd name="connsiteX2" fmla="*/ 409841 w 987690"/>
                  <a:gd name="connsiteY2" fmla="*/ 8572 h 2696464"/>
                  <a:gd name="connsiteX3" fmla="*/ 166953 w 987690"/>
                  <a:gd name="connsiteY3" fmla="*/ 60960 h 2696464"/>
                  <a:gd name="connsiteX4" fmla="*/ 52653 w 987690"/>
                  <a:gd name="connsiteY4" fmla="*/ 137160 h 2696464"/>
                  <a:gd name="connsiteX5" fmla="*/ 28841 w 987690"/>
                  <a:gd name="connsiteY5" fmla="*/ 284797 h 2696464"/>
                  <a:gd name="connsiteX6" fmla="*/ 266 w 987690"/>
                  <a:gd name="connsiteY6" fmla="*/ 513397 h 2696464"/>
                  <a:gd name="connsiteX7" fmla="*/ 14553 w 987690"/>
                  <a:gd name="connsiteY7" fmla="*/ 589597 h 2696464"/>
                  <a:gd name="connsiteX8" fmla="*/ 14553 w 987690"/>
                  <a:gd name="connsiteY8" fmla="*/ 661035 h 2696464"/>
                  <a:gd name="connsiteX9" fmla="*/ 28841 w 987690"/>
                  <a:gd name="connsiteY9" fmla="*/ 761047 h 2696464"/>
                  <a:gd name="connsiteX10" fmla="*/ 38366 w 987690"/>
                  <a:gd name="connsiteY10" fmla="*/ 861060 h 2696464"/>
                  <a:gd name="connsiteX11" fmla="*/ 43128 w 987690"/>
                  <a:gd name="connsiteY11" fmla="*/ 956310 h 2696464"/>
                  <a:gd name="connsiteX12" fmla="*/ 52653 w 987690"/>
                  <a:gd name="connsiteY12" fmla="*/ 1046797 h 2696464"/>
                  <a:gd name="connsiteX13" fmla="*/ 38366 w 987690"/>
                  <a:gd name="connsiteY13" fmla="*/ 1122997 h 2696464"/>
                  <a:gd name="connsiteX14" fmla="*/ 66941 w 987690"/>
                  <a:gd name="connsiteY14" fmla="*/ 1175385 h 2696464"/>
                  <a:gd name="connsiteX15" fmla="*/ 76466 w 987690"/>
                  <a:gd name="connsiteY15" fmla="*/ 1265872 h 2696464"/>
                  <a:gd name="connsiteX16" fmla="*/ 43128 w 987690"/>
                  <a:gd name="connsiteY16" fmla="*/ 1389697 h 2696464"/>
                  <a:gd name="connsiteX17" fmla="*/ 47891 w 987690"/>
                  <a:gd name="connsiteY17" fmla="*/ 1442085 h 2696464"/>
                  <a:gd name="connsiteX18" fmla="*/ 28841 w 987690"/>
                  <a:gd name="connsiteY18" fmla="*/ 1537335 h 2696464"/>
                  <a:gd name="connsiteX19" fmla="*/ 19316 w 987690"/>
                  <a:gd name="connsiteY19" fmla="*/ 1642110 h 2696464"/>
                  <a:gd name="connsiteX20" fmla="*/ 38366 w 987690"/>
                  <a:gd name="connsiteY20" fmla="*/ 1780222 h 2696464"/>
                  <a:gd name="connsiteX21" fmla="*/ 38366 w 987690"/>
                  <a:gd name="connsiteY21" fmla="*/ 1942147 h 2696464"/>
                  <a:gd name="connsiteX22" fmla="*/ 52653 w 987690"/>
                  <a:gd name="connsiteY22" fmla="*/ 2042160 h 2696464"/>
                  <a:gd name="connsiteX23" fmla="*/ 43128 w 987690"/>
                  <a:gd name="connsiteY23" fmla="*/ 2085022 h 2696464"/>
                  <a:gd name="connsiteX24" fmla="*/ 76466 w 987690"/>
                  <a:gd name="connsiteY24" fmla="*/ 2189797 h 2696464"/>
                  <a:gd name="connsiteX25" fmla="*/ 109803 w 987690"/>
                  <a:gd name="connsiteY25" fmla="*/ 2299335 h 2696464"/>
                  <a:gd name="connsiteX26" fmla="*/ 166953 w 987690"/>
                  <a:gd name="connsiteY26" fmla="*/ 2337435 h 2696464"/>
                  <a:gd name="connsiteX27" fmla="*/ 243153 w 987690"/>
                  <a:gd name="connsiteY27" fmla="*/ 2246947 h 2696464"/>
                  <a:gd name="connsiteX28" fmla="*/ 300303 w 987690"/>
                  <a:gd name="connsiteY28" fmla="*/ 2142172 h 2696464"/>
                  <a:gd name="connsiteX29" fmla="*/ 295541 w 987690"/>
                  <a:gd name="connsiteY29" fmla="*/ 2032635 h 2696464"/>
                  <a:gd name="connsiteX30" fmla="*/ 319353 w 987690"/>
                  <a:gd name="connsiteY30" fmla="*/ 1842135 h 2696464"/>
                  <a:gd name="connsiteX31" fmla="*/ 328878 w 987690"/>
                  <a:gd name="connsiteY31" fmla="*/ 1723072 h 2696464"/>
                  <a:gd name="connsiteX32" fmla="*/ 328878 w 987690"/>
                  <a:gd name="connsiteY32" fmla="*/ 1604010 h 2696464"/>
                  <a:gd name="connsiteX33" fmla="*/ 343166 w 987690"/>
                  <a:gd name="connsiteY33" fmla="*/ 1503997 h 2696464"/>
                  <a:gd name="connsiteX34" fmla="*/ 362216 w 987690"/>
                  <a:gd name="connsiteY34" fmla="*/ 1475422 h 2696464"/>
                  <a:gd name="connsiteX35" fmla="*/ 366978 w 987690"/>
                  <a:gd name="connsiteY35" fmla="*/ 1432560 h 2696464"/>
                  <a:gd name="connsiteX36" fmla="*/ 381266 w 987690"/>
                  <a:gd name="connsiteY36" fmla="*/ 1418272 h 2696464"/>
                  <a:gd name="connsiteX37" fmla="*/ 362216 w 987690"/>
                  <a:gd name="connsiteY37" fmla="*/ 1337310 h 2696464"/>
                  <a:gd name="connsiteX38" fmla="*/ 390791 w 987690"/>
                  <a:gd name="connsiteY38" fmla="*/ 1237297 h 2696464"/>
                  <a:gd name="connsiteX39" fmla="*/ 419366 w 987690"/>
                  <a:gd name="connsiteY39" fmla="*/ 1199197 h 2696464"/>
                  <a:gd name="connsiteX40" fmla="*/ 419366 w 987690"/>
                  <a:gd name="connsiteY40" fmla="*/ 1046797 h 2696464"/>
                  <a:gd name="connsiteX41" fmla="*/ 438416 w 987690"/>
                  <a:gd name="connsiteY41" fmla="*/ 994410 h 2696464"/>
                  <a:gd name="connsiteX42" fmla="*/ 443178 w 987690"/>
                  <a:gd name="connsiteY42" fmla="*/ 899160 h 2696464"/>
                  <a:gd name="connsiteX43" fmla="*/ 462228 w 987690"/>
                  <a:gd name="connsiteY43" fmla="*/ 822960 h 2696464"/>
                  <a:gd name="connsiteX44" fmla="*/ 481278 w 987690"/>
                  <a:gd name="connsiteY44" fmla="*/ 784860 h 2696464"/>
                  <a:gd name="connsiteX45" fmla="*/ 486041 w 987690"/>
                  <a:gd name="connsiteY45" fmla="*/ 913447 h 2696464"/>
                  <a:gd name="connsiteX46" fmla="*/ 509853 w 987690"/>
                  <a:gd name="connsiteY46" fmla="*/ 1027747 h 2696464"/>
                  <a:gd name="connsiteX47" fmla="*/ 519378 w 987690"/>
                  <a:gd name="connsiteY47" fmla="*/ 1127760 h 2696464"/>
                  <a:gd name="connsiteX48" fmla="*/ 500328 w 987690"/>
                  <a:gd name="connsiteY48" fmla="*/ 1284922 h 2696464"/>
                  <a:gd name="connsiteX49" fmla="*/ 519378 w 987690"/>
                  <a:gd name="connsiteY49" fmla="*/ 1323022 h 2696464"/>
                  <a:gd name="connsiteX50" fmla="*/ 514616 w 987690"/>
                  <a:gd name="connsiteY50" fmla="*/ 1437322 h 2696464"/>
                  <a:gd name="connsiteX51" fmla="*/ 509853 w 987690"/>
                  <a:gd name="connsiteY51" fmla="*/ 1503997 h 2696464"/>
                  <a:gd name="connsiteX52" fmla="*/ 538428 w 987690"/>
                  <a:gd name="connsiteY52" fmla="*/ 1556385 h 2696464"/>
                  <a:gd name="connsiteX53" fmla="*/ 524141 w 987690"/>
                  <a:gd name="connsiteY53" fmla="*/ 1637347 h 2696464"/>
                  <a:gd name="connsiteX54" fmla="*/ 543191 w 987690"/>
                  <a:gd name="connsiteY54" fmla="*/ 1718310 h 2696464"/>
                  <a:gd name="connsiteX55" fmla="*/ 519378 w 987690"/>
                  <a:gd name="connsiteY55" fmla="*/ 1799272 h 2696464"/>
                  <a:gd name="connsiteX56" fmla="*/ 514616 w 987690"/>
                  <a:gd name="connsiteY56" fmla="*/ 2004060 h 2696464"/>
                  <a:gd name="connsiteX57" fmla="*/ 486041 w 987690"/>
                  <a:gd name="connsiteY57" fmla="*/ 2170747 h 2696464"/>
                  <a:gd name="connsiteX58" fmla="*/ 481278 w 987690"/>
                  <a:gd name="connsiteY58" fmla="*/ 2256472 h 2696464"/>
                  <a:gd name="connsiteX59" fmla="*/ 514616 w 987690"/>
                  <a:gd name="connsiteY59" fmla="*/ 2351722 h 2696464"/>
                  <a:gd name="connsiteX60" fmla="*/ 524141 w 987690"/>
                  <a:gd name="connsiteY60" fmla="*/ 2385060 h 2696464"/>
                  <a:gd name="connsiteX61" fmla="*/ 462228 w 987690"/>
                  <a:gd name="connsiteY61" fmla="*/ 2475547 h 2696464"/>
                  <a:gd name="connsiteX62" fmla="*/ 428891 w 987690"/>
                  <a:gd name="connsiteY62" fmla="*/ 2513647 h 2696464"/>
                  <a:gd name="connsiteX63" fmla="*/ 457466 w 987690"/>
                  <a:gd name="connsiteY63" fmla="*/ 2570797 h 2696464"/>
                  <a:gd name="connsiteX64" fmla="*/ 438416 w 987690"/>
                  <a:gd name="connsiteY64" fmla="*/ 2642235 h 2696464"/>
                  <a:gd name="connsiteX65" fmla="*/ 505091 w 987690"/>
                  <a:gd name="connsiteY65" fmla="*/ 2651760 h 2696464"/>
                  <a:gd name="connsiteX66" fmla="*/ 614628 w 987690"/>
                  <a:gd name="connsiteY66" fmla="*/ 2675572 h 2696464"/>
                  <a:gd name="connsiteX67" fmla="*/ 690828 w 987690"/>
                  <a:gd name="connsiteY67" fmla="*/ 2694622 h 2696464"/>
                  <a:gd name="connsiteX68" fmla="*/ 743216 w 987690"/>
                  <a:gd name="connsiteY68" fmla="*/ 2627947 h 2696464"/>
                  <a:gd name="connsiteX69" fmla="*/ 757503 w 987690"/>
                  <a:gd name="connsiteY69" fmla="*/ 2532697 h 2696464"/>
                  <a:gd name="connsiteX70" fmla="*/ 743216 w 987690"/>
                  <a:gd name="connsiteY70" fmla="*/ 2485072 h 2696464"/>
                  <a:gd name="connsiteX71" fmla="*/ 743216 w 987690"/>
                  <a:gd name="connsiteY71" fmla="*/ 2437447 h 2696464"/>
                  <a:gd name="connsiteX72" fmla="*/ 795603 w 987690"/>
                  <a:gd name="connsiteY72" fmla="*/ 2356485 h 2696464"/>
                  <a:gd name="connsiteX73" fmla="*/ 809891 w 987690"/>
                  <a:gd name="connsiteY73" fmla="*/ 2223135 h 2696464"/>
                  <a:gd name="connsiteX74" fmla="*/ 819416 w 987690"/>
                  <a:gd name="connsiteY74" fmla="*/ 2094547 h 2696464"/>
                  <a:gd name="connsiteX75" fmla="*/ 838466 w 987690"/>
                  <a:gd name="connsiteY75" fmla="*/ 1913572 h 2696464"/>
                  <a:gd name="connsiteX76" fmla="*/ 862278 w 987690"/>
                  <a:gd name="connsiteY76" fmla="*/ 1699260 h 2696464"/>
                  <a:gd name="connsiteX77" fmla="*/ 857516 w 987690"/>
                  <a:gd name="connsiteY77" fmla="*/ 1608772 h 2696464"/>
                  <a:gd name="connsiteX78" fmla="*/ 871803 w 987690"/>
                  <a:gd name="connsiteY78" fmla="*/ 1484947 h 2696464"/>
                  <a:gd name="connsiteX79" fmla="*/ 895616 w 987690"/>
                  <a:gd name="connsiteY79" fmla="*/ 1170622 h 2696464"/>
                  <a:gd name="connsiteX80" fmla="*/ 924191 w 987690"/>
                  <a:gd name="connsiteY80" fmla="*/ 908685 h 2696464"/>
                  <a:gd name="connsiteX81" fmla="*/ 914666 w 987690"/>
                  <a:gd name="connsiteY81" fmla="*/ 780097 h 2696464"/>
                  <a:gd name="connsiteX82" fmla="*/ 948003 w 987690"/>
                  <a:gd name="connsiteY82" fmla="*/ 613410 h 2696464"/>
                  <a:gd name="connsiteX83" fmla="*/ 981341 w 987690"/>
                  <a:gd name="connsiteY83" fmla="*/ 441960 h 2696464"/>
                  <a:gd name="connsiteX84" fmla="*/ 981341 w 987690"/>
                  <a:gd name="connsiteY84" fmla="*/ 337185 h 2696464"/>
                  <a:gd name="connsiteX85" fmla="*/ 981341 w 987690"/>
                  <a:gd name="connsiteY85" fmla="*/ 137160 h 2696464"/>
                  <a:gd name="connsiteX86" fmla="*/ 905141 w 987690"/>
                  <a:gd name="connsiteY86" fmla="*/ 46672 h 26964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Lst>
                <a:rect l="l" t="t" r="r" b="b"/>
                <a:pathLst>
                  <a:path w="987690" h="2696464">
                    <a:moveTo>
                      <a:pt x="905141" y="46672"/>
                    </a:moveTo>
                    <a:cubicBezTo>
                      <a:pt x="872597" y="24447"/>
                      <a:pt x="868628" y="10160"/>
                      <a:pt x="786078" y="3810"/>
                    </a:cubicBezTo>
                    <a:cubicBezTo>
                      <a:pt x="703528" y="-2540"/>
                      <a:pt x="513028" y="-953"/>
                      <a:pt x="409841" y="8572"/>
                    </a:cubicBezTo>
                    <a:cubicBezTo>
                      <a:pt x="306654" y="18097"/>
                      <a:pt x="226484" y="39529"/>
                      <a:pt x="166953" y="60960"/>
                    </a:cubicBezTo>
                    <a:cubicBezTo>
                      <a:pt x="107422" y="82391"/>
                      <a:pt x="75672" y="99854"/>
                      <a:pt x="52653" y="137160"/>
                    </a:cubicBezTo>
                    <a:cubicBezTo>
                      <a:pt x="29634" y="174466"/>
                      <a:pt x="37572" y="222091"/>
                      <a:pt x="28841" y="284797"/>
                    </a:cubicBezTo>
                    <a:cubicBezTo>
                      <a:pt x="20110" y="347503"/>
                      <a:pt x="2647" y="462597"/>
                      <a:pt x="266" y="513397"/>
                    </a:cubicBezTo>
                    <a:cubicBezTo>
                      <a:pt x="-2115" y="564197"/>
                      <a:pt x="12172" y="564991"/>
                      <a:pt x="14553" y="589597"/>
                    </a:cubicBezTo>
                    <a:cubicBezTo>
                      <a:pt x="16934" y="614203"/>
                      <a:pt x="12172" y="632460"/>
                      <a:pt x="14553" y="661035"/>
                    </a:cubicBezTo>
                    <a:cubicBezTo>
                      <a:pt x="16934" y="689610"/>
                      <a:pt x="24872" y="727710"/>
                      <a:pt x="28841" y="761047"/>
                    </a:cubicBezTo>
                    <a:cubicBezTo>
                      <a:pt x="32810" y="794384"/>
                      <a:pt x="35985" y="828516"/>
                      <a:pt x="38366" y="861060"/>
                    </a:cubicBezTo>
                    <a:cubicBezTo>
                      <a:pt x="40747" y="893604"/>
                      <a:pt x="40747" y="925354"/>
                      <a:pt x="43128" y="956310"/>
                    </a:cubicBezTo>
                    <a:cubicBezTo>
                      <a:pt x="45509" y="987266"/>
                      <a:pt x="53447" y="1019016"/>
                      <a:pt x="52653" y="1046797"/>
                    </a:cubicBezTo>
                    <a:cubicBezTo>
                      <a:pt x="51859" y="1074578"/>
                      <a:pt x="35985" y="1101566"/>
                      <a:pt x="38366" y="1122997"/>
                    </a:cubicBezTo>
                    <a:cubicBezTo>
                      <a:pt x="40747" y="1144428"/>
                      <a:pt x="60591" y="1151573"/>
                      <a:pt x="66941" y="1175385"/>
                    </a:cubicBezTo>
                    <a:cubicBezTo>
                      <a:pt x="73291" y="1199197"/>
                      <a:pt x="80435" y="1230153"/>
                      <a:pt x="76466" y="1265872"/>
                    </a:cubicBezTo>
                    <a:cubicBezTo>
                      <a:pt x="72497" y="1301591"/>
                      <a:pt x="47890" y="1360328"/>
                      <a:pt x="43128" y="1389697"/>
                    </a:cubicBezTo>
                    <a:cubicBezTo>
                      <a:pt x="38366" y="1419066"/>
                      <a:pt x="50272" y="1417479"/>
                      <a:pt x="47891" y="1442085"/>
                    </a:cubicBezTo>
                    <a:cubicBezTo>
                      <a:pt x="45510" y="1466691"/>
                      <a:pt x="33603" y="1503998"/>
                      <a:pt x="28841" y="1537335"/>
                    </a:cubicBezTo>
                    <a:cubicBezTo>
                      <a:pt x="24079" y="1570672"/>
                      <a:pt x="17729" y="1601629"/>
                      <a:pt x="19316" y="1642110"/>
                    </a:cubicBezTo>
                    <a:cubicBezTo>
                      <a:pt x="20903" y="1682591"/>
                      <a:pt x="35191" y="1730216"/>
                      <a:pt x="38366" y="1780222"/>
                    </a:cubicBezTo>
                    <a:cubicBezTo>
                      <a:pt x="41541" y="1830228"/>
                      <a:pt x="35985" y="1898491"/>
                      <a:pt x="38366" y="1942147"/>
                    </a:cubicBezTo>
                    <a:cubicBezTo>
                      <a:pt x="40747" y="1985803"/>
                      <a:pt x="51859" y="2018348"/>
                      <a:pt x="52653" y="2042160"/>
                    </a:cubicBezTo>
                    <a:cubicBezTo>
                      <a:pt x="53447" y="2065972"/>
                      <a:pt x="39159" y="2060416"/>
                      <a:pt x="43128" y="2085022"/>
                    </a:cubicBezTo>
                    <a:cubicBezTo>
                      <a:pt x="47097" y="2109628"/>
                      <a:pt x="65353" y="2154078"/>
                      <a:pt x="76466" y="2189797"/>
                    </a:cubicBezTo>
                    <a:cubicBezTo>
                      <a:pt x="87578" y="2225516"/>
                      <a:pt x="94722" y="2274729"/>
                      <a:pt x="109803" y="2299335"/>
                    </a:cubicBezTo>
                    <a:cubicBezTo>
                      <a:pt x="124884" y="2323941"/>
                      <a:pt x="144728" y="2346166"/>
                      <a:pt x="166953" y="2337435"/>
                    </a:cubicBezTo>
                    <a:cubicBezTo>
                      <a:pt x="189178" y="2328704"/>
                      <a:pt x="220928" y="2279491"/>
                      <a:pt x="243153" y="2246947"/>
                    </a:cubicBezTo>
                    <a:cubicBezTo>
                      <a:pt x="265378" y="2214403"/>
                      <a:pt x="291572" y="2177891"/>
                      <a:pt x="300303" y="2142172"/>
                    </a:cubicBezTo>
                    <a:cubicBezTo>
                      <a:pt x="309034" y="2106453"/>
                      <a:pt x="292366" y="2082641"/>
                      <a:pt x="295541" y="2032635"/>
                    </a:cubicBezTo>
                    <a:cubicBezTo>
                      <a:pt x="298716" y="1982629"/>
                      <a:pt x="313797" y="1893729"/>
                      <a:pt x="319353" y="1842135"/>
                    </a:cubicBezTo>
                    <a:cubicBezTo>
                      <a:pt x="324909" y="1790541"/>
                      <a:pt x="327291" y="1762759"/>
                      <a:pt x="328878" y="1723072"/>
                    </a:cubicBezTo>
                    <a:cubicBezTo>
                      <a:pt x="330465" y="1683385"/>
                      <a:pt x="326497" y="1640522"/>
                      <a:pt x="328878" y="1604010"/>
                    </a:cubicBezTo>
                    <a:cubicBezTo>
                      <a:pt x="331259" y="1567498"/>
                      <a:pt x="337610" y="1525428"/>
                      <a:pt x="343166" y="1503997"/>
                    </a:cubicBezTo>
                    <a:cubicBezTo>
                      <a:pt x="348722" y="1482566"/>
                      <a:pt x="358247" y="1487328"/>
                      <a:pt x="362216" y="1475422"/>
                    </a:cubicBezTo>
                    <a:cubicBezTo>
                      <a:pt x="366185" y="1463516"/>
                      <a:pt x="363803" y="1442085"/>
                      <a:pt x="366978" y="1432560"/>
                    </a:cubicBezTo>
                    <a:cubicBezTo>
                      <a:pt x="370153" y="1423035"/>
                      <a:pt x="382060" y="1434147"/>
                      <a:pt x="381266" y="1418272"/>
                    </a:cubicBezTo>
                    <a:cubicBezTo>
                      <a:pt x="380472" y="1402397"/>
                      <a:pt x="360629" y="1367472"/>
                      <a:pt x="362216" y="1337310"/>
                    </a:cubicBezTo>
                    <a:cubicBezTo>
                      <a:pt x="363803" y="1307148"/>
                      <a:pt x="381266" y="1260316"/>
                      <a:pt x="390791" y="1237297"/>
                    </a:cubicBezTo>
                    <a:cubicBezTo>
                      <a:pt x="400316" y="1214278"/>
                      <a:pt x="414604" y="1230947"/>
                      <a:pt x="419366" y="1199197"/>
                    </a:cubicBezTo>
                    <a:cubicBezTo>
                      <a:pt x="424128" y="1167447"/>
                      <a:pt x="416191" y="1080928"/>
                      <a:pt x="419366" y="1046797"/>
                    </a:cubicBezTo>
                    <a:cubicBezTo>
                      <a:pt x="422541" y="1012666"/>
                      <a:pt x="434447" y="1019016"/>
                      <a:pt x="438416" y="994410"/>
                    </a:cubicBezTo>
                    <a:cubicBezTo>
                      <a:pt x="442385" y="969804"/>
                      <a:pt x="439209" y="927735"/>
                      <a:pt x="443178" y="899160"/>
                    </a:cubicBezTo>
                    <a:cubicBezTo>
                      <a:pt x="447147" y="870585"/>
                      <a:pt x="455878" y="842010"/>
                      <a:pt x="462228" y="822960"/>
                    </a:cubicBezTo>
                    <a:cubicBezTo>
                      <a:pt x="468578" y="803910"/>
                      <a:pt x="477309" y="769779"/>
                      <a:pt x="481278" y="784860"/>
                    </a:cubicBezTo>
                    <a:cubicBezTo>
                      <a:pt x="485247" y="799941"/>
                      <a:pt x="481279" y="872966"/>
                      <a:pt x="486041" y="913447"/>
                    </a:cubicBezTo>
                    <a:cubicBezTo>
                      <a:pt x="490803" y="953928"/>
                      <a:pt x="504297" y="992028"/>
                      <a:pt x="509853" y="1027747"/>
                    </a:cubicBezTo>
                    <a:cubicBezTo>
                      <a:pt x="515409" y="1063466"/>
                      <a:pt x="520965" y="1084898"/>
                      <a:pt x="519378" y="1127760"/>
                    </a:cubicBezTo>
                    <a:cubicBezTo>
                      <a:pt x="517791" y="1170622"/>
                      <a:pt x="500328" y="1252378"/>
                      <a:pt x="500328" y="1284922"/>
                    </a:cubicBezTo>
                    <a:cubicBezTo>
                      <a:pt x="500328" y="1317466"/>
                      <a:pt x="516997" y="1297622"/>
                      <a:pt x="519378" y="1323022"/>
                    </a:cubicBezTo>
                    <a:cubicBezTo>
                      <a:pt x="521759" y="1348422"/>
                      <a:pt x="516203" y="1407160"/>
                      <a:pt x="514616" y="1437322"/>
                    </a:cubicBezTo>
                    <a:cubicBezTo>
                      <a:pt x="513029" y="1467484"/>
                      <a:pt x="505884" y="1484153"/>
                      <a:pt x="509853" y="1503997"/>
                    </a:cubicBezTo>
                    <a:cubicBezTo>
                      <a:pt x="513822" y="1523841"/>
                      <a:pt x="536047" y="1534160"/>
                      <a:pt x="538428" y="1556385"/>
                    </a:cubicBezTo>
                    <a:cubicBezTo>
                      <a:pt x="540809" y="1578610"/>
                      <a:pt x="523347" y="1610360"/>
                      <a:pt x="524141" y="1637347"/>
                    </a:cubicBezTo>
                    <a:cubicBezTo>
                      <a:pt x="524935" y="1664334"/>
                      <a:pt x="543985" y="1691323"/>
                      <a:pt x="543191" y="1718310"/>
                    </a:cubicBezTo>
                    <a:cubicBezTo>
                      <a:pt x="542397" y="1745297"/>
                      <a:pt x="524140" y="1751647"/>
                      <a:pt x="519378" y="1799272"/>
                    </a:cubicBezTo>
                    <a:cubicBezTo>
                      <a:pt x="514616" y="1846897"/>
                      <a:pt x="520172" y="1942147"/>
                      <a:pt x="514616" y="2004060"/>
                    </a:cubicBezTo>
                    <a:cubicBezTo>
                      <a:pt x="509060" y="2065973"/>
                      <a:pt x="491597" y="2128678"/>
                      <a:pt x="486041" y="2170747"/>
                    </a:cubicBezTo>
                    <a:cubicBezTo>
                      <a:pt x="480485" y="2212816"/>
                      <a:pt x="476515" y="2226310"/>
                      <a:pt x="481278" y="2256472"/>
                    </a:cubicBezTo>
                    <a:cubicBezTo>
                      <a:pt x="486040" y="2286635"/>
                      <a:pt x="507472" y="2330291"/>
                      <a:pt x="514616" y="2351722"/>
                    </a:cubicBezTo>
                    <a:cubicBezTo>
                      <a:pt x="521760" y="2373153"/>
                      <a:pt x="532872" y="2364422"/>
                      <a:pt x="524141" y="2385060"/>
                    </a:cubicBezTo>
                    <a:cubicBezTo>
                      <a:pt x="515410" y="2405698"/>
                      <a:pt x="478103" y="2454116"/>
                      <a:pt x="462228" y="2475547"/>
                    </a:cubicBezTo>
                    <a:cubicBezTo>
                      <a:pt x="446353" y="2496978"/>
                      <a:pt x="429685" y="2497772"/>
                      <a:pt x="428891" y="2513647"/>
                    </a:cubicBezTo>
                    <a:cubicBezTo>
                      <a:pt x="428097" y="2529522"/>
                      <a:pt x="455878" y="2549366"/>
                      <a:pt x="457466" y="2570797"/>
                    </a:cubicBezTo>
                    <a:cubicBezTo>
                      <a:pt x="459054" y="2592228"/>
                      <a:pt x="430479" y="2628741"/>
                      <a:pt x="438416" y="2642235"/>
                    </a:cubicBezTo>
                    <a:cubicBezTo>
                      <a:pt x="446353" y="2655729"/>
                      <a:pt x="475722" y="2646204"/>
                      <a:pt x="505091" y="2651760"/>
                    </a:cubicBezTo>
                    <a:cubicBezTo>
                      <a:pt x="534460" y="2657316"/>
                      <a:pt x="583672" y="2668428"/>
                      <a:pt x="614628" y="2675572"/>
                    </a:cubicBezTo>
                    <a:cubicBezTo>
                      <a:pt x="645584" y="2682716"/>
                      <a:pt x="669397" y="2702559"/>
                      <a:pt x="690828" y="2694622"/>
                    </a:cubicBezTo>
                    <a:cubicBezTo>
                      <a:pt x="712259" y="2686685"/>
                      <a:pt x="732104" y="2654934"/>
                      <a:pt x="743216" y="2627947"/>
                    </a:cubicBezTo>
                    <a:cubicBezTo>
                      <a:pt x="754328" y="2600960"/>
                      <a:pt x="757503" y="2556509"/>
                      <a:pt x="757503" y="2532697"/>
                    </a:cubicBezTo>
                    <a:cubicBezTo>
                      <a:pt x="757503" y="2508885"/>
                      <a:pt x="745597" y="2500947"/>
                      <a:pt x="743216" y="2485072"/>
                    </a:cubicBezTo>
                    <a:cubicBezTo>
                      <a:pt x="740835" y="2469197"/>
                      <a:pt x="734485" y="2458878"/>
                      <a:pt x="743216" y="2437447"/>
                    </a:cubicBezTo>
                    <a:cubicBezTo>
                      <a:pt x="751947" y="2416016"/>
                      <a:pt x="784490" y="2392204"/>
                      <a:pt x="795603" y="2356485"/>
                    </a:cubicBezTo>
                    <a:cubicBezTo>
                      <a:pt x="806715" y="2320766"/>
                      <a:pt x="805922" y="2266791"/>
                      <a:pt x="809891" y="2223135"/>
                    </a:cubicBezTo>
                    <a:cubicBezTo>
                      <a:pt x="813860" y="2179479"/>
                      <a:pt x="814654" y="2146141"/>
                      <a:pt x="819416" y="2094547"/>
                    </a:cubicBezTo>
                    <a:cubicBezTo>
                      <a:pt x="824178" y="2042953"/>
                      <a:pt x="831322" y="1979453"/>
                      <a:pt x="838466" y="1913572"/>
                    </a:cubicBezTo>
                    <a:cubicBezTo>
                      <a:pt x="845610" y="1847691"/>
                      <a:pt x="859103" y="1750060"/>
                      <a:pt x="862278" y="1699260"/>
                    </a:cubicBezTo>
                    <a:cubicBezTo>
                      <a:pt x="865453" y="1648460"/>
                      <a:pt x="855929" y="1644491"/>
                      <a:pt x="857516" y="1608772"/>
                    </a:cubicBezTo>
                    <a:cubicBezTo>
                      <a:pt x="859103" y="1573053"/>
                      <a:pt x="865453" y="1557972"/>
                      <a:pt x="871803" y="1484947"/>
                    </a:cubicBezTo>
                    <a:cubicBezTo>
                      <a:pt x="878153" y="1411922"/>
                      <a:pt x="886885" y="1266665"/>
                      <a:pt x="895616" y="1170622"/>
                    </a:cubicBezTo>
                    <a:cubicBezTo>
                      <a:pt x="904347" y="1074579"/>
                      <a:pt x="921016" y="973773"/>
                      <a:pt x="924191" y="908685"/>
                    </a:cubicBezTo>
                    <a:cubicBezTo>
                      <a:pt x="927366" y="843598"/>
                      <a:pt x="910697" y="829309"/>
                      <a:pt x="914666" y="780097"/>
                    </a:cubicBezTo>
                    <a:cubicBezTo>
                      <a:pt x="918635" y="730885"/>
                      <a:pt x="936891" y="669766"/>
                      <a:pt x="948003" y="613410"/>
                    </a:cubicBezTo>
                    <a:cubicBezTo>
                      <a:pt x="959115" y="557054"/>
                      <a:pt x="975785" y="487998"/>
                      <a:pt x="981341" y="441960"/>
                    </a:cubicBezTo>
                    <a:cubicBezTo>
                      <a:pt x="986897" y="395923"/>
                      <a:pt x="981341" y="337185"/>
                      <a:pt x="981341" y="337185"/>
                    </a:cubicBezTo>
                    <a:cubicBezTo>
                      <a:pt x="981341" y="286385"/>
                      <a:pt x="995628" y="189547"/>
                      <a:pt x="981341" y="137160"/>
                    </a:cubicBezTo>
                    <a:cubicBezTo>
                      <a:pt x="967054" y="84773"/>
                      <a:pt x="937685" y="68897"/>
                      <a:pt x="905141" y="46672"/>
                    </a:cubicBez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dirty="0"/>
              </a:p>
            </p:txBody>
          </p:sp>
          <p:sp>
            <p:nvSpPr>
              <p:cNvPr id="10" name="Freeform 60">
                <a:extLst>
                  <a:ext uri="{FF2B5EF4-FFF2-40B4-BE49-F238E27FC236}">
                    <a16:creationId xmlns:a16="http://schemas.microsoft.com/office/drawing/2014/main" id="{18763CD5-AE9A-47FF-94A9-2E588365E1C2}"/>
                  </a:ext>
                </a:extLst>
              </p:cNvPr>
              <p:cNvSpPr/>
              <p:nvPr/>
            </p:nvSpPr>
            <p:spPr>
              <a:xfrm>
                <a:off x="3327354" y="3615547"/>
                <a:ext cx="234996" cy="523697"/>
              </a:xfrm>
              <a:custGeom>
                <a:avLst/>
                <a:gdLst/>
                <a:ahLst/>
                <a:cxnLst/>
                <a:rect l="l" t="t" r="r" b="b"/>
                <a:pathLst>
                  <a:path w="221335" h="493253">
                    <a:moveTo>
                      <a:pt x="77834" y="328437"/>
                    </a:moveTo>
                    <a:cubicBezTo>
                      <a:pt x="65239" y="329495"/>
                      <a:pt x="52963" y="333729"/>
                      <a:pt x="50846" y="340502"/>
                    </a:cubicBezTo>
                    <a:cubicBezTo>
                      <a:pt x="46613" y="354049"/>
                      <a:pt x="50846" y="372675"/>
                      <a:pt x="50846" y="386222"/>
                    </a:cubicBezTo>
                    <a:cubicBezTo>
                      <a:pt x="50846" y="386222"/>
                      <a:pt x="44073" y="417549"/>
                      <a:pt x="50846" y="421782"/>
                    </a:cubicBezTo>
                    <a:cubicBezTo>
                      <a:pt x="57619" y="426015"/>
                      <a:pt x="82173" y="426015"/>
                      <a:pt x="91486" y="411622"/>
                    </a:cubicBezTo>
                    <a:cubicBezTo>
                      <a:pt x="100799" y="397229"/>
                      <a:pt x="113499" y="347275"/>
                      <a:pt x="106726" y="335422"/>
                    </a:cubicBezTo>
                    <a:cubicBezTo>
                      <a:pt x="103340" y="329496"/>
                      <a:pt x="90428" y="327379"/>
                      <a:pt x="77834" y="328437"/>
                    </a:cubicBezTo>
                    <a:close/>
                    <a:moveTo>
                      <a:pt x="121966" y="142"/>
                    </a:moveTo>
                    <a:cubicBezTo>
                      <a:pt x="139746" y="4375"/>
                      <a:pt x="172766" y="90735"/>
                      <a:pt x="188006" y="132222"/>
                    </a:cubicBezTo>
                    <a:cubicBezTo>
                      <a:pt x="203246" y="173709"/>
                      <a:pt x="208326" y="212655"/>
                      <a:pt x="213406" y="249062"/>
                    </a:cubicBezTo>
                    <a:cubicBezTo>
                      <a:pt x="218486" y="285469"/>
                      <a:pt x="225259" y="315102"/>
                      <a:pt x="218486" y="350662"/>
                    </a:cubicBezTo>
                    <a:cubicBezTo>
                      <a:pt x="211713" y="386222"/>
                      <a:pt x="186313" y="438715"/>
                      <a:pt x="172766" y="462422"/>
                    </a:cubicBezTo>
                    <a:cubicBezTo>
                      <a:pt x="159219" y="486129"/>
                      <a:pt x="154139" y="490362"/>
                      <a:pt x="137206" y="492902"/>
                    </a:cubicBezTo>
                    <a:cubicBezTo>
                      <a:pt x="120273" y="495442"/>
                      <a:pt x="88946" y="483589"/>
                      <a:pt x="71166" y="477662"/>
                    </a:cubicBezTo>
                    <a:cubicBezTo>
                      <a:pt x="53386" y="471735"/>
                      <a:pt x="39839" y="466655"/>
                      <a:pt x="30526" y="457342"/>
                    </a:cubicBezTo>
                    <a:cubicBezTo>
                      <a:pt x="21213" y="448029"/>
                      <a:pt x="20366" y="428555"/>
                      <a:pt x="15286" y="421782"/>
                    </a:cubicBezTo>
                    <a:cubicBezTo>
                      <a:pt x="10206" y="415009"/>
                      <a:pt x="-801" y="425169"/>
                      <a:pt x="46" y="416702"/>
                    </a:cubicBezTo>
                    <a:cubicBezTo>
                      <a:pt x="893" y="408235"/>
                      <a:pt x="16133" y="391302"/>
                      <a:pt x="20366" y="370982"/>
                    </a:cubicBezTo>
                    <a:cubicBezTo>
                      <a:pt x="24599" y="350662"/>
                      <a:pt x="22059" y="316795"/>
                      <a:pt x="25446" y="294782"/>
                    </a:cubicBezTo>
                    <a:cubicBezTo>
                      <a:pt x="28833" y="272769"/>
                      <a:pt x="29679" y="266842"/>
                      <a:pt x="40686" y="238902"/>
                    </a:cubicBezTo>
                    <a:cubicBezTo>
                      <a:pt x="51693" y="210962"/>
                      <a:pt x="77939" y="166935"/>
                      <a:pt x="91486" y="127142"/>
                    </a:cubicBezTo>
                    <a:cubicBezTo>
                      <a:pt x="105033" y="87349"/>
                      <a:pt x="104186" y="-4091"/>
                      <a:pt x="121966" y="142"/>
                    </a:cubicBezTo>
                    <a:close/>
                  </a:path>
                </a:pathLst>
              </a:cu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11" name="Freeform 61">
                <a:extLst>
                  <a:ext uri="{FF2B5EF4-FFF2-40B4-BE49-F238E27FC236}">
                    <a16:creationId xmlns:a16="http://schemas.microsoft.com/office/drawing/2014/main" id="{F8DFBA7C-C35C-4653-B582-F833E4874007}"/>
                  </a:ext>
                </a:extLst>
              </p:cNvPr>
              <p:cNvSpPr/>
              <p:nvPr/>
            </p:nvSpPr>
            <p:spPr>
              <a:xfrm>
                <a:off x="2019921" y="587921"/>
                <a:ext cx="342320" cy="748473"/>
              </a:xfrm>
              <a:custGeom>
                <a:avLst/>
                <a:gdLst>
                  <a:gd name="connsiteX0" fmla="*/ 108599 w 342320"/>
                  <a:gd name="connsiteY0" fmla="*/ 748119 h 748473"/>
                  <a:gd name="connsiteX1" fmla="*/ 154319 w 342320"/>
                  <a:gd name="connsiteY1" fmla="*/ 529679 h 748473"/>
                  <a:gd name="connsiteX2" fmla="*/ 149239 w 342320"/>
                  <a:gd name="connsiteY2" fmla="*/ 443319 h 748473"/>
                  <a:gd name="connsiteX3" fmla="*/ 159399 w 342320"/>
                  <a:gd name="connsiteY3" fmla="*/ 377279 h 748473"/>
                  <a:gd name="connsiteX4" fmla="*/ 179719 w 342320"/>
                  <a:gd name="connsiteY4" fmla="*/ 341719 h 748473"/>
                  <a:gd name="connsiteX5" fmla="*/ 210199 w 342320"/>
                  <a:gd name="connsiteY5" fmla="*/ 301079 h 748473"/>
                  <a:gd name="connsiteX6" fmla="*/ 230519 w 342320"/>
                  <a:gd name="connsiteY6" fmla="*/ 295999 h 748473"/>
                  <a:gd name="connsiteX7" fmla="*/ 276239 w 342320"/>
                  <a:gd name="connsiteY7" fmla="*/ 255359 h 748473"/>
                  <a:gd name="connsiteX8" fmla="*/ 306719 w 342320"/>
                  <a:gd name="connsiteY8" fmla="*/ 219799 h 748473"/>
                  <a:gd name="connsiteX9" fmla="*/ 337199 w 342320"/>
                  <a:gd name="connsiteY9" fmla="*/ 148679 h 748473"/>
                  <a:gd name="connsiteX10" fmla="*/ 342279 w 342320"/>
                  <a:gd name="connsiteY10" fmla="*/ 87719 h 748473"/>
                  <a:gd name="connsiteX11" fmla="*/ 337199 w 342320"/>
                  <a:gd name="connsiteY11" fmla="*/ 67399 h 748473"/>
                  <a:gd name="connsiteX12" fmla="*/ 311799 w 342320"/>
                  <a:gd name="connsiteY12" fmla="*/ 52159 h 748473"/>
                  <a:gd name="connsiteX13" fmla="*/ 281319 w 342320"/>
                  <a:gd name="connsiteY13" fmla="*/ 21679 h 748473"/>
                  <a:gd name="connsiteX14" fmla="*/ 260999 w 342320"/>
                  <a:gd name="connsiteY14" fmla="*/ 16599 h 748473"/>
                  <a:gd name="connsiteX15" fmla="*/ 225439 w 342320"/>
                  <a:gd name="connsiteY15" fmla="*/ 16599 h 748473"/>
                  <a:gd name="connsiteX16" fmla="*/ 154319 w 342320"/>
                  <a:gd name="connsiteY16" fmla="*/ 6439 h 748473"/>
                  <a:gd name="connsiteX17" fmla="*/ 113679 w 342320"/>
                  <a:gd name="connsiteY17" fmla="*/ 1359 h 748473"/>
                  <a:gd name="connsiteX18" fmla="*/ 93359 w 342320"/>
                  <a:gd name="connsiteY18" fmla="*/ 31839 h 748473"/>
                  <a:gd name="connsiteX19" fmla="*/ 93359 w 342320"/>
                  <a:gd name="connsiteY19" fmla="*/ 67399 h 748473"/>
                  <a:gd name="connsiteX20" fmla="*/ 78119 w 342320"/>
                  <a:gd name="connsiteY20" fmla="*/ 123279 h 748473"/>
                  <a:gd name="connsiteX21" fmla="*/ 47639 w 342320"/>
                  <a:gd name="connsiteY21" fmla="*/ 168999 h 748473"/>
                  <a:gd name="connsiteX22" fmla="*/ 37479 w 342320"/>
                  <a:gd name="connsiteY22" fmla="*/ 265519 h 748473"/>
                  <a:gd name="connsiteX23" fmla="*/ 22239 w 342320"/>
                  <a:gd name="connsiteY23" fmla="*/ 321399 h 748473"/>
                  <a:gd name="connsiteX24" fmla="*/ 6999 w 342320"/>
                  <a:gd name="connsiteY24" fmla="*/ 397599 h 748473"/>
                  <a:gd name="connsiteX25" fmla="*/ 6999 w 342320"/>
                  <a:gd name="connsiteY25" fmla="*/ 473799 h 748473"/>
                  <a:gd name="connsiteX26" fmla="*/ 108599 w 342320"/>
                  <a:gd name="connsiteY26" fmla="*/ 748119 h 7484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342320" h="748473">
                    <a:moveTo>
                      <a:pt x="108599" y="748119"/>
                    </a:moveTo>
                    <a:cubicBezTo>
                      <a:pt x="133152" y="757432"/>
                      <a:pt x="147546" y="580479"/>
                      <a:pt x="154319" y="529679"/>
                    </a:cubicBezTo>
                    <a:cubicBezTo>
                      <a:pt x="161092" y="478879"/>
                      <a:pt x="148392" y="468719"/>
                      <a:pt x="149239" y="443319"/>
                    </a:cubicBezTo>
                    <a:cubicBezTo>
                      <a:pt x="150086" y="417919"/>
                      <a:pt x="154319" y="394212"/>
                      <a:pt x="159399" y="377279"/>
                    </a:cubicBezTo>
                    <a:cubicBezTo>
                      <a:pt x="164479" y="360346"/>
                      <a:pt x="171252" y="354419"/>
                      <a:pt x="179719" y="341719"/>
                    </a:cubicBezTo>
                    <a:cubicBezTo>
                      <a:pt x="188186" y="329019"/>
                      <a:pt x="201732" y="308699"/>
                      <a:pt x="210199" y="301079"/>
                    </a:cubicBezTo>
                    <a:cubicBezTo>
                      <a:pt x="218666" y="293459"/>
                      <a:pt x="219512" y="303619"/>
                      <a:pt x="230519" y="295999"/>
                    </a:cubicBezTo>
                    <a:cubicBezTo>
                      <a:pt x="241526" y="288379"/>
                      <a:pt x="263539" y="268059"/>
                      <a:pt x="276239" y="255359"/>
                    </a:cubicBezTo>
                    <a:cubicBezTo>
                      <a:pt x="288939" y="242659"/>
                      <a:pt x="296559" y="237579"/>
                      <a:pt x="306719" y="219799"/>
                    </a:cubicBezTo>
                    <a:cubicBezTo>
                      <a:pt x="316879" y="202019"/>
                      <a:pt x="331272" y="170692"/>
                      <a:pt x="337199" y="148679"/>
                    </a:cubicBezTo>
                    <a:cubicBezTo>
                      <a:pt x="343126" y="126666"/>
                      <a:pt x="342279" y="101266"/>
                      <a:pt x="342279" y="87719"/>
                    </a:cubicBezTo>
                    <a:cubicBezTo>
                      <a:pt x="342279" y="74172"/>
                      <a:pt x="342279" y="73326"/>
                      <a:pt x="337199" y="67399"/>
                    </a:cubicBezTo>
                    <a:cubicBezTo>
                      <a:pt x="332119" y="61472"/>
                      <a:pt x="321112" y="59779"/>
                      <a:pt x="311799" y="52159"/>
                    </a:cubicBezTo>
                    <a:cubicBezTo>
                      <a:pt x="302486" y="44539"/>
                      <a:pt x="289786" y="27606"/>
                      <a:pt x="281319" y="21679"/>
                    </a:cubicBezTo>
                    <a:cubicBezTo>
                      <a:pt x="272852" y="15752"/>
                      <a:pt x="270312" y="17446"/>
                      <a:pt x="260999" y="16599"/>
                    </a:cubicBezTo>
                    <a:cubicBezTo>
                      <a:pt x="251686" y="15752"/>
                      <a:pt x="243219" y="18292"/>
                      <a:pt x="225439" y="16599"/>
                    </a:cubicBezTo>
                    <a:cubicBezTo>
                      <a:pt x="207659" y="14906"/>
                      <a:pt x="172946" y="8979"/>
                      <a:pt x="154319" y="6439"/>
                    </a:cubicBezTo>
                    <a:cubicBezTo>
                      <a:pt x="135692" y="3899"/>
                      <a:pt x="123839" y="-2874"/>
                      <a:pt x="113679" y="1359"/>
                    </a:cubicBezTo>
                    <a:cubicBezTo>
                      <a:pt x="103519" y="5592"/>
                      <a:pt x="96746" y="20832"/>
                      <a:pt x="93359" y="31839"/>
                    </a:cubicBezTo>
                    <a:cubicBezTo>
                      <a:pt x="89972" y="42846"/>
                      <a:pt x="95899" y="52159"/>
                      <a:pt x="93359" y="67399"/>
                    </a:cubicBezTo>
                    <a:cubicBezTo>
                      <a:pt x="90819" y="82639"/>
                      <a:pt x="85739" y="106346"/>
                      <a:pt x="78119" y="123279"/>
                    </a:cubicBezTo>
                    <a:cubicBezTo>
                      <a:pt x="70499" y="140212"/>
                      <a:pt x="54412" y="145292"/>
                      <a:pt x="47639" y="168999"/>
                    </a:cubicBezTo>
                    <a:cubicBezTo>
                      <a:pt x="40866" y="192706"/>
                      <a:pt x="41712" y="240119"/>
                      <a:pt x="37479" y="265519"/>
                    </a:cubicBezTo>
                    <a:cubicBezTo>
                      <a:pt x="33246" y="290919"/>
                      <a:pt x="27319" y="299386"/>
                      <a:pt x="22239" y="321399"/>
                    </a:cubicBezTo>
                    <a:cubicBezTo>
                      <a:pt x="17159" y="343412"/>
                      <a:pt x="9539" y="372199"/>
                      <a:pt x="6999" y="397599"/>
                    </a:cubicBezTo>
                    <a:cubicBezTo>
                      <a:pt x="4459" y="422999"/>
                      <a:pt x="-7394" y="414532"/>
                      <a:pt x="6999" y="473799"/>
                    </a:cubicBezTo>
                    <a:cubicBezTo>
                      <a:pt x="21392" y="533066"/>
                      <a:pt x="84046" y="738806"/>
                      <a:pt x="108599" y="748119"/>
                    </a:cubicBezTo>
                    <a:close/>
                  </a:path>
                </a:pathLst>
              </a:cu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12" name="Freeform 62">
                <a:extLst>
                  <a:ext uri="{FF2B5EF4-FFF2-40B4-BE49-F238E27FC236}">
                    <a16:creationId xmlns:a16="http://schemas.microsoft.com/office/drawing/2014/main" id="{BEA7B656-7077-4D8D-BD02-3EA644C6D628}"/>
                  </a:ext>
                </a:extLst>
              </p:cNvPr>
              <p:cNvSpPr/>
              <p:nvPr/>
            </p:nvSpPr>
            <p:spPr>
              <a:xfrm>
                <a:off x="2643475" y="1349662"/>
                <a:ext cx="523167" cy="762969"/>
              </a:xfrm>
              <a:custGeom>
                <a:avLst/>
                <a:gdLst>
                  <a:gd name="connsiteX0" fmla="*/ 17663 w 523167"/>
                  <a:gd name="connsiteY0" fmla="*/ 221230 h 762969"/>
                  <a:gd name="connsiteX1" fmla="*/ 79 w 523167"/>
                  <a:gd name="connsiteY1" fmla="*/ 268123 h 762969"/>
                  <a:gd name="connsiteX2" fmla="*/ 11802 w 523167"/>
                  <a:gd name="connsiteY2" fmla="*/ 332600 h 762969"/>
                  <a:gd name="connsiteX3" fmla="*/ 26456 w 523167"/>
                  <a:gd name="connsiteY3" fmla="*/ 370700 h 762969"/>
                  <a:gd name="connsiteX4" fmla="*/ 58694 w 523167"/>
                  <a:gd name="connsiteY4" fmla="*/ 385353 h 762969"/>
                  <a:gd name="connsiteX5" fmla="*/ 67487 w 523167"/>
                  <a:gd name="connsiteY5" fmla="*/ 432246 h 762969"/>
                  <a:gd name="connsiteX6" fmla="*/ 85071 w 523167"/>
                  <a:gd name="connsiteY6" fmla="*/ 485000 h 762969"/>
                  <a:gd name="connsiteX7" fmla="*/ 108517 w 523167"/>
                  <a:gd name="connsiteY7" fmla="*/ 523100 h 762969"/>
                  <a:gd name="connsiteX8" fmla="*/ 102656 w 523167"/>
                  <a:gd name="connsiteY8" fmla="*/ 549476 h 762969"/>
                  <a:gd name="connsiteX9" fmla="*/ 140756 w 523167"/>
                  <a:gd name="connsiteY9" fmla="*/ 678430 h 762969"/>
                  <a:gd name="connsiteX10" fmla="*/ 249194 w 523167"/>
                  <a:gd name="connsiteY10" fmla="*/ 760492 h 762969"/>
                  <a:gd name="connsiteX11" fmla="*/ 351771 w 523167"/>
                  <a:gd name="connsiteY11" fmla="*/ 734115 h 762969"/>
                  <a:gd name="connsiteX12" fmla="*/ 404525 w 523167"/>
                  <a:gd name="connsiteY12" fmla="*/ 657915 h 762969"/>
                  <a:gd name="connsiteX13" fmla="*/ 392802 w 523167"/>
                  <a:gd name="connsiteY13" fmla="*/ 602230 h 762969"/>
                  <a:gd name="connsiteX14" fmla="*/ 389871 w 523167"/>
                  <a:gd name="connsiteY14" fmla="*/ 567061 h 762969"/>
                  <a:gd name="connsiteX15" fmla="*/ 404525 w 523167"/>
                  <a:gd name="connsiteY15" fmla="*/ 517238 h 762969"/>
                  <a:gd name="connsiteX16" fmla="*/ 433833 w 523167"/>
                  <a:gd name="connsiteY16" fmla="*/ 461553 h 762969"/>
                  <a:gd name="connsiteX17" fmla="*/ 454348 w 523167"/>
                  <a:gd name="connsiteY17" fmla="*/ 414661 h 762969"/>
                  <a:gd name="connsiteX18" fmla="*/ 460210 w 523167"/>
                  <a:gd name="connsiteY18" fmla="*/ 376561 h 762969"/>
                  <a:gd name="connsiteX19" fmla="*/ 480725 w 523167"/>
                  <a:gd name="connsiteY19" fmla="*/ 379492 h 762969"/>
                  <a:gd name="connsiteX20" fmla="*/ 501240 w 523167"/>
                  <a:gd name="connsiteY20" fmla="*/ 353115 h 762969"/>
                  <a:gd name="connsiteX21" fmla="*/ 521756 w 523167"/>
                  <a:gd name="connsiteY21" fmla="*/ 297430 h 762969"/>
                  <a:gd name="connsiteX22" fmla="*/ 518825 w 523167"/>
                  <a:gd name="connsiteY22" fmla="*/ 238815 h 762969"/>
                  <a:gd name="connsiteX23" fmla="*/ 498310 w 523167"/>
                  <a:gd name="connsiteY23" fmla="*/ 203646 h 762969"/>
                  <a:gd name="connsiteX24" fmla="*/ 489517 w 523167"/>
                  <a:gd name="connsiteY24" fmla="*/ 206576 h 762969"/>
                  <a:gd name="connsiteX25" fmla="*/ 445556 w 523167"/>
                  <a:gd name="connsiteY25" fmla="*/ 142100 h 762969"/>
                  <a:gd name="connsiteX26" fmla="*/ 445556 w 523167"/>
                  <a:gd name="connsiteY26" fmla="*/ 80553 h 762969"/>
                  <a:gd name="connsiteX27" fmla="*/ 369356 w 523167"/>
                  <a:gd name="connsiteY27" fmla="*/ 24869 h 762969"/>
                  <a:gd name="connsiteX28" fmla="*/ 211094 w 523167"/>
                  <a:gd name="connsiteY28" fmla="*/ 1423 h 762969"/>
                  <a:gd name="connsiteX29" fmla="*/ 82140 w 523167"/>
                  <a:gd name="connsiteY29" fmla="*/ 16076 h 762969"/>
                  <a:gd name="connsiteX30" fmla="*/ 41110 w 523167"/>
                  <a:gd name="connsiteY30" fmla="*/ 124515 h 762969"/>
                  <a:gd name="connsiteX31" fmla="*/ 17663 w 523167"/>
                  <a:gd name="connsiteY31" fmla="*/ 221230 h 7629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523167" h="762969">
                    <a:moveTo>
                      <a:pt x="17663" y="221230"/>
                    </a:moveTo>
                    <a:cubicBezTo>
                      <a:pt x="10825" y="245165"/>
                      <a:pt x="1056" y="249561"/>
                      <a:pt x="79" y="268123"/>
                    </a:cubicBezTo>
                    <a:cubicBezTo>
                      <a:pt x="-898" y="286685"/>
                      <a:pt x="7406" y="315504"/>
                      <a:pt x="11802" y="332600"/>
                    </a:cubicBezTo>
                    <a:cubicBezTo>
                      <a:pt x="16198" y="349696"/>
                      <a:pt x="18641" y="361908"/>
                      <a:pt x="26456" y="370700"/>
                    </a:cubicBezTo>
                    <a:cubicBezTo>
                      <a:pt x="34271" y="379492"/>
                      <a:pt x="51856" y="375095"/>
                      <a:pt x="58694" y="385353"/>
                    </a:cubicBezTo>
                    <a:cubicBezTo>
                      <a:pt x="65533" y="395611"/>
                      <a:pt x="63091" y="415638"/>
                      <a:pt x="67487" y="432246"/>
                    </a:cubicBezTo>
                    <a:cubicBezTo>
                      <a:pt x="71883" y="448854"/>
                      <a:pt x="78233" y="469858"/>
                      <a:pt x="85071" y="485000"/>
                    </a:cubicBezTo>
                    <a:cubicBezTo>
                      <a:pt x="91909" y="500142"/>
                      <a:pt x="105586" y="512354"/>
                      <a:pt x="108517" y="523100"/>
                    </a:cubicBezTo>
                    <a:cubicBezTo>
                      <a:pt x="111448" y="533846"/>
                      <a:pt x="97283" y="523588"/>
                      <a:pt x="102656" y="549476"/>
                    </a:cubicBezTo>
                    <a:cubicBezTo>
                      <a:pt x="108029" y="575364"/>
                      <a:pt x="116333" y="643261"/>
                      <a:pt x="140756" y="678430"/>
                    </a:cubicBezTo>
                    <a:cubicBezTo>
                      <a:pt x="165179" y="713599"/>
                      <a:pt x="214025" y="751211"/>
                      <a:pt x="249194" y="760492"/>
                    </a:cubicBezTo>
                    <a:cubicBezTo>
                      <a:pt x="284363" y="769773"/>
                      <a:pt x="325882" y="751211"/>
                      <a:pt x="351771" y="734115"/>
                    </a:cubicBezTo>
                    <a:cubicBezTo>
                      <a:pt x="377660" y="717019"/>
                      <a:pt x="397687" y="679896"/>
                      <a:pt x="404525" y="657915"/>
                    </a:cubicBezTo>
                    <a:cubicBezTo>
                      <a:pt x="411364" y="635934"/>
                      <a:pt x="395244" y="617372"/>
                      <a:pt x="392802" y="602230"/>
                    </a:cubicBezTo>
                    <a:cubicBezTo>
                      <a:pt x="390360" y="587088"/>
                      <a:pt x="387917" y="581226"/>
                      <a:pt x="389871" y="567061"/>
                    </a:cubicBezTo>
                    <a:cubicBezTo>
                      <a:pt x="391825" y="552896"/>
                      <a:pt x="397198" y="534823"/>
                      <a:pt x="404525" y="517238"/>
                    </a:cubicBezTo>
                    <a:cubicBezTo>
                      <a:pt x="411852" y="499653"/>
                      <a:pt x="425529" y="478649"/>
                      <a:pt x="433833" y="461553"/>
                    </a:cubicBezTo>
                    <a:cubicBezTo>
                      <a:pt x="442137" y="444457"/>
                      <a:pt x="449952" y="428826"/>
                      <a:pt x="454348" y="414661"/>
                    </a:cubicBezTo>
                    <a:cubicBezTo>
                      <a:pt x="458744" y="400496"/>
                      <a:pt x="455814" y="382422"/>
                      <a:pt x="460210" y="376561"/>
                    </a:cubicBezTo>
                    <a:cubicBezTo>
                      <a:pt x="464606" y="370700"/>
                      <a:pt x="473887" y="383400"/>
                      <a:pt x="480725" y="379492"/>
                    </a:cubicBezTo>
                    <a:cubicBezTo>
                      <a:pt x="487563" y="375584"/>
                      <a:pt x="494401" y="366792"/>
                      <a:pt x="501240" y="353115"/>
                    </a:cubicBezTo>
                    <a:cubicBezTo>
                      <a:pt x="508079" y="339438"/>
                      <a:pt x="518825" y="316480"/>
                      <a:pt x="521756" y="297430"/>
                    </a:cubicBezTo>
                    <a:cubicBezTo>
                      <a:pt x="524687" y="278380"/>
                      <a:pt x="522733" y="254446"/>
                      <a:pt x="518825" y="238815"/>
                    </a:cubicBezTo>
                    <a:cubicBezTo>
                      <a:pt x="514917" y="223184"/>
                      <a:pt x="503195" y="209019"/>
                      <a:pt x="498310" y="203646"/>
                    </a:cubicBezTo>
                    <a:cubicBezTo>
                      <a:pt x="493425" y="198273"/>
                      <a:pt x="498309" y="216834"/>
                      <a:pt x="489517" y="206576"/>
                    </a:cubicBezTo>
                    <a:cubicBezTo>
                      <a:pt x="480725" y="196318"/>
                      <a:pt x="452883" y="163104"/>
                      <a:pt x="445556" y="142100"/>
                    </a:cubicBezTo>
                    <a:cubicBezTo>
                      <a:pt x="438229" y="121096"/>
                      <a:pt x="458256" y="100091"/>
                      <a:pt x="445556" y="80553"/>
                    </a:cubicBezTo>
                    <a:cubicBezTo>
                      <a:pt x="432856" y="61014"/>
                      <a:pt x="408433" y="38057"/>
                      <a:pt x="369356" y="24869"/>
                    </a:cubicBezTo>
                    <a:cubicBezTo>
                      <a:pt x="330279" y="11681"/>
                      <a:pt x="258963" y="2888"/>
                      <a:pt x="211094" y="1423"/>
                    </a:cubicBezTo>
                    <a:cubicBezTo>
                      <a:pt x="163225" y="-43"/>
                      <a:pt x="110471" y="-4439"/>
                      <a:pt x="82140" y="16076"/>
                    </a:cubicBezTo>
                    <a:cubicBezTo>
                      <a:pt x="53809" y="36591"/>
                      <a:pt x="51368" y="95207"/>
                      <a:pt x="41110" y="124515"/>
                    </a:cubicBezTo>
                    <a:cubicBezTo>
                      <a:pt x="30852" y="153823"/>
                      <a:pt x="24501" y="197295"/>
                      <a:pt x="17663" y="221230"/>
                    </a:cubicBezTo>
                    <a:close/>
                  </a:path>
                </a:pathLst>
              </a:cu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13" name="Freeform 63">
                <a:extLst>
                  <a:ext uri="{FF2B5EF4-FFF2-40B4-BE49-F238E27FC236}">
                    <a16:creationId xmlns:a16="http://schemas.microsoft.com/office/drawing/2014/main" id="{EC76C08B-D32D-4D76-8CF9-ED8E6382C892}"/>
                  </a:ext>
                </a:extLst>
              </p:cNvPr>
              <p:cNvSpPr/>
              <p:nvPr/>
            </p:nvSpPr>
            <p:spPr>
              <a:xfrm>
                <a:off x="2637393" y="1187979"/>
                <a:ext cx="516208" cy="478107"/>
              </a:xfrm>
              <a:custGeom>
                <a:avLst/>
                <a:gdLst>
                  <a:gd name="connsiteX0" fmla="*/ 50121 w 516208"/>
                  <a:gd name="connsiteY0" fmla="*/ 477197 h 478107"/>
                  <a:gd name="connsiteX1" fmla="*/ 26675 w 516208"/>
                  <a:gd name="connsiteY1" fmla="*/ 371689 h 478107"/>
                  <a:gd name="connsiteX2" fmla="*/ 12021 w 516208"/>
                  <a:gd name="connsiteY2" fmla="*/ 345312 h 478107"/>
                  <a:gd name="connsiteX3" fmla="*/ 298 w 516208"/>
                  <a:gd name="connsiteY3" fmla="*/ 313074 h 478107"/>
                  <a:gd name="connsiteX4" fmla="*/ 3229 w 516208"/>
                  <a:gd name="connsiteY4" fmla="*/ 277905 h 478107"/>
                  <a:gd name="connsiteX5" fmla="*/ 298 w 516208"/>
                  <a:gd name="connsiteY5" fmla="*/ 231012 h 478107"/>
                  <a:gd name="connsiteX6" fmla="*/ 6160 w 516208"/>
                  <a:gd name="connsiteY6" fmla="*/ 184120 h 478107"/>
                  <a:gd name="connsiteX7" fmla="*/ 23744 w 516208"/>
                  <a:gd name="connsiteY7" fmla="*/ 134297 h 478107"/>
                  <a:gd name="connsiteX8" fmla="*/ 64775 w 516208"/>
                  <a:gd name="connsiteY8" fmla="*/ 90335 h 478107"/>
                  <a:gd name="connsiteX9" fmla="*/ 102875 w 516208"/>
                  <a:gd name="connsiteY9" fmla="*/ 52235 h 478107"/>
                  <a:gd name="connsiteX10" fmla="*/ 179075 w 516208"/>
                  <a:gd name="connsiteY10" fmla="*/ 25859 h 478107"/>
                  <a:gd name="connsiteX11" fmla="*/ 214244 w 516208"/>
                  <a:gd name="connsiteY11" fmla="*/ 2412 h 478107"/>
                  <a:gd name="connsiteX12" fmla="*/ 281652 w 516208"/>
                  <a:gd name="connsiteY12" fmla="*/ 2412 h 478107"/>
                  <a:gd name="connsiteX13" fmla="*/ 357852 w 516208"/>
                  <a:gd name="connsiteY13" fmla="*/ 17066 h 478107"/>
                  <a:gd name="connsiteX14" fmla="*/ 401814 w 516208"/>
                  <a:gd name="connsiteY14" fmla="*/ 52235 h 478107"/>
                  <a:gd name="connsiteX15" fmla="*/ 454568 w 516208"/>
                  <a:gd name="connsiteY15" fmla="*/ 81543 h 478107"/>
                  <a:gd name="connsiteX16" fmla="*/ 498529 w 516208"/>
                  <a:gd name="connsiteY16" fmla="*/ 140159 h 478107"/>
                  <a:gd name="connsiteX17" fmla="*/ 507321 w 516208"/>
                  <a:gd name="connsiteY17" fmla="*/ 207566 h 478107"/>
                  <a:gd name="connsiteX18" fmla="*/ 516114 w 516208"/>
                  <a:gd name="connsiteY18" fmla="*/ 266182 h 478107"/>
                  <a:gd name="connsiteX19" fmla="*/ 501460 w 516208"/>
                  <a:gd name="connsiteY19" fmla="*/ 324797 h 478107"/>
                  <a:gd name="connsiteX20" fmla="*/ 495598 w 516208"/>
                  <a:gd name="connsiteY20" fmla="*/ 354105 h 478107"/>
                  <a:gd name="connsiteX21" fmla="*/ 489737 w 516208"/>
                  <a:gd name="connsiteY21" fmla="*/ 403928 h 478107"/>
                  <a:gd name="connsiteX22" fmla="*/ 475083 w 516208"/>
                  <a:gd name="connsiteY22" fmla="*/ 444959 h 478107"/>
                  <a:gd name="connsiteX23" fmla="*/ 457498 w 516208"/>
                  <a:gd name="connsiteY23" fmla="*/ 380482 h 478107"/>
                  <a:gd name="connsiteX24" fmla="*/ 448706 w 516208"/>
                  <a:gd name="connsiteY24" fmla="*/ 351174 h 478107"/>
                  <a:gd name="connsiteX25" fmla="*/ 422329 w 516208"/>
                  <a:gd name="connsiteY25" fmla="*/ 304282 h 478107"/>
                  <a:gd name="connsiteX26" fmla="*/ 419398 w 516208"/>
                  <a:gd name="connsiteY26" fmla="*/ 248597 h 478107"/>
                  <a:gd name="connsiteX27" fmla="*/ 381298 w 516208"/>
                  <a:gd name="connsiteY27" fmla="*/ 225151 h 478107"/>
                  <a:gd name="connsiteX28" fmla="*/ 357852 w 516208"/>
                  <a:gd name="connsiteY28" fmla="*/ 233943 h 478107"/>
                  <a:gd name="connsiteX29" fmla="*/ 322683 w 516208"/>
                  <a:gd name="connsiteY29" fmla="*/ 216359 h 478107"/>
                  <a:gd name="connsiteX30" fmla="*/ 278721 w 516208"/>
                  <a:gd name="connsiteY30" fmla="*/ 228082 h 478107"/>
                  <a:gd name="connsiteX31" fmla="*/ 249414 w 516208"/>
                  <a:gd name="connsiteY31" fmla="*/ 236874 h 478107"/>
                  <a:gd name="connsiteX32" fmla="*/ 199591 w 516208"/>
                  <a:gd name="connsiteY32" fmla="*/ 231012 h 478107"/>
                  <a:gd name="connsiteX33" fmla="*/ 143906 w 516208"/>
                  <a:gd name="connsiteY33" fmla="*/ 242735 h 478107"/>
                  <a:gd name="connsiteX34" fmla="*/ 111668 w 516208"/>
                  <a:gd name="connsiteY34" fmla="*/ 245666 h 478107"/>
                  <a:gd name="connsiteX35" fmla="*/ 94083 w 516208"/>
                  <a:gd name="connsiteY35" fmla="*/ 260320 h 478107"/>
                  <a:gd name="connsiteX36" fmla="*/ 88221 w 516208"/>
                  <a:gd name="connsiteY36" fmla="*/ 304282 h 478107"/>
                  <a:gd name="connsiteX37" fmla="*/ 67706 w 516208"/>
                  <a:gd name="connsiteY37" fmla="*/ 333589 h 478107"/>
                  <a:gd name="connsiteX38" fmla="*/ 67706 w 516208"/>
                  <a:gd name="connsiteY38" fmla="*/ 418582 h 478107"/>
                  <a:gd name="connsiteX39" fmla="*/ 50121 w 516208"/>
                  <a:gd name="connsiteY39" fmla="*/ 477197 h 4781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516208" h="478107">
                    <a:moveTo>
                      <a:pt x="50121" y="477197"/>
                    </a:moveTo>
                    <a:cubicBezTo>
                      <a:pt x="43283" y="469382"/>
                      <a:pt x="33025" y="393670"/>
                      <a:pt x="26675" y="371689"/>
                    </a:cubicBezTo>
                    <a:cubicBezTo>
                      <a:pt x="20325" y="349708"/>
                      <a:pt x="16417" y="355081"/>
                      <a:pt x="12021" y="345312"/>
                    </a:cubicBezTo>
                    <a:cubicBezTo>
                      <a:pt x="7625" y="335543"/>
                      <a:pt x="1763" y="324308"/>
                      <a:pt x="298" y="313074"/>
                    </a:cubicBezTo>
                    <a:cubicBezTo>
                      <a:pt x="-1167" y="301840"/>
                      <a:pt x="3229" y="291582"/>
                      <a:pt x="3229" y="277905"/>
                    </a:cubicBezTo>
                    <a:cubicBezTo>
                      <a:pt x="3229" y="264228"/>
                      <a:pt x="-191" y="246643"/>
                      <a:pt x="298" y="231012"/>
                    </a:cubicBezTo>
                    <a:cubicBezTo>
                      <a:pt x="786" y="215381"/>
                      <a:pt x="2252" y="200239"/>
                      <a:pt x="6160" y="184120"/>
                    </a:cubicBezTo>
                    <a:cubicBezTo>
                      <a:pt x="10068" y="168001"/>
                      <a:pt x="13975" y="149928"/>
                      <a:pt x="23744" y="134297"/>
                    </a:cubicBezTo>
                    <a:cubicBezTo>
                      <a:pt x="33513" y="118666"/>
                      <a:pt x="51587" y="104012"/>
                      <a:pt x="64775" y="90335"/>
                    </a:cubicBezTo>
                    <a:cubicBezTo>
                      <a:pt x="77964" y="76658"/>
                      <a:pt x="83825" y="62981"/>
                      <a:pt x="102875" y="52235"/>
                    </a:cubicBezTo>
                    <a:cubicBezTo>
                      <a:pt x="121925" y="41489"/>
                      <a:pt x="160513" y="34163"/>
                      <a:pt x="179075" y="25859"/>
                    </a:cubicBezTo>
                    <a:cubicBezTo>
                      <a:pt x="197637" y="17555"/>
                      <a:pt x="197148" y="6320"/>
                      <a:pt x="214244" y="2412"/>
                    </a:cubicBezTo>
                    <a:cubicBezTo>
                      <a:pt x="231340" y="-1496"/>
                      <a:pt x="257717" y="-30"/>
                      <a:pt x="281652" y="2412"/>
                    </a:cubicBezTo>
                    <a:cubicBezTo>
                      <a:pt x="305587" y="4854"/>
                      <a:pt x="337825" y="8762"/>
                      <a:pt x="357852" y="17066"/>
                    </a:cubicBezTo>
                    <a:cubicBezTo>
                      <a:pt x="377879" y="25370"/>
                      <a:pt x="385695" y="41489"/>
                      <a:pt x="401814" y="52235"/>
                    </a:cubicBezTo>
                    <a:cubicBezTo>
                      <a:pt x="417933" y="62981"/>
                      <a:pt x="438449" y="66889"/>
                      <a:pt x="454568" y="81543"/>
                    </a:cubicBezTo>
                    <a:cubicBezTo>
                      <a:pt x="470687" y="96197"/>
                      <a:pt x="489737" y="119155"/>
                      <a:pt x="498529" y="140159"/>
                    </a:cubicBezTo>
                    <a:cubicBezTo>
                      <a:pt x="507321" y="161163"/>
                      <a:pt x="504390" y="186562"/>
                      <a:pt x="507321" y="207566"/>
                    </a:cubicBezTo>
                    <a:cubicBezTo>
                      <a:pt x="510252" y="228570"/>
                      <a:pt x="517091" y="246644"/>
                      <a:pt x="516114" y="266182"/>
                    </a:cubicBezTo>
                    <a:cubicBezTo>
                      <a:pt x="515137" y="285720"/>
                      <a:pt x="504879" y="310143"/>
                      <a:pt x="501460" y="324797"/>
                    </a:cubicBezTo>
                    <a:cubicBezTo>
                      <a:pt x="498041" y="339451"/>
                      <a:pt x="497552" y="340917"/>
                      <a:pt x="495598" y="354105"/>
                    </a:cubicBezTo>
                    <a:cubicBezTo>
                      <a:pt x="493644" y="367293"/>
                      <a:pt x="493156" y="388786"/>
                      <a:pt x="489737" y="403928"/>
                    </a:cubicBezTo>
                    <a:cubicBezTo>
                      <a:pt x="486318" y="419070"/>
                      <a:pt x="480456" y="448867"/>
                      <a:pt x="475083" y="444959"/>
                    </a:cubicBezTo>
                    <a:cubicBezTo>
                      <a:pt x="469710" y="441051"/>
                      <a:pt x="461894" y="396113"/>
                      <a:pt x="457498" y="380482"/>
                    </a:cubicBezTo>
                    <a:cubicBezTo>
                      <a:pt x="453102" y="364851"/>
                      <a:pt x="454567" y="363874"/>
                      <a:pt x="448706" y="351174"/>
                    </a:cubicBezTo>
                    <a:cubicBezTo>
                      <a:pt x="442845" y="338474"/>
                      <a:pt x="427214" y="321378"/>
                      <a:pt x="422329" y="304282"/>
                    </a:cubicBezTo>
                    <a:cubicBezTo>
                      <a:pt x="417444" y="287186"/>
                      <a:pt x="426236" y="261785"/>
                      <a:pt x="419398" y="248597"/>
                    </a:cubicBezTo>
                    <a:cubicBezTo>
                      <a:pt x="412560" y="235409"/>
                      <a:pt x="391556" y="227593"/>
                      <a:pt x="381298" y="225151"/>
                    </a:cubicBezTo>
                    <a:cubicBezTo>
                      <a:pt x="371040" y="222709"/>
                      <a:pt x="367621" y="235408"/>
                      <a:pt x="357852" y="233943"/>
                    </a:cubicBezTo>
                    <a:cubicBezTo>
                      <a:pt x="348083" y="232478"/>
                      <a:pt x="335871" y="217336"/>
                      <a:pt x="322683" y="216359"/>
                    </a:cubicBezTo>
                    <a:cubicBezTo>
                      <a:pt x="309495" y="215382"/>
                      <a:pt x="290933" y="224663"/>
                      <a:pt x="278721" y="228082"/>
                    </a:cubicBezTo>
                    <a:cubicBezTo>
                      <a:pt x="266509" y="231501"/>
                      <a:pt x="262602" y="236386"/>
                      <a:pt x="249414" y="236874"/>
                    </a:cubicBezTo>
                    <a:cubicBezTo>
                      <a:pt x="236226" y="237362"/>
                      <a:pt x="217176" y="230035"/>
                      <a:pt x="199591" y="231012"/>
                    </a:cubicBezTo>
                    <a:cubicBezTo>
                      <a:pt x="182006" y="231989"/>
                      <a:pt x="158560" y="240293"/>
                      <a:pt x="143906" y="242735"/>
                    </a:cubicBezTo>
                    <a:cubicBezTo>
                      <a:pt x="129252" y="245177"/>
                      <a:pt x="119972" y="242735"/>
                      <a:pt x="111668" y="245666"/>
                    </a:cubicBezTo>
                    <a:cubicBezTo>
                      <a:pt x="103364" y="248597"/>
                      <a:pt x="97991" y="250551"/>
                      <a:pt x="94083" y="260320"/>
                    </a:cubicBezTo>
                    <a:cubicBezTo>
                      <a:pt x="90175" y="270089"/>
                      <a:pt x="92617" y="292071"/>
                      <a:pt x="88221" y="304282"/>
                    </a:cubicBezTo>
                    <a:cubicBezTo>
                      <a:pt x="83825" y="316493"/>
                      <a:pt x="71125" y="314539"/>
                      <a:pt x="67706" y="333589"/>
                    </a:cubicBezTo>
                    <a:cubicBezTo>
                      <a:pt x="64287" y="352639"/>
                      <a:pt x="69171" y="396601"/>
                      <a:pt x="67706" y="418582"/>
                    </a:cubicBezTo>
                    <a:cubicBezTo>
                      <a:pt x="66241" y="440563"/>
                      <a:pt x="56959" y="485012"/>
                      <a:pt x="50121" y="477197"/>
                    </a:cubicBez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14" name="Freeform 64">
                <a:extLst>
                  <a:ext uri="{FF2B5EF4-FFF2-40B4-BE49-F238E27FC236}">
                    <a16:creationId xmlns:a16="http://schemas.microsoft.com/office/drawing/2014/main" id="{E210C0CB-8663-402B-A63F-D97E74CAC56E}"/>
                  </a:ext>
                </a:extLst>
              </p:cNvPr>
              <p:cNvSpPr/>
              <p:nvPr/>
            </p:nvSpPr>
            <p:spPr>
              <a:xfrm>
                <a:off x="2460680" y="1873253"/>
                <a:ext cx="902625" cy="1510983"/>
              </a:xfrm>
              <a:custGeom>
                <a:avLst/>
                <a:gdLst>
                  <a:gd name="connsiteX0" fmla="*/ 285568 w 902625"/>
                  <a:gd name="connsiteY0" fmla="*/ 1267 h 1510983"/>
                  <a:gd name="connsiteX1" fmla="*/ 294712 w 902625"/>
                  <a:gd name="connsiteY1" fmla="*/ 68323 h 1510983"/>
                  <a:gd name="connsiteX2" fmla="*/ 352624 w 902625"/>
                  <a:gd name="connsiteY2" fmla="*/ 117091 h 1510983"/>
                  <a:gd name="connsiteX3" fmla="*/ 410536 w 902625"/>
                  <a:gd name="connsiteY3" fmla="*/ 171955 h 1510983"/>
                  <a:gd name="connsiteX4" fmla="*/ 462352 w 902625"/>
                  <a:gd name="connsiteY4" fmla="*/ 184147 h 1510983"/>
                  <a:gd name="connsiteX5" fmla="*/ 529408 w 902625"/>
                  <a:gd name="connsiteY5" fmla="*/ 150619 h 1510983"/>
                  <a:gd name="connsiteX6" fmla="*/ 584272 w 902625"/>
                  <a:gd name="connsiteY6" fmla="*/ 104899 h 1510983"/>
                  <a:gd name="connsiteX7" fmla="*/ 593416 w 902625"/>
                  <a:gd name="connsiteY7" fmla="*/ 83563 h 1510983"/>
                  <a:gd name="connsiteX8" fmla="*/ 581224 w 902625"/>
                  <a:gd name="connsiteY8" fmla="*/ 65275 h 1510983"/>
                  <a:gd name="connsiteX9" fmla="*/ 608656 w 902625"/>
                  <a:gd name="connsiteY9" fmla="*/ 101851 h 1510983"/>
                  <a:gd name="connsiteX10" fmla="*/ 608656 w 902625"/>
                  <a:gd name="connsiteY10" fmla="*/ 138427 h 1510983"/>
                  <a:gd name="connsiteX11" fmla="*/ 605608 w 902625"/>
                  <a:gd name="connsiteY11" fmla="*/ 175003 h 1510983"/>
                  <a:gd name="connsiteX12" fmla="*/ 654376 w 902625"/>
                  <a:gd name="connsiteY12" fmla="*/ 217675 h 1510983"/>
                  <a:gd name="connsiteX13" fmla="*/ 761056 w 902625"/>
                  <a:gd name="connsiteY13" fmla="*/ 406651 h 1510983"/>
                  <a:gd name="connsiteX14" fmla="*/ 773248 w 902625"/>
                  <a:gd name="connsiteY14" fmla="*/ 836419 h 1510983"/>
                  <a:gd name="connsiteX15" fmla="*/ 861640 w 902625"/>
                  <a:gd name="connsiteY15" fmla="*/ 1214371 h 1510983"/>
                  <a:gd name="connsiteX16" fmla="*/ 901264 w 902625"/>
                  <a:gd name="connsiteY16" fmla="*/ 1397251 h 1510983"/>
                  <a:gd name="connsiteX17" fmla="*/ 815920 w 902625"/>
                  <a:gd name="connsiteY17" fmla="*/ 1427731 h 1510983"/>
                  <a:gd name="connsiteX18" fmla="*/ 742768 w 902625"/>
                  <a:gd name="connsiteY18" fmla="*/ 1436875 h 1510983"/>
                  <a:gd name="connsiteX19" fmla="*/ 681808 w 902625"/>
                  <a:gd name="connsiteY19" fmla="*/ 1433827 h 1510983"/>
                  <a:gd name="connsiteX20" fmla="*/ 559888 w 902625"/>
                  <a:gd name="connsiteY20" fmla="*/ 1461259 h 1510983"/>
                  <a:gd name="connsiteX21" fmla="*/ 434920 w 902625"/>
                  <a:gd name="connsiteY21" fmla="*/ 1491739 h 1510983"/>
                  <a:gd name="connsiteX22" fmla="*/ 355672 w 902625"/>
                  <a:gd name="connsiteY22" fmla="*/ 1506979 h 1510983"/>
                  <a:gd name="connsiteX23" fmla="*/ 230704 w 902625"/>
                  <a:gd name="connsiteY23" fmla="*/ 1510027 h 1510983"/>
                  <a:gd name="connsiteX24" fmla="*/ 133168 w 902625"/>
                  <a:gd name="connsiteY24" fmla="*/ 1506979 h 1510983"/>
                  <a:gd name="connsiteX25" fmla="*/ 14296 w 902625"/>
                  <a:gd name="connsiteY25" fmla="*/ 1470403 h 1510983"/>
                  <a:gd name="connsiteX26" fmla="*/ 5152 w 902625"/>
                  <a:gd name="connsiteY26" fmla="*/ 1196083 h 1510983"/>
                  <a:gd name="connsiteX27" fmla="*/ 41728 w 902625"/>
                  <a:gd name="connsiteY27" fmla="*/ 702307 h 1510983"/>
                  <a:gd name="connsiteX28" fmla="*/ 145360 w 902625"/>
                  <a:gd name="connsiteY28" fmla="*/ 226819 h 1510983"/>
                  <a:gd name="connsiteX29" fmla="*/ 245944 w 902625"/>
                  <a:gd name="connsiteY29" fmla="*/ 40891 h 1510983"/>
                  <a:gd name="connsiteX30" fmla="*/ 285568 w 902625"/>
                  <a:gd name="connsiteY30" fmla="*/ 1267 h 15109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902625" h="1510983">
                    <a:moveTo>
                      <a:pt x="285568" y="1267"/>
                    </a:moveTo>
                    <a:cubicBezTo>
                      <a:pt x="293696" y="5839"/>
                      <a:pt x="283536" y="49019"/>
                      <a:pt x="294712" y="68323"/>
                    </a:cubicBezTo>
                    <a:cubicBezTo>
                      <a:pt x="305888" y="87627"/>
                      <a:pt x="333320" y="99819"/>
                      <a:pt x="352624" y="117091"/>
                    </a:cubicBezTo>
                    <a:cubicBezTo>
                      <a:pt x="371928" y="134363"/>
                      <a:pt x="392248" y="160779"/>
                      <a:pt x="410536" y="171955"/>
                    </a:cubicBezTo>
                    <a:cubicBezTo>
                      <a:pt x="428824" y="183131"/>
                      <a:pt x="442540" y="187703"/>
                      <a:pt x="462352" y="184147"/>
                    </a:cubicBezTo>
                    <a:cubicBezTo>
                      <a:pt x="482164" y="180591"/>
                      <a:pt x="509088" y="163827"/>
                      <a:pt x="529408" y="150619"/>
                    </a:cubicBezTo>
                    <a:cubicBezTo>
                      <a:pt x="549728" y="137411"/>
                      <a:pt x="573604" y="116075"/>
                      <a:pt x="584272" y="104899"/>
                    </a:cubicBezTo>
                    <a:cubicBezTo>
                      <a:pt x="594940" y="93723"/>
                      <a:pt x="593924" y="90167"/>
                      <a:pt x="593416" y="83563"/>
                    </a:cubicBezTo>
                    <a:cubicBezTo>
                      <a:pt x="592908" y="76959"/>
                      <a:pt x="578684" y="62227"/>
                      <a:pt x="581224" y="65275"/>
                    </a:cubicBezTo>
                    <a:cubicBezTo>
                      <a:pt x="583764" y="68323"/>
                      <a:pt x="604084" y="89659"/>
                      <a:pt x="608656" y="101851"/>
                    </a:cubicBezTo>
                    <a:cubicBezTo>
                      <a:pt x="613228" y="114043"/>
                      <a:pt x="609164" y="126235"/>
                      <a:pt x="608656" y="138427"/>
                    </a:cubicBezTo>
                    <a:cubicBezTo>
                      <a:pt x="608148" y="150619"/>
                      <a:pt x="597988" y="161795"/>
                      <a:pt x="605608" y="175003"/>
                    </a:cubicBezTo>
                    <a:cubicBezTo>
                      <a:pt x="613228" y="188211"/>
                      <a:pt x="628468" y="179067"/>
                      <a:pt x="654376" y="217675"/>
                    </a:cubicBezTo>
                    <a:cubicBezTo>
                      <a:pt x="680284" y="256283"/>
                      <a:pt x="741244" y="303527"/>
                      <a:pt x="761056" y="406651"/>
                    </a:cubicBezTo>
                    <a:cubicBezTo>
                      <a:pt x="780868" y="509775"/>
                      <a:pt x="756484" y="701799"/>
                      <a:pt x="773248" y="836419"/>
                    </a:cubicBezTo>
                    <a:cubicBezTo>
                      <a:pt x="790012" y="971039"/>
                      <a:pt x="840304" y="1120899"/>
                      <a:pt x="861640" y="1214371"/>
                    </a:cubicBezTo>
                    <a:cubicBezTo>
                      <a:pt x="882976" y="1307843"/>
                      <a:pt x="908884" y="1361691"/>
                      <a:pt x="901264" y="1397251"/>
                    </a:cubicBezTo>
                    <a:cubicBezTo>
                      <a:pt x="893644" y="1432811"/>
                      <a:pt x="842336" y="1421127"/>
                      <a:pt x="815920" y="1427731"/>
                    </a:cubicBezTo>
                    <a:cubicBezTo>
                      <a:pt x="789504" y="1434335"/>
                      <a:pt x="765120" y="1435859"/>
                      <a:pt x="742768" y="1436875"/>
                    </a:cubicBezTo>
                    <a:cubicBezTo>
                      <a:pt x="720416" y="1437891"/>
                      <a:pt x="712288" y="1429763"/>
                      <a:pt x="681808" y="1433827"/>
                    </a:cubicBezTo>
                    <a:cubicBezTo>
                      <a:pt x="651328" y="1437891"/>
                      <a:pt x="559888" y="1461259"/>
                      <a:pt x="559888" y="1461259"/>
                    </a:cubicBezTo>
                    <a:lnTo>
                      <a:pt x="434920" y="1491739"/>
                    </a:lnTo>
                    <a:cubicBezTo>
                      <a:pt x="400884" y="1499359"/>
                      <a:pt x="389708" y="1503931"/>
                      <a:pt x="355672" y="1506979"/>
                    </a:cubicBezTo>
                    <a:cubicBezTo>
                      <a:pt x="321636" y="1510027"/>
                      <a:pt x="267788" y="1510027"/>
                      <a:pt x="230704" y="1510027"/>
                    </a:cubicBezTo>
                    <a:cubicBezTo>
                      <a:pt x="193620" y="1510027"/>
                      <a:pt x="169236" y="1513583"/>
                      <a:pt x="133168" y="1506979"/>
                    </a:cubicBezTo>
                    <a:cubicBezTo>
                      <a:pt x="97100" y="1500375"/>
                      <a:pt x="35632" y="1522219"/>
                      <a:pt x="14296" y="1470403"/>
                    </a:cubicBezTo>
                    <a:cubicBezTo>
                      <a:pt x="-7040" y="1418587"/>
                      <a:pt x="580" y="1324099"/>
                      <a:pt x="5152" y="1196083"/>
                    </a:cubicBezTo>
                    <a:cubicBezTo>
                      <a:pt x="9724" y="1068067"/>
                      <a:pt x="18360" y="863851"/>
                      <a:pt x="41728" y="702307"/>
                    </a:cubicBezTo>
                    <a:cubicBezTo>
                      <a:pt x="65096" y="540763"/>
                      <a:pt x="111324" y="337055"/>
                      <a:pt x="145360" y="226819"/>
                    </a:cubicBezTo>
                    <a:cubicBezTo>
                      <a:pt x="179396" y="116583"/>
                      <a:pt x="222068" y="78483"/>
                      <a:pt x="245944" y="40891"/>
                    </a:cubicBezTo>
                    <a:cubicBezTo>
                      <a:pt x="269820" y="3299"/>
                      <a:pt x="277440" y="-3305"/>
                      <a:pt x="285568" y="1267"/>
                    </a:cubicBezTo>
                    <a:close/>
                  </a:path>
                </a:pathLst>
              </a:custGeom>
              <a:solidFill>
                <a:schemeClr val="accent3"/>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dirty="0"/>
              </a:p>
            </p:txBody>
          </p:sp>
          <p:sp>
            <p:nvSpPr>
              <p:cNvPr id="15" name="Freeform 65">
                <a:extLst>
                  <a:ext uri="{FF2B5EF4-FFF2-40B4-BE49-F238E27FC236}">
                    <a16:creationId xmlns:a16="http://schemas.microsoft.com/office/drawing/2014/main" id="{1A7573E0-8CE2-430F-8B4D-E28DECAF0F74}"/>
                  </a:ext>
                </a:extLst>
              </p:cNvPr>
              <p:cNvSpPr/>
              <p:nvPr/>
            </p:nvSpPr>
            <p:spPr>
              <a:xfrm>
                <a:off x="2823398" y="2045097"/>
                <a:ext cx="372325" cy="1206936"/>
              </a:xfrm>
              <a:custGeom>
                <a:avLst/>
                <a:gdLst>
                  <a:gd name="connsiteX0" fmla="*/ 60010 w 372325"/>
                  <a:gd name="connsiteY0" fmla="*/ 111 h 1206936"/>
                  <a:gd name="connsiteX1" fmla="*/ 2098 w 372325"/>
                  <a:gd name="connsiteY1" fmla="*/ 42783 h 1206936"/>
                  <a:gd name="connsiteX2" fmla="*/ 14290 w 372325"/>
                  <a:gd name="connsiteY2" fmla="*/ 79359 h 1206936"/>
                  <a:gd name="connsiteX3" fmla="*/ 29530 w 372325"/>
                  <a:gd name="connsiteY3" fmla="*/ 97647 h 1206936"/>
                  <a:gd name="connsiteX4" fmla="*/ 44770 w 372325"/>
                  <a:gd name="connsiteY4" fmla="*/ 122031 h 1206936"/>
                  <a:gd name="connsiteX5" fmla="*/ 29530 w 372325"/>
                  <a:gd name="connsiteY5" fmla="*/ 170799 h 1206936"/>
                  <a:gd name="connsiteX6" fmla="*/ 32578 w 372325"/>
                  <a:gd name="connsiteY6" fmla="*/ 259191 h 1206936"/>
                  <a:gd name="connsiteX7" fmla="*/ 50866 w 372325"/>
                  <a:gd name="connsiteY7" fmla="*/ 393303 h 1206936"/>
                  <a:gd name="connsiteX8" fmla="*/ 133162 w 372325"/>
                  <a:gd name="connsiteY8" fmla="*/ 926703 h 1206936"/>
                  <a:gd name="connsiteX9" fmla="*/ 166690 w 372325"/>
                  <a:gd name="connsiteY9" fmla="*/ 1097391 h 1206936"/>
                  <a:gd name="connsiteX10" fmla="*/ 178882 w 372325"/>
                  <a:gd name="connsiteY10" fmla="*/ 1124823 h 1206936"/>
                  <a:gd name="connsiteX11" fmla="*/ 227650 w 372325"/>
                  <a:gd name="connsiteY11" fmla="*/ 1158351 h 1206936"/>
                  <a:gd name="connsiteX12" fmla="*/ 297754 w 372325"/>
                  <a:gd name="connsiteY12" fmla="*/ 1201023 h 1206936"/>
                  <a:gd name="connsiteX13" fmla="*/ 316042 w 372325"/>
                  <a:gd name="connsiteY13" fmla="*/ 1191879 h 1206936"/>
                  <a:gd name="connsiteX14" fmla="*/ 367858 w 372325"/>
                  <a:gd name="connsiteY14" fmla="*/ 1066911 h 1206936"/>
                  <a:gd name="connsiteX15" fmla="*/ 367858 w 372325"/>
                  <a:gd name="connsiteY15" fmla="*/ 1036431 h 1206936"/>
                  <a:gd name="connsiteX16" fmla="*/ 352618 w 372325"/>
                  <a:gd name="connsiteY16" fmla="*/ 990711 h 1206936"/>
                  <a:gd name="connsiteX17" fmla="*/ 306898 w 372325"/>
                  <a:gd name="connsiteY17" fmla="*/ 810879 h 1206936"/>
                  <a:gd name="connsiteX18" fmla="*/ 230698 w 372325"/>
                  <a:gd name="connsiteY18" fmla="*/ 457311 h 1206936"/>
                  <a:gd name="connsiteX19" fmla="*/ 188026 w 372325"/>
                  <a:gd name="connsiteY19" fmla="*/ 289671 h 1206936"/>
                  <a:gd name="connsiteX20" fmla="*/ 166690 w 372325"/>
                  <a:gd name="connsiteY20" fmla="*/ 210423 h 1206936"/>
                  <a:gd name="connsiteX21" fmla="*/ 142306 w 372325"/>
                  <a:gd name="connsiteY21" fmla="*/ 173847 h 1206936"/>
                  <a:gd name="connsiteX22" fmla="*/ 124018 w 372325"/>
                  <a:gd name="connsiteY22" fmla="*/ 131175 h 1206936"/>
                  <a:gd name="connsiteX23" fmla="*/ 117922 w 372325"/>
                  <a:gd name="connsiteY23" fmla="*/ 100695 h 1206936"/>
                  <a:gd name="connsiteX24" fmla="*/ 148402 w 372325"/>
                  <a:gd name="connsiteY24" fmla="*/ 82407 h 1206936"/>
                  <a:gd name="connsiteX25" fmla="*/ 154498 w 372325"/>
                  <a:gd name="connsiteY25" fmla="*/ 54975 h 1206936"/>
                  <a:gd name="connsiteX26" fmla="*/ 136210 w 372325"/>
                  <a:gd name="connsiteY26" fmla="*/ 30591 h 1206936"/>
                  <a:gd name="connsiteX27" fmla="*/ 60010 w 372325"/>
                  <a:gd name="connsiteY27" fmla="*/ 111 h 12069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372325" h="1206936">
                    <a:moveTo>
                      <a:pt x="60010" y="111"/>
                    </a:moveTo>
                    <a:cubicBezTo>
                      <a:pt x="37658" y="2143"/>
                      <a:pt x="9718" y="29575"/>
                      <a:pt x="2098" y="42783"/>
                    </a:cubicBezTo>
                    <a:cubicBezTo>
                      <a:pt x="-5522" y="55991"/>
                      <a:pt x="9718" y="70215"/>
                      <a:pt x="14290" y="79359"/>
                    </a:cubicBezTo>
                    <a:cubicBezTo>
                      <a:pt x="18862" y="88503"/>
                      <a:pt x="24450" y="90535"/>
                      <a:pt x="29530" y="97647"/>
                    </a:cubicBezTo>
                    <a:cubicBezTo>
                      <a:pt x="34610" y="104759"/>
                      <a:pt x="44770" y="109839"/>
                      <a:pt x="44770" y="122031"/>
                    </a:cubicBezTo>
                    <a:cubicBezTo>
                      <a:pt x="44770" y="134223"/>
                      <a:pt x="31562" y="147939"/>
                      <a:pt x="29530" y="170799"/>
                    </a:cubicBezTo>
                    <a:cubicBezTo>
                      <a:pt x="27498" y="193659"/>
                      <a:pt x="29022" y="222107"/>
                      <a:pt x="32578" y="259191"/>
                    </a:cubicBezTo>
                    <a:cubicBezTo>
                      <a:pt x="36134" y="296275"/>
                      <a:pt x="34102" y="282051"/>
                      <a:pt x="50866" y="393303"/>
                    </a:cubicBezTo>
                    <a:cubicBezTo>
                      <a:pt x="67630" y="504555"/>
                      <a:pt x="113858" y="809355"/>
                      <a:pt x="133162" y="926703"/>
                    </a:cubicBezTo>
                    <a:cubicBezTo>
                      <a:pt x="152466" y="1044051"/>
                      <a:pt x="159070" y="1064371"/>
                      <a:pt x="166690" y="1097391"/>
                    </a:cubicBezTo>
                    <a:cubicBezTo>
                      <a:pt x="174310" y="1130411"/>
                      <a:pt x="168722" y="1114663"/>
                      <a:pt x="178882" y="1124823"/>
                    </a:cubicBezTo>
                    <a:cubicBezTo>
                      <a:pt x="189042" y="1134983"/>
                      <a:pt x="207838" y="1145651"/>
                      <a:pt x="227650" y="1158351"/>
                    </a:cubicBezTo>
                    <a:cubicBezTo>
                      <a:pt x="247462" y="1171051"/>
                      <a:pt x="283022" y="1195435"/>
                      <a:pt x="297754" y="1201023"/>
                    </a:cubicBezTo>
                    <a:cubicBezTo>
                      <a:pt x="312486" y="1206611"/>
                      <a:pt x="304358" y="1214231"/>
                      <a:pt x="316042" y="1191879"/>
                    </a:cubicBezTo>
                    <a:cubicBezTo>
                      <a:pt x="327726" y="1169527"/>
                      <a:pt x="359222" y="1092819"/>
                      <a:pt x="367858" y="1066911"/>
                    </a:cubicBezTo>
                    <a:cubicBezTo>
                      <a:pt x="376494" y="1041003"/>
                      <a:pt x="370398" y="1049131"/>
                      <a:pt x="367858" y="1036431"/>
                    </a:cubicBezTo>
                    <a:cubicBezTo>
                      <a:pt x="365318" y="1023731"/>
                      <a:pt x="362778" y="1028303"/>
                      <a:pt x="352618" y="990711"/>
                    </a:cubicBezTo>
                    <a:cubicBezTo>
                      <a:pt x="342458" y="953119"/>
                      <a:pt x="327218" y="899779"/>
                      <a:pt x="306898" y="810879"/>
                    </a:cubicBezTo>
                    <a:cubicBezTo>
                      <a:pt x="286578" y="721979"/>
                      <a:pt x="250510" y="544179"/>
                      <a:pt x="230698" y="457311"/>
                    </a:cubicBezTo>
                    <a:cubicBezTo>
                      <a:pt x="210886" y="370443"/>
                      <a:pt x="198694" y="330819"/>
                      <a:pt x="188026" y="289671"/>
                    </a:cubicBezTo>
                    <a:cubicBezTo>
                      <a:pt x="177358" y="248523"/>
                      <a:pt x="174310" y="229727"/>
                      <a:pt x="166690" y="210423"/>
                    </a:cubicBezTo>
                    <a:cubicBezTo>
                      <a:pt x="159070" y="191119"/>
                      <a:pt x="149418" y="187055"/>
                      <a:pt x="142306" y="173847"/>
                    </a:cubicBezTo>
                    <a:cubicBezTo>
                      <a:pt x="135194" y="160639"/>
                      <a:pt x="128082" y="143367"/>
                      <a:pt x="124018" y="131175"/>
                    </a:cubicBezTo>
                    <a:cubicBezTo>
                      <a:pt x="119954" y="118983"/>
                      <a:pt x="113858" y="108823"/>
                      <a:pt x="117922" y="100695"/>
                    </a:cubicBezTo>
                    <a:cubicBezTo>
                      <a:pt x="121986" y="92567"/>
                      <a:pt x="142306" y="90027"/>
                      <a:pt x="148402" y="82407"/>
                    </a:cubicBezTo>
                    <a:cubicBezTo>
                      <a:pt x="154498" y="74787"/>
                      <a:pt x="156530" y="63611"/>
                      <a:pt x="154498" y="54975"/>
                    </a:cubicBezTo>
                    <a:cubicBezTo>
                      <a:pt x="152466" y="46339"/>
                      <a:pt x="144846" y="36687"/>
                      <a:pt x="136210" y="30591"/>
                    </a:cubicBezTo>
                    <a:cubicBezTo>
                      <a:pt x="127574" y="24495"/>
                      <a:pt x="82362" y="-1921"/>
                      <a:pt x="60010" y="111"/>
                    </a:cubicBez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16" name="Freeform 66">
                <a:extLst>
                  <a:ext uri="{FF2B5EF4-FFF2-40B4-BE49-F238E27FC236}">
                    <a16:creationId xmlns:a16="http://schemas.microsoft.com/office/drawing/2014/main" id="{1422D7F2-AB60-48E4-A8E0-D25258EE8747}"/>
                  </a:ext>
                </a:extLst>
              </p:cNvPr>
              <p:cNvSpPr/>
              <p:nvPr/>
            </p:nvSpPr>
            <p:spPr>
              <a:xfrm>
                <a:off x="3067836" y="1975406"/>
                <a:ext cx="501695" cy="1929431"/>
              </a:xfrm>
              <a:custGeom>
                <a:avLst/>
                <a:gdLst>
                  <a:gd name="connsiteX0" fmla="*/ 217 w 501695"/>
                  <a:gd name="connsiteY0" fmla="*/ 1783 h 1929431"/>
                  <a:gd name="connsiteX1" fmla="*/ 44332 w 501695"/>
                  <a:gd name="connsiteY1" fmla="*/ 73973 h 1929431"/>
                  <a:gd name="connsiteX2" fmla="*/ 96469 w 501695"/>
                  <a:gd name="connsiteY2" fmla="*/ 122099 h 1929431"/>
                  <a:gd name="connsiteX3" fmla="*/ 196732 w 501695"/>
                  <a:gd name="connsiteY3" fmla="*/ 154183 h 1929431"/>
                  <a:gd name="connsiteX4" fmla="*/ 317048 w 501695"/>
                  <a:gd name="connsiteY4" fmla="*/ 238405 h 1929431"/>
                  <a:gd name="connsiteX5" fmla="*/ 353143 w 501695"/>
                  <a:gd name="connsiteY5" fmla="*/ 270489 h 1929431"/>
                  <a:gd name="connsiteX6" fmla="*/ 365175 w 501695"/>
                  <a:gd name="connsiteY6" fmla="*/ 358720 h 1929431"/>
                  <a:gd name="connsiteX7" fmla="*/ 369185 w 501695"/>
                  <a:gd name="connsiteY7" fmla="*/ 406847 h 1929431"/>
                  <a:gd name="connsiteX8" fmla="*/ 369185 w 501695"/>
                  <a:gd name="connsiteY8" fmla="*/ 454973 h 1929431"/>
                  <a:gd name="connsiteX9" fmla="*/ 381217 w 501695"/>
                  <a:gd name="connsiteY9" fmla="*/ 527162 h 1929431"/>
                  <a:gd name="connsiteX10" fmla="*/ 401269 w 501695"/>
                  <a:gd name="connsiteY10" fmla="*/ 579299 h 1929431"/>
                  <a:gd name="connsiteX11" fmla="*/ 397259 w 501695"/>
                  <a:gd name="connsiteY11" fmla="*/ 631436 h 1929431"/>
                  <a:gd name="connsiteX12" fmla="*/ 409290 w 501695"/>
                  <a:gd name="connsiteY12" fmla="*/ 707636 h 1929431"/>
                  <a:gd name="connsiteX13" fmla="*/ 433353 w 501695"/>
                  <a:gd name="connsiteY13" fmla="*/ 852015 h 1929431"/>
                  <a:gd name="connsiteX14" fmla="*/ 449396 w 501695"/>
                  <a:gd name="connsiteY14" fmla="*/ 1020457 h 1929431"/>
                  <a:gd name="connsiteX15" fmla="*/ 461427 w 501695"/>
                  <a:gd name="connsiteY15" fmla="*/ 1060562 h 1929431"/>
                  <a:gd name="connsiteX16" fmla="*/ 469448 w 501695"/>
                  <a:gd name="connsiteY16" fmla="*/ 1092647 h 1929431"/>
                  <a:gd name="connsiteX17" fmla="*/ 473459 w 501695"/>
                  <a:gd name="connsiteY17" fmla="*/ 1220983 h 1929431"/>
                  <a:gd name="connsiteX18" fmla="*/ 489501 w 501695"/>
                  <a:gd name="connsiteY18" fmla="*/ 1401457 h 1929431"/>
                  <a:gd name="connsiteX19" fmla="*/ 493511 w 501695"/>
                  <a:gd name="connsiteY19" fmla="*/ 1545836 h 1929431"/>
                  <a:gd name="connsiteX20" fmla="*/ 501532 w 501695"/>
                  <a:gd name="connsiteY20" fmla="*/ 1706257 h 1929431"/>
                  <a:gd name="connsiteX21" fmla="*/ 493511 w 501695"/>
                  <a:gd name="connsiteY21" fmla="*/ 1798499 h 1929431"/>
                  <a:gd name="connsiteX22" fmla="*/ 441375 w 501695"/>
                  <a:gd name="connsiteY22" fmla="*/ 1782457 h 1929431"/>
                  <a:gd name="connsiteX23" fmla="*/ 369185 w 501695"/>
                  <a:gd name="connsiteY23" fmla="*/ 1782457 h 1929431"/>
                  <a:gd name="connsiteX24" fmla="*/ 345122 w 501695"/>
                  <a:gd name="connsiteY24" fmla="*/ 1874699 h 1929431"/>
                  <a:gd name="connsiteX25" fmla="*/ 260901 w 501695"/>
                  <a:gd name="connsiteY25" fmla="*/ 1926836 h 1929431"/>
                  <a:gd name="connsiteX26" fmla="*/ 280953 w 501695"/>
                  <a:gd name="connsiteY26" fmla="*/ 1794489 h 1929431"/>
                  <a:gd name="connsiteX27" fmla="*/ 292985 w 501695"/>
                  <a:gd name="connsiteY27" fmla="*/ 1694226 h 1929431"/>
                  <a:gd name="connsiteX28" fmla="*/ 264911 w 501695"/>
                  <a:gd name="connsiteY28" fmla="*/ 1618026 h 1929431"/>
                  <a:gd name="connsiteX29" fmla="*/ 260901 w 501695"/>
                  <a:gd name="connsiteY29" fmla="*/ 1469636 h 1929431"/>
                  <a:gd name="connsiteX30" fmla="*/ 216785 w 501695"/>
                  <a:gd name="connsiteY30" fmla="*/ 1313226 h 1929431"/>
                  <a:gd name="connsiteX31" fmla="*/ 160638 w 501695"/>
                  <a:gd name="connsiteY31" fmla="*/ 1092647 h 1929431"/>
                  <a:gd name="connsiteX32" fmla="*/ 124543 w 501695"/>
                  <a:gd name="connsiteY32" fmla="*/ 952278 h 1929431"/>
                  <a:gd name="connsiteX33" fmla="*/ 112511 w 501695"/>
                  <a:gd name="connsiteY33" fmla="*/ 663520 h 1929431"/>
                  <a:gd name="connsiteX34" fmla="*/ 48343 w 501695"/>
                  <a:gd name="connsiteY34" fmla="*/ 334657 h 1929431"/>
                  <a:gd name="connsiteX35" fmla="*/ 28290 w 501695"/>
                  <a:gd name="connsiteY35" fmla="*/ 154183 h 1929431"/>
                  <a:gd name="connsiteX36" fmla="*/ 217 w 501695"/>
                  <a:gd name="connsiteY36" fmla="*/ 1783 h 19294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501695" h="1929431">
                    <a:moveTo>
                      <a:pt x="217" y="1783"/>
                    </a:moveTo>
                    <a:cubicBezTo>
                      <a:pt x="2891" y="-11585"/>
                      <a:pt x="28290" y="53920"/>
                      <a:pt x="44332" y="73973"/>
                    </a:cubicBezTo>
                    <a:cubicBezTo>
                      <a:pt x="60374" y="94026"/>
                      <a:pt x="71069" y="108731"/>
                      <a:pt x="96469" y="122099"/>
                    </a:cubicBezTo>
                    <a:cubicBezTo>
                      <a:pt x="121869" y="135467"/>
                      <a:pt x="159969" y="134799"/>
                      <a:pt x="196732" y="154183"/>
                    </a:cubicBezTo>
                    <a:cubicBezTo>
                      <a:pt x="233495" y="173567"/>
                      <a:pt x="290980" y="219021"/>
                      <a:pt x="317048" y="238405"/>
                    </a:cubicBezTo>
                    <a:cubicBezTo>
                      <a:pt x="343116" y="257789"/>
                      <a:pt x="345122" y="250437"/>
                      <a:pt x="353143" y="270489"/>
                    </a:cubicBezTo>
                    <a:cubicBezTo>
                      <a:pt x="361164" y="290541"/>
                      <a:pt x="362501" y="335994"/>
                      <a:pt x="365175" y="358720"/>
                    </a:cubicBezTo>
                    <a:cubicBezTo>
                      <a:pt x="367849" y="381446"/>
                      <a:pt x="368517" y="390805"/>
                      <a:pt x="369185" y="406847"/>
                    </a:cubicBezTo>
                    <a:cubicBezTo>
                      <a:pt x="369853" y="422889"/>
                      <a:pt x="367180" y="434921"/>
                      <a:pt x="369185" y="454973"/>
                    </a:cubicBezTo>
                    <a:cubicBezTo>
                      <a:pt x="371190" y="475025"/>
                      <a:pt x="375870" y="506441"/>
                      <a:pt x="381217" y="527162"/>
                    </a:cubicBezTo>
                    <a:cubicBezTo>
                      <a:pt x="386564" y="547883"/>
                      <a:pt x="398595" y="561920"/>
                      <a:pt x="401269" y="579299"/>
                    </a:cubicBezTo>
                    <a:cubicBezTo>
                      <a:pt x="403943" y="596678"/>
                      <a:pt x="395922" y="610047"/>
                      <a:pt x="397259" y="631436"/>
                    </a:cubicBezTo>
                    <a:cubicBezTo>
                      <a:pt x="398596" y="652825"/>
                      <a:pt x="403274" y="670873"/>
                      <a:pt x="409290" y="707636"/>
                    </a:cubicBezTo>
                    <a:cubicBezTo>
                      <a:pt x="415306" y="744399"/>
                      <a:pt x="426669" y="799878"/>
                      <a:pt x="433353" y="852015"/>
                    </a:cubicBezTo>
                    <a:cubicBezTo>
                      <a:pt x="440037" y="904152"/>
                      <a:pt x="444717" y="985699"/>
                      <a:pt x="449396" y="1020457"/>
                    </a:cubicBezTo>
                    <a:cubicBezTo>
                      <a:pt x="454075" y="1055215"/>
                      <a:pt x="458085" y="1048530"/>
                      <a:pt x="461427" y="1060562"/>
                    </a:cubicBezTo>
                    <a:cubicBezTo>
                      <a:pt x="464769" y="1072594"/>
                      <a:pt x="467443" y="1065910"/>
                      <a:pt x="469448" y="1092647"/>
                    </a:cubicBezTo>
                    <a:cubicBezTo>
                      <a:pt x="471453" y="1119384"/>
                      <a:pt x="470117" y="1169515"/>
                      <a:pt x="473459" y="1220983"/>
                    </a:cubicBezTo>
                    <a:cubicBezTo>
                      <a:pt x="476801" y="1272451"/>
                      <a:pt x="486159" y="1347315"/>
                      <a:pt x="489501" y="1401457"/>
                    </a:cubicBezTo>
                    <a:cubicBezTo>
                      <a:pt x="492843" y="1455599"/>
                      <a:pt x="491506" y="1495036"/>
                      <a:pt x="493511" y="1545836"/>
                    </a:cubicBezTo>
                    <a:cubicBezTo>
                      <a:pt x="495516" y="1596636"/>
                      <a:pt x="501532" y="1664147"/>
                      <a:pt x="501532" y="1706257"/>
                    </a:cubicBezTo>
                    <a:cubicBezTo>
                      <a:pt x="501532" y="1748367"/>
                      <a:pt x="503537" y="1785799"/>
                      <a:pt x="493511" y="1798499"/>
                    </a:cubicBezTo>
                    <a:cubicBezTo>
                      <a:pt x="483485" y="1811199"/>
                      <a:pt x="462096" y="1785131"/>
                      <a:pt x="441375" y="1782457"/>
                    </a:cubicBezTo>
                    <a:cubicBezTo>
                      <a:pt x="420654" y="1779783"/>
                      <a:pt x="385227" y="1767083"/>
                      <a:pt x="369185" y="1782457"/>
                    </a:cubicBezTo>
                    <a:cubicBezTo>
                      <a:pt x="353143" y="1797831"/>
                      <a:pt x="363169" y="1850636"/>
                      <a:pt x="345122" y="1874699"/>
                    </a:cubicBezTo>
                    <a:cubicBezTo>
                      <a:pt x="327075" y="1898762"/>
                      <a:pt x="271596" y="1940204"/>
                      <a:pt x="260901" y="1926836"/>
                    </a:cubicBezTo>
                    <a:cubicBezTo>
                      <a:pt x="250206" y="1913468"/>
                      <a:pt x="275606" y="1833257"/>
                      <a:pt x="280953" y="1794489"/>
                    </a:cubicBezTo>
                    <a:cubicBezTo>
                      <a:pt x="286300" y="1755721"/>
                      <a:pt x="295659" y="1723636"/>
                      <a:pt x="292985" y="1694226"/>
                    </a:cubicBezTo>
                    <a:cubicBezTo>
                      <a:pt x="290311" y="1664816"/>
                      <a:pt x="270258" y="1655458"/>
                      <a:pt x="264911" y="1618026"/>
                    </a:cubicBezTo>
                    <a:cubicBezTo>
                      <a:pt x="259564" y="1580594"/>
                      <a:pt x="268922" y="1520436"/>
                      <a:pt x="260901" y="1469636"/>
                    </a:cubicBezTo>
                    <a:cubicBezTo>
                      <a:pt x="252880" y="1418836"/>
                      <a:pt x="233495" y="1376057"/>
                      <a:pt x="216785" y="1313226"/>
                    </a:cubicBezTo>
                    <a:cubicBezTo>
                      <a:pt x="200075" y="1250395"/>
                      <a:pt x="176012" y="1152805"/>
                      <a:pt x="160638" y="1092647"/>
                    </a:cubicBezTo>
                    <a:cubicBezTo>
                      <a:pt x="145264" y="1032489"/>
                      <a:pt x="132564" y="1023799"/>
                      <a:pt x="124543" y="952278"/>
                    </a:cubicBezTo>
                    <a:cubicBezTo>
                      <a:pt x="116522" y="880757"/>
                      <a:pt x="125211" y="766457"/>
                      <a:pt x="112511" y="663520"/>
                    </a:cubicBezTo>
                    <a:cubicBezTo>
                      <a:pt x="99811" y="560583"/>
                      <a:pt x="62380" y="419546"/>
                      <a:pt x="48343" y="334657"/>
                    </a:cubicBezTo>
                    <a:cubicBezTo>
                      <a:pt x="34306" y="249768"/>
                      <a:pt x="36311" y="208993"/>
                      <a:pt x="28290" y="154183"/>
                    </a:cubicBezTo>
                    <a:cubicBezTo>
                      <a:pt x="20269" y="99373"/>
                      <a:pt x="-2457" y="15151"/>
                      <a:pt x="217" y="1783"/>
                    </a:cubicBez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17" name="Freeform 67">
                <a:extLst>
                  <a:ext uri="{FF2B5EF4-FFF2-40B4-BE49-F238E27FC236}">
                    <a16:creationId xmlns:a16="http://schemas.microsoft.com/office/drawing/2014/main" id="{58DCA207-8B74-4220-B8BD-6D69FA1462DC}"/>
                  </a:ext>
                </a:extLst>
              </p:cNvPr>
              <p:cNvSpPr/>
              <p:nvPr/>
            </p:nvSpPr>
            <p:spPr>
              <a:xfrm>
                <a:off x="1962627" y="1061611"/>
                <a:ext cx="820807" cy="2475960"/>
              </a:xfrm>
              <a:custGeom>
                <a:avLst/>
                <a:gdLst>
                  <a:gd name="connsiteX0" fmla="*/ 46647 w 820807"/>
                  <a:gd name="connsiteY0" fmla="*/ 1178 h 2475960"/>
                  <a:gd name="connsiteX1" fmla="*/ 90762 w 820807"/>
                  <a:gd name="connsiteY1" fmla="*/ 117484 h 2475960"/>
                  <a:gd name="connsiteX2" fmla="*/ 154931 w 820807"/>
                  <a:gd name="connsiteY2" fmla="*/ 117484 h 2475960"/>
                  <a:gd name="connsiteX3" fmla="*/ 207068 w 820807"/>
                  <a:gd name="connsiteY3" fmla="*/ 93421 h 2475960"/>
                  <a:gd name="connsiteX4" fmla="*/ 239152 w 820807"/>
                  <a:gd name="connsiteY4" fmla="*/ 53315 h 2475960"/>
                  <a:gd name="connsiteX5" fmla="*/ 247173 w 820807"/>
                  <a:gd name="connsiteY5" fmla="*/ 41284 h 2475960"/>
                  <a:gd name="connsiteX6" fmla="*/ 239152 w 820807"/>
                  <a:gd name="connsiteY6" fmla="*/ 69357 h 2475960"/>
                  <a:gd name="connsiteX7" fmla="*/ 239152 w 820807"/>
                  <a:gd name="connsiteY7" fmla="*/ 149568 h 2475960"/>
                  <a:gd name="connsiteX8" fmla="*/ 247173 w 820807"/>
                  <a:gd name="connsiteY8" fmla="*/ 217747 h 2475960"/>
                  <a:gd name="connsiteX9" fmla="*/ 239152 w 820807"/>
                  <a:gd name="connsiteY9" fmla="*/ 326031 h 2475960"/>
                  <a:gd name="connsiteX10" fmla="*/ 251184 w 820807"/>
                  <a:gd name="connsiteY10" fmla="*/ 406242 h 2475960"/>
                  <a:gd name="connsiteX11" fmla="*/ 247173 w 820807"/>
                  <a:gd name="connsiteY11" fmla="*/ 494473 h 2475960"/>
                  <a:gd name="connsiteX12" fmla="*/ 315352 w 820807"/>
                  <a:gd name="connsiteY12" fmla="*/ 622810 h 2475960"/>
                  <a:gd name="connsiteX13" fmla="*/ 391552 w 820807"/>
                  <a:gd name="connsiteY13" fmla="*/ 735105 h 2475960"/>
                  <a:gd name="connsiteX14" fmla="*/ 431657 w 820807"/>
                  <a:gd name="connsiteY14" fmla="*/ 779221 h 2475960"/>
                  <a:gd name="connsiteX15" fmla="*/ 447699 w 820807"/>
                  <a:gd name="connsiteY15" fmla="*/ 743126 h 2475960"/>
                  <a:gd name="connsiteX16" fmla="*/ 491815 w 820807"/>
                  <a:gd name="connsiteY16" fmla="*/ 739115 h 2475960"/>
                  <a:gd name="connsiteX17" fmla="*/ 572026 w 820807"/>
                  <a:gd name="connsiteY17" fmla="*/ 763178 h 2475960"/>
                  <a:gd name="connsiteX18" fmla="*/ 640205 w 820807"/>
                  <a:gd name="connsiteY18" fmla="*/ 811305 h 2475960"/>
                  <a:gd name="connsiteX19" fmla="*/ 684320 w 820807"/>
                  <a:gd name="connsiteY19" fmla="*/ 839378 h 2475960"/>
                  <a:gd name="connsiteX20" fmla="*/ 728436 w 820807"/>
                  <a:gd name="connsiteY20" fmla="*/ 851410 h 2475960"/>
                  <a:gd name="connsiteX21" fmla="*/ 760520 w 820807"/>
                  <a:gd name="connsiteY21" fmla="*/ 827347 h 2475960"/>
                  <a:gd name="connsiteX22" fmla="*/ 780573 w 820807"/>
                  <a:gd name="connsiteY22" fmla="*/ 795263 h 2475960"/>
                  <a:gd name="connsiteX23" fmla="*/ 780573 w 820807"/>
                  <a:gd name="connsiteY23" fmla="*/ 871463 h 2475960"/>
                  <a:gd name="connsiteX24" fmla="*/ 804636 w 820807"/>
                  <a:gd name="connsiteY24" fmla="*/ 943652 h 2475960"/>
                  <a:gd name="connsiteX25" fmla="*/ 816668 w 820807"/>
                  <a:gd name="connsiteY25" fmla="*/ 999800 h 2475960"/>
                  <a:gd name="connsiteX26" fmla="*/ 820678 w 820807"/>
                  <a:gd name="connsiteY26" fmla="*/ 1051936 h 2475960"/>
                  <a:gd name="connsiteX27" fmla="*/ 812657 w 820807"/>
                  <a:gd name="connsiteY27" fmla="*/ 1140168 h 2475960"/>
                  <a:gd name="connsiteX28" fmla="*/ 792605 w 820807"/>
                  <a:gd name="connsiteY28" fmla="*/ 1264494 h 2475960"/>
                  <a:gd name="connsiteX29" fmla="*/ 728436 w 820807"/>
                  <a:gd name="connsiteY29" fmla="*/ 1384810 h 2475960"/>
                  <a:gd name="connsiteX30" fmla="*/ 668278 w 820807"/>
                  <a:gd name="connsiteY30" fmla="*/ 1521168 h 2475960"/>
                  <a:gd name="connsiteX31" fmla="*/ 628173 w 820807"/>
                  <a:gd name="connsiteY31" fmla="*/ 1621431 h 2475960"/>
                  <a:gd name="connsiteX32" fmla="*/ 588068 w 820807"/>
                  <a:gd name="connsiteY32" fmla="*/ 1833989 h 2475960"/>
                  <a:gd name="connsiteX33" fmla="*/ 576036 w 820807"/>
                  <a:gd name="connsiteY33" fmla="*/ 2042536 h 2475960"/>
                  <a:gd name="connsiteX34" fmla="*/ 572026 w 820807"/>
                  <a:gd name="connsiteY34" fmla="*/ 2303221 h 2475960"/>
                  <a:gd name="connsiteX35" fmla="*/ 539941 w 820807"/>
                  <a:gd name="connsiteY35" fmla="*/ 2443589 h 2475960"/>
                  <a:gd name="connsiteX36" fmla="*/ 515878 w 820807"/>
                  <a:gd name="connsiteY36" fmla="*/ 2475673 h 2475960"/>
                  <a:gd name="connsiteX37" fmla="*/ 443689 w 820807"/>
                  <a:gd name="connsiteY37" fmla="*/ 2455621 h 2475960"/>
                  <a:gd name="connsiteX38" fmla="*/ 415615 w 820807"/>
                  <a:gd name="connsiteY38" fmla="*/ 2395463 h 2475960"/>
                  <a:gd name="connsiteX39" fmla="*/ 395562 w 820807"/>
                  <a:gd name="connsiteY39" fmla="*/ 2231031 h 2475960"/>
                  <a:gd name="connsiteX40" fmla="*/ 383531 w 820807"/>
                  <a:gd name="connsiteY40" fmla="*/ 2046547 h 2475960"/>
                  <a:gd name="connsiteX41" fmla="*/ 379520 w 820807"/>
                  <a:gd name="connsiteY41" fmla="*/ 1918210 h 2475960"/>
                  <a:gd name="connsiteX42" fmla="*/ 383531 w 820807"/>
                  <a:gd name="connsiteY42" fmla="*/ 1886126 h 2475960"/>
                  <a:gd name="connsiteX43" fmla="*/ 367489 w 820807"/>
                  <a:gd name="connsiteY43" fmla="*/ 1878105 h 2475960"/>
                  <a:gd name="connsiteX44" fmla="*/ 383531 w 820807"/>
                  <a:gd name="connsiteY44" fmla="*/ 1805915 h 2475960"/>
                  <a:gd name="connsiteX45" fmla="*/ 395562 w 820807"/>
                  <a:gd name="connsiteY45" fmla="*/ 1725705 h 2475960"/>
                  <a:gd name="connsiteX46" fmla="*/ 399573 w 820807"/>
                  <a:gd name="connsiteY46" fmla="*/ 1613410 h 2475960"/>
                  <a:gd name="connsiteX47" fmla="*/ 395562 w 820807"/>
                  <a:gd name="connsiteY47" fmla="*/ 1517157 h 2475960"/>
                  <a:gd name="connsiteX48" fmla="*/ 383531 w 820807"/>
                  <a:gd name="connsiteY48" fmla="*/ 1364757 h 2475960"/>
                  <a:gd name="connsiteX49" fmla="*/ 351447 w 820807"/>
                  <a:gd name="connsiteY49" fmla="*/ 1280536 h 2475960"/>
                  <a:gd name="connsiteX50" fmla="*/ 327384 w 820807"/>
                  <a:gd name="connsiteY50" fmla="*/ 1152200 h 2475960"/>
                  <a:gd name="connsiteX51" fmla="*/ 291289 w 820807"/>
                  <a:gd name="connsiteY51" fmla="*/ 1084021 h 2475960"/>
                  <a:gd name="connsiteX52" fmla="*/ 183005 w 820807"/>
                  <a:gd name="connsiteY52" fmla="*/ 971726 h 2475960"/>
                  <a:gd name="connsiteX53" fmla="*/ 146910 w 820807"/>
                  <a:gd name="connsiteY53" fmla="*/ 887505 h 2475960"/>
                  <a:gd name="connsiteX54" fmla="*/ 74720 w 820807"/>
                  <a:gd name="connsiteY54" fmla="*/ 743126 h 2475960"/>
                  <a:gd name="connsiteX55" fmla="*/ 50657 w 820807"/>
                  <a:gd name="connsiteY55" fmla="*/ 695000 h 2475960"/>
                  <a:gd name="connsiteX56" fmla="*/ 30605 w 820807"/>
                  <a:gd name="connsiteY56" fmla="*/ 642863 h 2475960"/>
                  <a:gd name="connsiteX57" fmla="*/ 14562 w 820807"/>
                  <a:gd name="connsiteY57" fmla="*/ 486452 h 2475960"/>
                  <a:gd name="connsiteX58" fmla="*/ 6541 w 820807"/>
                  <a:gd name="connsiteY58" fmla="*/ 374157 h 2475960"/>
                  <a:gd name="connsiteX59" fmla="*/ 2531 w 820807"/>
                  <a:gd name="connsiteY59" fmla="*/ 261863 h 2475960"/>
                  <a:gd name="connsiteX60" fmla="*/ 2531 w 820807"/>
                  <a:gd name="connsiteY60" fmla="*/ 249831 h 2475960"/>
                  <a:gd name="connsiteX61" fmla="*/ 34615 w 820807"/>
                  <a:gd name="connsiteY61" fmla="*/ 129515 h 2475960"/>
                  <a:gd name="connsiteX62" fmla="*/ 46647 w 820807"/>
                  <a:gd name="connsiteY62" fmla="*/ 61336 h 2475960"/>
                  <a:gd name="connsiteX63" fmla="*/ 46647 w 820807"/>
                  <a:gd name="connsiteY63" fmla="*/ 1178 h 24759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Lst>
                <a:rect l="l" t="t" r="r" b="b"/>
                <a:pathLst>
                  <a:path w="820807" h="2475960">
                    <a:moveTo>
                      <a:pt x="46647" y="1178"/>
                    </a:moveTo>
                    <a:cubicBezTo>
                      <a:pt x="53999" y="10536"/>
                      <a:pt x="72715" y="98100"/>
                      <a:pt x="90762" y="117484"/>
                    </a:cubicBezTo>
                    <a:cubicBezTo>
                      <a:pt x="108809" y="136868"/>
                      <a:pt x="135547" y="121494"/>
                      <a:pt x="154931" y="117484"/>
                    </a:cubicBezTo>
                    <a:cubicBezTo>
                      <a:pt x="174315" y="113474"/>
                      <a:pt x="193031" y="104116"/>
                      <a:pt x="207068" y="93421"/>
                    </a:cubicBezTo>
                    <a:cubicBezTo>
                      <a:pt x="221105" y="82726"/>
                      <a:pt x="232468" y="62004"/>
                      <a:pt x="239152" y="53315"/>
                    </a:cubicBezTo>
                    <a:cubicBezTo>
                      <a:pt x="245836" y="44626"/>
                      <a:pt x="247173" y="38610"/>
                      <a:pt x="247173" y="41284"/>
                    </a:cubicBezTo>
                    <a:cubicBezTo>
                      <a:pt x="247173" y="43958"/>
                      <a:pt x="240489" y="51310"/>
                      <a:pt x="239152" y="69357"/>
                    </a:cubicBezTo>
                    <a:cubicBezTo>
                      <a:pt x="237815" y="87404"/>
                      <a:pt x="237815" y="124837"/>
                      <a:pt x="239152" y="149568"/>
                    </a:cubicBezTo>
                    <a:cubicBezTo>
                      <a:pt x="240489" y="174299"/>
                      <a:pt x="247173" y="188337"/>
                      <a:pt x="247173" y="217747"/>
                    </a:cubicBezTo>
                    <a:cubicBezTo>
                      <a:pt x="247173" y="247157"/>
                      <a:pt x="238484" y="294615"/>
                      <a:pt x="239152" y="326031"/>
                    </a:cubicBezTo>
                    <a:cubicBezTo>
                      <a:pt x="239820" y="357447"/>
                      <a:pt x="249847" y="378168"/>
                      <a:pt x="251184" y="406242"/>
                    </a:cubicBezTo>
                    <a:cubicBezTo>
                      <a:pt x="252521" y="434316"/>
                      <a:pt x="236478" y="458378"/>
                      <a:pt x="247173" y="494473"/>
                    </a:cubicBezTo>
                    <a:cubicBezTo>
                      <a:pt x="257868" y="530568"/>
                      <a:pt x="291289" y="582705"/>
                      <a:pt x="315352" y="622810"/>
                    </a:cubicBezTo>
                    <a:cubicBezTo>
                      <a:pt x="339415" y="662915"/>
                      <a:pt x="372168" y="709037"/>
                      <a:pt x="391552" y="735105"/>
                    </a:cubicBezTo>
                    <a:cubicBezTo>
                      <a:pt x="410936" y="761173"/>
                      <a:pt x="422299" y="777884"/>
                      <a:pt x="431657" y="779221"/>
                    </a:cubicBezTo>
                    <a:cubicBezTo>
                      <a:pt x="441015" y="780558"/>
                      <a:pt x="437673" y="749810"/>
                      <a:pt x="447699" y="743126"/>
                    </a:cubicBezTo>
                    <a:cubicBezTo>
                      <a:pt x="457725" y="736442"/>
                      <a:pt x="471094" y="735773"/>
                      <a:pt x="491815" y="739115"/>
                    </a:cubicBezTo>
                    <a:cubicBezTo>
                      <a:pt x="512536" y="742457"/>
                      <a:pt x="547294" y="751146"/>
                      <a:pt x="572026" y="763178"/>
                    </a:cubicBezTo>
                    <a:cubicBezTo>
                      <a:pt x="596758" y="775210"/>
                      <a:pt x="621489" y="798605"/>
                      <a:pt x="640205" y="811305"/>
                    </a:cubicBezTo>
                    <a:cubicBezTo>
                      <a:pt x="658921" y="824005"/>
                      <a:pt x="669615" y="832694"/>
                      <a:pt x="684320" y="839378"/>
                    </a:cubicBezTo>
                    <a:cubicBezTo>
                      <a:pt x="699025" y="846062"/>
                      <a:pt x="715736" y="853415"/>
                      <a:pt x="728436" y="851410"/>
                    </a:cubicBezTo>
                    <a:cubicBezTo>
                      <a:pt x="741136" y="849405"/>
                      <a:pt x="751831" y="836705"/>
                      <a:pt x="760520" y="827347"/>
                    </a:cubicBezTo>
                    <a:cubicBezTo>
                      <a:pt x="769209" y="817989"/>
                      <a:pt x="777231" y="787910"/>
                      <a:pt x="780573" y="795263"/>
                    </a:cubicBezTo>
                    <a:cubicBezTo>
                      <a:pt x="783915" y="802616"/>
                      <a:pt x="776563" y="846732"/>
                      <a:pt x="780573" y="871463"/>
                    </a:cubicBezTo>
                    <a:cubicBezTo>
                      <a:pt x="784583" y="896194"/>
                      <a:pt x="798620" y="922263"/>
                      <a:pt x="804636" y="943652"/>
                    </a:cubicBezTo>
                    <a:cubicBezTo>
                      <a:pt x="810652" y="965042"/>
                      <a:pt x="813994" y="981753"/>
                      <a:pt x="816668" y="999800"/>
                    </a:cubicBezTo>
                    <a:cubicBezTo>
                      <a:pt x="819342" y="1017847"/>
                      <a:pt x="821346" y="1028541"/>
                      <a:pt x="820678" y="1051936"/>
                    </a:cubicBezTo>
                    <a:cubicBezTo>
                      <a:pt x="820010" y="1075331"/>
                      <a:pt x="817336" y="1104742"/>
                      <a:pt x="812657" y="1140168"/>
                    </a:cubicBezTo>
                    <a:cubicBezTo>
                      <a:pt x="807978" y="1175594"/>
                      <a:pt x="806642" y="1223720"/>
                      <a:pt x="792605" y="1264494"/>
                    </a:cubicBezTo>
                    <a:cubicBezTo>
                      <a:pt x="778568" y="1305268"/>
                      <a:pt x="749157" y="1342031"/>
                      <a:pt x="728436" y="1384810"/>
                    </a:cubicBezTo>
                    <a:cubicBezTo>
                      <a:pt x="707715" y="1427589"/>
                      <a:pt x="684989" y="1481731"/>
                      <a:pt x="668278" y="1521168"/>
                    </a:cubicBezTo>
                    <a:cubicBezTo>
                      <a:pt x="651568" y="1560605"/>
                      <a:pt x="641541" y="1569294"/>
                      <a:pt x="628173" y="1621431"/>
                    </a:cubicBezTo>
                    <a:cubicBezTo>
                      <a:pt x="614805" y="1673568"/>
                      <a:pt x="596758" y="1763805"/>
                      <a:pt x="588068" y="1833989"/>
                    </a:cubicBezTo>
                    <a:cubicBezTo>
                      <a:pt x="579379" y="1904173"/>
                      <a:pt x="578710" y="1964331"/>
                      <a:pt x="576036" y="2042536"/>
                    </a:cubicBezTo>
                    <a:cubicBezTo>
                      <a:pt x="573362" y="2120741"/>
                      <a:pt x="578042" y="2236379"/>
                      <a:pt x="572026" y="2303221"/>
                    </a:cubicBezTo>
                    <a:cubicBezTo>
                      <a:pt x="566010" y="2370063"/>
                      <a:pt x="549299" y="2414847"/>
                      <a:pt x="539941" y="2443589"/>
                    </a:cubicBezTo>
                    <a:cubicBezTo>
                      <a:pt x="530583" y="2472331"/>
                      <a:pt x="531920" y="2473668"/>
                      <a:pt x="515878" y="2475673"/>
                    </a:cubicBezTo>
                    <a:cubicBezTo>
                      <a:pt x="499836" y="2477678"/>
                      <a:pt x="460399" y="2468989"/>
                      <a:pt x="443689" y="2455621"/>
                    </a:cubicBezTo>
                    <a:cubicBezTo>
                      <a:pt x="426979" y="2442253"/>
                      <a:pt x="423636" y="2432895"/>
                      <a:pt x="415615" y="2395463"/>
                    </a:cubicBezTo>
                    <a:cubicBezTo>
                      <a:pt x="407594" y="2358031"/>
                      <a:pt x="400909" y="2289184"/>
                      <a:pt x="395562" y="2231031"/>
                    </a:cubicBezTo>
                    <a:cubicBezTo>
                      <a:pt x="390215" y="2172878"/>
                      <a:pt x="386205" y="2098684"/>
                      <a:pt x="383531" y="2046547"/>
                    </a:cubicBezTo>
                    <a:cubicBezTo>
                      <a:pt x="380857" y="1994410"/>
                      <a:pt x="379520" y="1944947"/>
                      <a:pt x="379520" y="1918210"/>
                    </a:cubicBezTo>
                    <a:cubicBezTo>
                      <a:pt x="379520" y="1891473"/>
                      <a:pt x="385536" y="1892810"/>
                      <a:pt x="383531" y="1886126"/>
                    </a:cubicBezTo>
                    <a:cubicBezTo>
                      <a:pt x="381526" y="1879442"/>
                      <a:pt x="367489" y="1891473"/>
                      <a:pt x="367489" y="1878105"/>
                    </a:cubicBezTo>
                    <a:cubicBezTo>
                      <a:pt x="367489" y="1864737"/>
                      <a:pt x="378852" y="1831315"/>
                      <a:pt x="383531" y="1805915"/>
                    </a:cubicBezTo>
                    <a:cubicBezTo>
                      <a:pt x="388210" y="1780515"/>
                      <a:pt x="392888" y="1757789"/>
                      <a:pt x="395562" y="1725705"/>
                    </a:cubicBezTo>
                    <a:cubicBezTo>
                      <a:pt x="398236" y="1693621"/>
                      <a:pt x="399573" y="1648168"/>
                      <a:pt x="399573" y="1613410"/>
                    </a:cubicBezTo>
                    <a:cubicBezTo>
                      <a:pt x="399573" y="1578652"/>
                      <a:pt x="398236" y="1558599"/>
                      <a:pt x="395562" y="1517157"/>
                    </a:cubicBezTo>
                    <a:cubicBezTo>
                      <a:pt x="392888" y="1475715"/>
                      <a:pt x="390884" y="1404194"/>
                      <a:pt x="383531" y="1364757"/>
                    </a:cubicBezTo>
                    <a:cubicBezTo>
                      <a:pt x="376179" y="1325320"/>
                      <a:pt x="360805" y="1315962"/>
                      <a:pt x="351447" y="1280536"/>
                    </a:cubicBezTo>
                    <a:cubicBezTo>
                      <a:pt x="342089" y="1245110"/>
                      <a:pt x="337410" y="1184953"/>
                      <a:pt x="327384" y="1152200"/>
                    </a:cubicBezTo>
                    <a:cubicBezTo>
                      <a:pt x="317358" y="1119447"/>
                      <a:pt x="315352" y="1114100"/>
                      <a:pt x="291289" y="1084021"/>
                    </a:cubicBezTo>
                    <a:cubicBezTo>
                      <a:pt x="267226" y="1053942"/>
                      <a:pt x="207068" y="1004479"/>
                      <a:pt x="183005" y="971726"/>
                    </a:cubicBezTo>
                    <a:cubicBezTo>
                      <a:pt x="158942" y="938973"/>
                      <a:pt x="164957" y="925605"/>
                      <a:pt x="146910" y="887505"/>
                    </a:cubicBezTo>
                    <a:cubicBezTo>
                      <a:pt x="128863" y="849405"/>
                      <a:pt x="74720" y="743126"/>
                      <a:pt x="74720" y="743126"/>
                    </a:cubicBezTo>
                    <a:cubicBezTo>
                      <a:pt x="58678" y="711042"/>
                      <a:pt x="58009" y="711710"/>
                      <a:pt x="50657" y="695000"/>
                    </a:cubicBezTo>
                    <a:cubicBezTo>
                      <a:pt x="43305" y="678290"/>
                      <a:pt x="36621" y="677621"/>
                      <a:pt x="30605" y="642863"/>
                    </a:cubicBezTo>
                    <a:cubicBezTo>
                      <a:pt x="24589" y="608105"/>
                      <a:pt x="18573" y="531236"/>
                      <a:pt x="14562" y="486452"/>
                    </a:cubicBezTo>
                    <a:cubicBezTo>
                      <a:pt x="10551" y="441668"/>
                      <a:pt x="8546" y="411588"/>
                      <a:pt x="6541" y="374157"/>
                    </a:cubicBezTo>
                    <a:cubicBezTo>
                      <a:pt x="4536" y="336726"/>
                      <a:pt x="3199" y="282584"/>
                      <a:pt x="2531" y="261863"/>
                    </a:cubicBezTo>
                    <a:cubicBezTo>
                      <a:pt x="1863" y="241142"/>
                      <a:pt x="-2816" y="271889"/>
                      <a:pt x="2531" y="249831"/>
                    </a:cubicBezTo>
                    <a:cubicBezTo>
                      <a:pt x="7878" y="227773"/>
                      <a:pt x="27262" y="160931"/>
                      <a:pt x="34615" y="129515"/>
                    </a:cubicBezTo>
                    <a:cubicBezTo>
                      <a:pt x="41968" y="98099"/>
                      <a:pt x="43973" y="82057"/>
                      <a:pt x="46647" y="61336"/>
                    </a:cubicBezTo>
                    <a:cubicBezTo>
                      <a:pt x="49321" y="40615"/>
                      <a:pt x="39295" y="-8180"/>
                      <a:pt x="46647" y="1178"/>
                    </a:cubicBez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18" name="Freeform 68">
                <a:extLst>
                  <a:ext uri="{FF2B5EF4-FFF2-40B4-BE49-F238E27FC236}">
                    <a16:creationId xmlns:a16="http://schemas.microsoft.com/office/drawing/2014/main" id="{0945D7A7-6EDB-4FE5-BA9C-CC5404F61A01}"/>
                  </a:ext>
                </a:extLst>
              </p:cNvPr>
              <p:cNvSpPr/>
              <p:nvPr/>
            </p:nvSpPr>
            <p:spPr>
              <a:xfrm>
                <a:off x="3369294" y="3701664"/>
                <a:ext cx="188144" cy="101390"/>
              </a:xfrm>
              <a:custGeom>
                <a:avLst/>
                <a:gdLst>
                  <a:gd name="connsiteX0" fmla="*/ 176546 w 188144"/>
                  <a:gd name="connsiteY0" fmla="*/ 11816 h 101390"/>
                  <a:gd name="connsiteX1" fmla="*/ 181626 w 188144"/>
                  <a:gd name="connsiteY1" fmla="*/ 98176 h 101390"/>
                  <a:gd name="connsiteX2" fmla="*/ 156226 w 188144"/>
                  <a:gd name="connsiteY2" fmla="*/ 82936 h 101390"/>
                  <a:gd name="connsiteX3" fmla="*/ 105426 w 188144"/>
                  <a:gd name="connsiteY3" fmla="*/ 82936 h 101390"/>
                  <a:gd name="connsiteX4" fmla="*/ 49546 w 188144"/>
                  <a:gd name="connsiteY4" fmla="*/ 88016 h 101390"/>
                  <a:gd name="connsiteX5" fmla="*/ 3826 w 188144"/>
                  <a:gd name="connsiteY5" fmla="*/ 98176 h 101390"/>
                  <a:gd name="connsiteX6" fmla="*/ 8906 w 188144"/>
                  <a:gd name="connsiteY6" fmla="*/ 52456 h 101390"/>
                  <a:gd name="connsiteX7" fmla="*/ 59706 w 188144"/>
                  <a:gd name="connsiteY7" fmla="*/ 6736 h 101390"/>
                  <a:gd name="connsiteX8" fmla="*/ 176546 w 188144"/>
                  <a:gd name="connsiteY8" fmla="*/ 11816 h 1013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88144" h="101390">
                    <a:moveTo>
                      <a:pt x="176546" y="11816"/>
                    </a:moveTo>
                    <a:cubicBezTo>
                      <a:pt x="196866" y="27056"/>
                      <a:pt x="185013" y="86323"/>
                      <a:pt x="181626" y="98176"/>
                    </a:cubicBezTo>
                    <a:cubicBezTo>
                      <a:pt x="178239" y="110029"/>
                      <a:pt x="168926" y="85476"/>
                      <a:pt x="156226" y="82936"/>
                    </a:cubicBezTo>
                    <a:cubicBezTo>
                      <a:pt x="143526" y="80396"/>
                      <a:pt x="123206" y="82089"/>
                      <a:pt x="105426" y="82936"/>
                    </a:cubicBezTo>
                    <a:cubicBezTo>
                      <a:pt x="87646" y="83783"/>
                      <a:pt x="66479" y="85476"/>
                      <a:pt x="49546" y="88016"/>
                    </a:cubicBezTo>
                    <a:cubicBezTo>
                      <a:pt x="32613" y="90556"/>
                      <a:pt x="10599" y="104103"/>
                      <a:pt x="3826" y="98176"/>
                    </a:cubicBezTo>
                    <a:cubicBezTo>
                      <a:pt x="-2947" y="92249"/>
                      <a:pt x="-407" y="67696"/>
                      <a:pt x="8906" y="52456"/>
                    </a:cubicBezTo>
                    <a:cubicBezTo>
                      <a:pt x="18219" y="37216"/>
                      <a:pt x="39386" y="16049"/>
                      <a:pt x="59706" y="6736"/>
                    </a:cubicBezTo>
                    <a:cubicBezTo>
                      <a:pt x="80026" y="-2577"/>
                      <a:pt x="156226" y="-3424"/>
                      <a:pt x="176546" y="11816"/>
                    </a:cubicBezTo>
                    <a:close/>
                  </a:path>
                </a:pathLst>
              </a:custGeom>
              <a:solidFill>
                <a:schemeClr val="accent3"/>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19" name="Freeform 69">
                <a:extLst>
                  <a:ext uri="{FF2B5EF4-FFF2-40B4-BE49-F238E27FC236}">
                    <a16:creationId xmlns:a16="http://schemas.microsoft.com/office/drawing/2014/main" id="{102C99B1-C6E5-4424-8603-4779C796A397}"/>
                  </a:ext>
                </a:extLst>
              </p:cNvPr>
              <p:cNvSpPr/>
              <p:nvPr/>
            </p:nvSpPr>
            <p:spPr>
              <a:xfrm>
                <a:off x="2013205" y="1026478"/>
                <a:ext cx="200477" cy="252445"/>
              </a:xfrm>
              <a:custGeom>
                <a:avLst/>
                <a:gdLst>
                  <a:gd name="connsiteX0" fmla="*/ 196595 w 198015"/>
                  <a:gd name="connsiteY0" fmla="*/ 136842 h 252445"/>
                  <a:gd name="connsiteX1" fmla="*/ 176275 w 198015"/>
                  <a:gd name="connsiteY1" fmla="*/ 86042 h 252445"/>
                  <a:gd name="connsiteX2" fmla="*/ 181355 w 198015"/>
                  <a:gd name="connsiteY2" fmla="*/ 40322 h 252445"/>
                  <a:gd name="connsiteX3" fmla="*/ 155955 w 198015"/>
                  <a:gd name="connsiteY3" fmla="*/ 9842 h 252445"/>
                  <a:gd name="connsiteX4" fmla="*/ 155955 w 198015"/>
                  <a:gd name="connsiteY4" fmla="*/ 50482 h 252445"/>
                  <a:gd name="connsiteX5" fmla="*/ 110235 w 198015"/>
                  <a:gd name="connsiteY5" fmla="*/ 65722 h 252445"/>
                  <a:gd name="connsiteX6" fmla="*/ 64515 w 198015"/>
                  <a:gd name="connsiteY6" fmla="*/ 65722 h 252445"/>
                  <a:gd name="connsiteX7" fmla="*/ 23875 w 198015"/>
                  <a:gd name="connsiteY7" fmla="*/ 20002 h 252445"/>
                  <a:gd name="connsiteX8" fmla="*/ 3555 w 198015"/>
                  <a:gd name="connsiteY8" fmla="*/ 4762 h 252445"/>
                  <a:gd name="connsiteX9" fmla="*/ 3555 w 198015"/>
                  <a:gd name="connsiteY9" fmla="*/ 101282 h 252445"/>
                  <a:gd name="connsiteX10" fmla="*/ 39115 w 198015"/>
                  <a:gd name="connsiteY10" fmla="*/ 243522 h 252445"/>
                  <a:gd name="connsiteX11" fmla="*/ 130555 w 198015"/>
                  <a:gd name="connsiteY11" fmla="*/ 228282 h 252445"/>
                  <a:gd name="connsiteX12" fmla="*/ 196595 w 198015"/>
                  <a:gd name="connsiteY12" fmla="*/ 136842 h 252445"/>
                  <a:gd name="connsiteX0" fmla="*/ 196595 w 200477"/>
                  <a:gd name="connsiteY0" fmla="*/ 136842 h 252445"/>
                  <a:gd name="connsiteX1" fmla="*/ 191515 w 200477"/>
                  <a:gd name="connsiteY1" fmla="*/ 80962 h 252445"/>
                  <a:gd name="connsiteX2" fmla="*/ 181355 w 200477"/>
                  <a:gd name="connsiteY2" fmla="*/ 40322 h 252445"/>
                  <a:gd name="connsiteX3" fmla="*/ 155955 w 200477"/>
                  <a:gd name="connsiteY3" fmla="*/ 9842 h 252445"/>
                  <a:gd name="connsiteX4" fmla="*/ 155955 w 200477"/>
                  <a:gd name="connsiteY4" fmla="*/ 50482 h 252445"/>
                  <a:gd name="connsiteX5" fmla="*/ 110235 w 200477"/>
                  <a:gd name="connsiteY5" fmla="*/ 65722 h 252445"/>
                  <a:gd name="connsiteX6" fmla="*/ 64515 w 200477"/>
                  <a:gd name="connsiteY6" fmla="*/ 65722 h 252445"/>
                  <a:gd name="connsiteX7" fmla="*/ 23875 w 200477"/>
                  <a:gd name="connsiteY7" fmla="*/ 20002 h 252445"/>
                  <a:gd name="connsiteX8" fmla="*/ 3555 w 200477"/>
                  <a:gd name="connsiteY8" fmla="*/ 4762 h 252445"/>
                  <a:gd name="connsiteX9" fmla="*/ 3555 w 200477"/>
                  <a:gd name="connsiteY9" fmla="*/ 101282 h 252445"/>
                  <a:gd name="connsiteX10" fmla="*/ 39115 w 200477"/>
                  <a:gd name="connsiteY10" fmla="*/ 243522 h 252445"/>
                  <a:gd name="connsiteX11" fmla="*/ 130555 w 200477"/>
                  <a:gd name="connsiteY11" fmla="*/ 228282 h 252445"/>
                  <a:gd name="connsiteX12" fmla="*/ 196595 w 200477"/>
                  <a:gd name="connsiteY12" fmla="*/ 136842 h 2524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00477" h="252445">
                    <a:moveTo>
                      <a:pt x="196595" y="136842"/>
                    </a:moveTo>
                    <a:cubicBezTo>
                      <a:pt x="206755" y="112289"/>
                      <a:pt x="194055" y="97049"/>
                      <a:pt x="191515" y="80962"/>
                    </a:cubicBezTo>
                    <a:cubicBezTo>
                      <a:pt x="188975" y="64875"/>
                      <a:pt x="187282" y="52175"/>
                      <a:pt x="181355" y="40322"/>
                    </a:cubicBezTo>
                    <a:cubicBezTo>
                      <a:pt x="175428" y="28469"/>
                      <a:pt x="160188" y="8149"/>
                      <a:pt x="155955" y="9842"/>
                    </a:cubicBezTo>
                    <a:cubicBezTo>
                      <a:pt x="151722" y="11535"/>
                      <a:pt x="163575" y="41169"/>
                      <a:pt x="155955" y="50482"/>
                    </a:cubicBezTo>
                    <a:cubicBezTo>
                      <a:pt x="148335" y="59795"/>
                      <a:pt x="125475" y="63182"/>
                      <a:pt x="110235" y="65722"/>
                    </a:cubicBezTo>
                    <a:cubicBezTo>
                      <a:pt x="94995" y="68262"/>
                      <a:pt x="78908" y="73342"/>
                      <a:pt x="64515" y="65722"/>
                    </a:cubicBezTo>
                    <a:cubicBezTo>
                      <a:pt x="50122" y="58102"/>
                      <a:pt x="34035" y="30162"/>
                      <a:pt x="23875" y="20002"/>
                    </a:cubicBezTo>
                    <a:cubicBezTo>
                      <a:pt x="13715" y="9842"/>
                      <a:pt x="6942" y="-8785"/>
                      <a:pt x="3555" y="4762"/>
                    </a:cubicBezTo>
                    <a:cubicBezTo>
                      <a:pt x="168" y="18309"/>
                      <a:pt x="-2372" y="61489"/>
                      <a:pt x="3555" y="101282"/>
                    </a:cubicBezTo>
                    <a:cubicBezTo>
                      <a:pt x="9482" y="141075"/>
                      <a:pt x="17948" y="222355"/>
                      <a:pt x="39115" y="243522"/>
                    </a:cubicBezTo>
                    <a:cubicBezTo>
                      <a:pt x="60282" y="264689"/>
                      <a:pt x="106848" y="243522"/>
                      <a:pt x="130555" y="228282"/>
                    </a:cubicBezTo>
                    <a:cubicBezTo>
                      <a:pt x="154262" y="213042"/>
                      <a:pt x="186435" y="161395"/>
                      <a:pt x="196595" y="136842"/>
                    </a:cubicBezTo>
                    <a:close/>
                  </a:path>
                </a:pathLst>
              </a:custGeom>
              <a:solidFill>
                <a:schemeClr val="accent3"/>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grpSp>
      </p:grpSp>
      <p:sp>
        <p:nvSpPr>
          <p:cNvPr id="21" name="TextBox 20">
            <a:extLst>
              <a:ext uri="{FF2B5EF4-FFF2-40B4-BE49-F238E27FC236}">
                <a16:creationId xmlns:a16="http://schemas.microsoft.com/office/drawing/2014/main" id="{CB72718F-0285-49F1-AF63-7AA239CD2F4A}"/>
              </a:ext>
            </a:extLst>
          </p:cNvPr>
          <p:cNvSpPr txBox="1"/>
          <p:nvPr/>
        </p:nvSpPr>
        <p:spPr>
          <a:xfrm>
            <a:off x="3149304" y="1146333"/>
            <a:ext cx="7920478" cy="3046988"/>
          </a:xfrm>
          <a:prstGeom prst="rect">
            <a:avLst/>
          </a:prstGeom>
          <a:solidFill>
            <a:schemeClr val="bg1"/>
          </a:solidFill>
        </p:spPr>
        <p:txBody>
          <a:bodyPr wrap="square" lIns="108000" rIns="108000" rtlCol="0">
            <a:spAutoFit/>
          </a:bodyPr>
          <a:lstStyle/>
          <a:p>
            <a:pPr marL="342900" indent="-342900" algn="just">
              <a:buFont typeface="Arial" pitchFamily="34" charset="0"/>
              <a:buChar char="•"/>
            </a:pPr>
            <a:r>
              <a:rPr lang="id-ID" altLang="ko-KR" sz="2400" dirty="0">
                <a:solidFill>
                  <a:srgbClr val="002060"/>
                </a:solidFill>
                <a:latin typeface="Calibri" pitchFamily="34" charset="0"/>
                <a:cs typeface="Calibri" pitchFamily="34" charset="0"/>
              </a:rPr>
              <a:t>karakteristik yang sering muncul  dan mendeskripsikan perilaku seorang individu (malu, agresif, patuh, malas, ambisius, setia dan takut). </a:t>
            </a:r>
            <a:r>
              <a:rPr lang="id-ID" sz="2400" dirty="0">
                <a:latin typeface="Calibri" pitchFamily="34" charset="0"/>
                <a:cs typeface="Calibri" pitchFamily="34" charset="0"/>
              </a:rPr>
              <a:t>Karakteristik-karakteristik tersebut jika ditunjukkan dalam berbagai situasi, disebut sifat-sifat kepribadian.</a:t>
            </a:r>
          </a:p>
          <a:p>
            <a:pPr marL="342900" indent="-342900" algn="just">
              <a:buFont typeface="Arial" pitchFamily="34" charset="0"/>
              <a:buChar char="•"/>
            </a:pPr>
            <a:r>
              <a:rPr lang="id-ID" altLang="ko-KR" sz="2400" dirty="0">
                <a:latin typeface="Calibri" pitchFamily="34" charset="0"/>
                <a:ea typeface="FZShuTi" pitchFamily="2" charset="-122"/>
                <a:cs typeface="Calibri" pitchFamily="34" charset="0"/>
              </a:rPr>
              <a:t>Sifat-sifat kepribadian dapat membantu proses seleksi karyawan, menyesuaikan bidang pekerjaan dengan individu memandu keputusan, dan pengembangan karir.</a:t>
            </a:r>
            <a:endParaRPr lang="en-US" altLang="ko-KR" sz="2400" dirty="0">
              <a:latin typeface="Calibri" pitchFamily="34" charset="0"/>
              <a:ea typeface="FZShuTi" pitchFamily="2" charset="-122"/>
              <a:cs typeface="Calibri" pitchFamily="34" charset="0"/>
            </a:endParaRPr>
          </a:p>
        </p:txBody>
      </p:sp>
      <p:sp>
        <p:nvSpPr>
          <p:cNvPr id="22" name="Rectangle 21"/>
          <p:cNvSpPr/>
          <p:nvPr/>
        </p:nvSpPr>
        <p:spPr>
          <a:xfrm>
            <a:off x="991956" y="5573286"/>
            <a:ext cx="10320125" cy="707886"/>
          </a:xfrm>
          <a:prstGeom prst="rect">
            <a:avLst/>
          </a:prstGeom>
          <a:solidFill>
            <a:schemeClr val="bg1"/>
          </a:solidFill>
        </p:spPr>
        <p:txBody>
          <a:bodyPr wrap="square">
            <a:spAutoFit/>
          </a:bodyPr>
          <a:lstStyle/>
          <a:p>
            <a:pPr algn="just"/>
            <a:r>
              <a:rPr lang="id-ID" sz="2000" dirty="0">
                <a:latin typeface="Calibri" pitchFamily="34" charset="0"/>
                <a:cs typeface="Calibri" pitchFamily="34" charset="0"/>
              </a:rPr>
              <a:t>Karakteristik kepribadian adalah karakteristik yang sering muncul dan mendeskripsikan perilaku seorang individu. Berikut ini kerangka kerja teoritis kepribadian, antara lain:</a:t>
            </a:r>
          </a:p>
        </p:txBody>
      </p:sp>
      <p:sp>
        <p:nvSpPr>
          <p:cNvPr id="23" name="Rectangle 22"/>
          <p:cNvSpPr/>
          <p:nvPr/>
        </p:nvSpPr>
        <p:spPr>
          <a:xfrm>
            <a:off x="991957" y="4885390"/>
            <a:ext cx="10320124" cy="646331"/>
          </a:xfrm>
          <a:prstGeom prst="rect">
            <a:avLst/>
          </a:prstGeom>
          <a:solidFill>
            <a:schemeClr val="bg1"/>
          </a:solidFill>
        </p:spPr>
        <p:txBody>
          <a:bodyPr wrap="square">
            <a:spAutoFit/>
          </a:bodyPr>
          <a:lstStyle/>
          <a:p>
            <a:r>
              <a:rPr lang="id-ID" sz="3600" b="1" dirty="0">
                <a:solidFill>
                  <a:srgbClr val="002060"/>
                </a:solidFill>
                <a:latin typeface="Calibri" pitchFamily="34" charset="0"/>
                <a:cs typeface="Calibri" pitchFamily="34" charset="0"/>
              </a:rPr>
              <a:t>Karakteristik-Karakteristik Kepribadian</a:t>
            </a:r>
          </a:p>
        </p:txBody>
      </p:sp>
      <p:sp>
        <p:nvSpPr>
          <p:cNvPr id="25" name="Rectangle 24"/>
          <p:cNvSpPr/>
          <p:nvPr/>
        </p:nvSpPr>
        <p:spPr>
          <a:xfrm>
            <a:off x="3149304" y="534286"/>
            <a:ext cx="7920478" cy="584775"/>
          </a:xfrm>
          <a:prstGeom prst="rect">
            <a:avLst/>
          </a:prstGeom>
          <a:solidFill>
            <a:schemeClr val="bg1"/>
          </a:solidFill>
        </p:spPr>
        <p:txBody>
          <a:bodyPr wrap="square">
            <a:spAutoFit/>
          </a:bodyPr>
          <a:lstStyle/>
          <a:p>
            <a:pPr algn="just"/>
            <a:r>
              <a:rPr lang="id-ID" altLang="ko-KR" sz="3200" b="1" dirty="0">
                <a:solidFill>
                  <a:srgbClr val="002060"/>
                </a:solidFill>
                <a:cs typeface="Arial" pitchFamily="34" charset="0"/>
              </a:rPr>
              <a:t>Sifat-Sifat Kepribadian</a:t>
            </a:r>
            <a:endParaRPr lang="id-ID" altLang="ko-KR" sz="3200" dirty="0">
              <a:solidFill>
                <a:srgbClr val="002060"/>
              </a:solidFill>
              <a:cs typeface="Arial" pitchFamily="34" charset="0"/>
            </a:endParaRPr>
          </a:p>
        </p:txBody>
      </p:sp>
    </p:spTree>
    <p:extLst>
      <p:ext uri="{BB962C8B-B14F-4D97-AF65-F5344CB8AC3E}">
        <p14:creationId xmlns:p14="http://schemas.microsoft.com/office/powerpoint/2010/main" val="62469553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235528" y="221673"/>
            <a:ext cx="11734800" cy="641465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2" name="Rectangle: Rounded Corners 1">
            <a:extLst>
              <a:ext uri="{FF2B5EF4-FFF2-40B4-BE49-F238E27FC236}">
                <a16:creationId xmlns:a16="http://schemas.microsoft.com/office/drawing/2014/main" id="{CD3A0760-0942-435B-A7C0-D1C02DD22D41}"/>
              </a:ext>
            </a:extLst>
          </p:cNvPr>
          <p:cNvSpPr/>
          <p:nvPr/>
        </p:nvSpPr>
        <p:spPr>
          <a:xfrm>
            <a:off x="554183" y="1232168"/>
            <a:ext cx="11083636" cy="5140929"/>
          </a:xfrm>
          <a:prstGeom prst="roundRect">
            <a:avLst>
              <a:gd name="adj" fmla="val 9028"/>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sv-SE" sz="2200" dirty="0">
                <a:solidFill>
                  <a:schemeClr val="tx1"/>
                </a:solidFill>
                <a:latin typeface="Calibri" pitchFamily="34" charset="0"/>
                <a:cs typeface="Calibri" pitchFamily="34" charset="0"/>
              </a:rPr>
              <a:t>MBTI adalah sebuah tes kepribadian yang mengelompokkan empat karakteristik dan</a:t>
            </a:r>
            <a:r>
              <a:rPr lang="id-ID" sz="2200" dirty="0">
                <a:solidFill>
                  <a:schemeClr val="tx1"/>
                </a:solidFill>
                <a:latin typeface="Calibri" pitchFamily="34" charset="0"/>
                <a:cs typeface="Calibri" pitchFamily="34" charset="0"/>
              </a:rPr>
              <a:t> </a:t>
            </a:r>
            <a:r>
              <a:rPr lang="sv-SE" sz="2200" dirty="0">
                <a:solidFill>
                  <a:schemeClr val="tx1"/>
                </a:solidFill>
                <a:latin typeface="Calibri" pitchFamily="34" charset="0"/>
                <a:cs typeface="Calibri" pitchFamily="34" charset="0"/>
              </a:rPr>
              <a:t>mengklasifikasikan orang dalam 1 dari 16 tipe kepribadian. Empat karakteristik</a:t>
            </a:r>
            <a:r>
              <a:rPr lang="id-ID" sz="2200" dirty="0">
                <a:solidFill>
                  <a:schemeClr val="tx1"/>
                </a:solidFill>
                <a:latin typeface="Calibri" pitchFamily="34" charset="0"/>
                <a:cs typeface="Calibri" pitchFamily="34" charset="0"/>
              </a:rPr>
              <a:t> </a:t>
            </a:r>
            <a:r>
              <a:rPr lang="sv-SE" sz="2200" dirty="0">
                <a:solidFill>
                  <a:schemeClr val="tx1"/>
                </a:solidFill>
                <a:latin typeface="Calibri" pitchFamily="34" charset="0"/>
                <a:cs typeface="Calibri" pitchFamily="34" charset="0"/>
              </a:rPr>
              <a:t>tersebut yaitu:</a:t>
            </a:r>
            <a:endParaRPr lang="id-ID" sz="2200" dirty="0">
              <a:solidFill>
                <a:schemeClr val="tx1"/>
              </a:solidFill>
              <a:latin typeface="Calibri" pitchFamily="34" charset="0"/>
              <a:cs typeface="Calibri" pitchFamily="34" charset="0"/>
            </a:endParaRPr>
          </a:p>
          <a:p>
            <a:pPr algn="just"/>
            <a:endParaRPr lang="id-ID" sz="900" b="1" dirty="0">
              <a:solidFill>
                <a:schemeClr val="tx1"/>
              </a:solidFill>
              <a:latin typeface="Calibri" pitchFamily="34" charset="0"/>
              <a:cs typeface="Calibri" pitchFamily="34" charset="0"/>
            </a:endParaRPr>
          </a:p>
          <a:p>
            <a:pPr marL="285750" indent="-285750" algn="just">
              <a:buFont typeface="Arial" pitchFamily="34" charset="0"/>
              <a:buChar char="•"/>
            </a:pPr>
            <a:r>
              <a:rPr lang="id-ID" sz="2200" b="1" dirty="0">
                <a:solidFill>
                  <a:srgbClr val="002060"/>
                </a:solidFill>
                <a:latin typeface="Calibri" pitchFamily="34" charset="0"/>
                <a:cs typeface="Calibri" pitchFamily="34" charset="0"/>
              </a:rPr>
              <a:t>Ekstrover (extroverted-E) </a:t>
            </a:r>
            <a:r>
              <a:rPr lang="id-ID" sz="2000" dirty="0">
                <a:solidFill>
                  <a:schemeClr val="tx1"/>
                </a:solidFill>
                <a:latin typeface="Calibri" pitchFamily="34" charset="0"/>
                <a:cs typeface="Calibri" pitchFamily="34" charset="0"/>
              </a:rPr>
              <a:t>versus Introver (introverted-I)</a:t>
            </a:r>
            <a:r>
              <a:rPr lang="id-ID" sz="2000" b="1" dirty="0">
                <a:solidFill>
                  <a:schemeClr val="tx1"/>
                </a:solidFill>
                <a:latin typeface="Calibri" pitchFamily="34" charset="0"/>
                <a:cs typeface="Calibri" pitchFamily="34" charset="0"/>
              </a:rPr>
              <a:t> </a:t>
            </a:r>
            <a:r>
              <a:rPr lang="id-ID" sz="2000" dirty="0">
                <a:solidFill>
                  <a:schemeClr val="tx1"/>
                </a:solidFill>
                <a:latin typeface="Calibri" pitchFamily="34" charset="0"/>
                <a:cs typeface="Calibri" pitchFamily="34" charset="0"/>
              </a:rPr>
              <a:t>– individu dengan karakteristik ekstrover digambarkan sebagai individu yang ramah, pandai bersosialisasi dan percaya diri. Sedangkan introver sebagai individu yang tenang, pendiam, dan pemalu.</a:t>
            </a:r>
          </a:p>
          <a:p>
            <a:pPr marL="285750" indent="-285750" algn="just">
              <a:buFont typeface="Arial" pitchFamily="34" charset="0"/>
              <a:buChar char="•"/>
            </a:pPr>
            <a:r>
              <a:rPr lang="id-ID" sz="2200" b="1" dirty="0">
                <a:solidFill>
                  <a:srgbClr val="002060"/>
                </a:solidFill>
                <a:latin typeface="Calibri" pitchFamily="34" charset="0"/>
                <a:cs typeface="Calibri" pitchFamily="34" charset="0"/>
              </a:rPr>
              <a:t>Perasa (sensing-S)</a:t>
            </a:r>
            <a:r>
              <a:rPr lang="id-ID" sz="2200" dirty="0">
                <a:solidFill>
                  <a:srgbClr val="002060"/>
                </a:solidFill>
                <a:latin typeface="Calibri" pitchFamily="34" charset="0"/>
                <a:cs typeface="Calibri" pitchFamily="34" charset="0"/>
              </a:rPr>
              <a:t> </a:t>
            </a:r>
            <a:r>
              <a:rPr lang="id-ID" sz="2000" dirty="0">
                <a:solidFill>
                  <a:schemeClr val="tx1"/>
                </a:solidFill>
                <a:latin typeface="Calibri" pitchFamily="34" charset="0"/>
                <a:cs typeface="Calibri" pitchFamily="34" charset="0"/>
              </a:rPr>
              <a:t>versus Intuitif (intuitive-N) – tipe perasa digambarkan sebagai individu yang praktis dan lebih menyukai rutinitas dan urutan. Mereka berfokus pada detail. Sebaliknya, individu dengan karakteristik intuitif bergantung pada proses tidak sadar dan melihat pada “gambaran umum”.</a:t>
            </a:r>
          </a:p>
          <a:p>
            <a:pPr marL="285750" indent="-285750" algn="just">
              <a:buFont typeface="Arial" pitchFamily="34" charset="0"/>
              <a:buChar char="•"/>
            </a:pPr>
            <a:r>
              <a:rPr lang="id-ID" sz="2200" b="1" dirty="0">
                <a:solidFill>
                  <a:srgbClr val="002060"/>
                </a:solidFill>
                <a:latin typeface="Calibri" pitchFamily="34" charset="0"/>
                <a:cs typeface="Calibri" pitchFamily="34" charset="0"/>
              </a:rPr>
              <a:t>Pemikir (thinking-T) </a:t>
            </a:r>
            <a:r>
              <a:rPr lang="id-ID" sz="2000" dirty="0">
                <a:solidFill>
                  <a:schemeClr val="tx1"/>
                </a:solidFill>
                <a:latin typeface="Calibri" pitchFamily="34" charset="0"/>
                <a:cs typeface="Calibri" pitchFamily="34" charset="0"/>
              </a:rPr>
              <a:t>versus Perasa (feeling-F) – tipe pemikir menggunakan penalaran dan logika untuk menangani masalah. Sedangkan individu dengan karakteristik perasa mengandalkan nilai – nilai dan emosi pribadi mereka.</a:t>
            </a:r>
          </a:p>
          <a:p>
            <a:pPr marL="285750" indent="-285750" algn="just">
              <a:buFont typeface="Arial" pitchFamily="34" charset="0"/>
              <a:buChar char="•"/>
            </a:pPr>
            <a:r>
              <a:rPr lang="id-ID" sz="2200" b="1" dirty="0">
                <a:solidFill>
                  <a:srgbClr val="002060"/>
                </a:solidFill>
                <a:latin typeface="Calibri" pitchFamily="34" charset="0"/>
                <a:cs typeface="Calibri" pitchFamily="34" charset="0"/>
              </a:rPr>
              <a:t>Menilai (judging-J) </a:t>
            </a:r>
            <a:r>
              <a:rPr lang="id-ID" sz="2000" dirty="0">
                <a:solidFill>
                  <a:schemeClr val="tx1"/>
                </a:solidFill>
                <a:latin typeface="Calibri" pitchFamily="34" charset="0"/>
                <a:cs typeface="Calibri" pitchFamily="34" charset="0"/>
              </a:rPr>
              <a:t>versus Menerima (perceiving-P) – tipe menilaimenginginkan kendali dan lebih suka dunia mereka teratur dan terstruktur. Sedangkan tipe menerima cenderung lebih fleksibel dan spontan.</a:t>
            </a:r>
          </a:p>
        </p:txBody>
      </p:sp>
      <p:sp>
        <p:nvSpPr>
          <p:cNvPr id="4" name="TextBox 3">
            <a:extLst>
              <a:ext uri="{FF2B5EF4-FFF2-40B4-BE49-F238E27FC236}">
                <a16:creationId xmlns:a16="http://schemas.microsoft.com/office/drawing/2014/main" id="{63515545-DD64-4EDC-A2B0-F394578CD0C9}"/>
              </a:ext>
            </a:extLst>
          </p:cNvPr>
          <p:cNvSpPr txBox="1"/>
          <p:nvPr/>
        </p:nvSpPr>
        <p:spPr>
          <a:xfrm>
            <a:off x="1122220" y="516562"/>
            <a:ext cx="9947562" cy="646331"/>
          </a:xfrm>
          <a:prstGeom prst="rect">
            <a:avLst/>
          </a:prstGeom>
          <a:solidFill>
            <a:schemeClr val="bg1"/>
          </a:solidFill>
        </p:spPr>
        <p:txBody>
          <a:bodyPr wrap="square" rtlCol="0" anchor="ctr">
            <a:spAutoFit/>
          </a:bodyPr>
          <a:lstStyle/>
          <a:p>
            <a:pPr algn="ctr"/>
            <a:r>
              <a:rPr lang="en-GB" altLang="ko-KR" sz="3600" b="1" dirty="0">
                <a:solidFill>
                  <a:srgbClr val="002060"/>
                </a:solidFill>
                <a:latin typeface="Calibri" pitchFamily="34" charset="0"/>
                <a:cs typeface="Calibri" pitchFamily="34" charset="0"/>
              </a:rPr>
              <a:t>M</a:t>
            </a:r>
            <a:r>
              <a:rPr lang="id-ID" altLang="ko-KR" sz="3600" b="1" dirty="0">
                <a:solidFill>
                  <a:srgbClr val="002060"/>
                </a:solidFill>
                <a:latin typeface="Calibri" pitchFamily="34" charset="0"/>
                <a:cs typeface="Calibri" pitchFamily="34" charset="0"/>
              </a:rPr>
              <a:t>yers-Briggs Type Indicator (MBTI)</a:t>
            </a:r>
            <a:endParaRPr lang="ko-KR" altLang="en-US" sz="3600" b="1" dirty="0">
              <a:solidFill>
                <a:srgbClr val="002060"/>
              </a:solidFill>
              <a:latin typeface="Calibri" pitchFamily="34" charset="0"/>
              <a:cs typeface="Calibri" pitchFamily="34" charset="0"/>
            </a:endParaRPr>
          </a:p>
        </p:txBody>
      </p:sp>
    </p:spTree>
    <p:extLst>
      <p:ext uri="{BB962C8B-B14F-4D97-AF65-F5344CB8AC3E}">
        <p14:creationId xmlns:p14="http://schemas.microsoft.com/office/powerpoint/2010/main" val="270200978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p:cNvSpPr/>
          <p:nvPr/>
        </p:nvSpPr>
        <p:spPr>
          <a:xfrm>
            <a:off x="765175" y="115368"/>
            <a:ext cx="10628540" cy="657024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4" name="TextBox 3">
            <a:extLst>
              <a:ext uri="{FF2B5EF4-FFF2-40B4-BE49-F238E27FC236}">
                <a16:creationId xmlns:a16="http://schemas.microsoft.com/office/drawing/2014/main" id="{72FED678-F1A8-4BBE-9EA5-BA88B03C3261}"/>
              </a:ext>
            </a:extLst>
          </p:cNvPr>
          <p:cNvSpPr txBox="1"/>
          <p:nvPr/>
        </p:nvSpPr>
        <p:spPr>
          <a:xfrm>
            <a:off x="1334125" y="310474"/>
            <a:ext cx="9443803" cy="1015663"/>
          </a:xfrm>
          <a:prstGeom prst="rect">
            <a:avLst/>
          </a:prstGeom>
          <a:solidFill>
            <a:schemeClr val="bg1"/>
          </a:solidFill>
        </p:spPr>
        <p:txBody>
          <a:bodyPr wrap="square" rtlCol="0">
            <a:spAutoFit/>
          </a:bodyPr>
          <a:lstStyle/>
          <a:p>
            <a:pPr algn="ctr"/>
            <a:r>
              <a:rPr lang="id-ID" altLang="ko-KR" sz="3000" b="1" dirty="0">
                <a:latin typeface="Calibri" pitchFamily="34" charset="0"/>
                <a:cs typeface="Calibri" pitchFamily="34" charset="0"/>
              </a:rPr>
              <a:t>Klasifikasi-klasifikasi tersebut kemudian dikombinasikan ke dalam 16 tipe kepribadian</a:t>
            </a:r>
          </a:p>
        </p:txBody>
      </p:sp>
      <p:sp>
        <p:nvSpPr>
          <p:cNvPr id="2" name="AutoShape 6" descr="The Most Edited #intj | Picsart"/>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d-ID"/>
          </a:p>
        </p:txBody>
      </p:sp>
      <p:sp>
        <p:nvSpPr>
          <p:cNvPr id="7" name="AutoShape 9" descr="The Most Edited #intj | Picsart"/>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d-ID"/>
          </a:p>
        </p:txBody>
      </p:sp>
      <p:sp>
        <p:nvSpPr>
          <p:cNvPr id="14" name="AutoShape 20" descr="Daftar Karier atau Pekerjaan yang Cocok dengan 16 Kepribadian MBTI (Part 1)  - Sonora.id"/>
          <p:cNvSpPr>
            <a:spLocks noChangeAspect="1" noChangeArrowheads="1"/>
          </p:cNvSpPr>
          <p:nvPr/>
        </p:nvSpPr>
        <p:spPr bwMode="auto">
          <a:xfrm>
            <a:off x="460375" y="11536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d-ID"/>
          </a:p>
        </p:txBody>
      </p:sp>
      <p:pic>
        <p:nvPicPr>
          <p:cNvPr id="2069" name="Picture 2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34125" y="1242425"/>
            <a:ext cx="9443803" cy="531214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47358538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p:cNvSpPr/>
          <p:nvPr/>
        </p:nvSpPr>
        <p:spPr>
          <a:xfrm>
            <a:off x="225304" y="465137"/>
            <a:ext cx="11734800" cy="5970639"/>
          </a:xfrm>
          <a:prstGeom prst="rect">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4" name="TextBox 3">
            <a:extLst>
              <a:ext uri="{FF2B5EF4-FFF2-40B4-BE49-F238E27FC236}">
                <a16:creationId xmlns:a16="http://schemas.microsoft.com/office/drawing/2014/main" id="{72FED678-F1A8-4BBE-9EA5-BA88B03C3261}"/>
              </a:ext>
            </a:extLst>
          </p:cNvPr>
          <p:cNvSpPr txBox="1"/>
          <p:nvPr/>
        </p:nvSpPr>
        <p:spPr>
          <a:xfrm>
            <a:off x="682504" y="710934"/>
            <a:ext cx="10820400" cy="553998"/>
          </a:xfrm>
          <a:prstGeom prst="rect">
            <a:avLst/>
          </a:prstGeom>
          <a:solidFill>
            <a:schemeClr val="bg1"/>
          </a:solidFill>
        </p:spPr>
        <p:txBody>
          <a:bodyPr wrap="square" rtlCol="0">
            <a:spAutoFit/>
          </a:bodyPr>
          <a:lstStyle/>
          <a:p>
            <a:pPr algn="ctr"/>
            <a:r>
              <a:rPr lang="id-ID" altLang="ko-KR" sz="3000" b="1" dirty="0"/>
              <a:t>Contoh-contoh tipe MBTI</a:t>
            </a:r>
          </a:p>
        </p:txBody>
      </p:sp>
      <p:sp>
        <p:nvSpPr>
          <p:cNvPr id="6" name="Rounded Rectangle 5"/>
          <p:cNvSpPr/>
          <p:nvPr/>
        </p:nvSpPr>
        <p:spPr>
          <a:xfrm>
            <a:off x="801882" y="1425588"/>
            <a:ext cx="3068783" cy="2248996"/>
          </a:xfrm>
          <a:prstGeom prst="roundRect">
            <a:avLst/>
          </a:prstGeom>
          <a:solidFill>
            <a:schemeClr val="accent4">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9" name="Rounded Rectangle 8"/>
          <p:cNvSpPr/>
          <p:nvPr/>
        </p:nvSpPr>
        <p:spPr>
          <a:xfrm>
            <a:off x="4480263" y="1425589"/>
            <a:ext cx="3255819" cy="2248995"/>
          </a:xfrm>
          <a:prstGeom prst="roundRect">
            <a:avLst/>
          </a:prstGeom>
          <a:solidFill>
            <a:schemeClr val="accent4">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10" name="Rounded Rectangle 9"/>
          <p:cNvSpPr/>
          <p:nvPr/>
        </p:nvSpPr>
        <p:spPr>
          <a:xfrm>
            <a:off x="8262554" y="1425589"/>
            <a:ext cx="3255819" cy="2248995"/>
          </a:xfrm>
          <a:prstGeom prst="roundRect">
            <a:avLst/>
          </a:prstGeom>
          <a:solidFill>
            <a:schemeClr val="accent4">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5" name="Rectangle 4"/>
          <p:cNvSpPr/>
          <p:nvPr/>
        </p:nvSpPr>
        <p:spPr>
          <a:xfrm>
            <a:off x="686290" y="1672923"/>
            <a:ext cx="3487001" cy="1754326"/>
          </a:xfrm>
          <a:prstGeom prst="rect">
            <a:avLst/>
          </a:prstGeom>
        </p:spPr>
        <p:txBody>
          <a:bodyPr wrap="square">
            <a:spAutoFit/>
          </a:bodyPr>
          <a:lstStyle/>
          <a:p>
            <a:pPr algn="ctr"/>
            <a:r>
              <a:rPr lang="id-ID" altLang="ko-KR" sz="3600" b="1" dirty="0">
                <a:solidFill>
                  <a:schemeClr val="bg1"/>
                </a:solidFill>
              </a:rPr>
              <a:t>Tipe INTJ </a:t>
            </a:r>
          </a:p>
          <a:p>
            <a:pPr algn="ctr"/>
            <a:r>
              <a:rPr lang="id-ID" altLang="ko-KR" sz="3600" b="1" dirty="0">
                <a:solidFill>
                  <a:schemeClr val="bg1"/>
                </a:solidFill>
              </a:rPr>
              <a:t>adalah visioner</a:t>
            </a:r>
          </a:p>
        </p:txBody>
      </p:sp>
      <p:sp>
        <p:nvSpPr>
          <p:cNvPr id="11" name="Rectangle 10"/>
          <p:cNvSpPr/>
          <p:nvPr/>
        </p:nvSpPr>
        <p:spPr>
          <a:xfrm>
            <a:off x="4173291" y="1672923"/>
            <a:ext cx="3818378" cy="1754326"/>
          </a:xfrm>
          <a:prstGeom prst="rect">
            <a:avLst/>
          </a:prstGeom>
        </p:spPr>
        <p:txBody>
          <a:bodyPr wrap="square">
            <a:spAutoFit/>
          </a:bodyPr>
          <a:lstStyle/>
          <a:p>
            <a:pPr algn="ctr"/>
            <a:r>
              <a:rPr lang="id-ID" altLang="ko-KR" sz="3600" b="1" dirty="0">
                <a:solidFill>
                  <a:schemeClr val="bg1"/>
                </a:solidFill>
              </a:rPr>
              <a:t>Tipe ESTJ adalah organisator</a:t>
            </a:r>
          </a:p>
        </p:txBody>
      </p:sp>
      <p:sp>
        <p:nvSpPr>
          <p:cNvPr id="3" name="Rectangle 2"/>
          <p:cNvSpPr/>
          <p:nvPr/>
        </p:nvSpPr>
        <p:spPr>
          <a:xfrm>
            <a:off x="8033953" y="1672923"/>
            <a:ext cx="3713019" cy="1754326"/>
          </a:xfrm>
          <a:prstGeom prst="rect">
            <a:avLst/>
          </a:prstGeom>
          <a:noFill/>
        </p:spPr>
        <p:txBody>
          <a:bodyPr wrap="square">
            <a:spAutoFit/>
          </a:bodyPr>
          <a:lstStyle/>
          <a:p>
            <a:pPr algn="ctr"/>
            <a:r>
              <a:rPr lang="id-ID" altLang="ko-KR" sz="3600" b="1" dirty="0">
                <a:solidFill>
                  <a:schemeClr val="bg1"/>
                </a:solidFill>
              </a:rPr>
              <a:t>Tipe ENTP adalah konseptor</a:t>
            </a:r>
          </a:p>
        </p:txBody>
      </p:sp>
      <p:sp>
        <p:nvSpPr>
          <p:cNvPr id="2" name="AutoShape 6" descr="The Most Edited #intj | Picsart"/>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d-ID"/>
          </a:p>
        </p:txBody>
      </p:sp>
      <p:sp>
        <p:nvSpPr>
          <p:cNvPr id="7" name="AutoShape 9" descr="The Most Edited #intj | Picsart"/>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d-ID"/>
          </a:p>
        </p:txBody>
      </p:sp>
      <p:pic>
        <p:nvPicPr>
          <p:cNvPr id="2058" name="Picture 10"/>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40091" y="1677573"/>
            <a:ext cx="988482" cy="1800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60" name="Picture 12" descr="Personality Types | Estj, Mbti, Free personality test"/>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561213" y="1734723"/>
            <a:ext cx="1800000" cy="1800000"/>
          </a:xfrm>
          <a:prstGeom prst="rect">
            <a:avLst/>
          </a:prstGeom>
          <a:noFill/>
          <a:extLst>
            <a:ext uri="{909E8E84-426E-40DD-AFC4-6F175D3DCCD1}">
              <a14:hiddenFill xmlns:a14="http://schemas.microsoft.com/office/drawing/2010/main">
                <a:solidFill>
                  <a:srgbClr val="FFFFFF"/>
                </a:solidFill>
              </a14:hiddenFill>
            </a:ext>
          </a:extLst>
        </p:spPr>
      </p:pic>
      <p:pic>
        <p:nvPicPr>
          <p:cNvPr id="2061" name="Picture 13"/>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014903" y="1715673"/>
            <a:ext cx="816422" cy="1800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6" name="Rounded Rectangle 15"/>
          <p:cNvSpPr/>
          <p:nvPr/>
        </p:nvSpPr>
        <p:spPr>
          <a:xfrm>
            <a:off x="849352" y="3901933"/>
            <a:ext cx="3068783" cy="2248996"/>
          </a:xfrm>
          <a:prstGeom prst="roundRect">
            <a:avLst/>
          </a:prstGeom>
          <a:solidFill>
            <a:schemeClr val="accent4">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17" name="Rounded Rectangle 16"/>
          <p:cNvSpPr/>
          <p:nvPr/>
        </p:nvSpPr>
        <p:spPr>
          <a:xfrm>
            <a:off x="4527733" y="3901934"/>
            <a:ext cx="3255819" cy="2248995"/>
          </a:xfrm>
          <a:prstGeom prst="roundRect">
            <a:avLst/>
          </a:prstGeom>
          <a:solidFill>
            <a:schemeClr val="accent4">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18" name="Rounded Rectangle 17"/>
          <p:cNvSpPr/>
          <p:nvPr/>
        </p:nvSpPr>
        <p:spPr>
          <a:xfrm>
            <a:off x="8310024" y="3901934"/>
            <a:ext cx="3255819" cy="2248995"/>
          </a:xfrm>
          <a:prstGeom prst="roundRect">
            <a:avLst/>
          </a:prstGeom>
          <a:solidFill>
            <a:schemeClr val="accent4">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19" name="Rectangle 18"/>
          <p:cNvSpPr/>
          <p:nvPr/>
        </p:nvSpPr>
        <p:spPr>
          <a:xfrm>
            <a:off x="733760" y="4149268"/>
            <a:ext cx="3487001" cy="1754326"/>
          </a:xfrm>
          <a:prstGeom prst="rect">
            <a:avLst/>
          </a:prstGeom>
        </p:spPr>
        <p:txBody>
          <a:bodyPr wrap="square">
            <a:spAutoFit/>
          </a:bodyPr>
          <a:lstStyle/>
          <a:p>
            <a:pPr algn="ctr"/>
            <a:r>
              <a:rPr lang="id-ID" altLang="ko-KR" sz="3600" b="1" dirty="0">
                <a:solidFill>
                  <a:schemeClr val="bg1"/>
                </a:solidFill>
              </a:rPr>
              <a:t>Tipe INFP </a:t>
            </a:r>
          </a:p>
          <a:p>
            <a:pPr algn="ctr"/>
            <a:r>
              <a:rPr lang="id-ID" altLang="ko-KR" sz="3600" b="1" dirty="0">
                <a:solidFill>
                  <a:schemeClr val="bg1"/>
                </a:solidFill>
              </a:rPr>
              <a:t>adalah </a:t>
            </a:r>
          </a:p>
          <a:p>
            <a:pPr algn="ctr"/>
            <a:r>
              <a:rPr lang="id-ID" altLang="ko-KR" sz="3600" b="1" dirty="0">
                <a:solidFill>
                  <a:schemeClr val="bg1"/>
                </a:solidFill>
              </a:rPr>
              <a:t>mediator</a:t>
            </a:r>
          </a:p>
        </p:txBody>
      </p:sp>
      <p:sp>
        <p:nvSpPr>
          <p:cNvPr id="20" name="Rectangle 19"/>
          <p:cNvSpPr/>
          <p:nvPr/>
        </p:nvSpPr>
        <p:spPr>
          <a:xfrm>
            <a:off x="4220761" y="4149268"/>
            <a:ext cx="3818378" cy="1754326"/>
          </a:xfrm>
          <a:prstGeom prst="rect">
            <a:avLst/>
          </a:prstGeom>
        </p:spPr>
        <p:txBody>
          <a:bodyPr wrap="square">
            <a:spAutoFit/>
          </a:bodyPr>
          <a:lstStyle/>
          <a:p>
            <a:pPr algn="ctr"/>
            <a:r>
              <a:rPr lang="id-ID" altLang="ko-KR" sz="3600" b="1" dirty="0">
                <a:solidFill>
                  <a:schemeClr val="bg1"/>
                </a:solidFill>
              </a:rPr>
              <a:t>Tipe INFJ</a:t>
            </a:r>
          </a:p>
          <a:p>
            <a:pPr algn="ctr"/>
            <a:r>
              <a:rPr lang="id-ID" altLang="ko-KR" sz="3600" b="1" dirty="0">
                <a:solidFill>
                  <a:schemeClr val="bg1"/>
                </a:solidFill>
              </a:rPr>
              <a:t> adalah</a:t>
            </a:r>
          </a:p>
          <a:p>
            <a:pPr algn="ctr"/>
            <a:r>
              <a:rPr lang="id-ID" altLang="ko-KR" sz="3600" b="1" dirty="0">
                <a:solidFill>
                  <a:schemeClr val="bg1"/>
                </a:solidFill>
              </a:rPr>
              <a:t>advokat</a:t>
            </a:r>
          </a:p>
        </p:txBody>
      </p:sp>
      <p:sp>
        <p:nvSpPr>
          <p:cNvPr id="21" name="Rectangle 20"/>
          <p:cNvSpPr/>
          <p:nvPr/>
        </p:nvSpPr>
        <p:spPr>
          <a:xfrm>
            <a:off x="8081423" y="4149268"/>
            <a:ext cx="3713019" cy="1754326"/>
          </a:xfrm>
          <a:prstGeom prst="rect">
            <a:avLst/>
          </a:prstGeom>
          <a:noFill/>
        </p:spPr>
        <p:txBody>
          <a:bodyPr wrap="square">
            <a:spAutoFit/>
          </a:bodyPr>
          <a:lstStyle/>
          <a:p>
            <a:pPr algn="ctr"/>
            <a:r>
              <a:rPr lang="id-ID" altLang="ko-KR" sz="3600" b="1" dirty="0">
                <a:solidFill>
                  <a:schemeClr val="bg1"/>
                </a:solidFill>
              </a:rPr>
              <a:t>Tipe ESTP</a:t>
            </a:r>
          </a:p>
          <a:p>
            <a:pPr algn="ctr"/>
            <a:r>
              <a:rPr lang="id-ID" altLang="ko-KR" sz="3600" b="1" dirty="0">
                <a:solidFill>
                  <a:schemeClr val="bg1"/>
                </a:solidFill>
              </a:rPr>
              <a:t>adalah </a:t>
            </a:r>
          </a:p>
          <a:p>
            <a:pPr algn="ctr"/>
            <a:r>
              <a:rPr lang="id-ID" altLang="ko-KR" sz="3600" b="1" dirty="0">
                <a:solidFill>
                  <a:schemeClr val="bg1"/>
                </a:solidFill>
              </a:rPr>
              <a:t>pengusaha</a:t>
            </a:r>
          </a:p>
        </p:txBody>
      </p:sp>
      <p:sp>
        <p:nvSpPr>
          <p:cNvPr id="8" name="AutoShape 2" descr="infp infpmbti mbti sticker by @kkposteo444"/>
          <p:cNvSpPr>
            <a:spLocks noChangeAspect="1" noChangeArrowheads="1"/>
          </p:cNvSpPr>
          <p:nvPr/>
        </p:nvSpPr>
        <p:spPr bwMode="auto">
          <a:xfrm>
            <a:off x="450151" y="465136"/>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d-ID"/>
          </a:p>
        </p:txBody>
      </p:sp>
      <p:pic>
        <p:nvPicPr>
          <p:cNvPr id="5123" name="Picture 3"/>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67573" y="4103594"/>
            <a:ext cx="1333518" cy="1800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3" name="AutoShape 5" descr="Tipe Kepribadian INFJ yang Perlu Kamu Ketahui dan Pahami | Orami"/>
          <p:cNvSpPr>
            <a:spLocks noChangeAspect="1" noChangeArrowheads="1"/>
          </p:cNvSpPr>
          <p:nvPr/>
        </p:nvSpPr>
        <p:spPr bwMode="auto">
          <a:xfrm>
            <a:off x="602551" y="733648"/>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d-ID"/>
          </a:p>
        </p:txBody>
      </p:sp>
      <p:pic>
        <p:nvPicPr>
          <p:cNvPr id="5126" name="Picture 6"/>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3837816" y="4180972"/>
            <a:ext cx="1800000" cy="1800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4" name="AutoShape 8" descr="Tipe Kepribadian | 16Personalities"/>
          <p:cNvSpPr>
            <a:spLocks noChangeAspect="1" noChangeArrowheads="1"/>
          </p:cNvSpPr>
          <p:nvPr/>
        </p:nvSpPr>
        <p:spPr bwMode="auto">
          <a:xfrm>
            <a:off x="754951" y="886048"/>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d-ID"/>
          </a:p>
        </p:txBody>
      </p:sp>
      <p:pic>
        <p:nvPicPr>
          <p:cNvPr id="5129" name="Picture 9"/>
          <p:cNvPicPr>
            <a:picLocks noChangeAspect="1" noChangeArrowheads="1"/>
          </p:cNvPicPr>
          <p:nvPr/>
        </p:nvPicPr>
        <p:blipFill>
          <a:blip r:embed="rId7">
            <a:extLst>
              <a:ext uri="{BEBA8EAE-BF5A-486C-A8C5-ECC9F3942E4B}">
                <a14:imgProps xmlns:a14="http://schemas.microsoft.com/office/drawing/2010/main">
                  <a14:imgLayer r:embed="rId8">
                    <a14:imgEffect>
                      <a14:backgroundRemoval t="750" b="100000" l="0" r="100000">
                        <a14:foregroundMark x1="47750" y1="19750" x2="51250" y2="47500"/>
                      </a14:backgroundRemoval>
                    </a14:imgEffect>
                  </a14:imgLayer>
                </a14:imgProps>
              </a:ext>
              <a:ext uri="{28A0092B-C50C-407E-A947-70E740481C1C}">
                <a14:useLocalDpi xmlns:a14="http://schemas.microsoft.com/office/drawing/2010/main" val="0"/>
              </a:ext>
            </a:extLst>
          </a:blip>
          <a:srcRect/>
          <a:stretch>
            <a:fillRect/>
          </a:stretch>
        </p:blipFill>
        <p:spPr bwMode="auto">
          <a:xfrm>
            <a:off x="7523114" y="4149268"/>
            <a:ext cx="1800000" cy="1800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5732758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235528" y="221673"/>
            <a:ext cx="11734800" cy="641465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4" name="Rectangle: Rounded Corners 1">
            <a:extLst>
              <a:ext uri="{FF2B5EF4-FFF2-40B4-BE49-F238E27FC236}">
                <a16:creationId xmlns:a16="http://schemas.microsoft.com/office/drawing/2014/main" id="{CD3A0760-0942-435B-A7C0-D1C02DD22D41}"/>
              </a:ext>
            </a:extLst>
          </p:cNvPr>
          <p:cNvSpPr/>
          <p:nvPr/>
        </p:nvSpPr>
        <p:spPr>
          <a:xfrm>
            <a:off x="443346" y="1233053"/>
            <a:ext cx="11333019" cy="5167738"/>
          </a:xfrm>
          <a:prstGeom prst="roundRect">
            <a:avLst>
              <a:gd name="adj" fmla="val 9028"/>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id-ID" sz="2400" dirty="0">
                <a:solidFill>
                  <a:schemeClr val="tx1"/>
                </a:solidFill>
                <a:latin typeface="Calibri" pitchFamily="34" charset="0"/>
                <a:cs typeface="Calibri" pitchFamily="34" charset="0"/>
              </a:rPr>
              <a:t>Big Five Model yang dibentuk oleh John Bearden merupakan sebuah penilaian kepribadian yang mencakup lima dimensi dasar, yaitu:</a:t>
            </a:r>
          </a:p>
          <a:p>
            <a:pPr algn="just"/>
            <a:endParaRPr lang="id-ID" altLang="ko-KR" sz="800" b="1" dirty="0">
              <a:solidFill>
                <a:schemeClr val="tx1"/>
              </a:solidFill>
              <a:latin typeface="Calibri" pitchFamily="34" charset="0"/>
              <a:cs typeface="Calibri" pitchFamily="34" charset="0"/>
            </a:endParaRPr>
          </a:p>
          <a:p>
            <a:pPr marL="342900" indent="-342900" algn="just">
              <a:buFont typeface="Arial" pitchFamily="34" charset="0"/>
              <a:buChar char="•"/>
            </a:pPr>
            <a:r>
              <a:rPr lang="id-ID" sz="2200" b="1" dirty="0">
                <a:solidFill>
                  <a:srgbClr val="002060"/>
                </a:solidFill>
                <a:latin typeface="Calibri" pitchFamily="34" charset="0"/>
                <a:cs typeface="Calibri" pitchFamily="34" charset="0"/>
              </a:rPr>
              <a:t>Ekstraversi (extraversion) </a:t>
            </a:r>
            <a:r>
              <a:rPr lang="id-ID" sz="2200" dirty="0">
                <a:solidFill>
                  <a:schemeClr val="tx1"/>
                </a:solidFill>
                <a:latin typeface="Calibri" pitchFamily="34" charset="0"/>
                <a:cs typeface="Calibri" pitchFamily="34" charset="0"/>
              </a:rPr>
              <a:t>adalah sebuah dimensi kepribadian yang menjelaskan seseorang yang mampu bersosialisasi, ekspresif, dan percaya diri.</a:t>
            </a:r>
            <a:endParaRPr lang="id-ID" sz="800" dirty="0">
              <a:solidFill>
                <a:schemeClr val="tx1"/>
              </a:solidFill>
              <a:latin typeface="Calibri" pitchFamily="34" charset="0"/>
              <a:cs typeface="Calibri" pitchFamily="34" charset="0"/>
            </a:endParaRPr>
          </a:p>
          <a:p>
            <a:pPr marL="342900" indent="-342900" algn="just">
              <a:buFont typeface="Arial" pitchFamily="34" charset="0"/>
              <a:buChar char="•"/>
            </a:pPr>
            <a:r>
              <a:rPr lang="id-ID" sz="2200" b="1" dirty="0">
                <a:solidFill>
                  <a:srgbClr val="002060"/>
                </a:solidFill>
                <a:latin typeface="Calibri" pitchFamily="34" charset="0"/>
                <a:cs typeface="Calibri" pitchFamily="34" charset="0"/>
              </a:rPr>
              <a:t>Mudah akur dan ramah (agreeableness) </a:t>
            </a:r>
            <a:r>
              <a:rPr lang="id-ID" sz="2200" dirty="0">
                <a:solidFill>
                  <a:schemeClr val="tx1"/>
                </a:solidFill>
                <a:latin typeface="Calibri" pitchFamily="34" charset="0"/>
                <a:cs typeface="Calibri" pitchFamily="34" charset="0"/>
              </a:rPr>
              <a:t>adalah dimensi kepribadian yang mendeskripsikan seseorang bersifat baik, kooperatif dan penuh kepercayaan.</a:t>
            </a:r>
            <a:endParaRPr lang="id-ID" sz="800" dirty="0">
              <a:solidFill>
                <a:schemeClr val="tx1"/>
              </a:solidFill>
              <a:latin typeface="Calibri" pitchFamily="34" charset="0"/>
              <a:cs typeface="Calibri" pitchFamily="34" charset="0"/>
            </a:endParaRPr>
          </a:p>
          <a:p>
            <a:pPr marL="342900" indent="-342900" algn="just">
              <a:buFont typeface="Arial" pitchFamily="34" charset="0"/>
              <a:buChar char="•"/>
            </a:pPr>
            <a:r>
              <a:rPr lang="id-ID" sz="2200" b="1" dirty="0">
                <a:solidFill>
                  <a:srgbClr val="002060"/>
                </a:solidFill>
                <a:latin typeface="Calibri" pitchFamily="34" charset="0"/>
                <a:cs typeface="Calibri" pitchFamily="34" charset="0"/>
              </a:rPr>
              <a:t>Kehati-hatian (conscientiousness) </a:t>
            </a:r>
            <a:r>
              <a:rPr lang="id-ID" sz="2200" dirty="0">
                <a:solidFill>
                  <a:schemeClr val="tx1"/>
                </a:solidFill>
                <a:latin typeface="Calibri" pitchFamily="34" charset="0"/>
                <a:cs typeface="Calibri" pitchFamily="34" charset="0"/>
              </a:rPr>
              <a:t>adalah dimensi kepribadian yang menjelaskan seseorang yang bertanggungjawab, dapat diandalkan, gigih dan teratur.</a:t>
            </a:r>
            <a:endParaRPr lang="id-ID" sz="800" dirty="0">
              <a:solidFill>
                <a:schemeClr val="tx1"/>
              </a:solidFill>
              <a:latin typeface="Calibri" pitchFamily="34" charset="0"/>
              <a:cs typeface="Calibri" pitchFamily="34" charset="0"/>
            </a:endParaRPr>
          </a:p>
          <a:p>
            <a:pPr marL="342900" indent="-342900" algn="just">
              <a:buFont typeface="Arial" pitchFamily="34" charset="0"/>
              <a:buChar char="•"/>
            </a:pPr>
            <a:r>
              <a:rPr lang="id-ID" sz="2200" b="1" dirty="0">
                <a:solidFill>
                  <a:srgbClr val="002060"/>
                </a:solidFill>
                <a:latin typeface="Calibri" pitchFamily="34" charset="0"/>
                <a:cs typeface="Calibri" pitchFamily="34" charset="0"/>
              </a:rPr>
              <a:t>Stabilitas emosional (emotional stability)</a:t>
            </a:r>
            <a:r>
              <a:rPr lang="id-ID" sz="2200" dirty="0">
                <a:solidFill>
                  <a:schemeClr val="tx1"/>
                </a:solidFill>
                <a:latin typeface="Calibri" pitchFamily="34" charset="0"/>
                <a:cs typeface="Calibri" pitchFamily="34" charset="0"/>
              </a:rPr>
              <a:t> adalah sebuah dimensi kepribadian yang mengarakterisasi seseorang tenang, percaya diri, memiliki pendirian yang teguh (positif) versus mudah gugup, khawatir, depresi dan tidak memiliki pendirian yang teguh (negatif).</a:t>
            </a:r>
            <a:endParaRPr lang="id-ID" sz="800" dirty="0">
              <a:solidFill>
                <a:schemeClr val="tx1"/>
              </a:solidFill>
              <a:latin typeface="Calibri" pitchFamily="34" charset="0"/>
              <a:cs typeface="Calibri" pitchFamily="34" charset="0"/>
            </a:endParaRPr>
          </a:p>
          <a:p>
            <a:pPr marL="342900" indent="-342900" algn="just">
              <a:buFont typeface="Arial" pitchFamily="34" charset="0"/>
              <a:buChar char="•"/>
            </a:pPr>
            <a:r>
              <a:rPr lang="id-ID" sz="2200" b="1" dirty="0">
                <a:solidFill>
                  <a:srgbClr val="002060"/>
                </a:solidFill>
                <a:latin typeface="Calibri" pitchFamily="34" charset="0"/>
                <a:cs typeface="Calibri" pitchFamily="34" charset="0"/>
              </a:rPr>
              <a:t>Keterbukaan pada pengalaman (openness to experience) </a:t>
            </a:r>
            <a:r>
              <a:rPr lang="id-ID" sz="2200" dirty="0">
                <a:solidFill>
                  <a:schemeClr val="tx1"/>
                </a:solidFill>
                <a:latin typeface="Calibri" pitchFamily="34" charset="0"/>
                <a:cs typeface="Calibri" pitchFamily="34" charset="0"/>
              </a:rPr>
              <a:t>adalah dimensi kepribadian yang menggolongkan seseorang berdasarkan lingkup minat, imajinasi, sensitivitas, dan ketertarikannya terhadap hal-hal baru.</a:t>
            </a:r>
          </a:p>
        </p:txBody>
      </p:sp>
      <p:sp>
        <p:nvSpPr>
          <p:cNvPr id="6" name="TextBox 5">
            <a:extLst>
              <a:ext uri="{FF2B5EF4-FFF2-40B4-BE49-F238E27FC236}">
                <a16:creationId xmlns:a16="http://schemas.microsoft.com/office/drawing/2014/main" id="{63515545-DD64-4EDC-A2B0-F394578CD0C9}"/>
              </a:ext>
            </a:extLst>
          </p:cNvPr>
          <p:cNvSpPr txBox="1"/>
          <p:nvPr/>
        </p:nvSpPr>
        <p:spPr>
          <a:xfrm>
            <a:off x="1122220" y="465971"/>
            <a:ext cx="9947562" cy="646331"/>
          </a:xfrm>
          <a:prstGeom prst="rect">
            <a:avLst/>
          </a:prstGeom>
          <a:solidFill>
            <a:schemeClr val="bg1"/>
          </a:solidFill>
        </p:spPr>
        <p:txBody>
          <a:bodyPr wrap="square" rtlCol="0" anchor="ctr">
            <a:spAutoFit/>
          </a:bodyPr>
          <a:lstStyle/>
          <a:p>
            <a:pPr algn="ctr"/>
            <a:r>
              <a:rPr lang="id-ID" sz="3600" b="1" dirty="0">
                <a:solidFill>
                  <a:srgbClr val="002060"/>
                </a:solidFill>
                <a:latin typeface="Calibri" pitchFamily="34" charset="0"/>
                <a:cs typeface="Calibri" pitchFamily="34" charset="0"/>
              </a:rPr>
              <a:t>Model kepribadian Lima Besar (Big Five Model)</a:t>
            </a:r>
          </a:p>
        </p:txBody>
      </p:sp>
    </p:spTree>
    <p:extLst>
      <p:ext uri="{BB962C8B-B14F-4D97-AF65-F5344CB8AC3E}">
        <p14:creationId xmlns:p14="http://schemas.microsoft.com/office/powerpoint/2010/main" val="3253058185"/>
      </p:ext>
    </p:extLst>
  </p:cSld>
  <p:clrMapOvr>
    <a:masterClrMapping/>
  </p:clrMapOvr>
</p:sld>
</file>

<file path=ppt/theme/theme1.xml><?xml version="1.0" encoding="utf-8"?>
<a:theme xmlns:a="http://schemas.openxmlformats.org/drawingml/2006/main" name="Cover and End Slide Master">
  <a:themeElements>
    <a:clrScheme name="ALLPPT-BUSINESS">
      <a:dk1>
        <a:sysClr val="windowText" lastClr="000000"/>
      </a:dk1>
      <a:lt1>
        <a:sysClr val="window" lastClr="FFFFFF"/>
      </a:lt1>
      <a:dk2>
        <a:srgbClr val="44546A"/>
      </a:dk2>
      <a:lt2>
        <a:srgbClr val="E7E6E6"/>
      </a:lt2>
      <a:accent1>
        <a:srgbClr val="507C89"/>
      </a:accent1>
      <a:accent2>
        <a:srgbClr val="8CBABE"/>
      </a:accent2>
      <a:accent3>
        <a:srgbClr val="9CCCD2"/>
      </a:accent3>
      <a:accent4>
        <a:srgbClr val="507C89"/>
      </a:accent4>
      <a:accent5>
        <a:srgbClr val="8CBABE"/>
      </a:accent5>
      <a:accent6>
        <a:srgbClr val="9CCCD2"/>
      </a:accent6>
      <a:hlink>
        <a:srgbClr val="FFFFFF"/>
      </a:hlink>
      <a:folHlink>
        <a:srgbClr val="FFFFFF"/>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Contents Slide Master">
  <a:themeElements>
    <a:clrScheme name="ALLPPT-BUSINESS">
      <a:dk1>
        <a:sysClr val="windowText" lastClr="000000"/>
      </a:dk1>
      <a:lt1>
        <a:sysClr val="window" lastClr="FFFFFF"/>
      </a:lt1>
      <a:dk2>
        <a:srgbClr val="44546A"/>
      </a:dk2>
      <a:lt2>
        <a:srgbClr val="E7E6E6"/>
      </a:lt2>
      <a:accent1>
        <a:srgbClr val="507C89"/>
      </a:accent1>
      <a:accent2>
        <a:srgbClr val="8CBABE"/>
      </a:accent2>
      <a:accent3>
        <a:srgbClr val="9CCCD2"/>
      </a:accent3>
      <a:accent4>
        <a:srgbClr val="507C89"/>
      </a:accent4>
      <a:accent5>
        <a:srgbClr val="8CBABE"/>
      </a:accent5>
      <a:accent6>
        <a:srgbClr val="9CCCD2"/>
      </a:accent6>
      <a:hlink>
        <a:srgbClr val="FFFFFF"/>
      </a:hlink>
      <a:folHlink>
        <a:srgbClr val="FFFFFF"/>
      </a:folHlink>
    </a:clrScheme>
    <a:fontScheme name="ALLPPT FONT">
      <a:majorFont>
        <a:latin typeface="Arial"/>
        <a:ea typeface="Arial Unicode MS"/>
        <a:cs typeface=""/>
      </a:majorFont>
      <a:minorFont>
        <a:latin typeface="Arial"/>
        <a:ea typeface="Arial Unicode MS"/>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Section Break Slide Master">
  <a:themeElements>
    <a:clrScheme name="ALLPPT-BUSINESS">
      <a:dk1>
        <a:sysClr val="windowText" lastClr="000000"/>
      </a:dk1>
      <a:lt1>
        <a:sysClr val="window" lastClr="FFFFFF"/>
      </a:lt1>
      <a:dk2>
        <a:srgbClr val="44546A"/>
      </a:dk2>
      <a:lt2>
        <a:srgbClr val="E7E6E6"/>
      </a:lt2>
      <a:accent1>
        <a:srgbClr val="507C89"/>
      </a:accent1>
      <a:accent2>
        <a:srgbClr val="8CBABE"/>
      </a:accent2>
      <a:accent3>
        <a:srgbClr val="9CCCD2"/>
      </a:accent3>
      <a:accent4>
        <a:srgbClr val="507C89"/>
      </a:accent4>
      <a:accent5>
        <a:srgbClr val="8CBABE"/>
      </a:accent5>
      <a:accent6>
        <a:srgbClr val="9CCCD2"/>
      </a:accent6>
      <a:hlink>
        <a:srgbClr val="FFFFFF"/>
      </a:hlink>
      <a:folHlink>
        <a:srgbClr val="FFFFFF"/>
      </a:folHlink>
    </a:clrScheme>
    <a:fontScheme name="ALLPPT FONT">
      <a:majorFont>
        <a:latin typeface="Arial"/>
        <a:ea typeface="Arial Unicode MS"/>
        <a:cs typeface=""/>
      </a:majorFont>
      <a:minorFont>
        <a:latin typeface="Arial"/>
        <a:ea typeface="Arial Unicode MS"/>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1851</TotalTime>
  <Words>1395</Words>
  <Application>Microsoft Office PowerPoint</Application>
  <PresentationFormat>Widescreen</PresentationFormat>
  <Paragraphs>97</Paragraphs>
  <Slides>15</Slides>
  <Notes>0</Notes>
  <HiddenSlides>0</HiddenSlides>
  <MMClips>0</MMClips>
  <ScaleCrop>false</ScaleCrop>
  <HeadingPairs>
    <vt:vector size="6" baseType="variant">
      <vt:variant>
        <vt:lpstr>Fonts Used</vt:lpstr>
      </vt:variant>
      <vt:variant>
        <vt:i4>2</vt:i4>
      </vt:variant>
      <vt:variant>
        <vt:lpstr>Theme</vt:lpstr>
      </vt:variant>
      <vt:variant>
        <vt:i4>3</vt:i4>
      </vt:variant>
      <vt:variant>
        <vt:lpstr>Slide Titles</vt:lpstr>
      </vt:variant>
      <vt:variant>
        <vt:i4>15</vt:i4>
      </vt:variant>
    </vt:vector>
  </HeadingPairs>
  <TitlesOfParts>
    <vt:vector size="20" baseType="lpstr">
      <vt:lpstr>Arial</vt:lpstr>
      <vt:lpstr>Calibri</vt:lpstr>
      <vt:lpstr>Cover and End Slide Master</vt:lpstr>
      <vt:lpstr>Contents Slide Master</vt:lpstr>
      <vt:lpstr>Section Break Slide Master</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Allppt.com</dc:creator>
  <cp:lastModifiedBy>dwicahyaramadhani04@gmail.com</cp:lastModifiedBy>
  <cp:revision>129</cp:revision>
  <cp:lastPrinted>2022-05-13T23:42:41Z</cp:lastPrinted>
  <dcterms:created xsi:type="dcterms:W3CDTF">2020-01-20T05:08:25Z</dcterms:created>
  <dcterms:modified xsi:type="dcterms:W3CDTF">2023-06-08T10:48:52Z</dcterms:modified>
</cp:coreProperties>
</file>