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5" r:id="rId2"/>
    <p:sldId id="305" r:id="rId3"/>
    <p:sldId id="405" r:id="rId4"/>
    <p:sldId id="410" r:id="rId5"/>
    <p:sldId id="414" r:id="rId6"/>
    <p:sldId id="411" r:id="rId7"/>
    <p:sldId id="412" r:id="rId8"/>
    <p:sldId id="413" r:id="rId9"/>
    <p:sldId id="416" r:id="rId10"/>
    <p:sldId id="391" r:id="rId11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B8B082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609F934-D067-47B7-B48A-7663D59606E7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94A8440-30BC-43CB-AFB2-AF9C365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5BEF6C-7ABB-4AB2-ABDD-E6E29510A87A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F0BE6-05C2-4AB3-88A9-926AAA0B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C6D-0EB4-476F-B429-46FFB7D6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00D-C2ED-431F-93C1-F649835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7D8-4FA3-43EB-ABED-6D887BEB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A897-C322-4475-8A30-8BDF8594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82A9-E1F8-41E5-AA36-6D4CECD9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007-CE93-410D-AA6D-E4EEF9D8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023-A869-4C6D-B90C-10B1BC45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0970-1EA3-4A00-9928-5AB8D155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FA6-CB49-4F78-BF3F-66AE6A12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437F-7890-42E9-9F27-673AC50A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1EB9-BF68-4963-ADA4-0D909C54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63CAF-20C7-4343-92B1-8C6A477F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5720" y="2819400"/>
            <a:ext cx="857256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TATA KELOLA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SISTEM &amp; TEKNOLOGI INFORMASI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PERTEMUAN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13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09683" cy="1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285984" y="4429132"/>
            <a:ext cx="43577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Selamat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belajar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0A7F7-7C04-4765-A1E5-48FA9576D75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PENENTUANG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TINGKAT KEDEWASAAN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442" y="1527040"/>
            <a:ext cx="8534400" cy="46166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Pokok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Tingkat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Kedewasaan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752" y="142852"/>
            <a:ext cx="8534400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TINGKAT KEDEWASAAN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132" y="1571612"/>
            <a:ext cx="8534400" cy="47863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Istilah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Tingkat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Kedewasaan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?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Hubungan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Tingkat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Kedewasaan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Maksud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Menentukan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Tingkat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Kedewasaan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00" cy="686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6000" contrast="11000"/>
          </a:blip>
          <a:srcRect/>
          <a:stretch>
            <a:fillRect/>
          </a:stretch>
        </p:blipFill>
        <p:spPr bwMode="auto">
          <a:xfrm>
            <a:off x="500066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10000" contrast="14000"/>
          </a:blip>
          <a:srcRect/>
          <a:stretch>
            <a:fillRect/>
          </a:stretch>
        </p:blipFill>
        <p:spPr bwMode="auto">
          <a:xfrm>
            <a:off x="571505" y="-82826"/>
            <a:ext cx="8143899" cy="69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8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5" y="0"/>
            <a:ext cx="8143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3&quot;&gt;&lt;property id=&quot;20148&quot; value=&quot;5&quot;/&gt;&lt;property id=&quot;20300&quot; value=&quot;Slide 1 - &amp;quot;Chapter 9&amp;#x0D;&amp;#x0A;B2B (Business-to-Business)&amp;quot;&quot;/&gt;&lt;property id=&quot;20307&quot; value=&quot;258&quot;/&gt;&lt;property id=&quot;20309&quot; value=&quot;-1&quot;/&gt;&lt;/object&gt;&lt;object type=&quot;3&quot; unique_id=&quot;11578&quot;&gt;&lt;property id=&quot;20148&quot; value=&quot;5&quot;/&gt;&lt;property id=&quot;20300&quot; value=&quot;Slide 10&quot;/&gt;&lt;property id=&quot;20307&quot; value=&quot;275&quot;/&gt;&lt;property id=&quot;20309&quot; value=&quot;-1&quot;/&gt;&lt;/object&gt;&lt;object type=&quot;3&quot; unique_id=&quot;11666&quot;&gt;&lt;property id=&quot;20148&quot; value=&quot;5&quot;/&gt;&lt;property id=&quot;20300&quot; value=&quot;Slide 2 - &amp;quot;1. Definisi B2B&amp;quot;&quot;/&gt;&lt;property id=&quot;20307&quot; value=&quot;295&quot;/&gt;&lt;/object&gt;&lt;object type=&quot;3&quot; unique_id=&quot;11667&quot;&gt;&lt;property id=&quot;20148&quot; value=&quot;5&quot;/&gt;&lt;property id=&quot;20300&quot; value=&quot;Slide 3 - &amp;quot;2. Konsep B2B&amp;quot;&quot;/&gt;&lt;property id=&quot;20307&quot; value=&quot;296&quot;/&gt;&lt;/object&gt;&lt;object type=&quot;3&quot; unique_id=&quot;11668&quot;&gt;&lt;property id=&quot;20148&quot; value=&quot;5&quot;/&gt;&lt;property id=&quot;20300&quot; value=&quot;Slide 4 - &amp;quot;3. Karateristik B2B&amp;quot;&quot;/&gt;&lt;property id=&quot;20307&quot; value=&quot;297&quot;/&gt;&lt;/object&gt;&lt;object type=&quot;3&quot; unique_id=&quot;11669&quot;&gt;&lt;property id=&quot;20148&quot; value=&quot;5&quot;/&gt;&lt;property id=&quot;20300&quot; value=&quot;Slide 5 - &amp;quot;3. Karateristik B2B&amp;quot;&quot;/&gt;&lt;property id=&quot;20307&quot; value=&quot;298&quot;/&gt;&lt;/object&gt;&lt;object type=&quot;3&quot; unique_id=&quot;11670&quot;&gt;&lt;property id=&quot;20148&quot; value=&quot;5&quot;/&gt;&lt;property id=&quot;20300&quot; value=&quot;Slide 6 - &amp;quot;4. Model B2B &amp;quot;&quot;/&gt;&lt;property id=&quot;20307&quot; value=&quot;299&quot;/&gt;&lt;/object&gt;&lt;object type=&quot;3&quot; unique_id=&quot;11671&quot;&gt;&lt;property id=&quot;20148&quot; value=&quot;5&quot;/&gt;&lt;property id=&quot;20300&quot; value=&quot;Slide 7 - &amp;quot;4. B2C Exchange&amp;quot;&quot;/&gt;&lt;property id=&quot;20307&quot; value=&quot;300&quot;/&gt;&lt;/object&gt;&lt;object type=&quot;3&quot; unique_id=&quot;11672&quot;&gt;&lt;property id=&quot;20148&quot; value=&quot;5&quot;/&gt;&lt;property id=&quot;20300&quot; value=&quot;Slide 8 - &amp;quot;5. Klasifikasi B2C Exchange&amp;quot;&quot;/&gt;&lt;property id=&quot;20307&quot; value=&quot;301&quot;/&gt;&lt;/object&gt;&lt;object type=&quot;3&quot; unique_id=&quot;11673&quot;&gt;&lt;property id=&quot;20148&quot; value=&quot;5&quot;/&gt;&lt;property id=&quot;20300&quot; value=&quot;Slide 9 - &amp;quot;5. Klasifikasi B2C Exchange&amp;quot;&quot;/&gt;&lt;property id=&quot;20307&quot; value=&quot;303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42</Words>
  <Application>Microsoft Office PowerPoint</Application>
  <PresentationFormat>On-screen Show (4:3)</PresentationFormat>
  <Paragraphs>17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</cp:lastModifiedBy>
  <cp:revision>199</cp:revision>
  <dcterms:created xsi:type="dcterms:W3CDTF">2010-04-18T12:06:30Z</dcterms:created>
  <dcterms:modified xsi:type="dcterms:W3CDTF">2016-02-02T13:41:15Z</dcterms:modified>
</cp:coreProperties>
</file>