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5" r:id="rId2"/>
    <p:sldId id="305" r:id="rId3"/>
    <p:sldId id="405" r:id="rId4"/>
    <p:sldId id="410" r:id="rId5"/>
    <p:sldId id="414" r:id="rId6"/>
    <p:sldId id="411" r:id="rId7"/>
    <p:sldId id="412" r:id="rId8"/>
    <p:sldId id="413" r:id="rId9"/>
    <p:sldId id="416" r:id="rId10"/>
    <p:sldId id="391" r:id="rId11"/>
  </p:sldIdLst>
  <p:sldSz cx="9144000" cy="6858000" type="screen4x3"/>
  <p:notesSz cx="7315200" cy="96012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2/2/2016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</a:t>
            </a: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13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28600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PENENTUANG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TINGKAT KEDEWASAAN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Tingkat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Kedewasaan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121444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TINGKAT KEDEWASAAN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Istilah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Tingkat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Kedewasaan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?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Fungsi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Hubungan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Tingkat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Kedewasaan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Maksud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Tujuan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Tingkat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Kedewasaan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0" y="0"/>
            <a:ext cx="8143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143900" cy="686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-6000" contrast="11000"/>
          </a:blip>
          <a:srcRect/>
          <a:stretch>
            <a:fillRect/>
          </a:stretch>
        </p:blipFill>
        <p:spPr bwMode="auto">
          <a:xfrm>
            <a:off x="500066" y="0"/>
            <a:ext cx="8143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10000" contrast="14000"/>
          </a:blip>
          <a:srcRect/>
          <a:stretch>
            <a:fillRect/>
          </a:stretch>
        </p:blipFill>
        <p:spPr bwMode="auto">
          <a:xfrm>
            <a:off x="571505" y="-82826"/>
            <a:ext cx="8143899" cy="694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8" y="0"/>
            <a:ext cx="8143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5" y="0"/>
            <a:ext cx="81439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42</Words>
  <Application>Microsoft Office PowerPoint</Application>
  <PresentationFormat>On-screen Show (4:3)</PresentationFormat>
  <Paragraphs>17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199</cp:revision>
  <dcterms:created xsi:type="dcterms:W3CDTF">2010-04-18T12:06:30Z</dcterms:created>
  <dcterms:modified xsi:type="dcterms:W3CDTF">2016-02-02T13:41:15Z</dcterms:modified>
</cp:coreProperties>
</file>