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76" r:id="rId4"/>
    <p:sldId id="277" r:id="rId5"/>
    <p:sldId id="278" r:id="rId6"/>
    <p:sldId id="279" r:id="rId7"/>
    <p:sldId id="283" r:id="rId8"/>
    <p:sldId id="282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419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343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ke-11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5984" y="4857760"/>
            <a:ext cx="46089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Memahami</a:t>
            </a:r>
            <a:r>
              <a:rPr lang="en-US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26428-E544-457B-A813-32A2D24C8C5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813" y="500063"/>
            <a:ext cx="79295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126" name="TextBox 8"/>
          <p:cNvSpPr txBox="1">
            <a:spLocks noChangeArrowheads="1"/>
          </p:cNvSpPr>
          <p:nvPr/>
        </p:nvSpPr>
        <p:spPr bwMode="auto">
          <a:xfrm>
            <a:off x="428625" y="1500188"/>
            <a:ext cx="82153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Etika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filsafat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praktis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membahas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norma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(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baik-buruk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–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625" y="2786063"/>
            <a:ext cx="8429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umum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prinsip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berlaku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setiap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manusia</a:t>
            </a:r>
            <a:r>
              <a:rPr lang="en-US" sz="2400" dirty="0">
                <a:latin typeface="Cambria" pitchFamily="18" charset="0"/>
              </a:rPr>
              <a:t>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625" y="4000500"/>
            <a:ext cx="80724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khusus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aspek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kehidupan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tertentu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individu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sendiri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Sosial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pihak</a:t>
            </a:r>
            <a:r>
              <a:rPr lang="en-US" sz="2400" dirty="0">
                <a:latin typeface="Cambria" pitchFamily="18" charset="0"/>
              </a:rPr>
              <a:t> lain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F7A0E-6FD2-4E77-8093-5891FD5D16C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48" y="571480"/>
            <a:ext cx="785818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Norma, Moral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785938"/>
            <a:ext cx="81438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kemampuan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sesuatu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menghasilkan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kepuasan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membangkitkan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minat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Hakekat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adalah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2813050"/>
            <a:ext cx="807243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Norma : </a:t>
            </a:r>
            <a:r>
              <a:rPr lang="en-US" sz="2400" dirty="0" err="1">
                <a:latin typeface="Cambria" pitchFamily="18" charset="0"/>
              </a:rPr>
              <a:t>ukuran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wujud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Menjadi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pedoman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menentukan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penerapan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pedoman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melaksanakan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>
                <a:latin typeface="Cambria" pitchFamily="18" charset="0"/>
              </a:rPr>
              <a:t>.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" y="3929063"/>
            <a:ext cx="8001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Moral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integritas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martabat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pribadi</a:t>
            </a:r>
            <a:r>
              <a:rPr lang="en-US" sz="2400" dirty="0">
                <a:latin typeface="Cambria" pitchFamily="18" charset="0"/>
              </a:rPr>
              <a:t>; </a:t>
            </a:r>
            <a:r>
              <a:rPr lang="en-US" sz="2400" dirty="0" err="1">
                <a:latin typeface="Cambria" pitchFamily="18" charset="0"/>
              </a:rPr>
              <a:t>kesusilaan</a:t>
            </a: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14744" y="714356"/>
            <a:ext cx="49552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Aliran</a:t>
            </a:r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besar</a:t>
            </a:r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2071678"/>
            <a:ext cx="4544834" cy="3244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/>
              <a:t>Etik</a:t>
            </a:r>
            <a:r>
              <a:rPr lang="en-US" sz="3600" b="1" dirty="0"/>
              <a:t> </a:t>
            </a:r>
            <a:r>
              <a:rPr lang="en-US" sz="3600" b="1" dirty="0" err="1"/>
              <a:t>Deontologi</a:t>
            </a:r>
            <a:r>
              <a:rPr lang="en-US" sz="3600" b="1" dirty="0"/>
              <a:t>, 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/>
              <a:t>Etika</a:t>
            </a:r>
            <a:r>
              <a:rPr lang="en-US" sz="3600" b="1" dirty="0"/>
              <a:t> </a:t>
            </a:r>
            <a:r>
              <a:rPr lang="en-US" sz="3600" b="1" dirty="0" err="1"/>
              <a:t>Teleologi</a:t>
            </a:r>
            <a:r>
              <a:rPr lang="en-US" sz="3600" b="1" dirty="0"/>
              <a:t>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/>
              <a:t>Etika</a:t>
            </a:r>
            <a:r>
              <a:rPr lang="en-US" sz="3600" b="1" dirty="0"/>
              <a:t> </a:t>
            </a:r>
            <a:r>
              <a:rPr lang="en-US" sz="3600" b="1" dirty="0" err="1"/>
              <a:t>Keutamaan</a:t>
            </a:r>
            <a:r>
              <a:rPr lang="en-US" sz="3600" b="1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58" y="428604"/>
            <a:ext cx="5647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r>
              <a:rPr lang="en-U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Deontologi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720" y="1785926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Etika</a:t>
            </a:r>
            <a:r>
              <a:rPr lang="en-US" sz="2800" b="1" dirty="0"/>
              <a:t> </a:t>
            </a:r>
            <a:r>
              <a:rPr lang="en-US" sz="2800" b="1" dirty="0" err="1"/>
              <a:t>deontologi</a:t>
            </a:r>
            <a:r>
              <a:rPr lang="en-US" sz="2800" b="1" dirty="0"/>
              <a:t> </a:t>
            </a:r>
            <a:r>
              <a:rPr lang="en-US" sz="2800" b="1" dirty="0" err="1"/>
              <a:t>memandang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 </a:t>
            </a:r>
            <a:r>
              <a:rPr lang="en-US" sz="2800" b="1" dirty="0" err="1"/>
              <a:t>dinilai</a:t>
            </a:r>
            <a:r>
              <a:rPr lang="en-US" sz="2800" b="1" dirty="0"/>
              <a:t> </a:t>
            </a:r>
            <a:r>
              <a:rPr lang="en-US" sz="2800" b="1" dirty="0" err="1"/>
              <a:t>baik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buruk</a:t>
            </a:r>
            <a:r>
              <a:rPr lang="en-US" sz="2800" b="1" dirty="0"/>
              <a:t> </a:t>
            </a:r>
            <a:r>
              <a:rPr lang="en-US" sz="2800" b="1" dirty="0" err="1"/>
              <a:t>berdasarkan</a:t>
            </a:r>
            <a:r>
              <a:rPr lang="en-US" sz="2800" b="1" dirty="0"/>
              <a:t> </a:t>
            </a:r>
            <a:r>
              <a:rPr lang="en-US" sz="2800" b="1" dirty="0" err="1"/>
              <a:t>apakah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 </a:t>
            </a:r>
            <a:r>
              <a:rPr lang="en-US" sz="2800" b="1" dirty="0" err="1"/>
              <a:t>itu</a:t>
            </a:r>
            <a:r>
              <a:rPr lang="en-US" sz="2800" b="1" dirty="0"/>
              <a:t> </a:t>
            </a:r>
            <a:r>
              <a:rPr lang="en-US" sz="2800" b="1" dirty="0" err="1"/>
              <a:t>sesuai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kewajiban</a:t>
            </a:r>
            <a:r>
              <a:rPr lang="en-US" sz="2800" b="1" dirty="0"/>
              <a:t>. </a:t>
            </a:r>
            <a:r>
              <a:rPr lang="en-US" sz="2800" b="1" dirty="0" err="1"/>
              <a:t>Etika</a:t>
            </a:r>
            <a:r>
              <a:rPr lang="en-US" sz="2800" b="1" dirty="0"/>
              <a:t> </a:t>
            </a:r>
            <a:r>
              <a:rPr lang="en-US" sz="2800" b="1" dirty="0" err="1"/>
              <a:t>deontologi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mempersoalkan</a:t>
            </a:r>
            <a:r>
              <a:rPr lang="en-US" sz="2800" b="1" dirty="0"/>
              <a:t> </a:t>
            </a:r>
            <a:r>
              <a:rPr lang="en-US" sz="2800" b="1" dirty="0" err="1"/>
              <a:t>akibat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 </a:t>
            </a:r>
            <a:r>
              <a:rPr lang="en-US" sz="2800" b="1" dirty="0" err="1"/>
              <a:t>tersebut</a:t>
            </a:r>
            <a:r>
              <a:rPr lang="en-US" sz="2800" b="1" dirty="0"/>
              <a:t>, </a:t>
            </a:r>
            <a:r>
              <a:rPr lang="en-US" sz="2800" b="1" dirty="0" err="1"/>
              <a:t>baik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buruk</a:t>
            </a:r>
            <a:r>
              <a:rPr lang="en-US" sz="2800" b="1" dirty="0"/>
              <a:t>. </a:t>
            </a:r>
            <a:r>
              <a:rPr lang="en-US" sz="2800" b="1" dirty="0" err="1"/>
              <a:t>Kebaikan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ketika</a:t>
            </a:r>
            <a:r>
              <a:rPr lang="en-US" sz="2800" b="1" dirty="0"/>
              <a:t> </a:t>
            </a:r>
            <a:r>
              <a:rPr lang="en-US" sz="2800" b="1" dirty="0" err="1"/>
              <a:t>seseorang</a:t>
            </a:r>
            <a:r>
              <a:rPr lang="en-US" sz="2800" b="1" dirty="0"/>
              <a:t> </a:t>
            </a:r>
            <a:r>
              <a:rPr lang="en-US" sz="2800" b="1" dirty="0" err="1"/>
              <a:t>melaksanakan</a:t>
            </a:r>
            <a:r>
              <a:rPr lang="en-US" sz="2800" b="1" dirty="0"/>
              <a:t> </a:t>
            </a:r>
            <a:r>
              <a:rPr lang="en-US" sz="2800" b="1" dirty="0" err="1"/>
              <a:t>apa</a:t>
            </a:r>
            <a:r>
              <a:rPr lang="en-US" sz="2800" b="1" dirty="0"/>
              <a:t> yang </a:t>
            </a:r>
            <a:r>
              <a:rPr lang="en-US" sz="2800" b="1" dirty="0" err="1"/>
              <a:t>sudah</a:t>
            </a:r>
            <a:r>
              <a:rPr lang="en-US" sz="2800" b="1" dirty="0"/>
              <a:t> </a:t>
            </a:r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r>
              <a:rPr lang="en-US" sz="2800" b="1" dirty="0" err="1"/>
              <a:t>kewajibannya</a:t>
            </a:r>
            <a:r>
              <a:rPr lang="en-US" sz="2800" b="1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537162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mbria" pitchFamily="18" charset="0"/>
              </a:rPr>
              <a:t>B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aik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buruk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suatu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tindakan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dilihat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berdasarkan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tujuan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akibat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dari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perbuatan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itu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. 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teleologi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membantu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kesulitan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deontologi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menjawab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apabila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situasi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konkrit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dua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lebih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kewajiban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bertentangan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satu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dengan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lain. 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657167"/>
            <a:ext cx="79296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/>
              <a:t>Egoisme</a:t>
            </a:r>
            <a:r>
              <a:rPr lang="en-US" sz="2800" b="1" u="sng" dirty="0"/>
              <a:t> </a:t>
            </a:r>
            <a:r>
              <a:rPr lang="en-US" sz="2800" b="1" u="sng" dirty="0" err="1"/>
              <a:t>Etis</a:t>
            </a:r>
            <a:endParaRPr lang="en-US" sz="2800" b="1" u="sng" dirty="0"/>
          </a:p>
          <a:p>
            <a:r>
              <a:rPr lang="en-US" sz="2800" b="1" dirty="0" err="1"/>
              <a:t>memandang</a:t>
            </a:r>
            <a:r>
              <a:rPr lang="en-US" sz="2800" b="1" dirty="0"/>
              <a:t>  </a:t>
            </a:r>
            <a:r>
              <a:rPr lang="en-US" sz="2800" b="1" dirty="0" err="1"/>
              <a:t>bahwa</a:t>
            </a:r>
            <a:r>
              <a:rPr lang="en-US" sz="2800" b="1" dirty="0"/>
              <a:t>  </a:t>
            </a:r>
            <a:r>
              <a:rPr lang="en-US" sz="2800" b="1" dirty="0" err="1"/>
              <a:t>tindakan</a:t>
            </a:r>
            <a:r>
              <a:rPr lang="en-US" sz="2800" b="1" dirty="0"/>
              <a:t>  yang  </a:t>
            </a:r>
            <a:r>
              <a:rPr lang="en-US" sz="2800" b="1" dirty="0" err="1"/>
              <a:t>baik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 yang </a:t>
            </a:r>
            <a:r>
              <a:rPr lang="en-US" sz="2800" b="1" dirty="0" err="1"/>
              <a:t>berakibat</a:t>
            </a:r>
            <a:r>
              <a:rPr lang="en-US" sz="2800" b="1" dirty="0"/>
              <a:t> </a:t>
            </a:r>
            <a:r>
              <a:rPr lang="en-US" sz="2800" b="1" dirty="0" err="1"/>
              <a:t>baik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pelakunya</a:t>
            </a:r>
            <a:r>
              <a:rPr lang="en-US" sz="2800" b="1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3613382"/>
            <a:ext cx="8215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</a:rPr>
              <a:t>Utilitarianisme</a:t>
            </a:r>
            <a:r>
              <a:rPr lang="en-US" sz="2800" b="1" u="sng" dirty="0">
                <a:solidFill>
                  <a:srgbClr val="C00000"/>
                </a:solidFill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</a:rPr>
              <a:t>Etis</a:t>
            </a:r>
            <a:endParaRPr lang="en-US" sz="2800" b="1" u="sng" dirty="0">
              <a:solidFill>
                <a:srgbClr val="C00000"/>
              </a:solidFill>
            </a:endParaRPr>
          </a:p>
          <a:p>
            <a:r>
              <a:rPr lang="en-US" sz="2800" b="1" dirty="0" err="1">
                <a:solidFill>
                  <a:srgbClr val="C00000"/>
                </a:solidFill>
              </a:rPr>
              <a:t>menilai</a:t>
            </a:r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bahwa</a:t>
            </a:r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baik</a:t>
            </a:r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buruknya</a:t>
            </a:r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suatu</a:t>
            </a:r>
            <a:endParaRPr lang="en-US" sz="2800" b="1" dirty="0">
              <a:solidFill>
                <a:srgbClr val="C00000"/>
              </a:solidFill>
            </a:endParaRPr>
          </a:p>
          <a:p>
            <a:r>
              <a:rPr lang="en-US" sz="2800" b="1" dirty="0" err="1">
                <a:solidFill>
                  <a:srgbClr val="C00000"/>
                </a:solidFill>
              </a:rPr>
              <a:t>perbuatan</a:t>
            </a:r>
            <a:r>
              <a:rPr lang="en-US" sz="2800" b="1" dirty="0">
                <a:solidFill>
                  <a:srgbClr val="C00000"/>
                </a:solidFill>
              </a:rPr>
              <a:t>  </a:t>
            </a:r>
            <a:r>
              <a:rPr lang="en-US" sz="2800" b="1" dirty="0" err="1">
                <a:solidFill>
                  <a:srgbClr val="C00000"/>
                </a:solidFill>
              </a:rPr>
              <a:t>tergantung</a:t>
            </a:r>
            <a:r>
              <a:rPr lang="en-US" sz="2800" b="1" dirty="0">
                <a:solidFill>
                  <a:srgbClr val="C00000"/>
                </a:solidFill>
              </a:rPr>
              <a:t>  </a:t>
            </a:r>
            <a:r>
              <a:rPr lang="en-US" sz="2800" b="1" dirty="0" err="1">
                <a:solidFill>
                  <a:srgbClr val="C00000"/>
                </a:solidFill>
              </a:rPr>
              <a:t>bagaimana</a:t>
            </a:r>
            <a:r>
              <a:rPr lang="en-US" sz="2800" b="1" dirty="0">
                <a:solidFill>
                  <a:srgbClr val="C00000"/>
                </a:solidFill>
              </a:rPr>
              <a:t>  </a:t>
            </a:r>
            <a:r>
              <a:rPr lang="en-US" sz="2800" b="1" dirty="0" err="1">
                <a:solidFill>
                  <a:srgbClr val="C00000"/>
                </a:solidFill>
              </a:rPr>
              <a:t>akibatnya</a:t>
            </a:r>
            <a:r>
              <a:rPr lang="en-US" sz="2800" b="1" dirty="0">
                <a:solidFill>
                  <a:srgbClr val="C00000"/>
                </a:solidFill>
              </a:rPr>
              <a:t>  </a:t>
            </a:r>
            <a:r>
              <a:rPr lang="en-US" sz="2800" b="1" dirty="0" err="1">
                <a:solidFill>
                  <a:srgbClr val="C00000"/>
                </a:solidFill>
              </a:rPr>
              <a:t>terhadap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banyak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orang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428604"/>
            <a:ext cx="48301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Etika</a:t>
            </a:r>
            <a:r>
              <a:rPr lang="en-US" sz="44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Keutamaan</a:t>
            </a:r>
            <a:endParaRPr lang="en-US" sz="4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Etika</a:t>
            </a:r>
            <a:r>
              <a:rPr lang="en-US" sz="2800" b="1" dirty="0"/>
              <a:t>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mempersoalkan</a:t>
            </a:r>
            <a:r>
              <a:rPr lang="en-US" sz="2800" b="1" dirty="0"/>
              <a:t> </a:t>
            </a:r>
            <a:r>
              <a:rPr lang="en-US" sz="2800" b="1" dirty="0" err="1"/>
              <a:t>akibat</a:t>
            </a:r>
            <a:r>
              <a:rPr lang="en-US" sz="2800" b="1" dirty="0"/>
              <a:t> 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,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juga</a:t>
            </a:r>
            <a:r>
              <a:rPr lang="en-US" sz="2800" b="1" dirty="0"/>
              <a:t> </a:t>
            </a:r>
            <a:r>
              <a:rPr lang="en-US" sz="2800" b="1" dirty="0" err="1"/>
              <a:t>mendasarkan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penilaian</a:t>
            </a:r>
            <a:r>
              <a:rPr lang="en-US" sz="2800" b="1" dirty="0"/>
              <a:t> moral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kewajiban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err="1"/>
              <a:t>hukum</a:t>
            </a:r>
            <a:r>
              <a:rPr lang="en-US" sz="2800" b="1" dirty="0"/>
              <a:t> moral universal, </a:t>
            </a:r>
            <a:r>
              <a:rPr lang="en-US" sz="2800" b="1" dirty="0" err="1"/>
              <a:t>tetapi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pengembangan</a:t>
            </a:r>
            <a:r>
              <a:rPr lang="en-US" sz="2800" b="1" dirty="0"/>
              <a:t>  </a:t>
            </a:r>
            <a:r>
              <a:rPr lang="en-US" sz="2800" b="1" dirty="0" err="1"/>
              <a:t>karakter</a:t>
            </a:r>
            <a:r>
              <a:rPr lang="en-US" sz="2800" b="1" dirty="0"/>
              <a:t>  moral  </a:t>
            </a:r>
            <a:r>
              <a:rPr lang="en-US" sz="2800" b="1" dirty="0" err="1"/>
              <a:t>pada</a:t>
            </a:r>
            <a:r>
              <a:rPr lang="en-US" sz="2800" b="1" dirty="0"/>
              <a:t>  </a:t>
            </a:r>
            <a:r>
              <a:rPr lang="en-US" sz="2800" b="1" dirty="0" err="1"/>
              <a:t>diri</a:t>
            </a:r>
            <a:r>
              <a:rPr lang="en-US" sz="2800" b="1" dirty="0"/>
              <a:t>  </a:t>
            </a:r>
            <a:r>
              <a:rPr lang="en-US" sz="2800" b="1" dirty="0" err="1"/>
              <a:t>setiap</a:t>
            </a:r>
            <a:r>
              <a:rPr lang="en-US" sz="2800" b="1" dirty="0"/>
              <a:t>  </a:t>
            </a:r>
            <a:r>
              <a:rPr lang="en-US" sz="2800" b="1" dirty="0" err="1"/>
              <a:t>orang</a:t>
            </a:r>
            <a:r>
              <a:rPr lang="en-US" sz="2800" b="1" dirty="0"/>
              <a:t>. </a:t>
            </a:r>
          </a:p>
          <a:p>
            <a:r>
              <a:rPr lang="en-US" sz="2800" b="1" dirty="0" err="1"/>
              <a:t>Orang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hanya</a:t>
            </a:r>
            <a:r>
              <a:rPr lang="en-US" sz="2800" b="1" dirty="0"/>
              <a:t> </a:t>
            </a:r>
            <a:r>
              <a:rPr lang="en-US" sz="2800" b="1" dirty="0" err="1"/>
              <a:t>melakukan</a:t>
            </a:r>
            <a:r>
              <a:rPr lang="en-US" sz="2800" b="1" dirty="0"/>
              <a:t> </a:t>
            </a:r>
            <a:r>
              <a:rPr lang="en-US" sz="2800" b="1" dirty="0" err="1"/>
              <a:t>tindakan</a:t>
            </a:r>
            <a:r>
              <a:rPr lang="en-US" sz="2800" b="1" dirty="0"/>
              <a:t> yang </a:t>
            </a:r>
            <a:r>
              <a:rPr lang="en-US" sz="2800" b="1" dirty="0" err="1"/>
              <a:t>baik</a:t>
            </a:r>
            <a:r>
              <a:rPr lang="en-US" sz="2800" b="1" dirty="0"/>
              <a:t>, </a:t>
            </a:r>
            <a:r>
              <a:rPr lang="en-US" sz="2800" b="1" dirty="0" err="1"/>
              <a:t>melainkan</a:t>
            </a:r>
            <a:r>
              <a:rPr lang="en-US" sz="2800" b="1" dirty="0"/>
              <a:t> </a:t>
            </a:r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r>
              <a:rPr lang="en-US" sz="2800" b="1" dirty="0" err="1"/>
              <a:t>orang</a:t>
            </a:r>
            <a:r>
              <a:rPr lang="en-US" sz="2800" b="1" dirty="0"/>
              <a:t> yang </a:t>
            </a:r>
            <a:r>
              <a:rPr lang="en-US" sz="2800" b="1" dirty="0" err="1"/>
              <a:t>baik</a:t>
            </a:r>
            <a:r>
              <a:rPr lang="en-US" sz="2800" b="1" dirty="0"/>
              <a:t>. </a:t>
            </a:r>
            <a:r>
              <a:rPr lang="en-US" sz="2800" b="1" dirty="0" err="1"/>
              <a:t>Karakter</a:t>
            </a:r>
            <a:r>
              <a:rPr lang="en-US" sz="2800" b="1" dirty="0"/>
              <a:t> moral </a:t>
            </a:r>
            <a:r>
              <a:rPr lang="en-US" sz="2800" b="1" dirty="0" err="1"/>
              <a:t>ini</a:t>
            </a:r>
            <a:r>
              <a:rPr lang="en-US" sz="2800" b="1" dirty="0"/>
              <a:t> </a:t>
            </a:r>
            <a:r>
              <a:rPr lang="en-US" sz="2800" b="1" dirty="0" err="1"/>
              <a:t>dibangun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cara</a:t>
            </a:r>
            <a:r>
              <a:rPr lang="en-US" sz="2800" b="1" dirty="0"/>
              <a:t> </a:t>
            </a:r>
            <a:r>
              <a:rPr lang="en-US" sz="2800" b="1" dirty="0" err="1"/>
              <a:t>meneladani</a:t>
            </a:r>
            <a:r>
              <a:rPr lang="en-US" sz="2800" b="1" dirty="0"/>
              <a:t> </a:t>
            </a:r>
            <a:r>
              <a:rPr lang="en-US" sz="2800" b="1" dirty="0" err="1"/>
              <a:t>perbuatan-perbuatan</a:t>
            </a:r>
            <a:r>
              <a:rPr lang="en-US" sz="2800" b="1" dirty="0"/>
              <a:t> </a:t>
            </a:r>
            <a:r>
              <a:rPr lang="en-US" sz="2800" b="1" dirty="0" err="1"/>
              <a:t>baik</a:t>
            </a:r>
            <a:r>
              <a:rPr lang="en-US" sz="2800" b="1" dirty="0"/>
              <a:t> yang </a:t>
            </a:r>
            <a:r>
              <a:rPr lang="en-US" sz="2800" b="1" dirty="0" err="1"/>
              <a:t>dilakukan</a:t>
            </a:r>
            <a:r>
              <a:rPr lang="en-US" sz="2800" b="1" dirty="0"/>
              <a:t> </a:t>
            </a:r>
            <a:r>
              <a:rPr lang="en-US" sz="2800" b="1" dirty="0" err="1"/>
              <a:t>oleh</a:t>
            </a:r>
            <a:r>
              <a:rPr lang="en-US" sz="2800" b="1" dirty="0"/>
              <a:t> </a:t>
            </a:r>
            <a:r>
              <a:rPr lang="en-US" sz="2800" b="1" dirty="0" err="1"/>
              <a:t>para</a:t>
            </a:r>
            <a:r>
              <a:rPr lang="en-US" sz="2800" b="1" dirty="0"/>
              <a:t> </a:t>
            </a:r>
            <a:r>
              <a:rPr lang="en-US" sz="2800" b="1" dirty="0" err="1"/>
              <a:t>tokoh</a:t>
            </a:r>
            <a:r>
              <a:rPr lang="en-US" sz="2800" b="1" dirty="0"/>
              <a:t> </a:t>
            </a:r>
            <a:r>
              <a:rPr lang="en-US" sz="2800" b="1" dirty="0" err="1"/>
              <a:t>besar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322</Words>
  <Application>Microsoft Office PowerPoint</Application>
  <PresentationFormat>On-screen Show (4:3)</PresentationFormat>
  <Paragraphs>50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70</cp:revision>
  <dcterms:created xsi:type="dcterms:W3CDTF">2010-04-18T12:06:30Z</dcterms:created>
  <dcterms:modified xsi:type="dcterms:W3CDTF">2025-05-23T00:19:08Z</dcterms:modified>
</cp:coreProperties>
</file>