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1" r:id="rId3"/>
    <p:sldId id="276" r:id="rId4"/>
    <p:sldId id="277" r:id="rId5"/>
    <p:sldId id="278" r:id="rId6"/>
    <p:sldId id="279" r:id="rId7"/>
    <p:sldId id="283" r:id="rId8"/>
    <p:sldId id="282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B539BA-CF9C-4C97-92C0-EE59B99F65FC}" type="datetimeFigureOut">
              <a:rPr lang="en-US"/>
              <a:pPr>
                <a:defRPr/>
              </a:pPr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552B16-A145-403B-9BD5-8CD05AF9E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419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E0D079-499A-4BB7-B6D1-B1FAD1C5235C}" type="datetimeFigureOut">
              <a:rPr lang="en-US"/>
              <a:pPr>
                <a:defRPr/>
              </a:pPr>
              <a:t>5/23/2025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834322-AD8A-4157-8376-2403424C4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343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04BF3-CD6C-418A-927E-8742CFAF3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74FA6-C6AB-4273-8791-1C029339C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ADAFA-9BFF-4571-BCE1-A49D03CE0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19F4-E00A-4C33-8C3B-48ADA1C99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115CC-B297-4946-A22A-20AF8A9FF7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4FCE0-F7D6-42DD-BAAF-30752CAB6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1C25F-7F03-4208-A48E-046D410531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10F5F-7374-44E4-BFDD-E94AE778E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2AB36-98A9-4A72-8423-88BAF899C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BA0F6-EB0D-4F3D-B0DD-B04B5122F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08845-B4B8-4F1C-A77B-A387CD352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D57A65-0F5D-40B9-A679-19A929EC78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15404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ETIKA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35E1B-F1AC-4D71-B03A-A7043B24535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5984" y="4857760"/>
            <a:ext cx="46089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Memahami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026428-E544-457B-A813-32A2D24C8C53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813" y="500063"/>
            <a:ext cx="7929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Pengertian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126" name="TextBox 8"/>
          <p:cNvSpPr txBox="1">
            <a:spLocks noChangeArrowheads="1"/>
          </p:cNvSpPr>
          <p:nvPr/>
        </p:nvSpPr>
        <p:spPr bwMode="auto">
          <a:xfrm>
            <a:off x="428625" y="1500188"/>
            <a:ext cx="82153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Etika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filsafat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praktis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yang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membahas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norma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(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baik-buruk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;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susila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–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tidak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susila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625" y="2786063"/>
            <a:ext cx="842962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umum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membahas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prinsip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berlaku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pada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setiap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manusia</a:t>
            </a:r>
            <a:r>
              <a:rPr lang="en-US" sz="2400" dirty="0">
                <a:latin typeface="Cambria" pitchFamily="18" charset="0"/>
              </a:rPr>
              <a:t>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625" y="4000500"/>
            <a:ext cx="8072438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khusus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membahas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aspek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kehidupan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tertentu</a:t>
            </a:r>
            <a:endParaRPr lang="en-US" sz="2400" dirty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individu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kewajiban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terhadap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diri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sendiri</a:t>
            </a:r>
            <a:endParaRPr lang="en-US" sz="2400" dirty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Sosial</a:t>
            </a: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dirty="0" err="1">
                <a:latin typeface="Cambria" pitchFamily="18" charset="0"/>
              </a:rPr>
              <a:t>kewajiban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terhadap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pihak</a:t>
            </a:r>
            <a:r>
              <a:rPr lang="en-US" sz="2400" dirty="0">
                <a:latin typeface="Cambria" pitchFamily="18" charset="0"/>
              </a:rPr>
              <a:t> lain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4F7A0E-6FD2-4E77-8093-5891FD5D16C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571480"/>
            <a:ext cx="785818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Nilai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Norma, Moral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1785938"/>
            <a:ext cx="814387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Nilai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kemampuan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sesuatu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menghasilkan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kepuasan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membangkitkan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minat</a:t>
            </a:r>
            <a:r>
              <a:rPr lang="en-US" sz="2400" dirty="0">
                <a:latin typeface="Cambria" pitchFamily="18" charset="0"/>
              </a:rPr>
              <a:t>. </a:t>
            </a:r>
            <a:r>
              <a:rPr lang="en-US" sz="2400" dirty="0" err="1">
                <a:latin typeface="Cambria" pitchFamily="18" charset="0"/>
              </a:rPr>
              <a:t>Hakekat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adalah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kualitas</a:t>
            </a:r>
            <a:r>
              <a:rPr lang="en-US" sz="2400" dirty="0">
                <a:latin typeface="Cambria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2813050"/>
            <a:ext cx="807243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Norma : </a:t>
            </a:r>
            <a:r>
              <a:rPr lang="en-US" sz="2400" dirty="0" err="1">
                <a:latin typeface="Cambria" pitchFamily="18" charset="0"/>
              </a:rPr>
              <a:t>ukuran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wujud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. </a:t>
            </a:r>
            <a:r>
              <a:rPr lang="en-US" sz="2400" dirty="0" err="1">
                <a:latin typeface="Cambria" pitchFamily="18" charset="0"/>
              </a:rPr>
              <a:t>Menjadi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pedoman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menentukan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kualitas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penerapan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atau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pedoman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melaksanakan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>
                <a:latin typeface="Cambria" pitchFamily="18" charset="0"/>
              </a:rPr>
              <a:t>.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3929063"/>
            <a:ext cx="8001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Moral :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integritas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martabat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pribadi</a:t>
            </a:r>
            <a:r>
              <a:rPr lang="en-US" sz="2400" dirty="0">
                <a:latin typeface="Cambria" pitchFamily="18" charset="0"/>
              </a:rPr>
              <a:t>; </a:t>
            </a:r>
            <a:r>
              <a:rPr lang="en-US" sz="2400" dirty="0" err="1">
                <a:latin typeface="Cambria" pitchFamily="18" charset="0"/>
              </a:rPr>
              <a:t>kesusilaan</a:t>
            </a:r>
            <a:endParaRPr lang="en-US" sz="24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714744" y="714356"/>
            <a:ext cx="49552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Aliran</a:t>
            </a:r>
            <a:r>
              <a:rPr lang="en-US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besar</a:t>
            </a:r>
            <a:r>
              <a:rPr lang="en-US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Etika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8596" y="2071678"/>
            <a:ext cx="4544834" cy="32444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3600" b="1" dirty="0" err="1"/>
              <a:t>Etik</a:t>
            </a:r>
            <a:r>
              <a:rPr lang="en-US" sz="3600" b="1" dirty="0"/>
              <a:t> </a:t>
            </a:r>
            <a:r>
              <a:rPr lang="en-US" sz="3600" b="1" dirty="0" err="1"/>
              <a:t>Deontologi</a:t>
            </a:r>
            <a:r>
              <a:rPr lang="en-US" sz="3600" b="1" dirty="0"/>
              <a:t>, 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3600" b="1" dirty="0" err="1"/>
              <a:t>Etika</a:t>
            </a:r>
            <a:r>
              <a:rPr lang="en-US" sz="3600" b="1" dirty="0"/>
              <a:t> </a:t>
            </a:r>
            <a:r>
              <a:rPr lang="en-US" sz="3600" b="1" dirty="0" err="1"/>
              <a:t>Teleologi</a:t>
            </a:r>
            <a:r>
              <a:rPr lang="en-US" sz="3600" b="1" dirty="0"/>
              <a:t>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3600" b="1" dirty="0" err="1"/>
              <a:t>Etika</a:t>
            </a:r>
            <a:r>
              <a:rPr lang="en-US" sz="3600" b="1" dirty="0"/>
              <a:t> </a:t>
            </a:r>
            <a:r>
              <a:rPr lang="en-US" sz="3600" b="1" dirty="0" err="1"/>
              <a:t>Keutamaan</a:t>
            </a:r>
            <a:r>
              <a:rPr lang="en-US" sz="3600" b="1" dirty="0"/>
              <a:t>.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57158" y="428604"/>
            <a:ext cx="5647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Etika</a:t>
            </a:r>
            <a:r>
              <a:rPr lang="en-US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Deontologi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5720" y="1785926"/>
            <a:ext cx="85011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Etika</a:t>
            </a:r>
            <a:r>
              <a:rPr lang="en-US" sz="2800" b="1" dirty="0"/>
              <a:t> </a:t>
            </a:r>
            <a:r>
              <a:rPr lang="en-US" sz="2800" b="1" dirty="0" err="1"/>
              <a:t>deontologi</a:t>
            </a:r>
            <a:r>
              <a:rPr lang="en-US" sz="2800" b="1" dirty="0"/>
              <a:t> </a:t>
            </a:r>
            <a:r>
              <a:rPr lang="en-US" sz="2800" b="1" dirty="0" err="1"/>
              <a:t>memandang</a:t>
            </a:r>
            <a:r>
              <a:rPr lang="en-US" sz="2800" b="1" dirty="0"/>
              <a:t> </a:t>
            </a:r>
            <a:r>
              <a:rPr lang="en-US" sz="2800" b="1" dirty="0" err="1"/>
              <a:t>bahwa</a:t>
            </a:r>
            <a:r>
              <a:rPr lang="en-US" sz="2800" b="1" dirty="0"/>
              <a:t> </a:t>
            </a:r>
            <a:r>
              <a:rPr lang="en-US" sz="2800" b="1" dirty="0" err="1"/>
              <a:t>tindakan</a:t>
            </a:r>
            <a:r>
              <a:rPr lang="en-US" sz="2800" b="1" dirty="0"/>
              <a:t> </a:t>
            </a:r>
            <a:r>
              <a:rPr lang="en-US" sz="2800" b="1" dirty="0" err="1"/>
              <a:t>dinilai</a:t>
            </a:r>
            <a:r>
              <a:rPr lang="en-US" sz="2800" b="1" dirty="0"/>
              <a:t> </a:t>
            </a:r>
            <a:r>
              <a:rPr lang="en-US" sz="2800" b="1" dirty="0" err="1"/>
              <a:t>baik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buruk</a:t>
            </a:r>
            <a:r>
              <a:rPr lang="en-US" sz="2800" b="1" dirty="0"/>
              <a:t> </a:t>
            </a:r>
            <a:r>
              <a:rPr lang="en-US" sz="2800" b="1" dirty="0" err="1"/>
              <a:t>berdasarkan</a:t>
            </a:r>
            <a:r>
              <a:rPr lang="en-US" sz="2800" b="1" dirty="0"/>
              <a:t> </a:t>
            </a:r>
            <a:r>
              <a:rPr lang="en-US" sz="2800" b="1" dirty="0" err="1"/>
              <a:t>apakah</a:t>
            </a:r>
            <a:r>
              <a:rPr lang="en-US" sz="2800" b="1" dirty="0"/>
              <a:t> </a:t>
            </a:r>
            <a:r>
              <a:rPr lang="en-US" sz="2800" b="1" dirty="0" err="1"/>
              <a:t>tindakan</a:t>
            </a:r>
            <a:r>
              <a:rPr lang="en-US" sz="2800" b="1" dirty="0"/>
              <a:t> </a:t>
            </a:r>
            <a:r>
              <a:rPr lang="en-US" sz="2800" b="1" dirty="0" err="1"/>
              <a:t>itu</a:t>
            </a:r>
            <a:r>
              <a:rPr lang="en-US" sz="2800" b="1" dirty="0"/>
              <a:t> </a:t>
            </a:r>
            <a:r>
              <a:rPr lang="en-US" sz="2800" b="1" dirty="0" err="1"/>
              <a:t>sesuai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kewajiban</a:t>
            </a:r>
            <a:r>
              <a:rPr lang="en-US" sz="2800" b="1" dirty="0"/>
              <a:t>. </a:t>
            </a:r>
            <a:r>
              <a:rPr lang="en-US" sz="2800" b="1" dirty="0" err="1"/>
              <a:t>Etika</a:t>
            </a:r>
            <a:r>
              <a:rPr lang="en-US" sz="2800" b="1" dirty="0"/>
              <a:t> </a:t>
            </a:r>
            <a:r>
              <a:rPr lang="en-US" sz="2800" b="1" dirty="0" err="1"/>
              <a:t>deontologi</a:t>
            </a:r>
            <a:r>
              <a:rPr lang="en-US" sz="2800" b="1" dirty="0"/>
              <a:t> </a:t>
            </a: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mempersoalkan</a:t>
            </a:r>
            <a:r>
              <a:rPr lang="en-US" sz="2800" b="1" dirty="0"/>
              <a:t> </a:t>
            </a:r>
            <a:r>
              <a:rPr lang="en-US" sz="2800" b="1" dirty="0" err="1"/>
              <a:t>akibat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tindakan</a:t>
            </a:r>
            <a:r>
              <a:rPr lang="en-US" sz="2800" b="1" dirty="0"/>
              <a:t> </a:t>
            </a:r>
            <a:r>
              <a:rPr lang="en-US" sz="2800" b="1" dirty="0" err="1"/>
              <a:t>tersebut</a:t>
            </a:r>
            <a:r>
              <a:rPr lang="en-US" sz="2800" b="1" dirty="0"/>
              <a:t>, </a:t>
            </a:r>
            <a:r>
              <a:rPr lang="en-US" sz="2800" b="1" dirty="0" err="1"/>
              <a:t>baik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buruk</a:t>
            </a:r>
            <a:r>
              <a:rPr lang="en-US" sz="2800" b="1" dirty="0"/>
              <a:t>. </a:t>
            </a:r>
            <a:r>
              <a:rPr lang="en-US" sz="2800" b="1" dirty="0" err="1"/>
              <a:t>Kebaikan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ketika</a:t>
            </a:r>
            <a:r>
              <a:rPr lang="en-US" sz="2800" b="1" dirty="0"/>
              <a:t> </a:t>
            </a:r>
            <a:r>
              <a:rPr lang="en-US" sz="2800" b="1" dirty="0" err="1"/>
              <a:t>seseorang</a:t>
            </a:r>
            <a:r>
              <a:rPr lang="en-US" sz="2800" b="1" dirty="0"/>
              <a:t> </a:t>
            </a:r>
            <a:r>
              <a:rPr lang="en-US" sz="2800" b="1" dirty="0" err="1"/>
              <a:t>melaksanakan</a:t>
            </a:r>
            <a:r>
              <a:rPr lang="en-US" sz="2800" b="1" dirty="0"/>
              <a:t> </a:t>
            </a:r>
            <a:r>
              <a:rPr lang="en-US" sz="2800" b="1" dirty="0" err="1"/>
              <a:t>apa</a:t>
            </a:r>
            <a:r>
              <a:rPr lang="en-US" sz="2800" b="1" dirty="0"/>
              <a:t> yang </a:t>
            </a:r>
            <a:r>
              <a:rPr lang="en-US" sz="2800" b="1" dirty="0" err="1"/>
              <a:t>sudah</a:t>
            </a:r>
            <a:r>
              <a:rPr lang="en-US" sz="2800" b="1" dirty="0"/>
              <a:t> </a:t>
            </a:r>
            <a:r>
              <a:rPr lang="en-US" sz="2800" b="1" dirty="0" err="1"/>
              <a:t>menjadi</a:t>
            </a:r>
            <a:r>
              <a:rPr lang="en-US" sz="2800" b="1" dirty="0"/>
              <a:t> </a:t>
            </a:r>
            <a:r>
              <a:rPr lang="en-US" sz="2800" b="1" dirty="0" err="1"/>
              <a:t>kewajibannya</a:t>
            </a:r>
            <a:r>
              <a:rPr lang="en-US" sz="2800" b="1" dirty="0"/>
              <a:t>.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7158" y="500042"/>
            <a:ext cx="41278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Etika</a:t>
            </a:r>
            <a:r>
              <a:rPr lang="en-US" sz="4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Teleologi</a:t>
            </a:r>
            <a:endParaRPr lang="en-US" sz="44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4282" y="1537162"/>
            <a:ext cx="850112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err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mbria" pitchFamily="18" charset="0"/>
              </a:rPr>
              <a:t>B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aik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buruk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suatu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tindakan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dilihat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berdasarkan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tujuan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atau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akibat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dari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perbuatan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itu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.  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Etika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teleologi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membantu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kesulitan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etika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deontologi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ketika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menjawab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apabila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dihadapkan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pada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situasi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konkrit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ketika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dihadapkan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pada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dua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atau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lebih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kewajiban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bertentangan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satu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dengan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lain. 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500042"/>
            <a:ext cx="41278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Etika</a:t>
            </a:r>
            <a:r>
              <a:rPr lang="en-US" sz="44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400" b="1" cap="none" spc="0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Teleologi</a:t>
            </a:r>
            <a:endParaRPr lang="en-US" sz="44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1657167"/>
            <a:ext cx="79296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/>
              <a:t>Egoisme</a:t>
            </a:r>
            <a:r>
              <a:rPr lang="en-US" sz="2800" b="1" u="sng" dirty="0"/>
              <a:t> </a:t>
            </a:r>
            <a:r>
              <a:rPr lang="en-US" sz="2800" b="1" u="sng" dirty="0" err="1"/>
              <a:t>Etis</a:t>
            </a:r>
            <a:endParaRPr lang="en-US" sz="2800" b="1" u="sng" dirty="0"/>
          </a:p>
          <a:p>
            <a:r>
              <a:rPr lang="en-US" sz="2800" b="1" dirty="0" err="1"/>
              <a:t>memandang</a:t>
            </a:r>
            <a:r>
              <a:rPr lang="en-US" sz="2800" b="1" dirty="0"/>
              <a:t>  </a:t>
            </a:r>
            <a:r>
              <a:rPr lang="en-US" sz="2800" b="1" dirty="0" err="1"/>
              <a:t>bahwa</a:t>
            </a:r>
            <a:r>
              <a:rPr lang="en-US" sz="2800" b="1" dirty="0"/>
              <a:t>  </a:t>
            </a:r>
            <a:r>
              <a:rPr lang="en-US" sz="2800" b="1" dirty="0" err="1"/>
              <a:t>tindakan</a:t>
            </a:r>
            <a:r>
              <a:rPr lang="en-US" sz="2800" b="1" dirty="0"/>
              <a:t>  yang  </a:t>
            </a:r>
            <a:r>
              <a:rPr lang="en-US" sz="2800" b="1" dirty="0" err="1"/>
              <a:t>baik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tindakan</a:t>
            </a:r>
            <a:r>
              <a:rPr lang="en-US" sz="2800" b="1" dirty="0"/>
              <a:t> yang </a:t>
            </a:r>
            <a:r>
              <a:rPr lang="en-US" sz="2800" b="1" dirty="0" err="1"/>
              <a:t>berakibat</a:t>
            </a:r>
            <a:r>
              <a:rPr lang="en-US" sz="2800" b="1" dirty="0"/>
              <a:t> </a:t>
            </a:r>
            <a:r>
              <a:rPr lang="en-US" sz="2800" b="1" dirty="0" err="1"/>
              <a:t>baik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pelakunya</a:t>
            </a:r>
            <a:r>
              <a:rPr lang="en-US" sz="2800" b="1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034" y="3613382"/>
            <a:ext cx="82153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C00000"/>
                </a:solidFill>
              </a:rPr>
              <a:t>Utilitarianisme</a:t>
            </a:r>
            <a:r>
              <a:rPr lang="en-US" sz="2800" b="1" u="sng" dirty="0">
                <a:solidFill>
                  <a:srgbClr val="C00000"/>
                </a:solidFill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</a:rPr>
              <a:t>Etis</a:t>
            </a:r>
            <a:endParaRPr lang="en-US" sz="2800" b="1" u="sng" dirty="0">
              <a:solidFill>
                <a:srgbClr val="C00000"/>
              </a:solidFill>
            </a:endParaRPr>
          </a:p>
          <a:p>
            <a:r>
              <a:rPr lang="en-US" sz="2800" b="1" dirty="0" err="1">
                <a:solidFill>
                  <a:srgbClr val="C00000"/>
                </a:solidFill>
              </a:rPr>
              <a:t>menilai</a:t>
            </a:r>
            <a:r>
              <a:rPr lang="en-US" sz="2800" b="1" dirty="0">
                <a:solidFill>
                  <a:srgbClr val="C00000"/>
                </a:solidFill>
              </a:rPr>
              <a:t>   </a:t>
            </a:r>
            <a:r>
              <a:rPr lang="en-US" sz="2800" b="1" dirty="0" err="1">
                <a:solidFill>
                  <a:srgbClr val="C00000"/>
                </a:solidFill>
              </a:rPr>
              <a:t>bahwa</a:t>
            </a:r>
            <a:r>
              <a:rPr lang="en-US" sz="2800" b="1" dirty="0">
                <a:solidFill>
                  <a:srgbClr val="C00000"/>
                </a:solidFill>
              </a:rPr>
              <a:t>   </a:t>
            </a:r>
            <a:r>
              <a:rPr lang="en-US" sz="2800" b="1" dirty="0" err="1">
                <a:solidFill>
                  <a:srgbClr val="C00000"/>
                </a:solidFill>
              </a:rPr>
              <a:t>baik</a:t>
            </a:r>
            <a:r>
              <a:rPr lang="en-US" sz="2800" b="1" dirty="0">
                <a:solidFill>
                  <a:srgbClr val="C00000"/>
                </a:solidFill>
              </a:rPr>
              <a:t>   </a:t>
            </a:r>
            <a:r>
              <a:rPr lang="en-US" sz="2800" b="1" dirty="0" err="1">
                <a:solidFill>
                  <a:srgbClr val="C00000"/>
                </a:solidFill>
              </a:rPr>
              <a:t>buruknya</a:t>
            </a:r>
            <a:r>
              <a:rPr lang="en-US" sz="2800" b="1" dirty="0">
                <a:solidFill>
                  <a:srgbClr val="C00000"/>
                </a:solidFill>
              </a:rPr>
              <a:t>   </a:t>
            </a:r>
            <a:r>
              <a:rPr lang="en-US" sz="2800" b="1" dirty="0" err="1">
                <a:solidFill>
                  <a:srgbClr val="C00000"/>
                </a:solidFill>
              </a:rPr>
              <a:t>suatu</a:t>
            </a:r>
            <a:endParaRPr lang="en-US" sz="2800" b="1" dirty="0">
              <a:solidFill>
                <a:srgbClr val="C00000"/>
              </a:solidFill>
            </a:endParaRPr>
          </a:p>
          <a:p>
            <a:r>
              <a:rPr lang="en-US" sz="2800" b="1" dirty="0" err="1">
                <a:solidFill>
                  <a:srgbClr val="C00000"/>
                </a:solidFill>
              </a:rPr>
              <a:t>perbuatan</a:t>
            </a:r>
            <a:r>
              <a:rPr lang="en-US" sz="2800" b="1" dirty="0">
                <a:solidFill>
                  <a:srgbClr val="C00000"/>
                </a:solidFill>
              </a:rPr>
              <a:t>  </a:t>
            </a:r>
            <a:r>
              <a:rPr lang="en-US" sz="2800" b="1" dirty="0" err="1">
                <a:solidFill>
                  <a:srgbClr val="C00000"/>
                </a:solidFill>
              </a:rPr>
              <a:t>tergantung</a:t>
            </a:r>
            <a:r>
              <a:rPr lang="en-US" sz="2800" b="1" dirty="0">
                <a:solidFill>
                  <a:srgbClr val="C00000"/>
                </a:solidFill>
              </a:rPr>
              <a:t>  </a:t>
            </a:r>
            <a:r>
              <a:rPr lang="en-US" sz="2800" b="1" dirty="0" err="1">
                <a:solidFill>
                  <a:srgbClr val="C00000"/>
                </a:solidFill>
              </a:rPr>
              <a:t>bagaimana</a:t>
            </a:r>
            <a:r>
              <a:rPr lang="en-US" sz="2800" b="1" dirty="0">
                <a:solidFill>
                  <a:srgbClr val="C00000"/>
                </a:solidFill>
              </a:rPr>
              <a:t>  </a:t>
            </a:r>
            <a:r>
              <a:rPr lang="en-US" sz="2800" b="1" dirty="0" err="1">
                <a:solidFill>
                  <a:srgbClr val="C00000"/>
                </a:solidFill>
              </a:rPr>
              <a:t>akibatnya</a:t>
            </a:r>
            <a:r>
              <a:rPr lang="en-US" sz="2800" b="1" dirty="0">
                <a:solidFill>
                  <a:srgbClr val="C00000"/>
                </a:solidFill>
              </a:rPr>
              <a:t>  </a:t>
            </a:r>
            <a:r>
              <a:rPr lang="en-US" sz="2800" b="1" dirty="0" err="1">
                <a:solidFill>
                  <a:srgbClr val="C00000"/>
                </a:solidFill>
              </a:rPr>
              <a:t>terhadap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banyak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orang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428604"/>
            <a:ext cx="48301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Etika</a:t>
            </a:r>
            <a:r>
              <a:rPr lang="en-US" sz="44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Keutamaan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428736"/>
            <a:ext cx="83582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Etika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 </a:t>
            </a: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mempersoalkan</a:t>
            </a:r>
            <a:r>
              <a:rPr lang="en-US" sz="2800" b="1" dirty="0"/>
              <a:t> </a:t>
            </a:r>
            <a:r>
              <a:rPr lang="en-US" sz="2800" b="1" dirty="0" err="1"/>
              <a:t>akibat</a:t>
            </a:r>
            <a:r>
              <a:rPr lang="en-US" sz="2800" b="1" dirty="0"/>
              <a:t> </a:t>
            </a:r>
            <a:r>
              <a:rPr lang="en-US" sz="2800" b="1" dirty="0" err="1"/>
              <a:t>suatu</a:t>
            </a:r>
            <a:r>
              <a:rPr lang="en-US" sz="2800" b="1" dirty="0"/>
              <a:t> </a:t>
            </a:r>
            <a:r>
              <a:rPr lang="en-US" sz="2800" b="1" dirty="0" err="1"/>
              <a:t>tindakan</a:t>
            </a:r>
            <a:r>
              <a:rPr lang="en-US" sz="2800" b="1" dirty="0"/>
              <a:t>, </a:t>
            </a: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juga</a:t>
            </a:r>
            <a:r>
              <a:rPr lang="en-US" sz="2800" b="1" dirty="0"/>
              <a:t> </a:t>
            </a:r>
            <a:r>
              <a:rPr lang="en-US" sz="2800" b="1" dirty="0" err="1"/>
              <a:t>mendasarkan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penilaian</a:t>
            </a:r>
            <a:r>
              <a:rPr lang="en-US" sz="2800" b="1" dirty="0"/>
              <a:t> moral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kewajiban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hukum</a:t>
            </a:r>
            <a:r>
              <a:rPr lang="en-US" sz="2800" b="1" dirty="0"/>
              <a:t> moral universal, </a:t>
            </a:r>
            <a:r>
              <a:rPr lang="en-US" sz="2800" b="1" dirty="0" err="1"/>
              <a:t>tetapi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pengembangan</a:t>
            </a:r>
            <a:r>
              <a:rPr lang="en-US" sz="2800" b="1" dirty="0"/>
              <a:t>  </a:t>
            </a:r>
            <a:r>
              <a:rPr lang="en-US" sz="2800" b="1" dirty="0" err="1"/>
              <a:t>karakter</a:t>
            </a:r>
            <a:r>
              <a:rPr lang="en-US" sz="2800" b="1" dirty="0"/>
              <a:t>  moral  </a:t>
            </a:r>
            <a:r>
              <a:rPr lang="en-US" sz="2800" b="1" dirty="0" err="1"/>
              <a:t>pada</a:t>
            </a:r>
            <a:r>
              <a:rPr lang="en-US" sz="2800" b="1" dirty="0"/>
              <a:t>  </a:t>
            </a:r>
            <a:r>
              <a:rPr lang="en-US" sz="2800" b="1" dirty="0" err="1"/>
              <a:t>diri</a:t>
            </a:r>
            <a:r>
              <a:rPr lang="en-US" sz="2800" b="1" dirty="0"/>
              <a:t>  </a:t>
            </a:r>
            <a:r>
              <a:rPr lang="en-US" sz="2800" b="1" dirty="0" err="1"/>
              <a:t>setiap</a:t>
            </a:r>
            <a:r>
              <a:rPr lang="en-US" sz="2800" b="1" dirty="0"/>
              <a:t>  </a:t>
            </a:r>
            <a:r>
              <a:rPr lang="en-US" sz="2800" b="1" dirty="0" err="1"/>
              <a:t>orang</a:t>
            </a:r>
            <a:r>
              <a:rPr lang="en-US" sz="2800" b="1" dirty="0"/>
              <a:t>. </a:t>
            </a:r>
          </a:p>
          <a:p>
            <a:r>
              <a:rPr lang="en-US" sz="2800" b="1" dirty="0" err="1"/>
              <a:t>Orang</a:t>
            </a:r>
            <a:r>
              <a:rPr lang="en-US" sz="2800" b="1" dirty="0"/>
              <a:t> </a:t>
            </a: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hanya</a:t>
            </a:r>
            <a:r>
              <a:rPr lang="en-US" sz="2800" b="1" dirty="0"/>
              <a:t> </a:t>
            </a:r>
            <a:r>
              <a:rPr lang="en-US" sz="2800" b="1" dirty="0" err="1"/>
              <a:t>melakukan</a:t>
            </a:r>
            <a:r>
              <a:rPr lang="en-US" sz="2800" b="1" dirty="0"/>
              <a:t> </a:t>
            </a:r>
            <a:r>
              <a:rPr lang="en-US" sz="2800" b="1" dirty="0" err="1"/>
              <a:t>tindakan</a:t>
            </a:r>
            <a:r>
              <a:rPr lang="en-US" sz="2800" b="1" dirty="0"/>
              <a:t> yang </a:t>
            </a:r>
            <a:r>
              <a:rPr lang="en-US" sz="2800" b="1" dirty="0" err="1"/>
              <a:t>baik</a:t>
            </a:r>
            <a:r>
              <a:rPr lang="en-US" sz="2800" b="1" dirty="0"/>
              <a:t>, </a:t>
            </a:r>
            <a:r>
              <a:rPr lang="en-US" sz="2800" b="1" dirty="0" err="1"/>
              <a:t>melainkan</a:t>
            </a:r>
            <a:r>
              <a:rPr lang="en-US" sz="2800" b="1" dirty="0"/>
              <a:t> </a:t>
            </a:r>
            <a:r>
              <a:rPr lang="en-US" sz="2800" b="1" dirty="0" err="1"/>
              <a:t>menjadi</a:t>
            </a:r>
            <a:r>
              <a:rPr lang="en-US" sz="2800" b="1" dirty="0"/>
              <a:t> </a:t>
            </a:r>
            <a:r>
              <a:rPr lang="en-US" sz="2800" b="1" dirty="0" err="1"/>
              <a:t>orang</a:t>
            </a:r>
            <a:r>
              <a:rPr lang="en-US" sz="2800" b="1" dirty="0"/>
              <a:t> yang </a:t>
            </a:r>
            <a:r>
              <a:rPr lang="en-US" sz="2800" b="1" dirty="0" err="1"/>
              <a:t>baik</a:t>
            </a:r>
            <a:r>
              <a:rPr lang="en-US" sz="2800" b="1" dirty="0"/>
              <a:t>. </a:t>
            </a:r>
            <a:r>
              <a:rPr lang="en-US" sz="2800" b="1" dirty="0" err="1"/>
              <a:t>Karakter</a:t>
            </a:r>
            <a:r>
              <a:rPr lang="en-US" sz="2800" b="1" dirty="0"/>
              <a:t> moral </a:t>
            </a:r>
            <a:r>
              <a:rPr lang="en-US" sz="2800" b="1" dirty="0" err="1"/>
              <a:t>ini</a:t>
            </a:r>
            <a:r>
              <a:rPr lang="en-US" sz="2800" b="1" dirty="0"/>
              <a:t> </a:t>
            </a:r>
            <a:r>
              <a:rPr lang="en-US" sz="2800" b="1" dirty="0" err="1"/>
              <a:t>dibangun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cara</a:t>
            </a:r>
            <a:r>
              <a:rPr lang="en-US" sz="2800" b="1" dirty="0"/>
              <a:t> </a:t>
            </a:r>
            <a:r>
              <a:rPr lang="en-US" sz="2800" b="1" dirty="0" err="1"/>
              <a:t>meneladani</a:t>
            </a:r>
            <a:r>
              <a:rPr lang="en-US" sz="2800" b="1" dirty="0"/>
              <a:t> </a:t>
            </a:r>
            <a:r>
              <a:rPr lang="en-US" sz="2800" b="1" dirty="0" err="1"/>
              <a:t>perbuatan-perbuatan</a:t>
            </a:r>
            <a:r>
              <a:rPr lang="en-US" sz="2800" b="1" dirty="0"/>
              <a:t> </a:t>
            </a:r>
            <a:r>
              <a:rPr lang="en-US" sz="2800" b="1" dirty="0" err="1"/>
              <a:t>baik</a:t>
            </a:r>
            <a:r>
              <a:rPr lang="en-US" sz="2800" b="1" dirty="0"/>
              <a:t> yang </a:t>
            </a:r>
            <a:r>
              <a:rPr lang="en-US" sz="2800" b="1" dirty="0" err="1"/>
              <a:t>dilakukan</a:t>
            </a:r>
            <a:r>
              <a:rPr lang="en-US" sz="2800" b="1" dirty="0"/>
              <a:t> </a:t>
            </a:r>
            <a:r>
              <a:rPr lang="en-US" sz="2800" b="1" dirty="0" err="1"/>
              <a:t>oleh</a:t>
            </a:r>
            <a:r>
              <a:rPr lang="en-US" sz="2800" b="1" dirty="0"/>
              <a:t> </a:t>
            </a:r>
            <a:r>
              <a:rPr lang="en-US" sz="2800" b="1" dirty="0" err="1"/>
              <a:t>para</a:t>
            </a:r>
            <a:r>
              <a:rPr lang="en-US" sz="2800" b="1" dirty="0"/>
              <a:t> </a:t>
            </a:r>
            <a:r>
              <a:rPr lang="en-US" sz="2800" b="1" dirty="0" err="1"/>
              <a:t>tokoh</a:t>
            </a:r>
            <a:r>
              <a:rPr lang="en-US" sz="2800" b="1" dirty="0"/>
              <a:t> </a:t>
            </a:r>
            <a:r>
              <a:rPr lang="en-US" sz="2800" b="1" dirty="0" err="1"/>
              <a:t>besar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57893-15FB-4B0B-844C-4A15C8D1C6AD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322</Words>
  <Application>Microsoft Office PowerPoint</Application>
  <PresentationFormat>On-screen Show (4:3)</PresentationFormat>
  <Paragraphs>50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70</cp:revision>
  <dcterms:created xsi:type="dcterms:W3CDTF">2010-04-18T12:06:30Z</dcterms:created>
  <dcterms:modified xsi:type="dcterms:W3CDTF">2025-05-23T00:19:08Z</dcterms:modified>
</cp:coreProperties>
</file>